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drawings/drawing4.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drawings/drawing5.xml" ContentType="application/vnd.openxmlformats-officedocument.drawingml.chartshapes+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drawings/drawing6.xml" ContentType="application/vnd.openxmlformats-officedocument.drawingml.chartshapes+xml"/>
  <Override PartName="/ppt/charts/chart49.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0">
  <p:sldMasterIdLst>
    <p:sldMasterId id="2147483720" r:id="rId1"/>
    <p:sldMasterId id="2147484234" r:id="rId2"/>
  </p:sldMasterIdLst>
  <p:notesMasterIdLst>
    <p:notesMasterId r:id="rId79"/>
  </p:notesMasterIdLst>
  <p:handoutMasterIdLst>
    <p:handoutMasterId r:id="rId80"/>
  </p:handoutMasterIdLst>
  <p:sldIdLst>
    <p:sldId id="636" r:id="rId3"/>
    <p:sldId id="637" r:id="rId4"/>
    <p:sldId id="638" r:id="rId5"/>
    <p:sldId id="639" r:id="rId6"/>
    <p:sldId id="1021" r:id="rId7"/>
    <p:sldId id="1053" r:id="rId8"/>
    <p:sldId id="837" r:id="rId9"/>
    <p:sldId id="1054" r:id="rId10"/>
    <p:sldId id="1034" r:id="rId11"/>
    <p:sldId id="1035" r:id="rId12"/>
    <p:sldId id="1057" r:id="rId13"/>
    <p:sldId id="1060" r:id="rId14"/>
    <p:sldId id="1058" r:id="rId15"/>
    <p:sldId id="1062" r:id="rId16"/>
    <p:sldId id="1120" r:id="rId17"/>
    <p:sldId id="1028" r:id="rId18"/>
    <p:sldId id="1064" r:id="rId19"/>
    <p:sldId id="1063" r:id="rId20"/>
    <p:sldId id="1059" r:id="rId21"/>
    <p:sldId id="1056" r:id="rId22"/>
    <p:sldId id="1030" r:id="rId23"/>
    <p:sldId id="1031" r:id="rId24"/>
    <p:sldId id="1065" r:id="rId25"/>
    <p:sldId id="1066" r:id="rId26"/>
    <p:sldId id="1067" r:id="rId27"/>
    <p:sldId id="1118" r:id="rId28"/>
    <p:sldId id="1068" r:id="rId29"/>
    <p:sldId id="1100" r:id="rId30"/>
    <p:sldId id="1039" r:id="rId31"/>
    <p:sldId id="1081" r:id="rId32"/>
    <p:sldId id="1072" r:id="rId33"/>
    <p:sldId id="1082" r:id="rId34"/>
    <p:sldId id="1074" r:id="rId35"/>
    <p:sldId id="1083" r:id="rId36"/>
    <p:sldId id="1075" r:id="rId37"/>
    <p:sldId id="1076" r:id="rId38"/>
    <p:sldId id="1087" r:id="rId39"/>
    <p:sldId id="1088" r:id="rId40"/>
    <p:sldId id="1089" r:id="rId41"/>
    <p:sldId id="1090" r:id="rId42"/>
    <p:sldId id="1091" r:id="rId43"/>
    <p:sldId id="1092" r:id="rId44"/>
    <p:sldId id="1080" r:id="rId45"/>
    <p:sldId id="1119" r:id="rId46"/>
    <p:sldId id="1023" r:id="rId47"/>
    <p:sldId id="1069" r:id="rId48"/>
    <p:sldId id="1129" r:id="rId49"/>
    <p:sldId id="1123" r:id="rId50"/>
    <p:sldId id="1122" r:id="rId51"/>
    <p:sldId id="1096" r:id="rId52"/>
    <p:sldId id="1103" r:id="rId53"/>
    <p:sldId id="1095" r:id="rId54"/>
    <p:sldId id="1093" r:id="rId55"/>
    <p:sldId id="1094" r:id="rId56"/>
    <p:sldId id="1121" r:id="rId57"/>
    <p:sldId id="1098" r:id="rId58"/>
    <p:sldId id="1097" r:id="rId59"/>
    <p:sldId id="1099" r:id="rId60"/>
    <p:sldId id="1111" r:id="rId61"/>
    <p:sldId id="1101" r:id="rId62"/>
    <p:sldId id="1102" r:id="rId63"/>
    <p:sldId id="1105" r:id="rId64"/>
    <p:sldId id="1108" r:id="rId65"/>
    <p:sldId id="1107" r:id="rId66"/>
    <p:sldId id="1106" r:id="rId67"/>
    <p:sldId id="1112" r:id="rId68"/>
    <p:sldId id="1132" r:id="rId69"/>
    <p:sldId id="1133" r:id="rId70"/>
    <p:sldId id="1125" r:id="rId71"/>
    <p:sldId id="1136" r:id="rId72"/>
    <p:sldId id="1134" r:id="rId73"/>
    <p:sldId id="1135" r:id="rId74"/>
    <p:sldId id="1137" r:id="rId75"/>
    <p:sldId id="1138" r:id="rId76"/>
    <p:sldId id="1139" r:id="rId77"/>
    <p:sldId id="1127" r:id="rId78"/>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 initials="o" lastIdx="3" clrIdx="0"/>
  <p:cmAuthor id="1" name="Laboratorium Badań Społecznych"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CF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742" autoAdjust="0"/>
    <p:restoredTop sz="92718" autoAdjust="0"/>
  </p:normalViewPr>
  <p:slideViewPr>
    <p:cSldViewPr>
      <p:cViewPr>
        <p:scale>
          <a:sx n="92" d="100"/>
          <a:sy n="92" d="100"/>
        </p:scale>
        <p:origin x="-264" y="-294"/>
      </p:cViewPr>
      <p:guideLst>
        <p:guide orient="horz" pos="2160"/>
        <p:guide pos="2880"/>
      </p:guideLst>
    </p:cSldViewPr>
  </p:slideViewPr>
  <p:outlineViewPr>
    <p:cViewPr>
      <p:scale>
        <a:sx n="33" d="100"/>
        <a:sy n="33" d="100"/>
      </p:scale>
      <p:origin x="0" y="1374"/>
    </p:cViewPr>
  </p:outlineViewPr>
  <p:notesTextViewPr>
    <p:cViewPr>
      <p:scale>
        <a:sx n="100" d="100"/>
        <a:sy n="100" d="100"/>
      </p:scale>
      <p:origin x="0" y="0"/>
    </p:cViewPr>
  </p:notesTextViewPr>
  <p:sorterViewPr>
    <p:cViewPr>
      <p:scale>
        <a:sx n="50" d="100"/>
        <a:sy n="50" d="100"/>
      </p:scale>
      <p:origin x="0" y="1932"/>
    </p:cViewPr>
  </p:sorterViewPr>
  <p:notesViewPr>
    <p:cSldViewPr>
      <p:cViewPr varScale="1">
        <p:scale>
          <a:sx n="64" d="100"/>
          <a:sy n="64" d="100"/>
        </p:scale>
        <p:origin x="-344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26.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9.xml.rels><?xml version="1.0" encoding="UTF-8" standalone="yes"?>
<Relationships xmlns="http://schemas.openxmlformats.org/package/2006/relationships"><Relationship Id="rId1" Type="http://schemas.openxmlformats.org/officeDocument/2006/relationships/oleObject" Target="file:///C:\Users\ASUS\AppData\Local\Temp\cawi%20rozdz%208%20rysunk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ASUS\AppData\Local\Temp\cawi%20rozdz%208%20rysunki.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32.xml.rels><?xml version="1.0" encoding="UTF-8" standalone="yes"?>
<Relationships xmlns="http://schemas.openxmlformats.org/package/2006/relationships"><Relationship Id="rId1" Type="http://schemas.openxmlformats.org/officeDocument/2006/relationships/oleObject" Target="../embeddings/oleObject17.bin"/></Relationships>
</file>

<file path=ppt/charts/_rels/chart33.xml.rels><?xml version="1.0" encoding="UTF-8" standalone="yes"?>
<Relationships xmlns="http://schemas.openxmlformats.org/package/2006/relationships"><Relationship Id="rId1" Type="http://schemas.openxmlformats.org/officeDocument/2006/relationships/oleObject" Target="../embeddings/oleObject18.bin"/></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35.xml.rels><?xml version="1.0" encoding="UTF-8" standalone="yes"?>
<Relationships xmlns="http://schemas.openxmlformats.org/package/2006/relationships"><Relationship Id="rId1" Type="http://schemas.openxmlformats.org/officeDocument/2006/relationships/oleObject" Target="../embeddings/oleObject19.bin"/></Relationships>
</file>

<file path=ppt/charts/_rels/chart36.xml.rels><?xml version="1.0" encoding="UTF-8" standalone="yes"?>
<Relationships xmlns="http://schemas.openxmlformats.org/package/2006/relationships"><Relationship Id="rId1" Type="http://schemas.openxmlformats.org/officeDocument/2006/relationships/oleObject" Target="../embeddings/oleObject20.bin"/></Relationships>
</file>

<file path=ppt/charts/_rels/chart37.xml.rels><?xml version="1.0" encoding="UTF-8" standalone="yes"?>
<Relationships xmlns="http://schemas.openxmlformats.org/package/2006/relationships"><Relationship Id="rId1" Type="http://schemas.openxmlformats.org/officeDocument/2006/relationships/oleObject" Target="../embeddings/oleObject21.bin"/></Relationships>
</file>

<file path=ppt/charts/_rels/chart38.xml.rels><?xml version="1.0" encoding="UTF-8" standalone="yes"?>
<Relationships xmlns="http://schemas.openxmlformats.org/package/2006/relationships"><Relationship Id="rId1" Type="http://schemas.openxmlformats.org/officeDocument/2006/relationships/oleObject" Target="../embeddings/oleObject22.bin"/></Relationships>
</file>

<file path=ppt/charts/_rels/chart39.xml.rels><?xml version="1.0" encoding="UTF-8" standalone="yes"?>
<Relationships xmlns="http://schemas.openxmlformats.org/package/2006/relationships"><Relationship Id="rId1" Type="http://schemas.openxmlformats.org/officeDocument/2006/relationships/oleObject" Target="../embeddings/oleObject23.bin"/></Relationships>
</file>

<file path=ppt/charts/_rels/chart4.xml.rels><?xml version="1.0" encoding="UTF-8" standalone="yes"?>
<Relationships xmlns="http://schemas.openxmlformats.org/package/2006/relationships"><Relationship Id="rId1" Type="http://schemas.openxmlformats.org/officeDocument/2006/relationships/oleObject" Target="file:///C:\Users\ASUS\Desktop\panel_PFRON\Kopia%20ZAZ2016zk-1.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ASUS\AppData\Local\Temp\cawi%20rozdz%208%20rysunki.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ASUS\AppData\Local\Temp\cawi%20rozdz%208%20rysunki.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embeddings/oleObject24.bin"/></Relationships>
</file>

<file path=ppt/charts/_rels/chart43.xml.rels><?xml version="1.0" encoding="UTF-8" standalone="yes"?>
<Relationships xmlns="http://schemas.openxmlformats.org/package/2006/relationships"><Relationship Id="rId1" Type="http://schemas.openxmlformats.org/officeDocument/2006/relationships/oleObject" Target="file:///C:\Users\ASUS\Desktop\panel_PFRON\PAPI\wykresy%20PAPI%20case.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ASUS\Desktop\panel_PFRON\PAPI\wykresy%20PAPI%20case.xlsx" TargetMode="Externa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SUS\Desktop\panel_PFRON\PAPI\wykresy%20PAPI%20cas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embeddings/oleObject25.bin"/></Relationships>
</file>

<file path=ppt/charts/_rels/chart47.xml.rels><?xml version="1.0" encoding="UTF-8" standalone="yes"?>
<Relationships xmlns="http://schemas.openxmlformats.org/package/2006/relationships"><Relationship Id="rId1" Type="http://schemas.openxmlformats.org/officeDocument/2006/relationships/oleObject" Target="../embeddings/oleObject26.bin"/></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SUS\Desktop\panel_PFRON\rysunki%20Edyta.xls" TargetMode="External"/></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ASUS\Desktop\panel_PFRON\rysunki%20Edyt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SUS\Desktop\panel_PFRON\Kopia%20ZAZ2016z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SUS\Desktop\panel_PFRON\Kopia%20ZAZ2016z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SUS\Desktop\panel_PFRON\Kopia%20ZAZ2016zk-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SUS\Desktop\panel_PFRON\Kopia%20ZAZ2016zk-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SUS\Desktop\panel_PFRON\Kopia%20ZAZ2016z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80669018427105E-2"/>
          <c:y val="0.19264953466708828"/>
          <c:w val="0.96440252815946037"/>
          <c:h val="0.61262359737806904"/>
        </c:manualLayout>
      </c:layout>
      <c:barChart>
        <c:barDir val="bar"/>
        <c:grouping val="percentStacked"/>
        <c:varyColors val="0"/>
        <c:ser>
          <c:idx val="0"/>
          <c:order val="0"/>
          <c:tx>
            <c:strRef>
              <c:f>Arkusz1!$B$1</c:f>
              <c:strCache>
                <c:ptCount val="1"/>
                <c:pt idx="0">
                  <c:v>osoby pełnosprawne</c:v>
                </c:pt>
              </c:strCache>
            </c:strRef>
          </c:tx>
          <c:invertIfNegative val="0"/>
          <c:dLbls>
            <c:txPr>
              <a:bodyPr/>
              <a:lstStyle/>
              <a:p>
                <a:pPr>
                  <a:defRPr sz="2400" b="1"/>
                </a:pPr>
                <a:endParaRPr lang="pl-PL"/>
              </a:p>
            </c:txPr>
            <c:showLegendKey val="0"/>
            <c:showVal val="1"/>
            <c:showCatName val="0"/>
            <c:showSerName val="0"/>
            <c:showPercent val="0"/>
            <c:showBubbleSize val="0"/>
            <c:showLeaderLines val="0"/>
          </c:dLbls>
          <c:cat>
            <c:strRef>
              <c:f>Arkusz1!$A$2</c:f>
              <c:strCache>
                <c:ptCount val="1"/>
                <c:pt idx="0">
                  <c:v>osoby pełnosprawne</c:v>
                </c:pt>
              </c:strCache>
            </c:strRef>
          </c:cat>
          <c:val>
            <c:numRef>
              <c:f>Arkusz1!$B$2</c:f>
              <c:numCache>
                <c:formatCode>0%</c:formatCode>
                <c:ptCount val="1"/>
                <c:pt idx="0">
                  <c:v>0.3</c:v>
                </c:pt>
              </c:numCache>
            </c:numRef>
          </c:val>
        </c:ser>
        <c:ser>
          <c:idx val="1"/>
          <c:order val="1"/>
          <c:tx>
            <c:strRef>
              <c:f>Arkusz1!$C$1</c:f>
              <c:strCache>
                <c:ptCount val="1"/>
                <c:pt idx="0">
                  <c:v>osoby niepełnosprawne st. znaczny</c:v>
                </c:pt>
              </c:strCache>
            </c:strRef>
          </c:tx>
          <c:invertIfNegative val="0"/>
          <c:dLbls>
            <c:txPr>
              <a:bodyPr/>
              <a:lstStyle/>
              <a:p>
                <a:pPr>
                  <a:defRPr sz="2400" b="1"/>
                </a:pPr>
                <a:endParaRPr lang="pl-PL"/>
              </a:p>
            </c:txPr>
            <c:showLegendKey val="0"/>
            <c:showVal val="1"/>
            <c:showCatName val="0"/>
            <c:showSerName val="0"/>
            <c:showPercent val="0"/>
            <c:showBubbleSize val="0"/>
            <c:showLeaderLines val="0"/>
          </c:dLbls>
          <c:cat>
            <c:strRef>
              <c:f>Arkusz1!$A$2</c:f>
              <c:strCache>
                <c:ptCount val="1"/>
                <c:pt idx="0">
                  <c:v>osoby pełnosprawne</c:v>
                </c:pt>
              </c:strCache>
            </c:strRef>
          </c:cat>
          <c:val>
            <c:numRef>
              <c:f>Arkusz1!$C$2</c:f>
              <c:numCache>
                <c:formatCode>0%</c:formatCode>
                <c:ptCount val="1"/>
                <c:pt idx="0">
                  <c:v>0.35</c:v>
                </c:pt>
              </c:numCache>
            </c:numRef>
          </c:val>
        </c:ser>
        <c:ser>
          <c:idx val="2"/>
          <c:order val="2"/>
          <c:tx>
            <c:strRef>
              <c:f>Arkusz1!$D$1</c:f>
              <c:strCache>
                <c:ptCount val="1"/>
                <c:pt idx="0">
                  <c:v>osoby niepełnosprawne st. umiarkowany</c:v>
                </c:pt>
              </c:strCache>
            </c:strRef>
          </c:tx>
          <c:invertIfNegative val="0"/>
          <c:dLbls>
            <c:txPr>
              <a:bodyPr/>
              <a:lstStyle/>
              <a:p>
                <a:pPr>
                  <a:defRPr sz="2400" b="1"/>
                </a:pPr>
                <a:endParaRPr lang="pl-PL"/>
              </a:p>
            </c:txPr>
            <c:showLegendKey val="0"/>
            <c:showVal val="1"/>
            <c:showCatName val="0"/>
            <c:showSerName val="0"/>
            <c:showPercent val="0"/>
            <c:showBubbleSize val="0"/>
            <c:showLeaderLines val="0"/>
          </c:dLbls>
          <c:cat>
            <c:strRef>
              <c:f>Arkusz1!$A$2</c:f>
              <c:strCache>
                <c:ptCount val="1"/>
                <c:pt idx="0">
                  <c:v>osoby pełnosprawne</c:v>
                </c:pt>
              </c:strCache>
            </c:strRef>
          </c:cat>
          <c:val>
            <c:numRef>
              <c:f>Arkusz1!$D$2</c:f>
              <c:numCache>
                <c:formatCode>0%</c:formatCode>
                <c:ptCount val="1"/>
                <c:pt idx="0">
                  <c:v>0.35</c:v>
                </c:pt>
              </c:numCache>
            </c:numRef>
          </c:val>
        </c:ser>
        <c:dLbls>
          <c:showLegendKey val="0"/>
          <c:showVal val="0"/>
          <c:showCatName val="0"/>
          <c:showSerName val="0"/>
          <c:showPercent val="0"/>
          <c:showBubbleSize val="0"/>
        </c:dLbls>
        <c:gapWidth val="75"/>
        <c:overlap val="100"/>
        <c:axId val="86335872"/>
        <c:axId val="83683968"/>
      </c:barChart>
      <c:valAx>
        <c:axId val="83683968"/>
        <c:scaling>
          <c:orientation val="minMax"/>
        </c:scaling>
        <c:delete val="1"/>
        <c:axPos val="b"/>
        <c:numFmt formatCode="0%" sourceLinked="1"/>
        <c:majorTickMark val="none"/>
        <c:minorTickMark val="none"/>
        <c:tickLblPos val="nextTo"/>
        <c:crossAx val="86335872"/>
        <c:crosses val="autoZero"/>
        <c:crossBetween val="between"/>
      </c:valAx>
      <c:catAx>
        <c:axId val="86335872"/>
        <c:scaling>
          <c:orientation val="minMax"/>
        </c:scaling>
        <c:delete val="1"/>
        <c:axPos val="l"/>
        <c:majorTickMark val="none"/>
        <c:minorTickMark val="none"/>
        <c:tickLblPos val="nextTo"/>
        <c:crossAx val="83683968"/>
        <c:crosses val="autoZero"/>
        <c:auto val="1"/>
        <c:lblAlgn val="ctr"/>
        <c:lblOffset val="100"/>
        <c:noMultiLvlLbl val="0"/>
      </c:catAx>
    </c:plotArea>
    <c:legend>
      <c:legendPos val="b"/>
      <c:layout>
        <c:manualLayout>
          <c:xMode val="edge"/>
          <c:yMode val="edge"/>
          <c:x val="3.4111398427697635E-2"/>
          <c:y val="0.7563405348123714"/>
          <c:w val="0.96090240737777355"/>
          <c:h val="0.17301987813319888"/>
        </c:manualLayout>
      </c:layout>
      <c:overlay val="0"/>
    </c:legend>
    <c:plotVisOnly val="1"/>
    <c:dispBlanksAs val="gap"/>
    <c:showDLblsOverMax val="0"/>
  </c:chart>
  <c:txPr>
    <a:bodyPr/>
    <a:lstStyle/>
    <a:p>
      <a:pPr>
        <a:defRPr sz="1800"/>
      </a:pPr>
      <a:endParaRPr lang="pl-P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sz="2800" b="1"/>
                </a:pPr>
                <a:endParaRPr lang="pl-PL"/>
              </a:p>
            </c:txPr>
            <c:showLegendKey val="0"/>
            <c:showVal val="1"/>
            <c:showCatName val="0"/>
            <c:showSerName val="0"/>
            <c:showPercent val="0"/>
            <c:showBubbleSize val="0"/>
            <c:showLeaderLines val="1"/>
          </c:dLbls>
          <c:cat>
            <c:strRef>
              <c:f>Arkusz5!$A$77:$A$80</c:f>
              <c:strCache>
                <c:ptCount val="4"/>
                <c:pt idx="0">
                  <c:v>Środki PFRON wg algorytmu na pokrycie kosztów działalności obsługowo-rehabilitacyjnej</c:v>
                </c:pt>
                <c:pt idx="1">
                  <c:v>Środki PFRON SODiR</c:v>
                </c:pt>
                <c:pt idx="2">
                  <c:v>Środki własne samorządu</c:v>
                </c:pt>
                <c:pt idx="3">
                  <c:v>Inne źródła</c:v>
                </c:pt>
              </c:strCache>
            </c:strRef>
          </c:cat>
          <c:val>
            <c:numRef>
              <c:f>Arkusz5!$C$77:$C$80</c:f>
              <c:numCache>
                <c:formatCode>0%</c:formatCode>
                <c:ptCount val="4"/>
                <c:pt idx="0">
                  <c:v>0.40868037857825756</c:v>
                </c:pt>
                <c:pt idx="1">
                  <c:v>0.21867084330279685</c:v>
                </c:pt>
                <c:pt idx="2">
                  <c:v>3.8098185515486604E-2</c:v>
                </c:pt>
                <c:pt idx="3">
                  <c:v>0.33455059260345898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689223344977966"/>
          <c:y val="6.250638817909121E-2"/>
          <c:w val="0.3078103503836"/>
          <c:h val="0.87498722364181758"/>
        </c:manualLayout>
      </c:layout>
      <c:overlay val="0"/>
      <c:txPr>
        <a:bodyPr/>
        <a:lstStyle/>
        <a:p>
          <a:pPr rtl="0">
            <a:defRPr sz="1600"/>
          </a:pPr>
          <a:endParaRPr lang="pl-PL"/>
        </a:p>
      </c:txPr>
    </c:legend>
    <c:plotVisOnly val="1"/>
    <c:dispBlanksAs val="gap"/>
    <c:showDLblsOverMax val="0"/>
  </c:chart>
  <c:txPr>
    <a:bodyPr/>
    <a:lstStyle/>
    <a:p>
      <a:pPr>
        <a:defRPr sz="2400"/>
      </a:pPr>
      <a:endParaRPr lang="pl-PL"/>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59745835896852E-2"/>
          <c:y val="3.9999859170577287E-2"/>
          <c:w val="0.93949878584919144"/>
          <c:h val="0.86793988702110025"/>
        </c:manualLayout>
      </c:layout>
      <c:lineChart>
        <c:grouping val="standard"/>
        <c:varyColors val="0"/>
        <c:ser>
          <c:idx val="0"/>
          <c:order val="0"/>
          <c:tx>
            <c:strRef>
              <c:f>Arkusz7!$B$25</c:f>
              <c:strCache>
                <c:ptCount val="1"/>
                <c:pt idx="0">
                  <c:v>Minimalne zatrudnienie</c:v>
                </c:pt>
              </c:strCache>
            </c:strRef>
          </c:tx>
          <c:marker>
            <c:symbol val="none"/>
          </c:marker>
          <c:dLbls>
            <c:txPr>
              <a:bodyPr/>
              <a:lstStyle/>
              <a:p>
                <a:pPr>
                  <a:defRPr sz="1600" b="1"/>
                </a:pPr>
                <a:endParaRPr lang="pl-PL"/>
              </a:p>
            </c:txPr>
            <c:showLegendKey val="0"/>
            <c:showVal val="1"/>
            <c:showCatName val="0"/>
            <c:showSerName val="0"/>
            <c:showPercent val="0"/>
            <c:showBubbleSize val="0"/>
            <c:showLeaderLines val="0"/>
          </c:dLbls>
          <c:cat>
            <c:strRef>
              <c:f>Arkusz7!$C$23:$F$24</c:f>
              <c:strCache>
                <c:ptCount val="4"/>
                <c:pt idx="0">
                  <c:v>Zatrudnieniw ZAZ ogółeme</c:v>
                </c:pt>
                <c:pt idx="1">
                  <c:v>Zatrudnione osoby niepełnosprawne</c:v>
                </c:pt>
                <c:pt idx="2">
                  <c:v>Zatrudnione ON ze znacznym stopniem niepełnosprawności</c:v>
                </c:pt>
                <c:pt idx="3">
                  <c:v>Zatrudnione ON z umiarkowanym stopniem niepełnosprawności</c:v>
                </c:pt>
              </c:strCache>
            </c:strRef>
          </c:cat>
          <c:val>
            <c:numRef>
              <c:f>Arkusz7!$C$25:$F$25</c:f>
              <c:numCache>
                <c:formatCode>General</c:formatCode>
                <c:ptCount val="4"/>
                <c:pt idx="0">
                  <c:v>18</c:v>
                </c:pt>
                <c:pt idx="1">
                  <c:v>13</c:v>
                </c:pt>
                <c:pt idx="2">
                  <c:v>8</c:v>
                </c:pt>
                <c:pt idx="3">
                  <c:v>4</c:v>
                </c:pt>
              </c:numCache>
            </c:numRef>
          </c:val>
          <c:smooth val="0"/>
        </c:ser>
        <c:ser>
          <c:idx val="1"/>
          <c:order val="1"/>
          <c:tx>
            <c:strRef>
              <c:f>Arkusz7!$B$26</c:f>
              <c:strCache>
                <c:ptCount val="1"/>
                <c:pt idx="0">
                  <c:v>Największe zatrudnienie</c:v>
                </c:pt>
              </c:strCache>
            </c:strRef>
          </c:tx>
          <c:marker>
            <c:symbol val="none"/>
          </c:marker>
          <c:dLbls>
            <c:txPr>
              <a:bodyPr/>
              <a:lstStyle/>
              <a:p>
                <a:pPr>
                  <a:defRPr sz="1600" b="1"/>
                </a:pPr>
                <a:endParaRPr lang="pl-PL"/>
              </a:p>
            </c:txPr>
            <c:showLegendKey val="0"/>
            <c:showVal val="1"/>
            <c:showCatName val="0"/>
            <c:showSerName val="0"/>
            <c:showPercent val="0"/>
            <c:showBubbleSize val="0"/>
            <c:showLeaderLines val="0"/>
          </c:dLbls>
          <c:cat>
            <c:strRef>
              <c:f>Arkusz7!$C$23:$F$24</c:f>
              <c:strCache>
                <c:ptCount val="4"/>
                <c:pt idx="0">
                  <c:v>Zatrudnieniw ZAZ ogółeme</c:v>
                </c:pt>
                <c:pt idx="1">
                  <c:v>Zatrudnione osoby niepełnosprawne</c:v>
                </c:pt>
                <c:pt idx="2">
                  <c:v>Zatrudnione ON ze znacznym stopniem niepełnosprawności</c:v>
                </c:pt>
                <c:pt idx="3">
                  <c:v>Zatrudnione ON z umiarkowanym stopniem niepełnosprawności</c:v>
                </c:pt>
              </c:strCache>
            </c:strRef>
          </c:cat>
          <c:val>
            <c:numRef>
              <c:f>Arkusz7!$C$26:$F$26</c:f>
              <c:numCache>
                <c:formatCode>General</c:formatCode>
                <c:ptCount val="4"/>
                <c:pt idx="0">
                  <c:v>207</c:v>
                </c:pt>
                <c:pt idx="1">
                  <c:v>151</c:v>
                </c:pt>
                <c:pt idx="2">
                  <c:v>87</c:v>
                </c:pt>
                <c:pt idx="3">
                  <c:v>64</c:v>
                </c:pt>
              </c:numCache>
            </c:numRef>
          </c:val>
          <c:smooth val="0"/>
        </c:ser>
        <c:ser>
          <c:idx val="2"/>
          <c:order val="2"/>
          <c:tx>
            <c:strRef>
              <c:f>Arkusz7!$B$27</c:f>
              <c:strCache>
                <c:ptCount val="1"/>
                <c:pt idx="0">
                  <c:v>Przeciętne zatrudnienie</c:v>
                </c:pt>
              </c:strCache>
            </c:strRef>
          </c:tx>
          <c:marker>
            <c:symbol val="none"/>
          </c:marker>
          <c:dLbls>
            <c:txPr>
              <a:bodyPr/>
              <a:lstStyle/>
              <a:p>
                <a:pPr>
                  <a:defRPr sz="1600" b="1"/>
                </a:pPr>
                <a:endParaRPr lang="pl-PL"/>
              </a:p>
            </c:txPr>
            <c:showLegendKey val="0"/>
            <c:showVal val="1"/>
            <c:showCatName val="0"/>
            <c:showSerName val="0"/>
            <c:showPercent val="0"/>
            <c:showBubbleSize val="0"/>
            <c:showLeaderLines val="0"/>
          </c:dLbls>
          <c:cat>
            <c:strRef>
              <c:f>Arkusz7!$C$23:$F$24</c:f>
              <c:strCache>
                <c:ptCount val="4"/>
                <c:pt idx="0">
                  <c:v>Zatrudnieniw ZAZ ogółeme</c:v>
                </c:pt>
                <c:pt idx="1">
                  <c:v>Zatrudnione osoby niepełnosprawne</c:v>
                </c:pt>
                <c:pt idx="2">
                  <c:v>Zatrudnione ON ze znacznym stopniem niepełnosprawności</c:v>
                </c:pt>
                <c:pt idx="3">
                  <c:v>Zatrudnione ON z umiarkowanym stopniem niepełnosprawności</c:v>
                </c:pt>
              </c:strCache>
            </c:strRef>
          </c:cat>
          <c:val>
            <c:numRef>
              <c:f>Arkusz7!$C$27:$F$27</c:f>
              <c:numCache>
                <c:formatCode>General</c:formatCode>
                <c:ptCount val="4"/>
                <c:pt idx="0">
                  <c:v>54.3</c:v>
                </c:pt>
                <c:pt idx="1">
                  <c:v>40.1</c:v>
                </c:pt>
                <c:pt idx="2">
                  <c:v>24.9</c:v>
                </c:pt>
                <c:pt idx="3">
                  <c:v>15.2</c:v>
                </c:pt>
              </c:numCache>
            </c:numRef>
          </c:val>
          <c:smooth val="0"/>
        </c:ser>
        <c:dLbls>
          <c:showLegendKey val="0"/>
          <c:showVal val="0"/>
          <c:showCatName val="0"/>
          <c:showSerName val="0"/>
          <c:showPercent val="0"/>
          <c:showBubbleSize val="0"/>
        </c:dLbls>
        <c:marker val="1"/>
        <c:smooth val="0"/>
        <c:axId val="116880896"/>
        <c:axId val="116882432"/>
      </c:lineChart>
      <c:catAx>
        <c:axId val="116880896"/>
        <c:scaling>
          <c:orientation val="minMax"/>
        </c:scaling>
        <c:delete val="1"/>
        <c:axPos val="b"/>
        <c:majorTickMark val="out"/>
        <c:minorTickMark val="none"/>
        <c:tickLblPos val="nextTo"/>
        <c:crossAx val="116882432"/>
        <c:crosses val="autoZero"/>
        <c:auto val="1"/>
        <c:lblAlgn val="ctr"/>
        <c:lblOffset val="100"/>
        <c:noMultiLvlLbl val="0"/>
      </c:catAx>
      <c:valAx>
        <c:axId val="116882432"/>
        <c:scaling>
          <c:orientation val="minMax"/>
        </c:scaling>
        <c:delete val="0"/>
        <c:axPos val="l"/>
        <c:numFmt formatCode="General" sourceLinked="1"/>
        <c:majorTickMark val="out"/>
        <c:minorTickMark val="none"/>
        <c:tickLblPos val="nextTo"/>
        <c:crossAx val="116880896"/>
        <c:crosses val="autoZero"/>
        <c:crossBetween val="between"/>
      </c:valAx>
    </c:plotArea>
    <c:legend>
      <c:legendPos val="r"/>
      <c:layout>
        <c:manualLayout>
          <c:xMode val="edge"/>
          <c:yMode val="edge"/>
          <c:x val="0.64454089601622233"/>
          <c:y val="0.36950723423893073"/>
          <c:w val="0.28431854910612175"/>
          <c:h val="0.16460500115371796"/>
        </c:manualLayout>
      </c:layout>
      <c:overlay val="0"/>
      <c:txPr>
        <a:bodyPr/>
        <a:lstStyle/>
        <a:p>
          <a:pPr>
            <a:defRPr sz="1600"/>
          </a:pPr>
          <a:endParaRPr lang="pl-PL"/>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03482121872E-2"/>
          <c:y val="0.17124515398877893"/>
          <c:w val="0.91376468043442671"/>
          <c:h val="0.45165017216884579"/>
        </c:manualLayout>
      </c:layout>
      <c:barChart>
        <c:barDir val="col"/>
        <c:grouping val="clustered"/>
        <c:varyColors val="0"/>
        <c:ser>
          <c:idx val="0"/>
          <c:order val="0"/>
          <c:tx>
            <c:strRef>
              <c:f>Arkusz7!$B$4</c:f>
              <c:strCache>
                <c:ptCount val="1"/>
                <c:pt idx="0">
                  <c:v>Ogółem zatrudnienie w ZAZ w 2016 r. </c:v>
                </c:pt>
              </c:strCache>
            </c:strRef>
          </c:tx>
          <c:invertIfNegative val="0"/>
          <c:dLbls>
            <c:txPr>
              <a:bodyPr/>
              <a:lstStyle/>
              <a:p>
                <a:pPr>
                  <a:defRPr sz="1600" b="1"/>
                </a:pPr>
                <a:endParaRPr lang="pl-PL"/>
              </a:p>
            </c:txPr>
            <c:showLegendKey val="0"/>
            <c:showVal val="1"/>
            <c:showCatName val="0"/>
            <c:showSerName val="0"/>
            <c:showPercent val="0"/>
            <c:showBubbleSize val="0"/>
            <c:showLeaderLines val="0"/>
          </c:dLbls>
          <c:cat>
            <c:strRef>
              <c:f>Arkusz7!$C$2:$F$3</c:f>
              <c:strCache>
                <c:ptCount val="4"/>
                <c:pt idx="0">
                  <c:v>Zatrudnieniw ZAZ ogółem</c:v>
                </c:pt>
                <c:pt idx="1">
                  <c:v>Zatrudnione osoby niepełnosprawne</c:v>
                </c:pt>
                <c:pt idx="2">
                  <c:v>Zatrudnione ON ze znacznym stopniem niepełnosprawności</c:v>
                </c:pt>
                <c:pt idx="3">
                  <c:v>Zatrudnione ON z umiarkowanym stopniem niepełnosprawności</c:v>
                </c:pt>
              </c:strCache>
            </c:strRef>
          </c:cat>
          <c:val>
            <c:numRef>
              <c:f>Arkusz7!$C$4:$F$4</c:f>
              <c:numCache>
                <c:formatCode>#,##0</c:formatCode>
                <c:ptCount val="4"/>
                <c:pt idx="0">
                  <c:v>5652</c:v>
                </c:pt>
                <c:pt idx="1">
                  <c:v>4166</c:v>
                </c:pt>
                <c:pt idx="2">
                  <c:v>2587</c:v>
                </c:pt>
                <c:pt idx="3">
                  <c:v>1579</c:v>
                </c:pt>
              </c:numCache>
            </c:numRef>
          </c:val>
        </c:ser>
        <c:dLbls>
          <c:showLegendKey val="0"/>
          <c:showVal val="0"/>
          <c:showCatName val="0"/>
          <c:showSerName val="0"/>
          <c:showPercent val="0"/>
          <c:showBubbleSize val="0"/>
        </c:dLbls>
        <c:gapWidth val="150"/>
        <c:axId val="116595712"/>
        <c:axId val="116605696"/>
      </c:barChart>
      <c:catAx>
        <c:axId val="116595712"/>
        <c:scaling>
          <c:orientation val="minMax"/>
        </c:scaling>
        <c:delete val="0"/>
        <c:axPos val="b"/>
        <c:majorTickMark val="out"/>
        <c:minorTickMark val="none"/>
        <c:tickLblPos val="nextTo"/>
        <c:txPr>
          <a:bodyPr/>
          <a:lstStyle/>
          <a:p>
            <a:pPr>
              <a:defRPr sz="1400"/>
            </a:pPr>
            <a:endParaRPr lang="pl-PL"/>
          </a:p>
        </c:txPr>
        <c:crossAx val="116605696"/>
        <c:crosses val="autoZero"/>
        <c:auto val="1"/>
        <c:lblAlgn val="ctr"/>
        <c:lblOffset val="100"/>
        <c:noMultiLvlLbl val="0"/>
      </c:catAx>
      <c:valAx>
        <c:axId val="116605696"/>
        <c:scaling>
          <c:orientation val="minMax"/>
        </c:scaling>
        <c:delete val="1"/>
        <c:axPos val="l"/>
        <c:numFmt formatCode="#,##0" sourceLinked="1"/>
        <c:majorTickMark val="out"/>
        <c:minorTickMark val="none"/>
        <c:tickLblPos val="nextTo"/>
        <c:crossAx val="11659571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0624284380558"/>
          <c:y val="3.0956395235364243E-2"/>
          <c:w val="0.76118808974381558"/>
          <c:h val="0.9421406255160838"/>
        </c:manualLayout>
      </c:layout>
      <c:barChart>
        <c:barDir val="bar"/>
        <c:grouping val="clustered"/>
        <c:varyColors val="0"/>
        <c:ser>
          <c:idx val="0"/>
          <c:order val="0"/>
          <c:tx>
            <c:strRef>
              <c:f>'[cawi rozdz 8 rysunki.xlsx]8 charakterystyka pracownikow'!$E$46</c:f>
              <c:strCache>
                <c:ptCount val="1"/>
                <c:pt idx="0">
                  <c:v>2008</c:v>
                </c:pt>
              </c:strCache>
            </c:strRef>
          </c:tx>
          <c:spPr>
            <a:solidFill>
              <a:schemeClr val="bg1"/>
            </a:solidFill>
            <a:ln>
              <a:solidFill>
                <a:schemeClr val="tx2"/>
              </a:solidFill>
            </a:ln>
          </c:spPr>
          <c:invertIfNegative val="0"/>
          <c:dLbls>
            <c:showLegendKey val="0"/>
            <c:showVal val="1"/>
            <c:showCatName val="0"/>
            <c:showSerName val="0"/>
            <c:showPercent val="0"/>
            <c:showBubbleSize val="0"/>
            <c:showLeaderLines val="0"/>
          </c:dLbls>
          <c:cat>
            <c:strRef>
              <c:f>'[cawi rozdz 8 rysunki.xlsx]8 charakterystyka pracownikow'!$A$47:$A$53</c:f>
              <c:strCache>
                <c:ptCount val="7"/>
                <c:pt idx="0">
                  <c:v>dysfunkcje narządu ruchu</c:v>
                </c:pt>
                <c:pt idx="1">
                  <c:v>dysfunkcje narządu wzroku</c:v>
                </c:pt>
                <c:pt idx="2">
                  <c:v>dysfunkcje narządu słuchu</c:v>
                </c:pt>
                <c:pt idx="3">
                  <c:v>upośledzenie umysłowe</c:v>
                </c:pt>
                <c:pt idx="4">
                  <c:v>choroba psychiczna</c:v>
                </c:pt>
                <c:pt idx="5">
                  <c:v>epilepsja</c:v>
                </c:pt>
                <c:pt idx="6">
                  <c:v>inne</c:v>
                </c:pt>
              </c:strCache>
            </c:strRef>
          </c:cat>
          <c:val>
            <c:numRef>
              <c:f>'[cawi rozdz 8 rysunki.xlsx]8 charakterystyka pracownikow'!$E$47:$E$53</c:f>
              <c:numCache>
                <c:formatCode>0%</c:formatCode>
                <c:ptCount val="7"/>
                <c:pt idx="0">
                  <c:v>0.223</c:v>
                </c:pt>
                <c:pt idx="1">
                  <c:v>0.13800000000000001</c:v>
                </c:pt>
                <c:pt idx="2">
                  <c:v>2.3E-2</c:v>
                </c:pt>
                <c:pt idx="3">
                  <c:v>0.16600000000000001</c:v>
                </c:pt>
                <c:pt idx="4">
                  <c:v>0.22800000000000001</c:v>
                </c:pt>
                <c:pt idx="5">
                  <c:v>2.1000000000000001E-2</c:v>
                </c:pt>
                <c:pt idx="6">
                  <c:v>0.20100000000000001</c:v>
                </c:pt>
              </c:numCache>
            </c:numRef>
          </c:val>
        </c:ser>
        <c:ser>
          <c:idx val="1"/>
          <c:order val="1"/>
          <c:tx>
            <c:strRef>
              <c:f>'[cawi rozdz 8 rysunki.xlsx]8 charakterystyka pracownikow'!$F$46</c:f>
              <c:strCache>
                <c:ptCount val="1"/>
                <c:pt idx="0">
                  <c:v>2016</c:v>
                </c:pt>
              </c:strCache>
            </c:strRef>
          </c:tx>
          <c:spPr>
            <a:solidFill>
              <a:schemeClr val="tx2"/>
            </a:solidFill>
            <a:ln>
              <a:solidFill>
                <a:schemeClr val="tx2"/>
              </a:solidFill>
            </a:ln>
          </c:spPr>
          <c:invertIfNegative val="0"/>
          <c:dLbls>
            <c:showLegendKey val="0"/>
            <c:showVal val="1"/>
            <c:showCatName val="0"/>
            <c:showSerName val="0"/>
            <c:showPercent val="0"/>
            <c:showBubbleSize val="0"/>
            <c:showLeaderLines val="0"/>
          </c:dLbls>
          <c:cat>
            <c:strRef>
              <c:f>'[cawi rozdz 8 rysunki.xlsx]8 charakterystyka pracownikow'!$A$47:$A$53</c:f>
              <c:strCache>
                <c:ptCount val="7"/>
                <c:pt idx="0">
                  <c:v>dysfunkcje narządu ruchu</c:v>
                </c:pt>
                <c:pt idx="1">
                  <c:v>dysfunkcje narządu wzroku</c:v>
                </c:pt>
                <c:pt idx="2">
                  <c:v>dysfunkcje narządu słuchu</c:v>
                </c:pt>
                <c:pt idx="3">
                  <c:v>upośledzenie umysłowe</c:v>
                </c:pt>
                <c:pt idx="4">
                  <c:v>choroba psychiczna</c:v>
                </c:pt>
                <c:pt idx="5">
                  <c:v>epilepsja</c:v>
                </c:pt>
                <c:pt idx="6">
                  <c:v>inne</c:v>
                </c:pt>
              </c:strCache>
            </c:strRef>
          </c:cat>
          <c:val>
            <c:numRef>
              <c:f>'[cawi rozdz 8 rysunki.xlsx]8 charakterystyka pracownikow'!$F$47:$F$53</c:f>
              <c:numCache>
                <c:formatCode>0%</c:formatCode>
                <c:ptCount val="7"/>
                <c:pt idx="0">
                  <c:v>0.15746835443037974</c:v>
                </c:pt>
                <c:pt idx="1">
                  <c:v>7.1898734177215193E-2</c:v>
                </c:pt>
                <c:pt idx="2">
                  <c:v>1.8227848101265827E-2</c:v>
                </c:pt>
                <c:pt idx="3">
                  <c:v>0.21645569620253174</c:v>
                </c:pt>
                <c:pt idx="4">
                  <c:v>0.39848101265822772</c:v>
                </c:pt>
                <c:pt idx="5">
                  <c:v>1.6202531645569621E-2</c:v>
                </c:pt>
                <c:pt idx="6">
                  <c:v>0.12126582278481007</c:v>
                </c:pt>
              </c:numCache>
            </c:numRef>
          </c:val>
        </c:ser>
        <c:dLbls>
          <c:showLegendKey val="0"/>
          <c:showVal val="0"/>
          <c:showCatName val="0"/>
          <c:showSerName val="0"/>
          <c:showPercent val="0"/>
          <c:showBubbleSize val="0"/>
        </c:dLbls>
        <c:gapWidth val="75"/>
        <c:overlap val="-25"/>
        <c:axId val="117160192"/>
        <c:axId val="117170176"/>
      </c:barChart>
      <c:catAx>
        <c:axId val="117160192"/>
        <c:scaling>
          <c:orientation val="maxMin"/>
        </c:scaling>
        <c:delete val="0"/>
        <c:axPos val="l"/>
        <c:majorTickMark val="none"/>
        <c:minorTickMark val="none"/>
        <c:tickLblPos val="nextTo"/>
        <c:crossAx val="117170176"/>
        <c:crosses val="autoZero"/>
        <c:auto val="1"/>
        <c:lblAlgn val="ctr"/>
        <c:lblOffset val="100"/>
        <c:noMultiLvlLbl val="0"/>
      </c:catAx>
      <c:valAx>
        <c:axId val="117170176"/>
        <c:scaling>
          <c:orientation val="minMax"/>
        </c:scaling>
        <c:delete val="1"/>
        <c:axPos val="b"/>
        <c:numFmt formatCode="0%" sourceLinked="1"/>
        <c:majorTickMark val="none"/>
        <c:minorTickMark val="none"/>
        <c:tickLblPos val="none"/>
        <c:crossAx val="117160192"/>
        <c:crosses val="max"/>
        <c:crossBetween val="between"/>
      </c:valAx>
    </c:plotArea>
    <c:legend>
      <c:legendPos val="b"/>
      <c:layout>
        <c:manualLayout>
          <c:xMode val="edge"/>
          <c:yMode val="edge"/>
          <c:x val="0.71773890679772412"/>
          <c:y val="0.18285396617089536"/>
          <c:w val="0.25356010028947723"/>
          <c:h val="0.24307195975503063"/>
        </c:manualLayout>
      </c:layout>
      <c:overlay val="0"/>
    </c:legend>
    <c:plotVisOnly val="1"/>
    <c:dispBlanksAs val="gap"/>
    <c:showDLblsOverMax val="0"/>
  </c:chart>
  <c:spPr>
    <a:ln>
      <a:noFill/>
    </a:ln>
  </c:spPr>
  <c:txPr>
    <a:bodyPr/>
    <a:lstStyle/>
    <a:p>
      <a:pPr>
        <a:defRPr sz="1800"/>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10281018724736"/>
          <c:y val="1.5583916601859045E-2"/>
          <c:w val="0.45867852093905975"/>
          <c:h val="0.97115046333883126"/>
        </c:manualLayout>
      </c:layout>
      <c:barChart>
        <c:barDir val="bar"/>
        <c:grouping val="clustered"/>
        <c:varyColors val="0"/>
        <c:ser>
          <c:idx val="0"/>
          <c:order val="0"/>
          <c:spPr>
            <a:solidFill>
              <a:schemeClr val="tx2"/>
            </a:solidFill>
            <a:ln>
              <a:solidFill>
                <a:schemeClr val="tx2">
                  <a:lumMod val="75000"/>
                </a:schemeClr>
              </a:solidFill>
            </a:ln>
          </c:spPr>
          <c:invertIfNegative val="0"/>
          <c:dLbls>
            <c:spPr>
              <a:noFill/>
              <a:ln>
                <a:noFill/>
              </a:ln>
              <a:effectLst/>
            </c:spPr>
            <c:txPr>
              <a:bodyPr/>
              <a:lstStyle/>
              <a:p>
                <a:pPr>
                  <a:defRPr b="1"/>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PZ!$I$42:$I$49</c:f>
              <c:strCache>
                <c:ptCount val="8"/>
                <c:pt idx="0">
                  <c:v>wynikające z niedostatecznego dofinansowania ZAZ</c:v>
                </c:pt>
                <c:pt idx="1">
                  <c:v>wynikające z niejasnych, złych regulacji prawnych</c:v>
                </c:pt>
                <c:pt idx="2">
                  <c:v>wynikające z ograniczeń w wydatkowaniu własnych dochodów/zysków</c:v>
                </c:pt>
                <c:pt idx="3">
                  <c:v>wynikające z braku specjalistów</c:v>
                </c:pt>
                <c:pt idx="4">
                  <c:v>wynikające z braku rentowności ZAZ</c:v>
                </c:pt>
                <c:pt idx="5">
                  <c:v>trudności ze zmianą specjalizacji zakładu</c:v>
                </c:pt>
                <c:pt idx="6">
                  <c:v>wynikające z roszczeniowej postawy niepełnosprawnych...</c:v>
                </c:pt>
                <c:pt idx="7">
                  <c:v>brak trudności</c:v>
                </c:pt>
              </c:strCache>
            </c:strRef>
          </c:cat>
          <c:val>
            <c:numRef>
              <c:f>PZ!$J$42:$J$49</c:f>
              <c:numCache>
                <c:formatCode>###0%</c:formatCode>
                <c:ptCount val="8"/>
                <c:pt idx="0">
                  <c:v>0.8</c:v>
                </c:pt>
                <c:pt idx="1">
                  <c:v>0.45263157894736844</c:v>
                </c:pt>
                <c:pt idx="2">
                  <c:v>0.44210526315789472</c:v>
                </c:pt>
                <c:pt idx="3">
                  <c:v>0.11578947368421053</c:v>
                </c:pt>
                <c:pt idx="4">
                  <c:v>0.11578947368421053</c:v>
                </c:pt>
                <c:pt idx="5">
                  <c:v>6.3157894736842107E-2</c:v>
                </c:pt>
                <c:pt idx="6">
                  <c:v>6.3157894736842107E-2</c:v>
                </c:pt>
                <c:pt idx="7">
                  <c:v>0.10526315789473685</c:v>
                </c:pt>
              </c:numCache>
            </c:numRef>
          </c:val>
          <c:extLst xmlns:c16r2="http://schemas.microsoft.com/office/drawing/2015/06/chart">
            <c:ext xmlns:c16="http://schemas.microsoft.com/office/drawing/2014/chart" uri="{C3380CC4-5D6E-409C-BE32-E72D297353CC}">
              <c16:uniqueId val="{00000000-4B5B-4ABB-A852-5664324619E7}"/>
            </c:ext>
          </c:extLst>
        </c:ser>
        <c:dLbls>
          <c:showLegendKey val="0"/>
          <c:showVal val="0"/>
          <c:showCatName val="0"/>
          <c:showSerName val="0"/>
          <c:showPercent val="0"/>
          <c:showBubbleSize val="0"/>
        </c:dLbls>
        <c:gapWidth val="100"/>
        <c:axId val="117718016"/>
        <c:axId val="117723904"/>
      </c:barChart>
      <c:catAx>
        <c:axId val="117718016"/>
        <c:scaling>
          <c:orientation val="maxMin"/>
        </c:scaling>
        <c:delete val="0"/>
        <c:axPos val="l"/>
        <c:numFmt formatCode="General" sourceLinked="0"/>
        <c:majorTickMark val="out"/>
        <c:minorTickMark val="none"/>
        <c:tickLblPos val="nextTo"/>
        <c:txPr>
          <a:bodyPr/>
          <a:lstStyle/>
          <a:p>
            <a:pPr>
              <a:defRPr sz="1600"/>
            </a:pPr>
            <a:endParaRPr lang="pl-PL"/>
          </a:p>
        </c:txPr>
        <c:crossAx val="117723904"/>
        <c:crosses val="autoZero"/>
        <c:auto val="1"/>
        <c:lblAlgn val="ctr"/>
        <c:lblOffset val="100"/>
        <c:noMultiLvlLbl val="0"/>
      </c:catAx>
      <c:valAx>
        <c:axId val="117723904"/>
        <c:scaling>
          <c:orientation val="minMax"/>
        </c:scaling>
        <c:delete val="1"/>
        <c:axPos val="t"/>
        <c:numFmt formatCode="###0%" sourceLinked="1"/>
        <c:majorTickMark val="out"/>
        <c:minorTickMark val="none"/>
        <c:tickLblPos val="none"/>
        <c:crossAx val="117718016"/>
        <c:crosses val="autoZero"/>
        <c:crossBetween val="between"/>
      </c:valAx>
    </c:plotArea>
    <c:plotVisOnly val="1"/>
    <c:dispBlanksAs val="gap"/>
    <c:showDLblsOverMax val="0"/>
  </c:chart>
  <c:spPr>
    <a:ln>
      <a:noFill/>
    </a:ln>
  </c:spPr>
  <c:txPr>
    <a:bodyPr/>
    <a:lstStyle/>
    <a:p>
      <a:pPr>
        <a:defRPr sz="1400"/>
      </a:pPr>
      <a:endParaRPr lang="pl-P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27354260089683E-2"/>
          <c:y val="4.3977493379674222E-2"/>
          <c:w val="0.91906973676522419"/>
          <c:h val="0.60833499209964315"/>
        </c:manualLayout>
      </c:layout>
      <c:barChart>
        <c:barDir val="col"/>
        <c:grouping val="percentStacked"/>
        <c:varyColors val="0"/>
        <c:ser>
          <c:idx val="0"/>
          <c:order val="0"/>
          <c:tx>
            <c:strRef>
              <c:f>'[rysunki Edyta.xls]Rozdz 7'!$B$277</c:f>
              <c:strCache>
                <c:ptCount val="1"/>
                <c:pt idx="0">
                  <c:v>Zdecydowanie za niskie</c:v>
                </c:pt>
              </c:strCache>
            </c:strRef>
          </c:tx>
          <c:spPr>
            <a:solidFill>
              <a:schemeClr val="bg1"/>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strRef>
              <c:f>'[rysunki Edyta.xls]Rozdz 7'!$C$276:$F$276</c:f>
              <c:strCache>
                <c:ptCount val="4"/>
                <c:pt idx="0">
                  <c:v>Personelu kierowniczego</c:v>
                </c:pt>
                <c:pt idx="1">
                  <c:v>Personelu administracyjnego</c:v>
                </c:pt>
                <c:pt idx="2">
                  <c:v>Personelu rehabilitacyjnego</c:v>
                </c:pt>
                <c:pt idx="3">
                  <c:v>Personelu obsługowego</c:v>
                </c:pt>
              </c:strCache>
            </c:strRef>
          </c:cat>
          <c:val>
            <c:numRef>
              <c:f>'[rysunki Edyta.xls]Rozdz 7'!$C$277:$F$277</c:f>
              <c:numCache>
                <c:formatCode>0%</c:formatCode>
                <c:ptCount val="4"/>
                <c:pt idx="0">
                  <c:v>0.53</c:v>
                </c:pt>
                <c:pt idx="1">
                  <c:v>0.62</c:v>
                </c:pt>
                <c:pt idx="2">
                  <c:v>0.65</c:v>
                </c:pt>
                <c:pt idx="3">
                  <c:v>0.68</c:v>
                </c:pt>
              </c:numCache>
            </c:numRef>
          </c:val>
        </c:ser>
        <c:ser>
          <c:idx val="1"/>
          <c:order val="1"/>
          <c:tx>
            <c:strRef>
              <c:f>'[rysunki Edyta.xls]Rozdz 7'!$B$278</c:f>
              <c:strCache>
                <c:ptCount val="1"/>
                <c:pt idx="0">
                  <c:v>Nieco za niskie</c:v>
                </c:pt>
              </c:strCache>
            </c:strRef>
          </c:tx>
          <c:spPr>
            <a:solidFill>
              <a:schemeClr val="tx2"/>
            </a:solidFill>
            <a:ln>
              <a:solidFill>
                <a:schemeClr val="tx2"/>
              </a:solidFill>
            </a:ln>
          </c:spPr>
          <c:invertIfNegative val="0"/>
          <c:dLbls>
            <c:txPr>
              <a:bodyPr/>
              <a:lstStyle/>
              <a:p>
                <a:pPr>
                  <a:defRPr b="1">
                    <a:solidFill>
                      <a:schemeClr val="bg1"/>
                    </a:solidFill>
                  </a:defRPr>
                </a:pPr>
                <a:endParaRPr lang="pl-PL"/>
              </a:p>
            </c:txPr>
            <c:showLegendKey val="0"/>
            <c:showVal val="1"/>
            <c:showCatName val="0"/>
            <c:showSerName val="0"/>
            <c:showPercent val="0"/>
            <c:showBubbleSize val="0"/>
            <c:showLeaderLines val="0"/>
          </c:dLbls>
          <c:cat>
            <c:strRef>
              <c:f>'[rysunki Edyta.xls]Rozdz 7'!$C$276:$F$276</c:f>
              <c:strCache>
                <c:ptCount val="4"/>
                <c:pt idx="0">
                  <c:v>Personelu kierowniczego</c:v>
                </c:pt>
                <c:pt idx="1">
                  <c:v>Personelu administracyjnego</c:v>
                </c:pt>
                <c:pt idx="2">
                  <c:v>Personelu rehabilitacyjnego</c:v>
                </c:pt>
                <c:pt idx="3">
                  <c:v>Personelu obsługowego</c:v>
                </c:pt>
              </c:strCache>
            </c:strRef>
          </c:cat>
          <c:val>
            <c:numRef>
              <c:f>'[rysunki Edyta.xls]Rozdz 7'!$C$278:$F$278</c:f>
              <c:numCache>
                <c:formatCode>0%</c:formatCode>
                <c:ptCount val="4"/>
                <c:pt idx="0">
                  <c:v>0.31</c:v>
                </c:pt>
                <c:pt idx="1">
                  <c:v>0.26</c:v>
                </c:pt>
                <c:pt idx="2">
                  <c:v>0.21</c:v>
                </c:pt>
                <c:pt idx="3">
                  <c:v>0.2</c:v>
                </c:pt>
              </c:numCache>
            </c:numRef>
          </c:val>
        </c:ser>
        <c:ser>
          <c:idx val="2"/>
          <c:order val="2"/>
          <c:tx>
            <c:strRef>
              <c:f>'[rysunki Edyta.xls]Rozdz 7'!$B$279</c:f>
              <c:strCache>
                <c:ptCount val="1"/>
                <c:pt idx="0">
                  <c:v>Odpowiednie</c:v>
                </c:pt>
              </c:strCache>
            </c:strRef>
          </c:tx>
          <c:spPr>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strRef>
              <c:f>'[rysunki Edyta.xls]Rozdz 7'!$C$276:$F$276</c:f>
              <c:strCache>
                <c:ptCount val="4"/>
                <c:pt idx="0">
                  <c:v>Personelu kierowniczego</c:v>
                </c:pt>
                <c:pt idx="1">
                  <c:v>Personelu administracyjnego</c:v>
                </c:pt>
                <c:pt idx="2">
                  <c:v>Personelu rehabilitacyjnego</c:v>
                </c:pt>
                <c:pt idx="3">
                  <c:v>Personelu obsługowego</c:v>
                </c:pt>
              </c:strCache>
            </c:strRef>
          </c:cat>
          <c:val>
            <c:numRef>
              <c:f>'[rysunki Edyta.xls]Rozdz 7'!$C$279:$F$279</c:f>
              <c:numCache>
                <c:formatCode>0%</c:formatCode>
                <c:ptCount val="4"/>
                <c:pt idx="0">
                  <c:v>0.16</c:v>
                </c:pt>
                <c:pt idx="1">
                  <c:v>0.13</c:v>
                </c:pt>
                <c:pt idx="2">
                  <c:v>0.14000000000000001</c:v>
                </c:pt>
                <c:pt idx="3">
                  <c:v>0.12</c:v>
                </c:pt>
              </c:numCache>
            </c:numRef>
          </c:val>
        </c:ser>
        <c:dLbls>
          <c:showLegendKey val="0"/>
          <c:showVal val="0"/>
          <c:showCatName val="0"/>
          <c:showSerName val="0"/>
          <c:showPercent val="0"/>
          <c:showBubbleSize val="0"/>
        </c:dLbls>
        <c:gapWidth val="55"/>
        <c:overlap val="100"/>
        <c:axId val="117682560"/>
        <c:axId val="117684096"/>
      </c:barChart>
      <c:catAx>
        <c:axId val="117682560"/>
        <c:scaling>
          <c:orientation val="minMax"/>
        </c:scaling>
        <c:delete val="0"/>
        <c:axPos val="b"/>
        <c:numFmt formatCode="General" sourceLinked="1"/>
        <c:majorTickMark val="none"/>
        <c:minorTickMark val="none"/>
        <c:tickLblPos val="nextTo"/>
        <c:crossAx val="117684096"/>
        <c:crosses val="autoZero"/>
        <c:auto val="1"/>
        <c:lblAlgn val="ctr"/>
        <c:lblOffset val="100"/>
        <c:noMultiLvlLbl val="0"/>
      </c:catAx>
      <c:valAx>
        <c:axId val="117684096"/>
        <c:scaling>
          <c:orientation val="minMax"/>
        </c:scaling>
        <c:delete val="1"/>
        <c:axPos val="l"/>
        <c:numFmt formatCode="0%" sourceLinked="1"/>
        <c:majorTickMark val="out"/>
        <c:minorTickMark val="none"/>
        <c:tickLblPos val="nextTo"/>
        <c:crossAx val="117682560"/>
        <c:crosses val="autoZero"/>
        <c:crossBetween val="between"/>
      </c:valAx>
    </c:plotArea>
    <c:legend>
      <c:legendPos val="r"/>
      <c:layout>
        <c:manualLayout>
          <c:xMode val="edge"/>
          <c:yMode val="edge"/>
          <c:x val="6.7565790988011284E-2"/>
          <c:y val="0.86210733529607819"/>
          <c:w val="0.86075819653989771"/>
          <c:h val="0.13789266470392178"/>
        </c:manualLayout>
      </c:layout>
      <c:overlay val="0"/>
    </c:legend>
    <c:plotVisOnly val="1"/>
    <c:dispBlanksAs val="gap"/>
    <c:showDLblsOverMax val="0"/>
  </c:chart>
  <c:spPr>
    <a:ln>
      <a:noFill/>
    </a:ln>
  </c:spPr>
  <c:txPr>
    <a:bodyPr/>
    <a:lstStyle/>
    <a:p>
      <a:pPr>
        <a:defRPr sz="2000"/>
      </a:pPr>
      <a:endParaRPr lang="pl-P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454473593396208"/>
          <c:y val="7.5849127051186183E-2"/>
          <c:w val="0.75280131116208326"/>
          <c:h val="0.74323363738029846"/>
        </c:manualLayout>
      </c:layout>
      <c:barChart>
        <c:barDir val="bar"/>
        <c:grouping val="percentStacked"/>
        <c:varyColors val="0"/>
        <c:ser>
          <c:idx val="0"/>
          <c:order val="0"/>
          <c:tx>
            <c:strRef>
              <c:f>'[rysunki Edyta.xls]Rozdz 7'!$D$301</c:f>
              <c:strCache>
                <c:ptCount val="1"/>
                <c:pt idx="0">
                  <c:v>&lt;= 500</c:v>
                </c:pt>
              </c:strCache>
            </c:strRef>
          </c:tx>
          <c:spPr>
            <a:solidFill>
              <a:schemeClr val="bg1"/>
            </a:solidFill>
            <a:ln>
              <a:solidFill>
                <a:schemeClr val="tx2">
                  <a:lumMod val="75000"/>
                </a:schemeClr>
              </a:solidFill>
            </a:ln>
          </c:spPr>
          <c:invertIfNegative val="0"/>
          <c:dLbls>
            <c:showLegendKey val="0"/>
            <c:showVal val="1"/>
            <c:showCatName val="0"/>
            <c:showSerName val="0"/>
            <c:showPercent val="0"/>
            <c:showBubbleSize val="0"/>
            <c:showLeaderLines val="0"/>
          </c:dLbls>
          <c:cat>
            <c:strRef>
              <c:f>'[rysunki Edyta.xls]Rozdz 7'!$E$300:$H$300</c:f>
              <c:strCache>
                <c:ptCount val="4"/>
                <c:pt idx="0">
                  <c:v>Personelu kierowniczego </c:v>
                </c:pt>
                <c:pt idx="1">
                  <c:v>Personelu administracyjnego</c:v>
                </c:pt>
                <c:pt idx="2">
                  <c:v>Personelu rehabilitacyjnego </c:v>
                </c:pt>
                <c:pt idx="3">
                  <c:v>Personelu obsługowego </c:v>
                </c:pt>
              </c:strCache>
            </c:strRef>
          </c:cat>
          <c:val>
            <c:numRef>
              <c:f>'[rysunki Edyta.xls]Rozdz 7'!$E$301:$H$301</c:f>
              <c:numCache>
                <c:formatCode>0%</c:formatCode>
                <c:ptCount val="4"/>
                <c:pt idx="0">
                  <c:v>0.2</c:v>
                </c:pt>
                <c:pt idx="1">
                  <c:v>0.23</c:v>
                </c:pt>
                <c:pt idx="2">
                  <c:v>0.26</c:v>
                </c:pt>
                <c:pt idx="3">
                  <c:v>0.24</c:v>
                </c:pt>
              </c:numCache>
            </c:numRef>
          </c:val>
        </c:ser>
        <c:ser>
          <c:idx val="1"/>
          <c:order val="1"/>
          <c:tx>
            <c:strRef>
              <c:f>'[rysunki Edyta.xls]Rozdz 7'!$D$302</c:f>
              <c:strCache>
                <c:ptCount val="1"/>
                <c:pt idx="0">
                  <c:v>501 - 1000</c:v>
                </c:pt>
              </c:strCache>
            </c:strRef>
          </c:tx>
          <c:spPr>
            <a:solidFill>
              <a:schemeClr val="tx2">
                <a:lumMod val="20000"/>
                <a:lumOff val="80000"/>
              </a:schemeClr>
            </a:solidFill>
            <a:ln>
              <a:solidFill>
                <a:schemeClr val="tx2"/>
              </a:solidFill>
            </a:ln>
          </c:spPr>
          <c:invertIfNegative val="0"/>
          <c:dLbls>
            <c:dLbl>
              <c:idx val="0"/>
              <c:layout>
                <c:manualLayout>
                  <c:x val="1.6528925619834718E-2"/>
                  <c:y val="-3.2333547702907994E-17"/>
                </c:manualLayout>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'[rysunki Edyta.xls]Rozdz 7'!$E$300:$H$300</c:f>
              <c:strCache>
                <c:ptCount val="4"/>
                <c:pt idx="0">
                  <c:v>Personelu kierowniczego </c:v>
                </c:pt>
                <c:pt idx="1">
                  <c:v>Personelu administracyjnego</c:v>
                </c:pt>
                <c:pt idx="2">
                  <c:v>Personelu rehabilitacyjnego </c:v>
                </c:pt>
                <c:pt idx="3">
                  <c:v>Personelu obsługowego </c:v>
                </c:pt>
              </c:strCache>
            </c:strRef>
          </c:cat>
          <c:val>
            <c:numRef>
              <c:f>'[rysunki Edyta.xls]Rozdz 7'!$E$302:$H$302</c:f>
              <c:numCache>
                <c:formatCode>0%</c:formatCode>
                <c:ptCount val="4"/>
                <c:pt idx="0">
                  <c:v>0.34</c:v>
                </c:pt>
                <c:pt idx="1">
                  <c:v>0.43</c:v>
                </c:pt>
                <c:pt idx="2">
                  <c:v>0.43</c:v>
                </c:pt>
                <c:pt idx="3">
                  <c:v>0.48</c:v>
                </c:pt>
              </c:numCache>
            </c:numRef>
          </c:val>
        </c:ser>
        <c:ser>
          <c:idx val="2"/>
          <c:order val="2"/>
          <c:tx>
            <c:strRef>
              <c:f>'[rysunki Edyta.xls]Rozdz 7'!$D$303</c:f>
              <c:strCache>
                <c:ptCount val="1"/>
                <c:pt idx="0">
                  <c:v>1001 - 1500</c:v>
                </c:pt>
              </c:strCache>
            </c:strRef>
          </c:tx>
          <c:spPr>
            <a:ln>
              <a:solidFill>
                <a:schemeClr val="tx2"/>
              </a:solidFill>
            </a:ln>
          </c:spPr>
          <c:invertIfNegative val="0"/>
          <c:dLbls>
            <c:showLegendKey val="0"/>
            <c:showVal val="1"/>
            <c:showCatName val="0"/>
            <c:showSerName val="0"/>
            <c:showPercent val="0"/>
            <c:showBubbleSize val="0"/>
            <c:showLeaderLines val="0"/>
          </c:dLbls>
          <c:cat>
            <c:strRef>
              <c:f>'[rysunki Edyta.xls]Rozdz 7'!$E$300:$H$300</c:f>
              <c:strCache>
                <c:ptCount val="4"/>
                <c:pt idx="0">
                  <c:v>Personelu kierowniczego </c:v>
                </c:pt>
                <c:pt idx="1">
                  <c:v>Personelu administracyjnego</c:v>
                </c:pt>
                <c:pt idx="2">
                  <c:v>Personelu rehabilitacyjnego </c:v>
                </c:pt>
                <c:pt idx="3">
                  <c:v>Personelu obsługowego </c:v>
                </c:pt>
              </c:strCache>
            </c:strRef>
          </c:cat>
          <c:val>
            <c:numRef>
              <c:f>'[rysunki Edyta.xls]Rozdz 7'!$E$303:$H$303</c:f>
              <c:numCache>
                <c:formatCode>0%</c:formatCode>
                <c:ptCount val="4"/>
                <c:pt idx="0">
                  <c:v>0.15</c:v>
                </c:pt>
                <c:pt idx="1">
                  <c:v>0.11</c:v>
                </c:pt>
                <c:pt idx="2">
                  <c:v>0.09</c:v>
                </c:pt>
                <c:pt idx="3">
                  <c:v>7.0000000000000007E-2</c:v>
                </c:pt>
              </c:numCache>
            </c:numRef>
          </c:val>
        </c:ser>
        <c:ser>
          <c:idx val="3"/>
          <c:order val="3"/>
          <c:tx>
            <c:strRef>
              <c:f>'[rysunki Edyta.xls]Rozdz 7'!$D$304</c:f>
              <c:strCache>
                <c:ptCount val="1"/>
                <c:pt idx="0">
                  <c:v>1501 - 2000</c:v>
                </c:pt>
              </c:strCache>
            </c:strRef>
          </c:tx>
          <c:spPr>
            <a:solidFill>
              <a:schemeClr val="tx2"/>
            </a:solidFill>
            <a:ln>
              <a:solidFill>
                <a:schemeClr val="tx2"/>
              </a:solidFill>
            </a:ln>
          </c:spPr>
          <c:invertIfNegative val="0"/>
          <c:dLbls>
            <c:txPr>
              <a:bodyPr/>
              <a:lstStyle/>
              <a:p>
                <a:pPr>
                  <a:defRPr>
                    <a:solidFill>
                      <a:schemeClr val="bg1"/>
                    </a:solidFill>
                  </a:defRPr>
                </a:pPr>
                <a:endParaRPr lang="pl-PL"/>
              </a:p>
            </c:txPr>
            <c:showLegendKey val="0"/>
            <c:showVal val="1"/>
            <c:showCatName val="0"/>
            <c:showSerName val="0"/>
            <c:showPercent val="0"/>
            <c:showBubbleSize val="0"/>
            <c:showLeaderLines val="0"/>
          </c:dLbls>
          <c:cat>
            <c:strRef>
              <c:f>'[rysunki Edyta.xls]Rozdz 7'!$E$300:$H$300</c:f>
              <c:strCache>
                <c:ptCount val="4"/>
                <c:pt idx="0">
                  <c:v>Personelu kierowniczego </c:v>
                </c:pt>
                <c:pt idx="1">
                  <c:v>Personelu administracyjnego</c:v>
                </c:pt>
                <c:pt idx="2">
                  <c:v>Personelu rehabilitacyjnego </c:v>
                </c:pt>
                <c:pt idx="3">
                  <c:v>Personelu obsługowego </c:v>
                </c:pt>
              </c:strCache>
            </c:strRef>
          </c:cat>
          <c:val>
            <c:numRef>
              <c:f>'[rysunki Edyta.xls]Rozdz 7'!$E$304:$H$304</c:f>
              <c:numCache>
                <c:formatCode>0%</c:formatCode>
                <c:ptCount val="4"/>
                <c:pt idx="0">
                  <c:v>0.08</c:v>
                </c:pt>
                <c:pt idx="1">
                  <c:v>0.04</c:v>
                </c:pt>
                <c:pt idx="2">
                  <c:v>0.03</c:v>
                </c:pt>
                <c:pt idx="3">
                  <c:v>0.03</c:v>
                </c:pt>
              </c:numCache>
            </c:numRef>
          </c:val>
        </c:ser>
        <c:ser>
          <c:idx val="4"/>
          <c:order val="4"/>
          <c:tx>
            <c:strRef>
              <c:f>'[rysunki Edyta.xls]Rozdz 7'!$D$305</c:f>
              <c:strCache>
                <c:ptCount val="1"/>
                <c:pt idx="0">
                  <c:v>2001+</c:v>
                </c:pt>
              </c:strCache>
            </c:strRef>
          </c:tx>
          <c:spPr>
            <a:solidFill>
              <a:schemeClr val="bg1">
                <a:lumMod val="75000"/>
              </a:schemeClr>
            </a:solidFill>
            <a:ln>
              <a:solidFill>
                <a:schemeClr val="tx2"/>
              </a:solidFill>
            </a:ln>
          </c:spPr>
          <c:invertIfNegative val="0"/>
          <c:dLbls>
            <c:dLbl>
              <c:idx val="0"/>
              <c:layout>
                <c:manualLayout>
                  <c:x val="2.7548209366391203E-3"/>
                  <c:y val="5.5548611979058261E-7"/>
                </c:manualLayout>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'[rysunki Edyta.xls]Rozdz 7'!$E$300:$H$300</c:f>
              <c:strCache>
                <c:ptCount val="4"/>
                <c:pt idx="0">
                  <c:v>Personelu kierowniczego </c:v>
                </c:pt>
                <c:pt idx="1">
                  <c:v>Personelu administracyjnego</c:v>
                </c:pt>
                <c:pt idx="2">
                  <c:v>Personelu rehabilitacyjnego </c:v>
                </c:pt>
                <c:pt idx="3">
                  <c:v>Personelu obsługowego </c:v>
                </c:pt>
              </c:strCache>
            </c:strRef>
          </c:cat>
          <c:val>
            <c:numRef>
              <c:f>'[rysunki Edyta.xls]Rozdz 7'!$E$305:$H$305</c:f>
              <c:numCache>
                <c:formatCode>0%</c:formatCode>
                <c:ptCount val="4"/>
                <c:pt idx="0">
                  <c:v>0.06</c:v>
                </c:pt>
                <c:pt idx="1">
                  <c:v>0.05</c:v>
                </c:pt>
                <c:pt idx="2">
                  <c:v>0.03</c:v>
                </c:pt>
                <c:pt idx="3">
                  <c:v>0.04</c:v>
                </c:pt>
              </c:numCache>
            </c:numRef>
          </c:val>
        </c:ser>
        <c:dLbls>
          <c:showLegendKey val="0"/>
          <c:showVal val="0"/>
          <c:showCatName val="0"/>
          <c:showSerName val="0"/>
          <c:showPercent val="0"/>
          <c:showBubbleSize val="0"/>
        </c:dLbls>
        <c:gapWidth val="75"/>
        <c:overlap val="100"/>
        <c:axId val="116038272"/>
        <c:axId val="117641600"/>
      </c:barChart>
      <c:barChart>
        <c:barDir val="bar"/>
        <c:grouping val="percentStacked"/>
        <c:varyColors val="0"/>
        <c:ser>
          <c:idx val="5"/>
          <c:order val="5"/>
          <c:tx>
            <c:strRef>
              <c:f>'[rysunki Edyta.xls]Rozdz 7'!$D$306</c:f>
              <c:strCache>
                <c:ptCount val="1"/>
                <c:pt idx="0">
                  <c:v>Średnia</c:v>
                </c:pt>
              </c:strCache>
            </c:strRef>
          </c:tx>
          <c:spPr>
            <a:noFill/>
            <a:ln>
              <a:noFill/>
            </a:ln>
          </c:spPr>
          <c:invertIfNegative val="0"/>
          <c:dLbls>
            <c:txPr>
              <a:bodyPr/>
              <a:lstStyle/>
              <a:p>
                <a:pPr>
                  <a:defRPr b="1">
                    <a:solidFill>
                      <a:srgbClr val="C00000"/>
                    </a:solidFill>
                  </a:defRPr>
                </a:pPr>
                <a:endParaRPr lang="pl-PL"/>
              </a:p>
            </c:txPr>
            <c:dLblPos val="inEnd"/>
            <c:showLegendKey val="0"/>
            <c:showVal val="1"/>
            <c:showCatName val="0"/>
            <c:showSerName val="0"/>
            <c:showPercent val="0"/>
            <c:showBubbleSize val="0"/>
            <c:showLeaderLines val="0"/>
          </c:dLbls>
          <c:cat>
            <c:strRef>
              <c:f>'[rysunki Edyta.xls]Rozdz 7'!$E$300:$H$300</c:f>
              <c:strCache>
                <c:ptCount val="4"/>
                <c:pt idx="0">
                  <c:v>Personelu kierowniczego </c:v>
                </c:pt>
                <c:pt idx="1">
                  <c:v>Personelu administracyjnego</c:v>
                </c:pt>
                <c:pt idx="2">
                  <c:v>Personelu rehabilitacyjnego </c:v>
                </c:pt>
                <c:pt idx="3">
                  <c:v>Personelu obsługowego </c:v>
                </c:pt>
              </c:strCache>
            </c:strRef>
          </c:cat>
          <c:val>
            <c:numRef>
              <c:f>'[rysunki Edyta.xls]Rozdz 7'!$E$306:$H$306</c:f>
              <c:numCache>
                <c:formatCode>General</c:formatCode>
                <c:ptCount val="4"/>
                <c:pt idx="0">
                  <c:v>1223.0999999999999</c:v>
                </c:pt>
                <c:pt idx="1">
                  <c:v>1007.7</c:v>
                </c:pt>
                <c:pt idx="2">
                  <c:v>880.1</c:v>
                </c:pt>
                <c:pt idx="3">
                  <c:v>884.8</c:v>
                </c:pt>
              </c:numCache>
            </c:numRef>
          </c:val>
        </c:ser>
        <c:dLbls>
          <c:showLegendKey val="0"/>
          <c:showVal val="0"/>
          <c:showCatName val="0"/>
          <c:showSerName val="0"/>
          <c:showPercent val="0"/>
          <c:showBubbleSize val="0"/>
        </c:dLbls>
        <c:gapWidth val="75"/>
        <c:overlap val="100"/>
        <c:axId val="117643136"/>
        <c:axId val="117644672"/>
      </c:barChart>
      <c:catAx>
        <c:axId val="116038272"/>
        <c:scaling>
          <c:orientation val="minMax"/>
        </c:scaling>
        <c:delete val="0"/>
        <c:axPos val="l"/>
        <c:numFmt formatCode="General" sourceLinked="1"/>
        <c:majorTickMark val="none"/>
        <c:minorTickMark val="none"/>
        <c:tickLblPos val="nextTo"/>
        <c:txPr>
          <a:bodyPr/>
          <a:lstStyle/>
          <a:p>
            <a:pPr>
              <a:defRPr sz="1700"/>
            </a:pPr>
            <a:endParaRPr lang="pl-PL"/>
          </a:p>
        </c:txPr>
        <c:crossAx val="117641600"/>
        <c:crosses val="autoZero"/>
        <c:auto val="1"/>
        <c:lblAlgn val="ctr"/>
        <c:lblOffset val="100"/>
        <c:noMultiLvlLbl val="0"/>
      </c:catAx>
      <c:valAx>
        <c:axId val="117641600"/>
        <c:scaling>
          <c:orientation val="minMax"/>
          <c:max val="1.2"/>
        </c:scaling>
        <c:delete val="0"/>
        <c:axPos val="b"/>
        <c:numFmt formatCode="0%" sourceLinked="1"/>
        <c:majorTickMark val="none"/>
        <c:minorTickMark val="none"/>
        <c:tickLblPos val="none"/>
        <c:spPr>
          <a:ln w="9525">
            <a:noFill/>
          </a:ln>
        </c:spPr>
        <c:crossAx val="116038272"/>
        <c:crosses val="autoZero"/>
        <c:crossBetween val="between"/>
      </c:valAx>
      <c:catAx>
        <c:axId val="117643136"/>
        <c:scaling>
          <c:orientation val="minMax"/>
        </c:scaling>
        <c:delete val="1"/>
        <c:axPos val="l"/>
        <c:majorTickMark val="out"/>
        <c:minorTickMark val="none"/>
        <c:tickLblPos val="nextTo"/>
        <c:crossAx val="117644672"/>
        <c:crosses val="autoZero"/>
        <c:auto val="1"/>
        <c:lblAlgn val="ctr"/>
        <c:lblOffset val="100"/>
        <c:noMultiLvlLbl val="0"/>
      </c:catAx>
      <c:valAx>
        <c:axId val="117644672"/>
        <c:scaling>
          <c:orientation val="minMax"/>
          <c:max val="1"/>
        </c:scaling>
        <c:delete val="0"/>
        <c:axPos val="b"/>
        <c:numFmt formatCode="0%" sourceLinked="1"/>
        <c:majorTickMark val="none"/>
        <c:minorTickMark val="none"/>
        <c:tickLblPos val="none"/>
        <c:spPr>
          <a:ln>
            <a:noFill/>
          </a:ln>
        </c:spPr>
        <c:crossAx val="117643136"/>
        <c:crosses val="autoZero"/>
        <c:crossBetween val="between"/>
      </c:valAx>
    </c:plotArea>
    <c:legend>
      <c:legendPos val="b"/>
      <c:legendEntry>
        <c:idx val="5"/>
        <c:txPr>
          <a:bodyPr/>
          <a:lstStyle/>
          <a:p>
            <a:pPr>
              <a:defRPr b="1">
                <a:solidFill>
                  <a:srgbClr val="C00000"/>
                </a:solidFill>
              </a:defRPr>
            </a:pPr>
            <a:endParaRPr lang="pl-PL"/>
          </a:p>
        </c:txPr>
      </c:legendEntry>
      <c:layout>
        <c:manualLayout>
          <c:xMode val="edge"/>
          <c:yMode val="edge"/>
          <c:x val="1.5449838554353369E-2"/>
          <c:y val="0.80012048112306577"/>
          <c:w val="0.94706184029154628"/>
          <c:h val="0.17871544682868845"/>
        </c:manualLayout>
      </c:layout>
      <c:overlay val="0"/>
    </c:legend>
    <c:plotVisOnly val="1"/>
    <c:dispBlanksAs val="gap"/>
    <c:showDLblsOverMax val="0"/>
  </c:chart>
  <c:spPr>
    <a:ln>
      <a:noFill/>
    </a:ln>
  </c:spPr>
  <c:txPr>
    <a:bodyPr/>
    <a:lstStyle/>
    <a:p>
      <a:pPr>
        <a:defRPr sz="1800"/>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pl-PL"/>
              <a:t>Ocena warunków lokalowych ZAZ</a:t>
            </a:r>
          </a:p>
        </c:rich>
      </c:tx>
      <c:layout>
        <c:manualLayout>
          <c:xMode val="edge"/>
          <c:yMode val="edge"/>
          <c:x val="2.418523513873878E-2"/>
          <c:y val="3.4526719253416297E-3"/>
        </c:manualLayout>
      </c:layout>
      <c:overlay val="0"/>
    </c:title>
    <c:autoTitleDeleted val="0"/>
    <c:plotArea>
      <c:layout>
        <c:manualLayout>
          <c:layoutTarget val="inner"/>
          <c:xMode val="edge"/>
          <c:yMode val="edge"/>
          <c:x val="0.26629021117691359"/>
          <c:y val="0.16529754361179791"/>
          <c:w val="0.47102423243606178"/>
          <c:h val="0.6751347331583567"/>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tx2">
                  <a:lumMod val="20000"/>
                  <a:lumOff val="80000"/>
                </a:schemeClr>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tx2"/>
              </a:solidFill>
              <a:ln>
                <a:solidFill>
                  <a:schemeClr val="tx2">
                    <a:lumMod val="75000"/>
                  </a:schemeClr>
                </a:solidFill>
              </a:ln>
            </c:spPr>
          </c:dPt>
          <c:dLbls>
            <c:dLbl>
              <c:idx val="0"/>
              <c:layout>
                <c:manualLayout>
                  <c:x val="-3.2262652252603177E-2"/>
                  <c:y val="-8.3083268525719359E-2"/>
                </c:manualLayout>
              </c:layout>
              <c:dLblPos val="bestFit"/>
              <c:showLegendKey val="0"/>
              <c:showVal val="1"/>
              <c:showCatName val="1"/>
              <c:showSerName val="0"/>
              <c:showPercent val="0"/>
              <c:showBubbleSize val="0"/>
              <c:separator>
</c:separator>
            </c:dLbl>
            <c:dLbl>
              <c:idx val="1"/>
              <c:layout>
                <c:manualLayout>
                  <c:x val="0.10349688446546167"/>
                  <c:y val="3.2732474169536716E-2"/>
                </c:manualLayout>
              </c:layout>
              <c:dLblPos val="bestFit"/>
              <c:showLegendKey val="0"/>
              <c:showVal val="1"/>
              <c:showCatName val="1"/>
              <c:showSerName val="0"/>
              <c:showPercent val="0"/>
              <c:showBubbleSize val="0"/>
              <c:separator>
</c:separator>
            </c:dLbl>
            <c:dLbl>
              <c:idx val="2"/>
              <c:layout>
                <c:manualLayout>
                  <c:x val="9.8380986179076854E-2"/>
                  <c:y val="-0.21248333518497939"/>
                </c:manualLayout>
              </c:layout>
              <c:dLblPos val="bestFit"/>
              <c:showLegendKey val="0"/>
              <c:showVal val="1"/>
              <c:showCatName val="1"/>
              <c:showSerName val="0"/>
              <c:showPercent val="0"/>
              <c:showBubbleSize val="0"/>
              <c:separator>
</c:separator>
            </c:dLbl>
            <c:dLbl>
              <c:idx val="3"/>
              <c:layout>
                <c:manualLayout>
                  <c:x val="-5.4412805272775165E-2"/>
                  <c:y val="-1.4109543384068437E-2"/>
                </c:manualLayout>
              </c:layout>
              <c:dLblPos val="bestFit"/>
              <c:showLegendKey val="0"/>
              <c:showVal val="1"/>
              <c:showCatName val="1"/>
              <c:showSerName val="0"/>
              <c:showPercent val="0"/>
              <c:showBubbleSize val="0"/>
              <c:separator>
</c:separator>
            </c:dLbl>
            <c:dLbl>
              <c:idx val="4"/>
              <c:layout>
                <c:manualLayout>
                  <c:x val="4.1556288022136772E-3"/>
                  <c:y val="0.13984168865435356"/>
                </c:manualLayout>
              </c:layout>
              <c:dLblPos val="bestFi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1400"/>
                </a:pPr>
                <a:endParaRPr lang="pl-PL"/>
              </a:p>
            </c:txPr>
            <c:showLegendKey val="0"/>
            <c:showVal val="1"/>
            <c:showCatName val="1"/>
            <c:showSerName val="0"/>
            <c:showPercent val="0"/>
            <c:showBubbleSize val="0"/>
            <c:separator>
</c:separator>
            <c:showLeaderLines val="1"/>
          </c:dLbls>
          <c:cat>
            <c:strRef>
              <c:f>'[rysunki Edyta.xls]Rozdz 7'!$B$65:$B$68</c:f>
              <c:strCache>
                <c:ptCount val="4"/>
                <c:pt idx="0">
                  <c:v>[1] Niewystarczające</c:v>
                </c:pt>
                <c:pt idx="1">
                  <c:v>[2] Raczej niewystarczające</c:v>
                </c:pt>
                <c:pt idx="2">
                  <c:v>[3] Raczej wystarczające</c:v>
                </c:pt>
                <c:pt idx="3">
                  <c:v>[4] Wystarczające</c:v>
                </c:pt>
              </c:strCache>
            </c:strRef>
          </c:cat>
          <c:val>
            <c:numRef>
              <c:f>'[rysunki Edyta.xls]Rozdz 7'!$C$65:$C$68</c:f>
              <c:numCache>
                <c:formatCode>###0%</c:formatCode>
                <c:ptCount val="4"/>
                <c:pt idx="0">
                  <c:v>0.24210526315789471</c:v>
                </c:pt>
                <c:pt idx="1">
                  <c:v>0.33684210526315789</c:v>
                </c:pt>
                <c:pt idx="2">
                  <c:v>0.24210526315789471</c:v>
                </c:pt>
                <c:pt idx="3">
                  <c:v>0.17894736842105263</c:v>
                </c:pt>
              </c:numCache>
            </c:numRef>
          </c:val>
        </c:ser>
        <c:dLbls>
          <c:showLegendKey val="0"/>
          <c:showVal val="0"/>
          <c:showCatName val="0"/>
          <c:showSerName val="0"/>
          <c:showPercent val="0"/>
          <c:showBubbleSize val="0"/>
          <c:showLeaderLines val="1"/>
        </c:dLbls>
        <c:firstSliceAng val="224"/>
      </c:pieChart>
      <c:spPr>
        <a:noFill/>
        <a:ln w="25400">
          <a:noFill/>
        </a:ln>
      </c:spPr>
    </c:plotArea>
    <c:plotVisOnly val="1"/>
    <c:dispBlanksAs val="gap"/>
    <c:showDLblsOverMax val="0"/>
  </c:chart>
  <c:spPr>
    <a:ln>
      <a:noFill/>
    </a:ln>
  </c:spPr>
  <c:txPr>
    <a:bodyPr/>
    <a:lstStyle/>
    <a:p>
      <a:pPr>
        <a:defRPr sz="1600"/>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a:defRPr/>
            </a:pPr>
            <a:r>
              <a:rPr lang="pl-PL"/>
              <a:t>Czy uda się zaspokoić potrzeby lokalowe ZAZ w ciągu najbliższych 2 lat?</a:t>
            </a:r>
          </a:p>
        </c:rich>
      </c:tx>
      <c:layout>
        <c:manualLayout>
          <c:xMode val="edge"/>
          <c:yMode val="edge"/>
          <c:x val="0.22754351181605281"/>
          <c:y val="1.759014951627089E-2"/>
        </c:manualLayout>
      </c:layout>
      <c:overlay val="0"/>
    </c:title>
    <c:autoTitleDeleted val="0"/>
    <c:plotArea>
      <c:layout>
        <c:manualLayout>
          <c:layoutTarget val="inner"/>
          <c:xMode val="edge"/>
          <c:yMode val="edge"/>
          <c:x val="0.33813139636615186"/>
          <c:y val="0.25876744298783239"/>
          <c:w val="0.60022319884433051"/>
          <c:h val="0.62721680898067156"/>
        </c:manualLayout>
      </c:layout>
      <c:barChart>
        <c:barDir val="bar"/>
        <c:grouping val="clustered"/>
        <c:varyColors val="0"/>
        <c:ser>
          <c:idx val="0"/>
          <c:order val="0"/>
          <c:spPr>
            <a:solidFill>
              <a:schemeClr val="tx2"/>
            </a:solidFill>
            <a:ln>
              <a:solidFill>
                <a:schemeClr val="tx2">
                  <a:lumMod val="75000"/>
                </a:schemeClr>
              </a:solidFill>
            </a:ln>
          </c:spPr>
          <c:invertIfNegative val="0"/>
          <c:dPt>
            <c:idx val="0"/>
            <c:invertIfNegative val="0"/>
            <c:bubble3D val="0"/>
          </c:dPt>
          <c:dPt>
            <c:idx val="1"/>
            <c:invertIfNegative val="0"/>
            <c:bubble3D val="0"/>
          </c:dPt>
          <c:dLbls>
            <c:txPr>
              <a:bodyPr/>
              <a:lstStyle/>
              <a:p>
                <a:pPr>
                  <a:defRPr sz="1600"/>
                </a:pPr>
                <a:endParaRPr lang="pl-PL"/>
              </a:p>
            </c:txPr>
            <c:showLegendKey val="0"/>
            <c:showVal val="1"/>
            <c:showCatName val="0"/>
            <c:showSerName val="0"/>
            <c:showPercent val="0"/>
            <c:showBubbleSize val="0"/>
            <c:showLeaderLines val="0"/>
          </c:dLbls>
          <c:cat>
            <c:strRef>
              <c:f>'[rysunki Edyta.xls]Rozdz 7'!$B$121:$B$126</c:f>
              <c:strCache>
                <c:ptCount val="6"/>
                <c:pt idx="0">
                  <c:v>[1] W ogóle nie uda się zaspokoić</c:v>
                </c:pt>
                <c:pt idx="1">
                  <c:v>[2] W niewielkiej części uda się zaspokoić</c:v>
                </c:pt>
                <c:pt idx="2">
                  <c:v>[3] Mniej więcej w połowie uda się zaspokoić</c:v>
                </c:pt>
                <c:pt idx="3">
                  <c:v>[4] W dużej części uda się zaspokoić</c:v>
                </c:pt>
                <c:pt idx="4">
                  <c:v>[5] Całkowicie uda się zaspokoić</c:v>
                </c:pt>
                <c:pt idx="5">
                  <c:v>Nie wiem|trudno powiedzieć</c:v>
                </c:pt>
              </c:strCache>
            </c:strRef>
          </c:cat>
          <c:val>
            <c:numRef>
              <c:f>'[rysunki Edyta.xls]Rozdz 7'!$C$121:$C$126</c:f>
              <c:numCache>
                <c:formatCode>0%</c:formatCode>
                <c:ptCount val="6"/>
                <c:pt idx="0">
                  <c:v>0.22</c:v>
                </c:pt>
                <c:pt idx="1">
                  <c:v>0.35</c:v>
                </c:pt>
                <c:pt idx="2">
                  <c:v>0.1</c:v>
                </c:pt>
                <c:pt idx="3">
                  <c:v>0.11</c:v>
                </c:pt>
                <c:pt idx="4">
                  <c:v>0</c:v>
                </c:pt>
                <c:pt idx="5">
                  <c:v>0.23</c:v>
                </c:pt>
              </c:numCache>
            </c:numRef>
          </c:val>
        </c:ser>
        <c:dLbls>
          <c:showLegendKey val="0"/>
          <c:showVal val="0"/>
          <c:showCatName val="0"/>
          <c:showSerName val="0"/>
          <c:showPercent val="0"/>
          <c:showBubbleSize val="0"/>
        </c:dLbls>
        <c:gapWidth val="100"/>
        <c:axId val="116135040"/>
        <c:axId val="116136576"/>
      </c:barChart>
      <c:catAx>
        <c:axId val="116135040"/>
        <c:scaling>
          <c:orientation val="maxMin"/>
        </c:scaling>
        <c:delete val="0"/>
        <c:axPos val="l"/>
        <c:numFmt formatCode="General" sourceLinked="1"/>
        <c:majorTickMark val="out"/>
        <c:minorTickMark val="none"/>
        <c:tickLblPos val="nextTo"/>
        <c:crossAx val="116136576"/>
        <c:crosses val="autoZero"/>
        <c:auto val="1"/>
        <c:lblAlgn val="ctr"/>
        <c:lblOffset val="100"/>
        <c:noMultiLvlLbl val="0"/>
      </c:catAx>
      <c:valAx>
        <c:axId val="116136576"/>
        <c:scaling>
          <c:orientation val="minMax"/>
        </c:scaling>
        <c:delete val="1"/>
        <c:axPos val="t"/>
        <c:numFmt formatCode="0%" sourceLinked="1"/>
        <c:majorTickMark val="out"/>
        <c:minorTickMark val="none"/>
        <c:tickLblPos val="nextTo"/>
        <c:crossAx val="116135040"/>
        <c:crosses val="autoZero"/>
        <c:crossBetween val="between"/>
      </c:valAx>
      <c:spPr>
        <a:noFill/>
        <a:ln w="25400">
          <a:noFill/>
        </a:ln>
      </c:spPr>
    </c:plotArea>
    <c:plotVisOnly val="1"/>
    <c:dispBlanksAs val="gap"/>
    <c:showDLblsOverMax val="0"/>
  </c:chart>
  <c:spPr>
    <a:ln>
      <a:noFill/>
    </a:ln>
  </c:spPr>
  <c:txPr>
    <a:bodyPr/>
    <a:lstStyle/>
    <a:p>
      <a:pPr>
        <a:defRPr sz="1200"/>
      </a:pPr>
      <a:endParaRPr lang="pl-P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pPr>
            <a:r>
              <a:rPr lang="pl-PL" sz="1400"/>
              <a:t>Ocena stanu prawnego w kwestii dostępności ZAZ dla osób niepełnosprawnych ze względu na stopień i rodzaj niepełnosprawności </a:t>
            </a:r>
          </a:p>
        </c:rich>
      </c:tx>
      <c:layout/>
      <c:overlay val="0"/>
    </c:title>
    <c:autoTitleDeleted val="0"/>
    <c:plotArea>
      <c:layout>
        <c:manualLayout>
          <c:layoutTarget val="inner"/>
          <c:xMode val="edge"/>
          <c:yMode val="edge"/>
          <c:x val="0.50843125957892277"/>
          <c:y val="0.16349448776063213"/>
          <c:w val="0.455610961111927"/>
          <c:h val="0.80146435395780724"/>
        </c:manualLayout>
      </c:layout>
      <c:barChart>
        <c:barDir val="bar"/>
        <c:grouping val="clustered"/>
        <c:varyColors val="0"/>
        <c:ser>
          <c:idx val="0"/>
          <c:order val="0"/>
          <c:spPr>
            <a:solidFill>
              <a:schemeClr val="tx2"/>
            </a:solidFill>
            <a:ln>
              <a:solidFill>
                <a:schemeClr val="tx2">
                  <a:lumMod val="75000"/>
                </a:schemeClr>
              </a:solidFill>
            </a:ln>
          </c:spPr>
          <c:invertIfNegative val="0"/>
          <c:dLbls>
            <c:txPr>
              <a:bodyPr/>
              <a:lstStyle/>
              <a:p>
                <a:pPr>
                  <a:defRPr b="1"/>
                </a:pPr>
                <a:endParaRPr lang="pl-PL"/>
              </a:p>
            </c:txPr>
            <c:showLegendKey val="0"/>
            <c:showVal val="1"/>
            <c:showCatName val="0"/>
            <c:showSerName val="0"/>
            <c:showPercent val="0"/>
            <c:showBubbleSize val="0"/>
            <c:showLeaderLines val="0"/>
          </c:dLbls>
          <c:cat>
            <c:strRef>
              <c:f>'[rysunki Edyta.xls]rozdz. 12'!$J$121:$J$126</c:f>
              <c:strCache>
                <c:ptCount val="6"/>
                <c:pt idx="0">
                  <c:v>ZAZ powinny być dostępne dla wszystkich osób niepełnosprawnych ze znacznym stopniem niepełnosprawności, a także dla wszystkich osób niepełnosprawnych z umiarkowanym stopniem niepełnosprawności (bez względu na rodzaj niepełnosprawności)</c:v>
                </c:pt>
                <c:pt idx="1">
                  <c:v>możliwość zatrudnienia większej liczby osób z umiarkownym stopniem niepełnosprawności</c:v>
                </c:pt>
                <c:pt idx="2">
                  <c:v>Obecny stan prawny - w kwestii stopnia i rodzaju niepełnosprawności jest prawidłowy</c:v>
                </c:pt>
                <c:pt idx="3">
                  <c:v>Dostepność dla wszystkich osób z orzeczonym stopniem niepełnosprawności ze wskazaniem do rehabilitacji w ZAZ </c:v>
                </c:pt>
                <c:pt idx="4">
                  <c:v>ZAZ powinny być dostępne również dla ON z lekkim stopniem niepełnosprawności</c:v>
                </c:pt>
                <c:pt idx="5">
                  <c:v>Nie wiem|trudno powiedzieć</c:v>
                </c:pt>
              </c:strCache>
            </c:strRef>
          </c:cat>
          <c:val>
            <c:numRef>
              <c:f>'[rysunki Edyta.xls]rozdz. 12'!$K$121:$K$126</c:f>
              <c:numCache>
                <c:formatCode>###0%</c:formatCode>
                <c:ptCount val="6"/>
                <c:pt idx="0">
                  <c:v>0.55789473684210522</c:v>
                </c:pt>
                <c:pt idx="1">
                  <c:v>0.26315789473684209</c:v>
                </c:pt>
                <c:pt idx="2">
                  <c:v>0.11578947368421053</c:v>
                </c:pt>
                <c:pt idx="3">
                  <c:v>3.1578947368421054E-2</c:v>
                </c:pt>
                <c:pt idx="4">
                  <c:v>1.0526315789473684E-2</c:v>
                </c:pt>
                <c:pt idx="5">
                  <c:v>2.1052631578947368E-2</c:v>
                </c:pt>
              </c:numCache>
            </c:numRef>
          </c:val>
        </c:ser>
        <c:dLbls>
          <c:showLegendKey val="0"/>
          <c:showVal val="0"/>
          <c:showCatName val="0"/>
          <c:showSerName val="0"/>
          <c:showPercent val="0"/>
          <c:showBubbleSize val="0"/>
        </c:dLbls>
        <c:gapWidth val="100"/>
        <c:axId val="117478144"/>
        <c:axId val="117479680"/>
      </c:barChart>
      <c:catAx>
        <c:axId val="117478144"/>
        <c:scaling>
          <c:orientation val="maxMin"/>
        </c:scaling>
        <c:delete val="0"/>
        <c:axPos val="l"/>
        <c:numFmt formatCode="General" sourceLinked="1"/>
        <c:majorTickMark val="out"/>
        <c:minorTickMark val="none"/>
        <c:tickLblPos val="nextTo"/>
        <c:txPr>
          <a:bodyPr/>
          <a:lstStyle/>
          <a:p>
            <a:pPr>
              <a:defRPr sz="1200"/>
            </a:pPr>
            <a:endParaRPr lang="pl-PL"/>
          </a:p>
        </c:txPr>
        <c:crossAx val="117479680"/>
        <c:crosses val="autoZero"/>
        <c:auto val="1"/>
        <c:lblAlgn val="ctr"/>
        <c:lblOffset val="100"/>
        <c:noMultiLvlLbl val="0"/>
      </c:catAx>
      <c:valAx>
        <c:axId val="117479680"/>
        <c:scaling>
          <c:orientation val="minMax"/>
        </c:scaling>
        <c:delete val="1"/>
        <c:axPos val="t"/>
        <c:numFmt formatCode="###0%" sourceLinked="1"/>
        <c:majorTickMark val="out"/>
        <c:minorTickMark val="none"/>
        <c:tickLblPos val="nextTo"/>
        <c:crossAx val="117478144"/>
        <c:crosses val="autoZero"/>
        <c:crossBetween val="between"/>
      </c:valAx>
    </c:plotArea>
    <c:plotVisOnly val="1"/>
    <c:dispBlanksAs val="gap"/>
    <c:showDLblsOverMax val="0"/>
  </c:chart>
  <c:spPr>
    <a:ln>
      <a:noFill/>
    </a:ln>
  </c:spPr>
  <c:txPr>
    <a:bodyPr/>
    <a:lstStyle/>
    <a:p>
      <a:pPr>
        <a:defRPr sz="16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pl-PL" sz="2000"/>
              <a:t>Zgodność oferty ZAZ z potrzebami niepełnosprawnych pracowników</a:t>
            </a:r>
          </a:p>
        </c:rich>
      </c:tx>
      <c:layout/>
      <c:overlay val="0"/>
    </c:title>
    <c:autoTitleDeleted val="0"/>
    <c:plotArea>
      <c:layout>
        <c:manualLayout>
          <c:layoutTarget val="inner"/>
          <c:xMode val="edge"/>
          <c:yMode val="edge"/>
          <c:x val="4.2207292410071207E-2"/>
          <c:y val="0.13472363748649072"/>
          <c:w val="0.93211448727919122"/>
          <c:h val="0.7040654109412795"/>
        </c:manualLayout>
      </c:layout>
      <c:barChart>
        <c:barDir val="bar"/>
        <c:grouping val="percentStacked"/>
        <c:varyColors val="0"/>
        <c:ser>
          <c:idx val="2"/>
          <c:order val="0"/>
          <c:tx>
            <c:strRef>
              <c:f>'[wykresy PAPI case.xlsx]total'!$E$234</c:f>
              <c:strCache>
                <c:ptCount val="1"/>
                <c:pt idx="0">
                  <c:v>W średnim stopniu</c:v>
                </c:pt>
              </c:strCache>
            </c:strRef>
          </c:tx>
          <c:spPr>
            <a:solidFill>
              <a:schemeClr val="tx2">
                <a:lumMod val="40000"/>
                <a:lumOff val="60000"/>
              </a:schemeClr>
            </a:solidFill>
            <a:ln>
              <a:solidFill>
                <a:schemeClr val="tx2"/>
              </a:solidFill>
            </a:ln>
          </c:spPr>
          <c:invertIfNegative val="0"/>
          <c:dLbls>
            <c:txPr>
              <a:bodyPr/>
              <a:lstStyle/>
              <a:p>
                <a:pPr>
                  <a:defRPr sz="2400" b="1">
                    <a:solidFill>
                      <a:schemeClr val="bg1"/>
                    </a:solidFill>
                  </a:defRPr>
                </a:pPr>
                <a:endParaRPr lang="pl-PL"/>
              </a:p>
            </c:txPr>
            <c:showLegendKey val="0"/>
            <c:showVal val="1"/>
            <c:showCatName val="0"/>
            <c:showSerName val="0"/>
            <c:showPercent val="0"/>
            <c:showBubbleSize val="0"/>
            <c:showLeaderLines val="0"/>
          </c:dLbls>
          <c:val>
            <c:numRef>
              <c:f>'[wykresy PAPI case.xlsx]total'!$E$235</c:f>
              <c:numCache>
                <c:formatCode>###0%</c:formatCode>
                <c:ptCount val="1"/>
                <c:pt idx="0">
                  <c:v>0.13793103448275862</c:v>
                </c:pt>
              </c:numCache>
            </c:numRef>
          </c:val>
        </c:ser>
        <c:ser>
          <c:idx val="3"/>
          <c:order val="1"/>
          <c:tx>
            <c:strRef>
              <c:f>'[wykresy PAPI case.xlsx]total'!$F$234</c:f>
              <c:strCache>
                <c:ptCount val="1"/>
                <c:pt idx="0">
                  <c:v>W dużym stopniu</c:v>
                </c:pt>
              </c:strCache>
            </c:strRef>
          </c:tx>
          <c:spPr>
            <a:solidFill>
              <a:schemeClr val="accent1"/>
            </a:solidFill>
            <a:ln>
              <a:solidFill>
                <a:schemeClr val="tx2"/>
              </a:solidFill>
            </a:ln>
          </c:spPr>
          <c:invertIfNegative val="0"/>
          <c:dLbls>
            <c:txPr>
              <a:bodyPr/>
              <a:lstStyle/>
              <a:p>
                <a:pPr>
                  <a:defRPr sz="2400" b="1">
                    <a:solidFill>
                      <a:schemeClr val="bg1"/>
                    </a:solidFill>
                  </a:defRPr>
                </a:pPr>
                <a:endParaRPr lang="pl-PL"/>
              </a:p>
            </c:txPr>
            <c:showLegendKey val="0"/>
            <c:showVal val="1"/>
            <c:showCatName val="0"/>
            <c:showSerName val="0"/>
            <c:showPercent val="0"/>
            <c:showBubbleSize val="0"/>
            <c:showLeaderLines val="0"/>
          </c:dLbls>
          <c:val>
            <c:numRef>
              <c:f>'[wykresy PAPI case.xlsx]total'!$F$235</c:f>
              <c:numCache>
                <c:formatCode>###0%</c:formatCode>
                <c:ptCount val="1"/>
                <c:pt idx="0">
                  <c:v>0.48275862068965514</c:v>
                </c:pt>
              </c:numCache>
            </c:numRef>
          </c:val>
        </c:ser>
        <c:ser>
          <c:idx val="4"/>
          <c:order val="2"/>
          <c:tx>
            <c:strRef>
              <c:f>'[wykresy PAPI case.xlsx]total'!$G$234</c:f>
              <c:strCache>
                <c:ptCount val="1"/>
                <c:pt idx="0">
                  <c:v>W bardzo dużym stopniu</c:v>
                </c:pt>
              </c:strCache>
            </c:strRef>
          </c:tx>
          <c:spPr>
            <a:solidFill>
              <a:schemeClr val="tx2"/>
            </a:solidFill>
            <a:ln>
              <a:solidFill>
                <a:schemeClr val="tx2"/>
              </a:solidFill>
            </a:ln>
          </c:spPr>
          <c:invertIfNegative val="0"/>
          <c:dLbls>
            <c:txPr>
              <a:bodyPr/>
              <a:lstStyle/>
              <a:p>
                <a:pPr>
                  <a:defRPr sz="2400" b="1">
                    <a:solidFill>
                      <a:schemeClr val="bg1"/>
                    </a:solidFill>
                  </a:defRPr>
                </a:pPr>
                <a:endParaRPr lang="pl-PL"/>
              </a:p>
            </c:txPr>
            <c:showLegendKey val="0"/>
            <c:showVal val="1"/>
            <c:showCatName val="0"/>
            <c:showSerName val="0"/>
            <c:showPercent val="0"/>
            <c:showBubbleSize val="0"/>
            <c:showLeaderLines val="0"/>
          </c:dLbls>
          <c:val>
            <c:numRef>
              <c:f>'[wykresy PAPI case.xlsx]total'!$G$235</c:f>
              <c:numCache>
                <c:formatCode>###0%</c:formatCode>
                <c:ptCount val="1"/>
                <c:pt idx="0">
                  <c:v>0.37931034482758619</c:v>
                </c:pt>
              </c:numCache>
            </c:numRef>
          </c:val>
        </c:ser>
        <c:dLbls>
          <c:showLegendKey val="0"/>
          <c:showVal val="0"/>
          <c:showCatName val="0"/>
          <c:showSerName val="0"/>
          <c:showPercent val="0"/>
          <c:showBubbleSize val="0"/>
        </c:dLbls>
        <c:gapWidth val="75"/>
        <c:overlap val="100"/>
        <c:axId val="85861120"/>
        <c:axId val="85862656"/>
      </c:barChart>
      <c:catAx>
        <c:axId val="85861120"/>
        <c:scaling>
          <c:orientation val="minMax"/>
        </c:scaling>
        <c:delete val="1"/>
        <c:axPos val="l"/>
        <c:majorTickMark val="none"/>
        <c:minorTickMark val="none"/>
        <c:tickLblPos val="nextTo"/>
        <c:crossAx val="85862656"/>
        <c:crosses val="autoZero"/>
        <c:auto val="1"/>
        <c:lblAlgn val="ctr"/>
        <c:lblOffset val="100"/>
        <c:noMultiLvlLbl val="0"/>
      </c:catAx>
      <c:valAx>
        <c:axId val="85862656"/>
        <c:scaling>
          <c:orientation val="minMax"/>
          <c:max val="1.2"/>
        </c:scaling>
        <c:delete val="1"/>
        <c:axPos val="b"/>
        <c:numFmt formatCode="0%" sourceLinked="1"/>
        <c:majorTickMark val="none"/>
        <c:minorTickMark val="none"/>
        <c:tickLblPos val="nextTo"/>
        <c:crossAx val="85861120"/>
        <c:crosses val="autoZero"/>
        <c:crossBetween val="between"/>
      </c:valAx>
    </c:plotArea>
    <c:legend>
      <c:legendPos val="b"/>
      <c:layout>
        <c:manualLayout>
          <c:xMode val="edge"/>
          <c:yMode val="edge"/>
          <c:x val="0"/>
          <c:y val="0.82453927411126082"/>
          <c:w val="0.96211942257218008"/>
          <c:h val="9.6904091577463242E-2"/>
        </c:manualLayout>
      </c:layout>
      <c:overlay val="0"/>
      <c:txPr>
        <a:bodyPr/>
        <a:lstStyle/>
        <a:p>
          <a:pPr>
            <a:defRPr sz="1800"/>
          </a:pPr>
          <a:endParaRPr lang="pl-PL"/>
        </a:p>
      </c:txPr>
    </c:legend>
    <c:plotVisOnly val="1"/>
    <c:dispBlanksAs val="gap"/>
    <c:showDLblsOverMax val="0"/>
  </c:chart>
  <c:spPr>
    <a:ln>
      <a:noFill/>
    </a:ln>
  </c:spPr>
  <c:txPr>
    <a:bodyPr/>
    <a:lstStyle/>
    <a:p>
      <a:pPr>
        <a:defRPr sz="1800"/>
      </a:pPr>
      <a:endParaRPr lang="pl-P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6918244219029314"/>
          <c:y val="4.6776005428918181E-2"/>
          <c:w val="0.67032137375090861"/>
          <c:h val="0.81605420384209204"/>
        </c:manualLayout>
      </c:layout>
      <c:barChart>
        <c:barDir val="bar"/>
        <c:grouping val="clustered"/>
        <c:varyColors val="0"/>
        <c:ser>
          <c:idx val="0"/>
          <c:order val="0"/>
          <c:spPr>
            <a:solidFill>
              <a:schemeClr val="tx2"/>
            </a:solidFill>
            <a:ln>
              <a:solidFill>
                <a:schemeClr val="tx2">
                  <a:lumMod val="75000"/>
                </a:schemeClr>
              </a:solidFill>
            </a:ln>
          </c:spPr>
          <c:invertIfNegative val="0"/>
          <c:dLbls>
            <c:showLegendKey val="0"/>
            <c:showVal val="1"/>
            <c:showCatName val="0"/>
            <c:showSerName val="0"/>
            <c:showPercent val="0"/>
            <c:showBubbleSize val="0"/>
            <c:showLeaderLines val="0"/>
          </c:dLbls>
          <c:cat>
            <c:strRef>
              <c:f>'[rysunki Edyta.xls]rozdz. 12'!$B$343:$B$348</c:f>
              <c:strCache>
                <c:ptCount val="6"/>
                <c:pt idx="0">
                  <c:v>GOSPODARKA FINANSOWA ZAZ</c:v>
                </c:pt>
                <c:pt idx="1">
                  <c:v>ZWIĘKSZENIE DOFINANSOWANIA</c:v>
                </c:pt>
                <c:pt idx="2">
                  <c:v>ROZLICZENIA/SPRAWOZDAWCZOŚĆ</c:v>
                </c:pt>
                <c:pt idx="3">
                  <c:v>PRACOWNICY ZAZ</c:v>
                </c:pt>
                <c:pt idx="4">
                  <c:v>KODEKS PRACY</c:v>
                </c:pt>
                <c:pt idx="5">
                  <c:v>ORZECZNICTWO</c:v>
                </c:pt>
              </c:strCache>
            </c:strRef>
          </c:cat>
          <c:val>
            <c:numRef>
              <c:f>'[rysunki Edyta.xls]rozdz. 12'!$C$343:$C$348</c:f>
              <c:numCache>
                <c:formatCode>###0%</c:formatCode>
                <c:ptCount val="6"/>
                <c:pt idx="0">
                  <c:v>0.50526315789473686</c:v>
                </c:pt>
                <c:pt idx="1">
                  <c:v>0.50526315789473686</c:v>
                </c:pt>
                <c:pt idx="2">
                  <c:v>0.27368421052631581</c:v>
                </c:pt>
                <c:pt idx="3">
                  <c:v>0.2105263157894737</c:v>
                </c:pt>
                <c:pt idx="4">
                  <c:v>0.16842105263157894</c:v>
                </c:pt>
                <c:pt idx="5">
                  <c:v>0.12631578947368421</c:v>
                </c:pt>
              </c:numCache>
            </c:numRef>
          </c:val>
        </c:ser>
        <c:dLbls>
          <c:showLegendKey val="0"/>
          <c:showVal val="0"/>
          <c:showCatName val="0"/>
          <c:showSerName val="0"/>
          <c:showPercent val="0"/>
          <c:showBubbleSize val="0"/>
        </c:dLbls>
        <c:gapWidth val="100"/>
        <c:axId val="117862784"/>
        <c:axId val="117864320"/>
      </c:barChart>
      <c:catAx>
        <c:axId val="117862784"/>
        <c:scaling>
          <c:orientation val="maxMin"/>
        </c:scaling>
        <c:delete val="0"/>
        <c:axPos val="l"/>
        <c:numFmt formatCode="General" sourceLinked="1"/>
        <c:majorTickMark val="out"/>
        <c:minorTickMark val="none"/>
        <c:tickLblPos val="nextTo"/>
        <c:crossAx val="117864320"/>
        <c:crosses val="autoZero"/>
        <c:auto val="1"/>
        <c:lblAlgn val="ctr"/>
        <c:lblOffset val="100"/>
        <c:noMultiLvlLbl val="0"/>
      </c:catAx>
      <c:valAx>
        <c:axId val="117864320"/>
        <c:scaling>
          <c:orientation val="minMax"/>
        </c:scaling>
        <c:delete val="1"/>
        <c:axPos val="t"/>
        <c:numFmt formatCode="###0%" sourceLinked="1"/>
        <c:majorTickMark val="out"/>
        <c:minorTickMark val="none"/>
        <c:tickLblPos val="nextTo"/>
        <c:crossAx val="117862784"/>
        <c:crosses val="autoZero"/>
        <c:crossBetween val="between"/>
      </c:valAx>
    </c:plotArea>
    <c:plotVisOnly val="1"/>
    <c:dispBlanksAs val="gap"/>
    <c:showDLblsOverMax val="0"/>
  </c:chart>
  <c:spPr>
    <a:ln>
      <a:noFill/>
    </a:ln>
  </c:spPr>
  <c:txPr>
    <a:bodyPr/>
    <a:lstStyle/>
    <a:p>
      <a:pPr>
        <a:defRPr sz="1600"/>
      </a:pPr>
      <a:endParaRPr lang="pl-P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1600"/>
                </a:pPr>
                <a:endParaRPr lang="pl-PL"/>
              </a:p>
            </c:txPr>
            <c:showLegendKey val="0"/>
            <c:showVal val="1"/>
            <c:showCatName val="0"/>
            <c:showSerName val="0"/>
            <c:showPercent val="0"/>
            <c:showBubbleSize val="0"/>
            <c:showLeaderLines val="0"/>
          </c:dLbls>
          <c:cat>
            <c:strRef>
              <c:f>'[rysunki Edyta.xls]rozdz. 12'!$D$117:$D$126</c:f>
              <c:strCache>
                <c:ptCount val="10"/>
                <c:pt idx="0">
                  <c:v>Uelastycznienie możliwości wydatków z przychodów - np.: na rozwój działalności</c:v>
                </c:pt>
                <c:pt idx="1">
                  <c:v>Zwiększenie (Np. do 50%) możliwości przeznaczania środków z ZFA na poprawę warunków pracy i rehabilitacji oraz warunków  socjalnych i higieniczno   sanitarnych.</c:v>
                </c:pt>
                <c:pt idx="2">
                  <c:v>Umożliwienie finansowania z wypracowanych środków premii dla pracowników kadry obsługowej </c:v>
                </c:pt>
                <c:pt idx="3">
                  <c:v>Sprecyzowanie katalogu kosztów/wydatków</c:v>
                </c:pt>
                <c:pt idx="4">
                  <c:v>Poszerzenie katalogu kosztów</c:v>
                </c:pt>
                <c:pt idx="5">
                  <c:v>Umożliwienie tworzenia z wypracowanych środków rezerwy tzw. środków obrotowych zapewniających płynność finansową ZAZ szczególnie na początku roku kalendarzowego.</c:v>
                </c:pt>
                <c:pt idx="6">
                  <c:v>Wprowadzenie zapisu o możliwości finansowania z ZFA kosztów dowozu niepełnosprawnych pracowników zakładu lub zwrotu  kosztów dojazdu.</c:v>
                </c:pt>
                <c:pt idx="7">
                  <c:v>Dopuszczenie możliwości, w przypadku braku płynności finansowej zakładu, pożyczki ze środków ZFA, z obowiązkiem ich zwrotu do końca roku budżetowego.</c:v>
                </c:pt>
                <c:pt idx="8">
                  <c:v>Możliwość zakupu mieszkania na mieszkanie chronione ze środków ZFA</c:v>
                </c:pt>
                <c:pt idx="9">
                  <c:v>zmiany w przepisach podatkowych ( w szczególności podatek VAT)</c:v>
                </c:pt>
              </c:strCache>
            </c:strRef>
          </c:cat>
          <c:val>
            <c:numRef>
              <c:f>'[rysunki Edyta.xls]rozdz. 12'!$E$117:$E$126</c:f>
              <c:numCache>
                <c:formatCode>###0%</c:formatCode>
                <c:ptCount val="10"/>
                <c:pt idx="0">
                  <c:v>0.41052631578947368</c:v>
                </c:pt>
                <c:pt idx="1">
                  <c:v>0.32631578947368417</c:v>
                </c:pt>
                <c:pt idx="2">
                  <c:v>6.3157894736842107E-2</c:v>
                </c:pt>
                <c:pt idx="3">
                  <c:v>4.2105263157894736E-2</c:v>
                </c:pt>
                <c:pt idx="4">
                  <c:v>3.1578947368421054E-2</c:v>
                </c:pt>
                <c:pt idx="5">
                  <c:v>2.1052631578947368E-2</c:v>
                </c:pt>
                <c:pt idx="6">
                  <c:v>2.1052631578947368E-2</c:v>
                </c:pt>
                <c:pt idx="7">
                  <c:v>1.0526315789473684E-2</c:v>
                </c:pt>
                <c:pt idx="8">
                  <c:v>1.0526315789473684E-2</c:v>
                </c:pt>
                <c:pt idx="9">
                  <c:v>1.0526315789473684E-2</c:v>
                </c:pt>
              </c:numCache>
            </c:numRef>
          </c:val>
        </c:ser>
        <c:dLbls>
          <c:showLegendKey val="0"/>
          <c:showVal val="0"/>
          <c:showCatName val="0"/>
          <c:showSerName val="0"/>
          <c:showPercent val="0"/>
          <c:showBubbleSize val="0"/>
        </c:dLbls>
        <c:gapWidth val="150"/>
        <c:axId val="116202880"/>
        <c:axId val="116208768"/>
      </c:barChart>
      <c:catAx>
        <c:axId val="116202880"/>
        <c:scaling>
          <c:orientation val="maxMin"/>
        </c:scaling>
        <c:delete val="0"/>
        <c:axPos val="l"/>
        <c:majorTickMark val="out"/>
        <c:minorTickMark val="none"/>
        <c:tickLblPos val="nextTo"/>
        <c:crossAx val="116208768"/>
        <c:crosses val="autoZero"/>
        <c:auto val="1"/>
        <c:lblAlgn val="ctr"/>
        <c:lblOffset val="100"/>
        <c:noMultiLvlLbl val="0"/>
      </c:catAx>
      <c:valAx>
        <c:axId val="116208768"/>
        <c:scaling>
          <c:orientation val="minMax"/>
        </c:scaling>
        <c:delete val="1"/>
        <c:axPos val="t"/>
        <c:numFmt formatCode="###0%" sourceLinked="1"/>
        <c:majorTickMark val="out"/>
        <c:minorTickMark val="none"/>
        <c:tickLblPos val="nextTo"/>
        <c:crossAx val="116202880"/>
        <c:crosses val="autoZero"/>
        <c:crossBetween val="between"/>
      </c:valAx>
    </c:plotArea>
    <c:plotVisOnly val="1"/>
    <c:dispBlanksAs val="gap"/>
    <c:showDLblsOverMax val="0"/>
  </c:chart>
  <c:txPr>
    <a:bodyPr/>
    <a:lstStyle/>
    <a:p>
      <a:pPr>
        <a:defRPr sz="1200"/>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1400"/>
                </a:pPr>
                <a:endParaRPr lang="pl-PL"/>
              </a:p>
            </c:txPr>
            <c:showLegendKey val="0"/>
            <c:showVal val="1"/>
            <c:showCatName val="0"/>
            <c:showSerName val="0"/>
            <c:showPercent val="0"/>
            <c:showBubbleSize val="0"/>
            <c:showLeaderLines val="0"/>
          </c:dLbls>
          <c:cat>
            <c:strRef>
              <c:f>'[rysunki Edyta.xls]rozdz. 12'!$D$127:$D$130</c:f>
              <c:strCache>
                <c:ptCount val="4"/>
                <c:pt idx="0">
                  <c:v>Waloryzacja algorytmu dofinansowania/wzrost dofinansowania</c:v>
                </c:pt>
                <c:pt idx="1">
                  <c:v>Zwiększenie limitu środków przeznaczanych przez Samorząd Województwa na dofinansowanie kosztów działania ZAZ </c:v>
                </c:pt>
                <c:pt idx="2">
                  <c:v>Wprowadzenie możliwości dotacji podmiotowej od organizatora</c:v>
                </c:pt>
                <c:pt idx="3">
                  <c:v>Partycypacja w kosztach samorzadów lokalnych</c:v>
                </c:pt>
              </c:strCache>
            </c:strRef>
          </c:cat>
          <c:val>
            <c:numRef>
              <c:f>'[rysunki Edyta.xls]rozdz. 12'!$E$127:$E$130</c:f>
              <c:numCache>
                <c:formatCode>###0%</c:formatCode>
                <c:ptCount val="4"/>
                <c:pt idx="0">
                  <c:v>0.50526315789473686</c:v>
                </c:pt>
                <c:pt idx="1">
                  <c:v>0.30526315789473685</c:v>
                </c:pt>
                <c:pt idx="2">
                  <c:v>0.27368421052631581</c:v>
                </c:pt>
                <c:pt idx="3">
                  <c:v>1.0526315789473684E-2</c:v>
                </c:pt>
              </c:numCache>
            </c:numRef>
          </c:val>
        </c:ser>
        <c:dLbls>
          <c:showLegendKey val="0"/>
          <c:showVal val="0"/>
          <c:showCatName val="0"/>
          <c:showSerName val="0"/>
          <c:showPercent val="0"/>
          <c:showBubbleSize val="0"/>
        </c:dLbls>
        <c:gapWidth val="150"/>
        <c:axId val="116247168"/>
        <c:axId val="118305152"/>
      </c:barChart>
      <c:catAx>
        <c:axId val="116247168"/>
        <c:scaling>
          <c:orientation val="maxMin"/>
        </c:scaling>
        <c:delete val="0"/>
        <c:axPos val="l"/>
        <c:majorTickMark val="out"/>
        <c:minorTickMark val="none"/>
        <c:tickLblPos val="nextTo"/>
        <c:txPr>
          <a:bodyPr/>
          <a:lstStyle/>
          <a:p>
            <a:pPr>
              <a:defRPr sz="1300"/>
            </a:pPr>
            <a:endParaRPr lang="pl-PL"/>
          </a:p>
        </c:txPr>
        <c:crossAx val="118305152"/>
        <c:crosses val="autoZero"/>
        <c:auto val="1"/>
        <c:lblAlgn val="ctr"/>
        <c:lblOffset val="100"/>
        <c:noMultiLvlLbl val="0"/>
      </c:catAx>
      <c:valAx>
        <c:axId val="118305152"/>
        <c:scaling>
          <c:orientation val="minMax"/>
        </c:scaling>
        <c:delete val="1"/>
        <c:axPos val="t"/>
        <c:numFmt formatCode="###0%" sourceLinked="1"/>
        <c:majorTickMark val="out"/>
        <c:minorTickMark val="none"/>
        <c:tickLblPos val="nextTo"/>
        <c:crossAx val="116247168"/>
        <c:crosses val="autoZero"/>
        <c:crossBetween val="between"/>
      </c:valAx>
    </c:plotArea>
    <c:plotVisOnly val="1"/>
    <c:dispBlanksAs val="gap"/>
    <c:showDLblsOverMax val="0"/>
  </c:chart>
  <c:txPr>
    <a:bodyPr/>
    <a:lstStyle/>
    <a:p>
      <a:pPr>
        <a:defRPr sz="1100"/>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'[rysunki Edyta.xls]rozdz. 12'!$D$131:$D$133</c:f>
              <c:strCache>
                <c:ptCount val="3"/>
                <c:pt idx="0">
                  <c:v>Wydłużenie terminów sprawozdawczości rocznej (np.: do 31 marca, a nie do 31 grudnia)</c:v>
                </c:pt>
                <c:pt idx="1">
                  <c:v>Ułatwienie rozliczeń/większa przejrzystość/uproszczenie</c:v>
                </c:pt>
                <c:pt idx="2">
                  <c:v>Brak konieczności prowadzenia dokumentacji z naciskiem na kierowanie osób niepełnosprawnych na otwarty rynek pracy</c:v>
                </c:pt>
              </c:strCache>
            </c:strRef>
          </c:cat>
          <c:val>
            <c:numRef>
              <c:f>'[rysunki Edyta.xls]rozdz. 12'!$E$131:$E$133</c:f>
              <c:numCache>
                <c:formatCode>###0%</c:formatCode>
                <c:ptCount val="3"/>
                <c:pt idx="0">
                  <c:v>0.25263157894736843</c:v>
                </c:pt>
                <c:pt idx="1">
                  <c:v>2.1052631578947368E-2</c:v>
                </c:pt>
                <c:pt idx="2">
                  <c:v>1.0526315789473684E-2</c:v>
                </c:pt>
              </c:numCache>
            </c:numRef>
          </c:val>
        </c:ser>
        <c:dLbls>
          <c:showLegendKey val="0"/>
          <c:showVal val="0"/>
          <c:showCatName val="0"/>
          <c:showSerName val="0"/>
          <c:showPercent val="0"/>
          <c:showBubbleSize val="0"/>
        </c:dLbls>
        <c:gapWidth val="150"/>
        <c:axId val="118317056"/>
        <c:axId val="118318592"/>
      </c:barChart>
      <c:catAx>
        <c:axId val="118317056"/>
        <c:scaling>
          <c:orientation val="maxMin"/>
        </c:scaling>
        <c:delete val="0"/>
        <c:axPos val="l"/>
        <c:majorTickMark val="out"/>
        <c:minorTickMark val="none"/>
        <c:tickLblPos val="nextTo"/>
        <c:crossAx val="118318592"/>
        <c:crosses val="autoZero"/>
        <c:auto val="1"/>
        <c:lblAlgn val="ctr"/>
        <c:lblOffset val="100"/>
        <c:noMultiLvlLbl val="0"/>
      </c:catAx>
      <c:valAx>
        <c:axId val="118318592"/>
        <c:scaling>
          <c:orientation val="minMax"/>
        </c:scaling>
        <c:delete val="1"/>
        <c:axPos val="t"/>
        <c:numFmt formatCode="###0%" sourceLinked="1"/>
        <c:majorTickMark val="out"/>
        <c:minorTickMark val="none"/>
        <c:tickLblPos val="nextTo"/>
        <c:crossAx val="118317056"/>
        <c:crosses val="autoZero"/>
        <c:crossBetween val="between"/>
      </c:valAx>
    </c:plotArea>
    <c:plotVisOnly val="1"/>
    <c:dispBlanksAs val="gap"/>
    <c:showDLblsOverMax val="0"/>
  </c:chart>
  <c:txPr>
    <a:bodyPr/>
    <a:lstStyle/>
    <a:p>
      <a:pPr>
        <a:defRPr sz="1400"/>
      </a:pPr>
      <a:endParaRPr lang="pl-P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1600"/>
                </a:pPr>
                <a:endParaRPr lang="pl-PL"/>
              </a:p>
            </c:txPr>
            <c:showLegendKey val="0"/>
            <c:showVal val="1"/>
            <c:showCatName val="0"/>
            <c:showSerName val="0"/>
            <c:showPercent val="0"/>
            <c:showBubbleSize val="0"/>
            <c:showLeaderLines val="0"/>
          </c:dLbls>
          <c:cat>
            <c:strRef>
              <c:f>'[rysunki Edyta.xls]rozdz. 12'!$D$134:$D$140</c:f>
              <c:strCache>
                <c:ptCount val="7"/>
                <c:pt idx="0">
                  <c:v>zwiększenie % udziału ON ze stopniem umiarkowanym </c:v>
                </c:pt>
                <c:pt idx="1">
                  <c:v>możliwość rekrutacji osób z umiarkowanym stopniem niepełnosparwności bez względu na rodzaj schorzenia</c:v>
                </c:pt>
                <c:pt idx="2">
                  <c:v>zwiększenie % udziału pracowników pełnosprawnych</c:v>
                </c:pt>
                <c:pt idx="3">
                  <c:v>Dopuszczenie,  że ZAZ jest dla części pracowników ostatecznym miejscem pracy (gdzie mogą rozwijać umiejętności i kontynuować,  rehabilitację społeczną).</c:v>
                </c:pt>
                <c:pt idx="4">
                  <c:v>Możliwość powrotu  do ZAZ (poprzez odpowiedni zapis) pracowników w przypadku niepowodzenia na otwartym rynku pracy</c:v>
                </c:pt>
                <c:pt idx="5">
                  <c:v>Tworzenie nowych miejsc pracy w ZAZ  uwarunkowane czynnikami ekonomicznymi a nie tylko decyzjami administracyjnymi</c:v>
                </c:pt>
                <c:pt idx="6">
                  <c:v>zmniejszenie liczby pracowników niepełnosprawnych przypadajacych na jednego opiekuna</c:v>
                </c:pt>
              </c:strCache>
            </c:strRef>
          </c:cat>
          <c:val>
            <c:numRef>
              <c:f>'[rysunki Edyta.xls]rozdz. 12'!$E$134:$E$140</c:f>
              <c:numCache>
                <c:formatCode>###0%</c:formatCode>
                <c:ptCount val="7"/>
                <c:pt idx="0">
                  <c:v>0.16842105263157894</c:v>
                </c:pt>
                <c:pt idx="1">
                  <c:v>0.11578947368421053</c:v>
                </c:pt>
                <c:pt idx="2">
                  <c:v>4.2105263157894736E-2</c:v>
                </c:pt>
                <c:pt idx="3">
                  <c:v>3.1578947368421054E-2</c:v>
                </c:pt>
                <c:pt idx="4">
                  <c:v>2.1052631578947368E-2</c:v>
                </c:pt>
                <c:pt idx="5">
                  <c:v>2.1052631578947368E-2</c:v>
                </c:pt>
                <c:pt idx="6">
                  <c:v>1.0526315789473684E-2</c:v>
                </c:pt>
              </c:numCache>
            </c:numRef>
          </c:val>
        </c:ser>
        <c:dLbls>
          <c:showLegendKey val="0"/>
          <c:showVal val="0"/>
          <c:showCatName val="0"/>
          <c:showSerName val="0"/>
          <c:showPercent val="0"/>
          <c:showBubbleSize val="0"/>
        </c:dLbls>
        <c:gapWidth val="150"/>
        <c:axId val="118385664"/>
        <c:axId val="118387456"/>
      </c:barChart>
      <c:catAx>
        <c:axId val="118385664"/>
        <c:scaling>
          <c:orientation val="maxMin"/>
        </c:scaling>
        <c:delete val="0"/>
        <c:axPos val="l"/>
        <c:majorTickMark val="out"/>
        <c:minorTickMark val="none"/>
        <c:tickLblPos val="nextTo"/>
        <c:crossAx val="118387456"/>
        <c:crosses val="autoZero"/>
        <c:auto val="1"/>
        <c:lblAlgn val="ctr"/>
        <c:lblOffset val="100"/>
        <c:noMultiLvlLbl val="0"/>
      </c:catAx>
      <c:valAx>
        <c:axId val="118387456"/>
        <c:scaling>
          <c:orientation val="minMax"/>
        </c:scaling>
        <c:delete val="1"/>
        <c:axPos val="t"/>
        <c:numFmt formatCode="###0%" sourceLinked="1"/>
        <c:majorTickMark val="out"/>
        <c:minorTickMark val="none"/>
        <c:tickLblPos val="nextTo"/>
        <c:crossAx val="118385664"/>
        <c:crosses val="autoZero"/>
        <c:crossBetween val="between"/>
      </c:valAx>
    </c:plotArea>
    <c:plotVisOnly val="1"/>
    <c:dispBlanksAs val="gap"/>
    <c:showDLblsOverMax val="0"/>
  </c:chart>
  <c:txPr>
    <a:bodyPr/>
    <a:lstStyle/>
    <a:p>
      <a:pPr>
        <a:defRPr sz="1400"/>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'[rysunki Edyta.xls]rozdz. 12'!$D$141:$D$143</c:f>
              <c:strCache>
                <c:ptCount val="3"/>
                <c:pt idx="0">
                  <c:v>Stworzenie możliwość zatrudnienia na zastępstwo (dotyczy personelu zakładu) w przypadku np. urlopu macierzyńskiego, długotrwałego zwolnienia chorobowego bez konieczności podwójnego liczenia tych osób do wskaźników.</c:v>
                </c:pt>
                <c:pt idx="1">
                  <c:v>Brak dostosowania kodeksu pracy do ZAZ (w przypadku kiedy ON traci stopień niepełnosprawności i nie może być już pracownikiem, brak podstaw prawnych aby rozwiązać umowę o pracę z taką osobą, konieczność zawierania umowy na czas nieokreślony)</c:v>
                </c:pt>
                <c:pt idx="2">
                  <c:v>umowa o pracę - zniesienie zapisu limitującego czasowe zatrudnienia tylko  do 33 miesięcy</c:v>
                </c:pt>
              </c:strCache>
            </c:strRef>
          </c:cat>
          <c:val>
            <c:numRef>
              <c:f>'[rysunki Edyta.xls]rozdz. 12'!$E$141:$E$143</c:f>
              <c:numCache>
                <c:formatCode>###0%</c:formatCode>
                <c:ptCount val="3"/>
                <c:pt idx="0">
                  <c:v>8.4210526315789472E-2</c:v>
                </c:pt>
                <c:pt idx="1">
                  <c:v>5.2631578947368425E-2</c:v>
                </c:pt>
                <c:pt idx="2">
                  <c:v>4.2105263157894736E-2</c:v>
                </c:pt>
              </c:numCache>
            </c:numRef>
          </c:val>
        </c:ser>
        <c:dLbls>
          <c:showLegendKey val="0"/>
          <c:showVal val="0"/>
          <c:showCatName val="0"/>
          <c:showSerName val="0"/>
          <c:showPercent val="0"/>
          <c:showBubbleSize val="0"/>
        </c:dLbls>
        <c:gapWidth val="150"/>
        <c:axId val="118417280"/>
        <c:axId val="118418816"/>
      </c:barChart>
      <c:catAx>
        <c:axId val="118417280"/>
        <c:scaling>
          <c:orientation val="maxMin"/>
        </c:scaling>
        <c:delete val="0"/>
        <c:axPos val="l"/>
        <c:majorTickMark val="out"/>
        <c:minorTickMark val="none"/>
        <c:tickLblPos val="nextTo"/>
        <c:crossAx val="118418816"/>
        <c:crosses val="autoZero"/>
        <c:auto val="1"/>
        <c:lblAlgn val="ctr"/>
        <c:lblOffset val="100"/>
        <c:noMultiLvlLbl val="0"/>
      </c:catAx>
      <c:valAx>
        <c:axId val="118418816"/>
        <c:scaling>
          <c:orientation val="minMax"/>
        </c:scaling>
        <c:delete val="1"/>
        <c:axPos val="t"/>
        <c:numFmt formatCode="###0%" sourceLinked="1"/>
        <c:majorTickMark val="out"/>
        <c:minorTickMark val="none"/>
        <c:tickLblPos val="nextTo"/>
        <c:crossAx val="118417280"/>
        <c:crosses val="autoZero"/>
        <c:crossBetween val="between"/>
      </c:valAx>
    </c:plotArea>
    <c:plotVisOnly val="1"/>
    <c:dispBlanksAs val="gap"/>
    <c:showDLblsOverMax val="0"/>
  </c:chart>
  <c:txPr>
    <a:bodyPr/>
    <a:lstStyle/>
    <a:p>
      <a:pPr>
        <a:defRPr sz="1400"/>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2000"/>
                </a:pPr>
                <a:endParaRPr lang="pl-PL"/>
              </a:p>
            </c:txPr>
            <c:showLegendKey val="0"/>
            <c:showVal val="1"/>
            <c:showCatName val="0"/>
            <c:showSerName val="0"/>
            <c:showPercent val="0"/>
            <c:showBubbleSize val="0"/>
            <c:showLeaderLines val="0"/>
          </c:dLbls>
          <c:cat>
            <c:strRef>
              <c:f>'[rysunki Edyta.xls]rozdz. 12'!$D$144:$D$148</c:f>
              <c:strCache>
                <c:ptCount val="5"/>
                <c:pt idx="0">
                  <c:v>Wliczanie do stanu zatrudnienia ZAZ osób posiadających orzeczenie o stopniu niepełnosprawności na czas określony, które ponownie ubiegają się o ustalenie stopnia niepełnosprawności do czasu ostatecznego rozstrzygnięcia.</c:v>
                </c:pt>
                <c:pt idx="1">
                  <c:v>Uregulowanie orzecznictwa</c:v>
                </c:pt>
                <c:pt idx="2">
                  <c:v>Praca w ZAZ często jest przyczyną odbierania renty - traktowanie ZAZ jako zakładu pracy, a nie meijsca rehabilitacji </c:v>
                </c:pt>
                <c:pt idx="3">
                  <c:v>Wskazania do ZAZ powinny być formułowane w orzecznictwie</c:v>
                </c:pt>
                <c:pt idx="4">
                  <c:v>Likwidacja szufladkowych wskazań PCPR do pracy w ZAZ</c:v>
                </c:pt>
              </c:strCache>
            </c:strRef>
          </c:cat>
          <c:val>
            <c:numRef>
              <c:f>'[rysunki Edyta.xls]rozdz. 12'!$E$144:$E$148</c:f>
              <c:numCache>
                <c:formatCode>###0%</c:formatCode>
                <c:ptCount val="5"/>
                <c:pt idx="0">
                  <c:v>7.3684210526315783E-2</c:v>
                </c:pt>
                <c:pt idx="1">
                  <c:v>5.2631578947368425E-2</c:v>
                </c:pt>
                <c:pt idx="2">
                  <c:v>2.1052631578947368E-2</c:v>
                </c:pt>
                <c:pt idx="3">
                  <c:v>1.0526315789473684E-2</c:v>
                </c:pt>
                <c:pt idx="4">
                  <c:v>1.0526315789473684E-2</c:v>
                </c:pt>
              </c:numCache>
            </c:numRef>
          </c:val>
        </c:ser>
        <c:dLbls>
          <c:showLegendKey val="0"/>
          <c:showVal val="0"/>
          <c:showCatName val="0"/>
          <c:showSerName val="0"/>
          <c:showPercent val="0"/>
          <c:showBubbleSize val="0"/>
        </c:dLbls>
        <c:gapWidth val="150"/>
        <c:axId val="118505856"/>
        <c:axId val="118507392"/>
      </c:barChart>
      <c:catAx>
        <c:axId val="118505856"/>
        <c:scaling>
          <c:orientation val="maxMin"/>
        </c:scaling>
        <c:delete val="0"/>
        <c:axPos val="l"/>
        <c:majorTickMark val="out"/>
        <c:minorTickMark val="none"/>
        <c:tickLblPos val="nextTo"/>
        <c:txPr>
          <a:bodyPr/>
          <a:lstStyle/>
          <a:p>
            <a:pPr>
              <a:defRPr sz="1200"/>
            </a:pPr>
            <a:endParaRPr lang="pl-PL"/>
          </a:p>
        </c:txPr>
        <c:crossAx val="118507392"/>
        <c:crosses val="autoZero"/>
        <c:auto val="1"/>
        <c:lblAlgn val="ctr"/>
        <c:lblOffset val="100"/>
        <c:noMultiLvlLbl val="0"/>
      </c:catAx>
      <c:valAx>
        <c:axId val="118507392"/>
        <c:scaling>
          <c:orientation val="minMax"/>
        </c:scaling>
        <c:delete val="1"/>
        <c:axPos val="t"/>
        <c:numFmt formatCode="###0%" sourceLinked="1"/>
        <c:majorTickMark val="out"/>
        <c:minorTickMark val="none"/>
        <c:tickLblPos val="nextTo"/>
        <c:crossAx val="118505856"/>
        <c:crosses val="autoZero"/>
        <c:crossBetween val="between"/>
      </c:valAx>
    </c:plotArea>
    <c:plotVisOnly val="1"/>
    <c:dispBlanksAs val="gap"/>
    <c:showDLblsOverMax val="0"/>
  </c:chart>
  <c:txPr>
    <a:bodyPr/>
    <a:lstStyle/>
    <a:p>
      <a:pPr>
        <a:defRPr sz="1400"/>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'tabele wynikowe'!$K$363</c:f>
              <c:strCache>
                <c:ptCount val="1"/>
                <c:pt idx="0">
                  <c:v>2016 r - Zatrudnienie na ORP </c:v>
                </c:pt>
              </c:strCache>
            </c:strRef>
          </c:tx>
          <c:invertIfNegative val="0"/>
          <c:dLbls>
            <c:showLegendKey val="0"/>
            <c:showVal val="1"/>
            <c:showCatName val="0"/>
            <c:showSerName val="0"/>
            <c:showPercent val="0"/>
            <c:showBubbleSize val="0"/>
            <c:showLeaderLines val="0"/>
          </c:dLbls>
          <c:cat>
            <c:strRef>
              <c:f>'tabele wynikowe'!$J$364:$J$367</c:f>
              <c:strCache>
                <c:ptCount val="4"/>
                <c:pt idx="0">
                  <c:v>Brak</c:v>
                </c:pt>
                <c:pt idx="1">
                  <c:v>1-2 osoby</c:v>
                </c:pt>
                <c:pt idx="2">
                  <c:v>3-4 osoby</c:v>
                </c:pt>
                <c:pt idx="3">
                  <c:v>5+</c:v>
                </c:pt>
              </c:strCache>
            </c:strRef>
          </c:cat>
          <c:val>
            <c:numRef>
              <c:f>'tabele wynikowe'!$K$364:$K$367</c:f>
              <c:numCache>
                <c:formatCode>0%</c:formatCode>
                <c:ptCount val="4"/>
                <c:pt idx="0">
                  <c:v>0.48076923076923078</c:v>
                </c:pt>
                <c:pt idx="1">
                  <c:v>0.30769230769230771</c:v>
                </c:pt>
                <c:pt idx="2">
                  <c:v>0.16346153846153846</c:v>
                </c:pt>
                <c:pt idx="3">
                  <c:v>4.807692307692308E-2</c:v>
                </c:pt>
              </c:numCache>
            </c:numRef>
          </c:val>
        </c:ser>
        <c:dLbls>
          <c:showLegendKey val="0"/>
          <c:showVal val="0"/>
          <c:showCatName val="0"/>
          <c:showSerName val="0"/>
          <c:showPercent val="0"/>
          <c:showBubbleSize val="0"/>
        </c:dLbls>
        <c:gapWidth val="150"/>
        <c:axId val="118103424"/>
        <c:axId val="118121600"/>
      </c:barChart>
      <c:catAx>
        <c:axId val="118103424"/>
        <c:scaling>
          <c:orientation val="maxMin"/>
        </c:scaling>
        <c:delete val="0"/>
        <c:axPos val="l"/>
        <c:majorTickMark val="out"/>
        <c:minorTickMark val="none"/>
        <c:tickLblPos val="nextTo"/>
        <c:crossAx val="118121600"/>
        <c:crosses val="autoZero"/>
        <c:auto val="1"/>
        <c:lblAlgn val="ctr"/>
        <c:lblOffset val="100"/>
        <c:noMultiLvlLbl val="0"/>
      </c:catAx>
      <c:valAx>
        <c:axId val="118121600"/>
        <c:scaling>
          <c:orientation val="minMax"/>
        </c:scaling>
        <c:delete val="1"/>
        <c:axPos val="t"/>
        <c:numFmt formatCode="0%" sourceLinked="1"/>
        <c:majorTickMark val="out"/>
        <c:minorTickMark val="none"/>
        <c:tickLblPos val="nextTo"/>
        <c:crossAx val="118103424"/>
        <c:crosses val="autoZero"/>
        <c:crossBetween val="between"/>
      </c:valAx>
    </c:plotArea>
    <c:plotVisOnly val="1"/>
    <c:dispBlanksAs val="gap"/>
    <c:showDLblsOverMax val="0"/>
  </c:chart>
  <c:txPr>
    <a:bodyPr/>
    <a:lstStyle/>
    <a:p>
      <a:pPr>
        <a:defRPr sz="1600">
          <a:latin typeface="+mn-lt"/>
        </a:defRPr>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'tabele wynikowe'!$K$370</c:f>
              <c:strCache>
                <c:ptCount val="1"/>
                <c:pt idx="0">
                  <c:v>2016 - zatrudnienie w ZPCH</c:v>
                </c:pt>
              </c:strCache>
            </c:strRef>
          </c:tx>
          <c:invertIfNegative val="0"/>
          <c:dLbls>
            <c:showLegendKey val="0"/>
            <c:showVal val="1"/>
            <c:showCatName val="0"/>
            <c:showSerName val="0"/>
            <c:showPercent val="0"/>
            <c:showBubbleSize val="0"/>
            <c:showLeaderLines val="0"/>
          </c:dLbls>
          <c:cat>
            <c:strRef>
              <c:f>'tabele wynikowe'!$J$371:$J$374</c:f>
              <c:strCache>
                <c:ptCount val="4"/>
                <c:pt idx="0">
                  <c:v>Brak</c:v>
                </c:pt>
                <c:pt idx="1">
                  <c:v>1</c:v>
                </c:pt>
                <c:pt idx="2">
                  <c:v>2</c:v>
                </c:pt>
                <c:pt idx="3">
                  <c:v>3</c:v>
                </c:pt>
              </c:strCache>
            </c:strRef>
          </c:cat>
          <c:val>
            <c:numRef>
              <c:f>'tabele wynikowe'!$K$371:$K$374</c:f>
              <c:numCache>
                <c:formatCode>0%</c:formatCode>
                <c:ptCount val="4"/>
                <c:pt idx="0">
                  <c:v>0.875</c:v>
                </c:pt>
                <c:pt idx="1">
                  <c:v>6.7307692307692304E-2</c:v>
                </c:pt>
                <c:pt idx="2">
                  <c:v>3.8461538461538464E-2</c:v>
                </c:pt>
                <c:pt idx="3">
                  <c:v>1.9230769230769232E-2</c:v>
                </c:pt>
              </c:numCache>
            </c:numRef>
          </c:val>
        </c:ser>
        <c:dLbls>
          <c:showLegendKey val="0"/>
          <c:showVal val="0"/>
          <c:showCatName val="0"/>
          <c:showSerName val="0"/>
          <c:showPercent val="0"/>
          <c:showBubbleSize val="0"/>
        </c:dLbls>
        <c:gapWidth val="150"/>
        <c:axId val="118178560"/>
        <c:axId val="118180096"/>
      </c:barChart>
      <c:catAx>
        <c:axId val="118178560"/>
        <c:scaling>
          <c:orientation val="maxMin"/>
        </c:scaling>
        <c:delete val="0"/>
        <c:axPos val="l"/>
        <c:majorTickMark val="out"/>
        <c:minorTickMark val="none"/>
        <c:tickLblPos val="nextTo"/>
        <c:crossAx val="118180096"/>
        <c:crosses val="autoZero"/>
        <c:auto val="1"/>
        <c:lblAlgn val="ctr"/>
        <c:lblOffset val="100"/>
        <c:noMultiLvlLbl val="0"/>
      </c:catAx>
      <c:valAx>
        <c:axId val="118180096"/>
        <c:scaling>
          <c:orientation val="minMax"/>
        </c:scaling>
        <c:delete val="1"/>
        <c:axPos val="t"/>
        <c:numFmt formatCode="0%" sourceLinked="1"/>
        <c:majorTickMark val="out"/>
        <c:minorTickMark val="none"/>
        <c:tickLblPos val="nextTo"/>
        <c:crossAx val="118178560"/>
        <c:crosses val="autoZero"/>
        <c:crossBetween val="between"/>
      </c:valAx>
    </c:plotArea>
    <c:plotVisOnly val="1"/>
    <c:dispBlanksAs val="gap"/>
    <c:showDLblsOverMax val="0"/>
  </c:chart>
  <c:txPr>
    <a:bodyPr/>
    <a:lstStyle/>
    <a:p>
      <a:pPr>
        <a:defRPr sz="1600"/>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800"/>
            </a:pPr>
            <a:r>
              <a:rPr lang="pl-PL" sz="1800"/>
              <a:t>Okres pracy w aktualnym ZAZ</a:t>
            </a:r>
            <a:r>
              <a:rPr lang="pl-PL" sz="1800" baseline="0"/>
              <a:t/>
            </a:r>
            <a:br>
              <a:rPr lang="pl-PL" sz="1800" baseline="0"/>
            </a:br>
            <a:r>
              <a:rPr lang="pl-PL" sz="1800" baseline="0"/>
              <a:t>(% pracowników)</a:t>
            </a:r>
            <a:endParaRPr lang="pl-PL" sz="1800"/>
          </a:p>
        </c:rich>
      </c:tx>
      <c:layout/>
      <c:overlay val="0"/>
    </c:title>
    <c:autoTitleDeleted val="0"/>
    <c:plotArea>
      <c:layout>
        <c:manualLayout>
          <c:layoutTarget val="inner"/>
          <c:xMode val="edge"/>
          <c:yMode val="edge"/>
          <c:x val="0.39707114850252528"/>
          <c:y val="0.22931146106736724"/>
          <c:w val="0.55467595890367194"/>
          <c:h val="0.72276611256926215"/>
        </c:manualLayout>
      </c:layout>
      <c:barChart>
        <c:barDir val="bar"/>
        <c:grouping val="clustered"/>
        <c:varyColors val="0"/>
        <c:ser>
          <c:idx val="0"/>
          <c:order val="0"/>
          <c:spPr>
            <a:solidFill>
              <a:schemeClr val="tx2"/>
            </a:solidFill>
            <a:ln>
              <a:solidFill>
                <a:schemeClr val="tx2">
                  <a:lumMod val="75000"/>
                </a:schemeClr>
              </a:solidFill>
            </a:ln>
          </c:spPr>
          <c:invertIfNegative val="0"/>
          <c:dLbls>
            <c:txPr>
              <a:bodyPr/>
              <a:lstStyle/>
              <a:p>
                <a:pPr>
                  <a:defRPr sz="1600"/>
                </a:pPr>
                <a:endParaRPr lang="pl-PL"/>
              </a:p>
            </c:txPr>
            <c:showLegendKey val="0"/>
            <c:showVal val="1"/>
            <c:showCatName val="0"/>
            <c:showSerName val="0"/>
            <c:showPercent val="0"/>
            <c:showBubbleSize val="0"/>
            <c:showLeaderLines val="0"/>
          </c:dLbls>
          <c:cat>
            <c:strRef>
              <c:f>'[cawi rozdz 8 rysunki.xlsx]8 charakterystyka pracownikow'!$A$163:$A$167</c:f>
              <c:strCache>
                <c:ptCount val="5"/>
                <c:pt idx="0">
                  <c:v>Do 1 roku</c:v>
                </c:pt>
                <c:pt idx="1">
                  <c:v>Pow. 1 roku – do 3 lat</c:v>
                </c:pt>
                <c:pt idx="2">
                  <c:v>Pow. 3 lat – do 6 lat</c:v>
                </c:pt>
                <c:pt idx="3">
                  <c:v>Pow. 6 lat – do 9 lat</c:v>
                </c:pt>
                <c:pt idx="4">
                  <c:v>Powyżej 9 lat</c:v>
                </c:pt>
              </c:strCache>
            </c:strRef>
          </c:cat>
          <c:val>
            <c:numRef>
              <c:f>'[cawi rozdz 8 rysunki.xlsx]8 charakterystyka pracownikow'!$D$163:$D$167</c:f>
              <c:numCache>
                <c:formatCode>0%</c:formatCode>
                <c:ptCount val="5"/>
                <c:pt idx="0">
                  <c:v>0.13518987341772143</c:v>
                </c:pt>
                <c:pt idx="1">
                  <c:v>0.32860759493670894</c:v>
                </c:pt>
                <c:pt idx="2">
                  <c:v>0.20835443037974685</c:v>
                </c:pt>
                <c:pt idx="3">
                  <c:v>0.15974683544303797</c:v>
                </c:pt>
                <c:pt idx="4">
                  <c:v>0.16810126582278481</c:v>
                </c:pt>
              </c:numCache>
            </c:numRef>
          </c:val>
        </c:ser>
        <c:dLbls>
          <c:showLegendKey val="0"/>
          <c:showVal val="0"/>
          <c:showCatName val="0"/>
          <c:showSerName val="0"/>
          <c:showPercent val="0"/>
          <c:showBubbleSize val="0"/>
        </c:dLbls>
        <c:gapWidth val="100"/>
        <c:axId val="119316864"/>
        <c:axId val="119318400"/>
      </c:barChart>
      <c:catAx>
        <c:axId val="119316864"/>
        <c:scaling>
          <c:orientation val="maxMin"/>
        </c:scaling>
        <c:delete val="0"/>
        <c:axPos val="l"/>
        <c:majorTickMark val="out"/>
        <c:minorTickMark val="none"/>
        <c:tickLblPos val="nextTo"/>
        <c:txPr>
          <a:bodyPr/>
          <a:lstStyle/>
          <a:p>
            <a:pPr>
              <a:defRPr sz="1400"/>
            </a:pPr>
            <a:endParaRPr lang="pl-PL"/>
          </a:p>
        </c:txPr>
        <c:crossAx val="119318400"/>
        <c:crosses val="autoZero"/>
        <c:auto val="1"/>
        <c:lblAlgn val="ctr"/>
        <c:lblOffset val="100"/>
        <c:noMultiLvlLbl val="0"/>
      </c:catAx>
      <c:valAx>
        <c:axId val="119318400"/>
        <c:scaling>
          <c:orientation val="minMax"/>
        </c:scaling>
        <c:delete val="1"/>
        <c:axPos val="t"/>
        <c:numFmt formatCode="0%" sourceLinked="1"/>
        <c:majorTickMark val="out"/>
        <c:minorTickMark val="none"/>
        <c:tickLblPos val="none"/>
        <c:crossAx val="119316864"/>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800"/>
            </a:pPr>
            <a:r>
              <a:rPr lang="pl-PL" sz="2800"/>
              <a:t>Opinia na temat ZAZ</a:t>
            </a:r>
          </a:p>
        </c:rich>
      </c:tx>
      <c:layout>
        <c:manualLayout>
          <c:xMode val="edge"/>
          <c:yMode val="edge"/>
          <c:x val="0.15509817091030292"/>
          <c:y val="2.9506642119129619E-2"/>
        </c:manualLayout>
      </c:layout>
      <c:overlay val="0"/>
    </c:title>
    <c:autoTitleDeleted val="0"/>
    <c:plotArea>
      <c:layout>
        <c:manualLayout>
          <c:layoutTarget val="inner"/>
          <c:xMode val="edge"/>
          <c:yMode val="edge"/>
          <c:x val="0.23022742268948226"/>
          <c:y val="0.14267245618044447"/>
          <c:w val="0.54337565362469342"/>
          <c:h val="0.73979376588480561"/>
        </c:manualLayout>
      </c:layout>
      <c:pieChart>
        <c:varyColors val="1"/>
        <c:ser>
          <c:idx val="0"/>
          <c:order val="0"/>
          <c:spPr>
            <a:solidFill>
              <a:schemeClr val="tx2"/>
            </a:solidFill>
            <a:ln>
              <a:solidFill>
                <a:schemeClr val="tx2">
                  <a:lumMod val="75000"/>
                </a:schemeClr>
              </a:solidFill>
            </a:ln>
          </c:spPr>
          <c:dPt>
            <c:idx val="0"/>
            <c:bubble3D val="0"/>
            <c:spPr>
              <a:solidFill>
                <a:schemeClr val="tx2">
                  <a:lumMod val="20000"/>
                  <a:lumOff val="80000"/>
                </a:schemeClr>
              </a:solidFill>
              <a:ln>
                <a:solidFill>
                  <a:schemeClr val="tx2">
                    <a:lumMod val="75000"/>
                  </a:schemeClr>
                </a:solidFill>
              </a:ln>
            </c:spPr>
          </c:dPt>
          <c:dPt>
            <c:idx val="1"/>
            <c:bubble3D val="0"/>
            <c:spPr>
              <a:solidFill>
                <a:schemeClr val="accent1"/>
              </a:solidFill>
              <a:ln>
                <a:solidFill>
                  <a:schemeClr val="tx2">
                    <a:lumMod val="75000"/>
                  </a:schemeClr>
                </a:solidFill>
              </a:ln>
            </c:spPr>
          </c:dPt>
          <c:dPt>
            <c:idx val="2"/>
            <c:bubble3D val="0"/>
          </c:dPt>
          <c:dPt>
            <c:idx val="3"/>
            <c:bubble3D val="0"/>
            <c:spPr>
              <a:solidFill>
                <a:schemeClr val="bg1">
                  <a:lumMod val="75000"/>
                </a:schemeClr>
              </a:solidFill>
              <a:ln>
                <a:solidFill>
                  <a:schemeClr val="tx2">
                    <a:lumMod val="75000"/>
                  </a:schemeClr>
                </a:solidFill>
              </a:ln>
            </c:spPr>
          </c:dPt>
          <c:dLbls>
            <c:dLbl>
              <c:idx val="0"/>
              <c:layout>
                <c:manualLayout>
                  <c:x val="8.1871206229610846E-2"/>
                  <c:y val="4.75039810391438E-2"/>
                </c:manualLayout>
              </c:layout>
              <c:showLegendKey val="0"/>
              <c:showVal val="1"/>
              <c:showCatName val="1"/>
              <c:showSerName val="0"/>
              <c:showPercent val="0"/>
              <c:showBubbleSize val="0"/>
              <c:separator>
</c:separator>
            </c:dLbl>
            <c:dLbl>
              <c:idx val="1"/>
              <c:layout>
                <c:manualLayout>
                  <c:x val="-3.8115209421175425E-2"/>
                  <c:y val="6.4958170432562162E-2"/>
                </c:manualLayout>
              </c:layout>
              <c:showLegendKey val="0"/>
              <c:showVal val="1"/>
              <c:showCatName val="1"/>
              <c:showSerName val="0"/>
              <c:showPercent val="0"/>
              <c:showBubbleSize val="0"/>
              <c:separator>
</c:separator>
            </c:dLbl>
            <c:dLbl>
              <c:idx val="2"/>
              <c:layout>
                <c:manualLayout>
                  <c:x val="-8.5582662532445897E-2"/>
                  <c:y val="4.75996494216692E-2"/>
                </c:manualLayout>
              </c:layout>
              <c:showLegendKey val="0"/>
              <c:showVal val="1"/>
              <c:showCatName val="1"/>
              <c:showSerName val="0"/>
              <c:showPercent val="0"/>
              <c:showBubbleSize val="0"/>
              <c:separator>
</c:separator>
            </c:dLbl>
            <c:dLbl>
              <c:idx val="3"/>
              <c:layout>
                <c:manualLayout>
                  <c:x val="-4.2610417024371031E-2"/>
                  <c:y val="-0.1798422309337763"/>
                </c:manualLayout>
              </c:layou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2000"/>
                </a:pPr>
                <a:endParaRPr lang="pl-PL"/>
              </a:p>
            </c:txPr>
            <c:showLegendKey val="0"/>
            <c:showVal val="1"/>
            <c:showCatName val="1"/>
            <c:showSerName val="0"/>
            <c:showPercent val="0"/>
            <c:showBubbleSize val="0"/>
            <c:separator>
</c:separator>
            <c:showLeaderLines val="1"/>
          </c:dLbls>
          <c:cat>
            <c:strRef>
              <c:f>'[cati ngo rysunki.xlsx]Arkusz1'!$B$165:$B$168</c:f>
              <c:strCache>
                <c:ptCount val="4"/>
                <c:pt idx="0">
                  <c:v>raczej negatywna</c:v>
                </c:pt>
                <c:pt idx="1">
                  <c:v>raczej pozytywna</c:v>
                </c:pt>
                <c:pt idx="2">
                  <c:v>pozytywna</c:v>
                </c:pt>
                <c:pt idx="3">
                  <c:v>Nie wiem/trudno powiedzieć</c:v>
                </c:pt>
              </c:strCache>
            </c:strRef>
          </c:cat>
          <c:val>
            <c:numRef>
              <c:f>'[cati ngo rysunki.xlsx]Arkusz1'!$D$165:$D$168</c:f>
              <c:numCache>
                <c:formatCode>###0%</c:formatCode>
                <c:ptCount val="4"/>
                <c:pt idx="0">
                  <c:v>2.3166559033796708E-2</c:v>
                </c:pt>
                <c:pt idx="1">
                  <c:v>0.16318984172303228</c:v>
                </c:pt>
                <c:pt idx="2">
                  <c:v>0.7940593736899948</c:v>
                </c:pt>
                <c:pt idx="3">
                  <c:v>7.9258862717106904E-3</c:v>
                </c:pt>
              </c:numCache>
            </c:numRef>
          </c:val>
        </c:ser>
        <c:dLbls>
          <c:showLegendKey val="0"/>
          <c:showVal val="0"/>
          <c:showCatName val="0"/>
          <c:showSerName val="0"/>
          <c:showPercent val="0"/>
          <c:showBubbleSize val="0"/>
          <c:showLeaderLines val="1"/>
        </c:dLbls>
        <c:firstSliceAng val="74"/>
      </c:pieChart>
      <c:spPr>
        <a:noFill/>
        <a:ln w="25400">
          <a:noFill/>
        </a:ln>
      </c:spPr>
    </c:plotArea>
    <c:plotVisOnly val="1"/>
    <c:dispBlanksAs val="gap"/>
    <c:showDLblsOverMax val="0"/>
  </c:chart>
  <c:spPr>
    <a:ln>
      <a:noFill/>
    </a:ln>
  </c:spPr>
  <c:txPr>
    <a:bodyPr/>
    <a:lstStyle/>
    <a:p>
      <a:pPr>
        <a:defRPr sz="1800"/>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800"/>
            </a:pPr>
            <a:r>
              <a:rPr lang="pl-PL" sz="1800"/>
              <a:t>Średni okres zatrudnienia w ZAZ</a:t>
            </a:r>
            <a:br>
              <a:rPr lang="pl-PL" sz="1800"/>
            </a:br>
            <a:r>
              <a:rPr lang="pl-PL" sz="1800"/>
              <a:t>(% ZAZ)</a:t>
            </a:r>
          </a:p>
        </c:rich>
      </c:tx>
      <c:layout>
        <c:manualLayout>
          <c:xMode val="edge"/>
          <c:yMode val="edge"/>
          <c:x val="0.20410852713178293"/>
          <c:y val="2.1164021164021163E-2"/>
        </c:manualLayout>
      </c:layout>
      <c:overlay val="0"/>
    </c:title>
    <c:autoTitleDeleted val="0"/>
    <c:plotArea>
      <c:layout>
        <c:manualLayout>
          <c:layoutTarget val="inner"/>
          <c:xMode val="edge"/>
          <c:yMode val="edge"/>
          <c:x val="0.27094793383385218"/>
          <c:y val="0.20109375216986766"/>
          <c:w val="0.47102423243606178"/>
          <c:h val="0.6751347331583567"/>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tx2">
                  <a:lumMod val="20000"/>
                  <a:lumOff val="80000"/>
                </a:schemeClr>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tx2"/>
              </a:solidFill>
              <a:ln>
                <a:solidFill>
                  <a:schemeClr val="tx2">
                    <a:lumMod val="75000"/>
                  </a:schemeClr>
                </a:solidFill>
              </a:ln>
            </c:spPr>
          </c:dPt>
          <c:dPt>
            <c:idx val="4"/>
            <c:bubble3D val="0"/>
            <c:spPr>
              <a:solidFill>
                <a:schemeClr val="bg1">
                  <a:lumMod val="85000"/>
                </a:schemeClr>
              </a:solidFill>
              <a:ln>
                <a:solidFill>
                  <a:schemeClr val="tx2">
                    <a:lumMod val="75000"/>
                  </a:schemeClr>
                </a:solidFill>
              </a:ln>
            </c:spPr>
          </c:dPt>
          <c:dLbls>
            <c:dLbl>
              <c:idx val="0"/>
              <c:layout>
                <c:manualLayout>
                  <c:x val="-0.10057274817392002"/>
                  <c:y val="0.10116485439320085"/>
                </c:manualLayout>
              </c:layout>
              <c:showLegendKey val="0"/>
              <c:showVal val="1"/>
              <c:showCatName val="1"/>
              <c:showSerName val="0"/>
              <c:showPercent val="0"/>
              <c:showBubbleSize val="0"/>
              <c:separator>
</c:separator>
            </c:dLbl>
            <c:dLbl>
              <c:idx val="1"/>
              <c:layout>
                <c:manualLayout>
                  <c:x val="-5.1125760442735355E-2"/>
                  <c:y val="-0.1929467149939591"/>
                </c:manualLayout>
              </c:layout>
              <c:showLegendKey val="0"/>
              <c:showVal val="1"/>
              <c:showCatName val="1"/>
              <c:showSerName val="0"/>
              <c:showPercent val="0"/>
              <c:showBubbleSize val="0"/>
              <c:separator>
</c:separator>
            </c:dLbl>
            <c:dLbl>
              <c:idx val="2"/>
              <c:layout>
                <c:manualLayout>
                  <c:x val="-9.5327066674805214E-2"/>
                  <c:y val="0.11061453688401425"/>
                </c:manualLayout>
              </c:layout>
              <c:showLegendKey val="0"/>
              <c:showVal val="1"/>
              <c:showCatName val="1"/>
              <c:showSerName val="0"/>
              <c:showPercent val="0"/>
              <c:showBubbleSize val="0"/>
              <c:separator>
</c:separator>
            </c:dLbl>
            <c:dLbl>
              <c:idx val="3"/>
              <c:layout>
                <c:manualLayout>
                  <c:x val="1.2081222405338867E-2"/>
                  <c:y val="-3.1340804621644514E-2"/>
                </c:manualLayout>
              </c:layout>
              <c:showLegendKey val="0"/>
              <c:showVal val="1"/>
              <c:showCatName val="1"/>
              <c:showSerName val="0"/>
              <c:showPercent val="0"/>
              <c:showBubbleSize val="0"/>
              <c:separator>
</c:separator>
            </c:dLbl>
            <c:dLbl>
              <c:idx val="4"/>
              <c:layout>
                <c:manualLayout>
                  <c:x val="5.2537284583613127E-2"/>
                  <c:y val="9.5177944445598656E-2"/>
                </c:manualLayout>
              </c:layout>
              <c:showLegendKey val="0"/>
              <c:showVal val="1"/>
              <c:showCatName val="1"/>
              <c:showSerName val="0"/>
              <c:showPercent val="0"/>
              <c:showBubbleSize val="0"/>
              <c:separator>
</c:separator>
            </c:dLbl>
            <c:spPr>
              <a:solidFill>
                <a:schemeClr val="bg1"/>
              </a:solidFill>
              <a:ln>
                <a:solidFill>
                  <a:schemeClr val="accent1"/>
                </a:solidFill>
              </a:ln>
            </c:spPr>
            <c:showLegendKey val="0"/>
            <c:showVal val="1"/>
            <c:showCatName val="1"/>
            <c:showSerName val="0"/>
            <c:showPercent val="0"/>
            <c:showBubbleSize val="0"/>
            <c:separator>
</c:separator>
            <c:showLeaderLines val="1"/>
          </c:dLbls>
          <c:cat>
            <c:strRef>
              <c:f>'[cawi rozdz 8 rysunki.xlsx]8 charakterystyka pracownikow'!$B$172:$B$176</c:f>
              <c:strCache>
                <c:ptCount val="5"/>
                <c:pt idx="0">
                  <c:v>&lt;= 2 lata</c:v>
                </c:pt>
                <c:pt idx="1">
                  <c:v>3 - 5 lat</c:v>
                </c:pt>
                <c:pt idx="2">
                  <c:v>6 - 10 lat</c:v>
                </c:pt>
                <c:pt idx="3">
                  <c:v>11 - 20 lat</c:v>
                </c:pt>
                <c:pt idx="4">
                  <c:v>21+ lat</c:v>
                </c:pt>
              </c:strCache>
            </c:strRef>
          </c:cat>
          <c:val>
            <c:numRef>
              <c:f>'[cawi rozdz 8 rysunki.xlsx]8 charakterystyka pracownikow'!$D$172:$D$176</c:f>
              <c:numCache>
                <c:formatCode>###0%</c:formatCode>
                <c:ptCount val="5"/>
                <c:pt idx="0">
                  <c:v>0.23157894736842105</c:v>
                </c:pt>
                <c:pt idx="1">
                  <c:v>0.34736842105263155</c:v>
                </c:pt>
                <c:pt idx="2">
                  <c:v>0.4</c:v>
                </c:pt>
                <c:pt idx="3">
                  <c:v>1.0526315789473684E-2</c:v>
                </c:pt>
                <c:pt idx="4">
                  <c:v>1.0526315789473684E-2</c:v>
                </c:pt>
              </c:numCache>
            </c:numRef>
          </c:val>
        </c:ser>
        <c:dLbls>
          <c:showLegendKey val="0"/>
          <c:showVal val="0"/>
          <c:showCatName val="0"/>
          <c:showSerName val="0"/>
          <c:showPercent val="0"/>
          <c:showBubbleSize val="0"/>
          <c:showLeaderLines val="1"/>
        </c:dLbls>
        <c:firstSliceAng val="55"/>
      </c:pieChart>
      <c:spPr>
        <a:noFill/>
        <a:ln w="25400">
          <a:noFill/>
        </a:ln>
      </c:spPr>
    </c:plotArea>
    <c:plotVisOnly val="1"/>
    <c:dispBlanksAs val="gap"/>
    <c:showDLblsOverMax val="0"/>
  </c:chart>
  <c:spPr>
    <a:ln>
      <a:noFill/>
    </a:ln>
  </c:spPr>
  <c:txPr>
    <a:bodyPr/>
    <a:lstStyle/>
    <a:p>
      <a:pPr>
        <a:defRPr sz="1400"/>
      </a:pPr>
      <a:endParaRPr lang="pl-PL"/>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'[cawi rozdz 8 rysunki.xlsx]8 charakterystyka pracownikow'!$B$531</c:f>
              <c:strCache>
                <c:ptCount val="1"/>
                <c:pt idx="0">
                  <c:v>Wskazane wśród 4 najważniejszych</c:v>
                </c:pt>
              </c:strCache>
            </c:strRef>
          </c:tx>
          <c:invertIfNegative val="0"/>
          <c:cat>
            <c:strRef>
              <c:f>'[cawi rozdz 8 rysunki.xlsx]8 charakterystyka pracownikow'!$A$532:$A$544</c:f>
              <c:strCache>
                <c:ptCount val="13"/>
                <c:pt idx="0">
                  <c:v>Stopień niepełnosprawności</c:v>
                </c:pt>
                <c:pt idx="1">
                  <c:v>Rodzaj niepełnosprawności</c:v>
                </c:pt>
                <c:pt idx="2">
                  <c:v>Zaangażowanie i motywacja kandydata</c:v>
                </c:pt>
                <c:pt idx="3">
                  <c:v>Stopień samodzielności i zaradności</c:v>
                </c:pt>
                <c:pt idx="4">
                  <c:v>Ogólny stan zdrowia</c:v>
                </c:pt>
                <c:pt idx="5">
                  <c:v>Ogólny poziom sprawności fizycznej, ruchowej</c:v>
                </c:pt>
                <c:pt idx="6">
                  <c:v>Miejsce zamieszkania</c:v>
                </c:pt>
                <c:pt idx="7">
                  <c:v>Poziom kompetencji i predyspozycji zawodowych</c:v>
                </c:pt>
                <c:pt idx="8">
                  <c:v>Kolejność zgłoszeń</c:v>
                </c:pt>
                <c:pt idx="9">
                  <c:v>Rekomendacja, dodatkowe wskazanie ze strony PCPR lub inne...</c:v>
                </c:pt>
                <c:pt idx="10">
                  <c:v>Wcześniejsze doświadczenie zawodowe</c:v>
                </c:pt>
                <c:pt idx="11">
                  <c:v>Poziom kompetencji społecznych</c:v>
                </c:pt>
                <c:pt idx="12">
                  <c:v>Sytuacja ekonomiczna rodziny</c:v>
                </c:pt>
              </c:strCache>
            </c:strRef>
          </c:cat>
          <c:val>
            <c:numRef>
              <c:f>'[cawi rozdz 8 rysunki.xlsx]8 charakterystyka pracownikow'!$B$532:$B$544</c:f>
              <c:numCache>
                <c:formatCode>###0%</c:formatCode>
                <c:ptCount val="13"/>
                <c:pt idx="0">
                  <c:v>0.9263157894736842</c:v>
                </c:pt>
                <c:pt idx="1">
                  <c:v>0.68421052631578949</c:v>
                </c:pt>
                <c:pt idx="2">
                  <c:v>0.49473684210526314</c:v>
                </c:pt>
                <c:pt idx="3">
                  <c:v>0.28421052631578947</c:v>
                </c:pt>
                <c:pt idx="4">
                  <c:v>0.26315789473684209</c:v>
                </c:pt>
                <c:pt idx="5">
                  <c:v>0.27368421052631581</c:v>
                </c:pt>
                <c:pt idx="6">
                  <c:v>0.24210526315789471</c:v>
                </c:pt>
                <c:pt idx="7">
                  <c:v>0.10526315789473685</c:v>
                </c:pt>
                <c:pt idx="8">
                  <c:v>0.2105263157894737</c:v>
                </c:pt>
                <c:pt idx="9">
                  <c:v>9.4736842105263147E-2</c:v>
                </c:pt>
                <c:pt idx="10">
                  <c:v>0.10526315789473685</c:v>
                </c:pt>
                <c:pt idx="11">
                  <c:v>3.1578947368421054E-2</c:v>
                </c:pt>
                <c:pt idx="12">
                  <c:v>7.3684210526315783E-2</c:v>
                </c:pt>
              </c:numCache>
            </c:numRef>
          </c:val>
        </c:ser>
        <c:ser>
          <c:idx val="1"/>
          <c:order val="1"/>
          <c:tx>
            <c:strRef>
              <c:f>'[cawi rozdz 8 rysunki.xlsx]8 charakterystyka pracownikow'!$C$531</c:f>
              <c:strCache>
                <c:ptCount val="1"/>
                <c:pt idx="0">
                  <c:v>Najważniejsze</c:v>
                </c:pt>
              </c:strCache>
            </c:strRef>
          </c:tx>
          <c:invertIfNegative val="0"/>
          <c:cat>
            <c:strRef>
              <c:f>'[cawi rozdz 8 rysunki.xlsx]8 charakterystyka pracownikow'!$A$532:$A$544</c:f>
              <c:strCache>
                <c:ptCount val="13"/>
                <c:pt idx="0">
                  <c:v>Stopień niepełnosprawności</c:v>
                </c:pt>
                <c:pt idx="1">
                  <c:v>Rodzaj niepełnosprawności</c:v>
                </c:pt>
                <c:pt idx="2">
                  <c:v>Zaangażowanie i motywacja kandydata</c:v>
                </c:pt>
                <c:pt idx="3">
                  <c:v>Stopień samodzielności i zaradności</c:v>
                </c:pt>
                <c:pt idx="4">
                  <c:v>Ogólny stan zdrowia</c:v>
                </c:pt>
                <c:pt idx="5">
                  <c:v>Ogólny poziom sprawności fizycznej, ruchowej</c:v>
                </c:pt>
                <c:pt idx="6">
                  <c:v>Miejsce zamieszkania</c:v>
                </c:pt>
                <c:pt idx="7">
                  <c:v>Poziom kompetencji i predyspozycji zawodowych</c:v>
                </c:pt>
                <c:pt idx="8">
                  <c:v>Kolejność zgłoszeń</c:v>
                </c:pt>
                <c:pt idx="9">
                  <c:v>Rekomendacja, dodatkowe wskazanie ze strony PCPR lub inne...</c:v>
                </c:pt>
                <c:pt idx="10">
                  <c:v>Wcześniejsze doświadczenie zawodowe</c:v>
                </c:pt>
                <c:pt idx="11">
                  <c:v>Poziom kompetencji społecznych</c:v>
                </c:pt>
                <c:pt idx="12">
                  <c:v>Sytuacja ekonomiczna rodziny</c:v>
                </c:pt>
              </c:strCache>
            </c:strRef>
          </c:cat>
          <c:val>
            <c:numRef>
              <c:f>'[cawi rozdz 8 rysunki.xlsx]8 charakterystyka pracownikow'!$C$532:$C$544</c:f>
              <c:numCache>
                <c:formatCode>###0%</c:formatCode>
                <c:ptCount val="13"/>
                <c:pt idx="0">
                  <c:v>0.63157894736842102</c:v>
                </c:pt>
                <c:pt idx="1">
                  <c:v>0.12631578947368421</c:v>
                </c:pt>
                <c:pt idx="2">
                  <c:v>6.3157894736842107E-2</c:v>
                </c:pt>
                <c:pt idx="5">
                  <c:v>1.0526315789473684E-2</c:v>
                </c:pt>
                <c:pt idx="6">
                  <c:v>3.1578947368421054E-2</c:v>
                </c:pt>
                <c:pt idx="8">
                  <c:v>8.4210526315789472E-2</c:v>
                </c:pt>
                <c:pt idx="9">
                  <c:v>2.1052631578947368E-2</c:v>
                </c:pt>
              </c:numCache>
            </c:numRef>
          </c:val>
        </c:ser>
        <c:dLbls>
          <c:showLegendKey val="0"/>
          <c:showVal val="1"/>
          <c:showCatName val="0"/>
          <c:showSerName val="0"/>
          <c:showPercent val="0"/>
          <c:showBubbleSize val="0"/>
        </c:dLbls>
        <c:gapWidth val="75"/>
        <c:axId val="124384768"/>
        <c:axId val="124386304"/>
      </c:barChart>
      <c:catAx>
        <c:axId val="124384768"/>
        <c:scaling>
          <c:orientation val="maxMin"/>
        </c:scaling>
        <c:delete val="0"/>
        <c:axPos val="l"/>
        <c:majorTickMark val="none"/>
        <c:minorTickMark val="none"/>
        <c:tickLblPos val="nextTo"/>
        <c:crossAx val="124386304"/>
        <c:crosses val="autoZero"/>
        <c:auto val="1"/>
        <c:lblAlgn val="ctr"/>
        <c:lblOffset val="100"/>
        <c:noMultiLvlLbl val="0"/>
      </c:catAx>
      <c:valAx>
        <c:axId val="124386304"/>
        <c:scaling>
          <c:orientation val="minMax"/>
        </c:scaling>
        <c:delete val="1"/>
        <c:axPos val="t"/>
        <c:numFmt formatCode="###0%" sourceLinked="1"/>
        <c:majorTickMark val="none"/>
        <c:minorTickMark val="none"/>
        <c:tickLblPos val="nextTo"/>
        <c:crossAx val="124384768"/>
        <c:crosses val="autoZero"/>
        <c:crossBetween val="between"/>
      </c:valAx>
    </c:plotArea>
    <c:legend>
      <c:legendPos val="b"/>
      <c:layout/>
      <c:overlay val="0"/>
    </c:legend>
    <c:plotVisOnly val="1"/>
    <c:dispBlanksAs val="gap"/>
    <c:showDLblsOverMax val="0"/>
  </c:chart>
  <c:txPr>
    <a:bodyPr/>
    <a:lstStyle/>
    <a:p>
      <a:pPr>
        <a:defRPr sz="1400"/>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61740795914024"/>
          <c:y val="3.6845357374557831E-2"/>
          <c:w val="0.60146981627296592"/>
          <c:h val="0.92263908262593597"/>
        </c:manualLayout>
      </c:layout>
      <c:barChart>
        <c:barDir val="bar"/>
        <c:grouping val="clustered"/>
        <c:varyColors val="0"/>
        <c:ser>
          <c:idx val="0"/>
          <c:order val="0"/>
          <c:tx>
            <c:strRef>
              <c:f>'[cawi rozdz 8 rysunki.xlsx]8 charakterystyka pracownikow'!$C$264</c:f>
              <c:strCache>
                <c:ptCount val="1"/>
                <c:pt idx="0">
                  <c:v>2008</c:v>
                </c:pt>
              </c:strCache>
            </c:strRef>
          </c:tx>
          <c:spPr>
            <a:solidFill>
              <a:schemeClr val="bg1"/>
            </a:solidFill>
            <a:ln>
              <a:solidFill>
                <a:schemeClr val="tx2"/>
              </a:solidFill>
            </a:ln>
          </c:spPr>
          <c:invertIfNegative val="0"/>
          <c:dLbls>
            <c:txPr>
              <a:bodyPr/>
              <a:lstStyle/>
              <a:p>
                <a:pPr>
                  <a:defRPr sz="1600"/>
                </a:pPr>
                <a:endParaRPr lang="pl-PL"/>
              </a:p>
            </c:txPr>
            <c:showLegendKey val="0"/>
            <c:showVal val="1"/>
            <c:showCatName val="0"/>
            <c:showSerName val="0"/>
            <c:showPercent val="0"/>
            <c:showBubbleSize val="0"/>
            <c:showLeaderLines val="0"/>
          </c:dLbls>
          <c:cat>
            <c:strRef>
              <c:f>'[cawi rozdz 8 rysunki.xlsx]8 charakterystyka pracownikow'!$A$265:$B$275</c:f>
              <c:strCache>
                <c:ptCount val="11"/>
                <c:pt idx="0">
                  <c:v>Indywidualne zgłoszenia do ZAZ</c:v>
                </c:pt>
                <c:pt idx="1">
                  <c:v>Warsztaty Terapii Zajęciowej (WTZ)</c:v>
                </c:pt>
                <c:pt idx="2">
                  <c:v>Własna baza danych</c:v>
                </c:pt>
                <c:pt idx="3">
                  <c:v>Instytucje rynku pracy (WUP, PUP itp.)</c:v>
                </c:pt>
                <c:pt idx="4">
                  <c:v>Ogłoszenia o naborze w prasie|mediach</c:v>
                </c:pt>
                <c:pt idx="5">
                  <c:v>Ośrodki Pomocy Społecznej (GOPS, MOPS)</c:v>
                </c:pt>
                <c:pt idx="6">
                  <c:v>Domy pomocy społecznej (DPS)</c:v>
                </c:pt>
                <c:pt idx="7">
                  <c:v>Zakłady otwartego rynku pracy</c:v>
                </c:pt>
                <c:pt idx="8">
                  <c:v>Zakłady Pracy Chronionej (ZPCH)</c:v>
                </c:pt>
                <c:pt idx="9">
                  <c:v>Ośrodki wychowawczo rehabilitacyjne</c:v>
                </c:pt>
                <c:pt idx="10">
                  <c:v>Inne</c:v>
                </c:pt>
              </c:strCache>
            </c:strRef>
          </c:cat>
          <c:val>
            <c:numRef>
              <c:f>'[cawi rozdz 8 rysunki.xlsx]8 charakterystyka pracownikow'!$C$265:$C$275</c:f>
              <c:numCache>
                <c:formatCode>0%</c:formatCode>
                <c:ptCount val="11"/>
                <c:pt idx="0">
                  <c:v>9.2999999999999999E-2</c:v>
                </c:pt>
                <c:pt idx="1">
                  <c:v>0.245</c:v>
                </c:pt>
                <c:pt idx="3">
                  <c:v>0.158</c:v>
                </c:pt>
                <c:pt idx="4">
                  <c:v>7.1999999999999995E-2</c:v>
                </c:pt>
                <c:pt idx="5">
                  <c:v>0.16800000000000001</c:v>
                </c:pt>
                <c:pt idx="6">
                  <c:v>2.7E-2</c:v>
                </c:pt>
                <c:pt idx="7">
                  <c:v>7.2999999999999995E-2</c:v>
                </c:pt>
                <c:pt idx="8">
                  <c:v>8.9999999999999993E-3</c:v>
                </c:pt>
                <c:pt idx="9">
                  <c:v>8.0000000000000002E-3</c:v>
                </c:pt>
                <c:pt idx="10">
                  <c:v>0.15</c:v>
                </c:pt>
              </c:numCache>
            </c:numRef>
          </c:val>
        </c:ser>
        <c:ser>
          <c:idx val="1"/>
          <c:order val="1"/>
          <c:tx>
            <c:strRef>
              <c:f>'[cawi rozdz 8 rysunki.xlsx]8 charakterystyka pracownikow'!$D$264</c:f>
              <c:strCache>
                <c:ptCount val="1"/>
                <c:pt idx="0">
                  <c:v>2016</c:v>
                </c:pt>
              </c:strCache>
            </c:strRef>
          </c:tx>
          <c:spPr>
            <a:solidFill>
              <a:schemeClr val="tx2"/>
            </a:solidFill>
            <a:ln>
              <a:solidFill>
                <a:schemeClr val="tx2"/>
              </a:solidFill>
            </a:ln>
          </c:spPr>
          <c:invertIfNegative val="0"/>
          <c:dLbls>
            <c:txPr>
              <a:bodyPr/>
              <a:lstStyle/>
              <a:p>
                <a:pPr>
                  <a:defRPr sz="1600"/>
                </a:pPr>
                <a:endParaRPr lang="pl-PL"/>
              </a:p>
            </c:txPr>
            <c:showLegendKey val="0"/>
            <c:showVal val="1"/>
            <c:showCatName val="0"/>
            <c:showSerName val="0"/>
            <c:showPercent val="0"/>
            <c:showBubbleSize val="0"/>
            <c:showLeaderLines val="0"/>
          </c:dLbls>
          <c:cat>
            <c:strRef>
              <c:f>'[cawi rozdz 8 rysunki.xlsx]8 charakterystyka pracownikow'!$A$265:$B$275</c:f>
              <c:strCache>
                <c:ptCount val="11"/>
                <c:pt idx="0">
                  <c:v>Indywidualne zgłoszenia do ZAZ</c:v>
                </c:pt>
                <c:pt idx="1">
                  <c:v>Warsztaty Terapii Zajęciowej (WTZ)</c:v>
                </c:pt>
                <c:pt idx="2">
                  <c:v>Własna baza danych</c:v>
                </c:pt>
                <c:pt idx="3">
                  <c:v>Instytucje rynku pracy (WUP, PUP itp.)</c:v>
                </c:pt>
                <c:pt idx="4">
                  <c:v>Ogłoszenia o naborze w prasie|mediach</c:v>
                </c:pt>
                <c:pt idx="5">
                  <c:v>Ośrodki Pomocy Społecznej (GOPS, MOPS)</c:v>
                </c:pt>
                <c:pt idx="6">
                  <c:v>Domy pomocy społecznej (DPS)</c:v>
                </c:pt>
                <c:pt idx="7">
                  <c:v>Zakłady otwartego rynku pracy</c:v>
                </c:pt>
                <c:pt idx="8">
                  <c:v>Zakłady Pracy Chronionej (ZPCH)</c:v>
                </c:pt>
                <c:pt idx="9">
                  <c:v>Ośrodki wychowawczo rehabilitacyjne</c:v>
                </c:pt>
                <c:pt idx="10">
                  <c:v>Inne</c:v>
                </c:pt>
              </c:strCache>
            </c:strRef>
          </c:cat>
          <c:val>
            <c:numRef>
              <c:f>'[cawi rozdz 8 rysunki.xlsx]8 charakterystyka pracownikow'!$D$265:$D$275</c:f>
              <c:numCache>
                <c:formatCode>0%</c:formatCode>
                <c:ptCount val="11"/>
                <c:pt idx="0">
                  <c:v>0.30860759493670881</c:v>
                </c:pt>
                <c:pt idx="1">
                  <c:v>0.23291139240506328</c:v>
                </c:pt>
                <c:pt idx="2">
                  <c:v>0.12379746835443041</c:v>
                </c:pt>
                <c:pt idx="3">
                  <c:v>6.2784810126582269E-2</c:v>
                </c:pt>
                <c:pt idx="4">
                  <c:v>5.9999999999999991E-2</c:v>
                </c:pt>
                <c:pt idx="5">
                  <c:v>5.6202531645569591E-2</c:v>
                </c:pt>
                <c:pt idx="6">
                  <c:v>2.7341772151898744E-2</c:v>
                </c:pt>
                <c:pt idx="7">
                  <c:v>2.0759493670886062E-2</c:v>
                </c:pt>
                <c:pt idx="8">
                  <c:v>9.8734177215189893E-3</c:v>
                </c:pt>
                <c:pt idx="9">
                  <c:v>2.7848101265822781E-3</c:v>
                </c:pt>
                <c:pt idx="10">
                  <c:v>9.49367088607595E-2</c:v>
                </c:pt>
              </c:numCache>
            </c:numRef>
          </c:val>
        </c:ser>
        <c:dLbls>
          <c:showLegendKey val="0"/>
          <c:showVal val="0"/>
          <c:showCatName val="0"/>
          <c:showSerName val="0"/>
          <c:showPercent val="0"/>
          <c:showBubbleSize val="0"/>
        </c:dLbls>
        <c:gapWidth val="150"/>
        <c:axId val="119654272"/>
        <c:axId val="119655808"/>
      </c:barChart>
      <c:catAx>
        <c:axId val="119654272"/>
        <c:scaling>
          <c:orientation val="maxMin"/>
        </c:scaling>
        <c:delete val="0"/>
        <c:axPos val="l"/>
        <c:majorTickMark val="none"/>
        <c:minorTickMark val="none"/>
        <c:tickLblPos val="nextTo"/>
        <c:crossAx val="119655808"/>
        <c:crosses val="autoZero"/>
        <c:auto val="1"/>
        <c:lblAlgn val="ctr"/>
        <c:lblOffset val="100"/>
        <c:noMultiLvlLbl val="0"/>
      </c:catAx>
      <c:valAx>
        <c:axId val="119655808"/>
        <c:scaling>
          <c:orientation val="minMax"/>
        </c:scaling>
        <c:delete val="1"/>
        <c:axPos val="b"/>
        <c:numFmt formatCode="0%" sourceLinked="1"/>
        <c:majorTickMark val="none"/>
        <c:minorTickMark val="none"/>
        <c:tickLblPos val="none"/>
        <c:crossAx val="119654272"/>
        <c:crosses val="max"/>
        <c:crossBetween val="between"/>
      </c:valAx>
    </c:plotArea>
    <c:legend>
      <c:legendPos val="r"/>
      <c:layout>
        <c:manualLayout>
          <c:xMode val="edge"/>
          <c:yMode val="edge"/>
          <c:x val="0.8479206639710577"/>
          <c:y val="0.35677671616733941"/>
          <c:w val="0.13045771440732071"/>
          <c:h val="0.25214636645311017"/>
        </c:manualLayout>
      </c:layout>
      <c:overlay val="0"/>
      <c:txPr>
        <a:bodyPr/>
        <a:lstStyle/>
        <a:p>
          <a:pPr>
            <a:defRPr sz="2000"/>
          </a:pPr>
          <a:endParaRPr lang="pl-PL"/>
        </a:p>
      </c:txPr>
    </c:legend>
    <c:plotVisOnly val="1"/>
    <c:dispBlanksAs val="gap"/>
    <c:showDLblsOverMax val="0"/>
  </c:chart>
  <c:spPr>
    <a:ln>
      <a:noFill/>
    </a:ln>
  </c:spPr>
  <c:txPr>
    <a:bodyPr/>
    <a:lstStyle/>
    <a:p>
      <a:pPr>
        <a:defRPr sz="1400"/>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424514200299E-2"/>
          <c:y val="0.1739585156022164"/>
          <c:w val="0.73731683203276721"/>
          <c:h val="0.66971420239136814"/>
        </c:manualLayout>
      </c:layout>
      <c:barChart>
        <c:barDir val="col"/>
        <c:grouping val="percentStacked"/>
        <c:varyColors val="0"/>
        <c:ser>
          <c:idx val="0"/>
          <c:order val="0"/>
          <c:tx>
            <c:strRef>
              <c:f>'[cawi rozdz 8 rysunki.xlsx]8 charakterystyka pracownikow'!$A$144</c:f>
              <c:strCache>
                <c:ptCount val="1"/>
                <c:pt idx="0">
                  <c:v>osoby z praktyką zawodową</c:v>
                </c:pt>
              </c:strCache>
            </c:strRef>
          </c:tx>
          <c:spPr>
            <a:solidFill>
              <a:schemeClr val="bg1"/>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pracownikow'!$D$143:$E$143</c:f>
              <c:numCache>
                <c:formatCode>General</c:formatCode>
                <c:ptCount val="2"/>
                <c:pt idx="0">
                  <c:v>2008</c:v>
                </c:pt>
                <c:pt idx="1">
                  <c:v>2016</c:v>
                </c:pt>
              </c:numCache>
            </c:numRef>
          </c:cat>
          <c:val>
            <c:numRef>
              <c:f>'[cawi rozdz 8 rysunki.xlsx]8 charakterystyka pracownikow'!$D$144:$E$144</c:f>
              <c:numCache>
                <c:formatCode>0%</c:formatCode>
                <c:ptCount val="2"/>
                <c:pt idx="0">
                  <c:v>0.497</c:v>
                </c:pt>
                <c:pt idx="1">
                  <c:v>0.48430379746835439</c:v>
                </c:pt>
              </c:numCache>
            </c:numRef>
          </c:val>
        </c:ser>
        <c:ser>
          <c:idx val="1"/>
          <c:order val="1"/>
          <c:tx>
            <c:strRef>
              <c:f>'[cawi rozdz 8 rysunki.xlsx]8 charakterystyka pracownikow'!$A$145</c:f>
              <c:strCache>
                <c:ptCount val="1"/>
                <c:pt idx="0">
                  <c:v>praca w ZAZ jest pierwszą pracą</c:v>
                </c:pt>
              </c:strCache>
            </c:strRef>
          </c:tx>
          <c:spPr>
            <a:solidFill>
              <a:schemeClr val="tx2"/>
            </a:solidFill>
            <a:ln>
              <a:solidFill>
                <a:schemeClr val="tx2"/>
              </a:solidFill>
            </a:ln>
          </c:spPr>
          <c:invertIfNegative val="0"/>
          <c:dLbls>
            <c:txPr>
              <a:bodyPr/>
              <a:lstStyle/>
              <a:p>
                <a:pPr>
                  <a:defRPr b="1">
                    <a:solidFill>
                      <a:schemeClr val="bg1"/>
                    </a:solidFill>
                  </a:defRPr>
                </a:pPr>
                <a:endParaRPr lang="pl-PL"/>
              </a:p>
            </c:txPr>
            <c:showLegendKey val="0"/>
            <c:showVal val="1"/>
            <c:showCatName val="0"/>
            <c:showSerName val="0"/>
            <c:showPercent val="0"/>
            <c:showBubbleSize val="0"/>
            <c:showLeaderLines val="0"/>
          </c:dLbls>
          <c:cat>
            <c:numRef>
              <c:f>'[cawi rozdz 8 rysunki.xlsx]8 charakterystyka pracownikow'!$D$143:$E$143</c:f>
              <c:numCache>
                <c:formatCode>General</c:formatCode>
                <c:ptCount val="2"/>
                <c:pt idx="0">
                  <c:v>2008</c:v>
                </c:pt>
                <c:pt idx="1">
                  <c:v>2016</c:v>
                </c:pt>
              </c:numCache>
            </c:numRef>
          </c:cat>
          <c:val>
            <c:numRef>
              <c:f>'[cawi rozdz 8 rysunki.xlsx]8 charakterystyka pracownikow'!$D$145:$E$145</c:f>
              <c:numCache>
                <c:formatCode>0%</c:formatCode>
                <c:ptCount val="2"/>
                <c:pt idx="0">
                  <c:v>0.503</c:v>
                </c:pt>
                <c:pt idx="1">
                  <c:v>0.51569620253164572</c:v>
                </c:pt>
              </c:numCache>
            </c:numRef>
          </c:val>
        </c:ser>
        <c:dLbls>
          <c:showLegendKey val="0"/>
          <c:showVal val="0"/>
          <c:showCatName val="0"/>
          <c:showSerName val="0"/>
          <c:showPercent val="0"/>
          <c:showBubbleSize val="0"/>
        </c:dLbls>
        <c:gapWidth val="55"/>
        <c:overlap val="100"/>
        <c:axId val="119717248"/>
        <c:axId val="119755904"/>
      </c:barChart>
      <c:catAx>
        <c:axId val="119717248"/>
        <c:scaling>
          <c:orientation val="minMax"/>
        </c:scaling>
        <c:delete val="0"/>
        <c:axPos val="b"/>
        <c:numFmt formatCode="General" sourceLinked="1"/>
        <c:majorTickMark val="none"/>
        <c:minorTickMark val="none"/>
        <c:tickLblPos val="nextTo"/>
        <c:crossAx val="119755904"/>
        <c:crosses val="autoZero"/>
        <c:auto val="1"/>
        <c:lblAlgn val="ctr"/>
        <c:lblOffset val="100"/>
        <c:noMultiLvlLbl val="0"/>
      </c:catAx>
      <c:valAx>
        <c:axId val="119755904"/>
        <c:scaling>
          <c:orientation val="minMax"/>
        </c:scaling>
        <c:delete val="1"/>
        <c:axPos val="l"/>
        <c:numFmt formatCode="0%" sourceLinked="1"/>
        <c:majorTickMark val="none"/>
        <c:minorTickMark val="none"/>
        <c:tickLblPos val="none"/>
        <c:crossAx val="119717248"/>
        <c:crosses val="autoZero"/>
        <c:crossBetween val="between"/>
      </c:valAx>
    </c:plotArea>
    <c:legend>
      <c:legendPos val="r"/>
      <c:layout>
        <c:manualLayout>
          <c:xMode val="edge"/>
          <c:yMode val="edge"/>
          <c:x val="0.76123312500735618"/>
          <c:y val="0.17142898804316134"/>
          <c:w val="0.18647246448454033"/>
          <c:h val="0.65287620297462812"/>
        </c:manualLayout>
      </c:layout>
      <c:overlay val="0"/>
    </c:legend>
    <c:plotVisOnly val="1"/>
    <c:dispBlanksAs val="gap"/>
    <c:showDLblsOverMax val="0"/>
  </c:chart>
  <c:spPr>
    <a:ln>
      <a:noFill/>
    </a:ln>
  </c:spPr>
  <c:txPr>
    <a:bodyPr/>
    <a:lstStyle/>
    <a:p>
      <a:pPr>
        <a:defRPr sz="2000"/>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pl-PL"/>
              <a:t>Przed podjęciem pracy </a:t>
            </a:r>
            <a:br>
              <a:rPr lang="pl-PL"/>
            </a:br>
            <a:r>
              <a:rPr lang="pl-PL"/>
              <a:t>w aktualnym ZAZ…</a:t>
            </a:r>
          </a:p>
        </c:rich>
      </c:tx>
      <c:layout>
        <c:manualLayout>
          <c:xMode val="edge"/>
          <c:yMode val="edge"/>
          <c:x val="0.3605413105739253"/>
          <c:y val="8.8184646150427731E-2"/>
        </c:manualLayout>
      </c:layout>
      <c:overlay val="0"/>
    </c:title>
    <c:autoTitleDeleted val="0"/>
    <c:plotArea>
      <c:layout>
        <c:manualLayout>
          <c:layoutTarget val="inner"/>
          <c:xMode val="edge"/>
          <c:yMode val="edge"/>
          <c:x val="0.39707114850252528"/>
          <c:y val="0.22931146106736708"/>
          <c:w val="0.55467595890367161"/>
          <c:h val="0.72276611256926215"/>
        </c:manualLayout>
      </c:layout>
      <c:barChart>
        <c:barDir val="bar"/>
        <c:grouping val="clustered"/>
        <c:varyColors val="0"/>
        <c:ser>
          <c:idx val="0"/>
          <c:order val="0"/>
          <c:spPr>
            <a:solidFill>
              <a:schemeClr val="tx2"/>
            </a:solidFill>
            <a:ln>
              <a:solidFill>
                <a:schemeClr val="tx2">
                  <a:lumMod val="75000"/>
                </a:schemeClr>
              </a:solidFill>
            </a:ln>
          </c:spPr>
          <c:invertIfNegative val="0"/>
          <c:dLbls>
            <c:showLegendKey val="0"/>
            <c:showVal val="1"/>
            <c:showCatName val="0"/>
            <c:showSerName val="0"/>
            <c:showPercent val="0"/>
            <c:showBubbleSize val="0"/>
            <c:showLeaderLines val="0"/>
          </c:dLbls>
          <c:cat>
            <c:strRef>
              <c:f>total!$C$124:$C$127</c:f>
              <c:strCache>
                <c:ptCount val="4"/>
                <c:pt idx="0">
                  <c:v>Uczestnik WTZ</c:v>
                </c:pt>
                <c:pt idx="1">
                  <c:v>Praca na otwartym rynku pracy</c:v>
                </c:pt>
                <c:pt idx="2">
                  <c:v>Praca w ZPCh</c:v>
                </c:pt>
                <c:pt idx="3">
                  <c:v>Praca w innym ZAZ</c:v>
                </c:pt>
              </c:strCache>
            </c:strRef>
          </c:cat>
          <c:val>
            <c:numRef>
              <c:f>total!$D$124:$D$127</c:f>
              <c:numCache>
                <c:formatCode>###0%</c:formatCode>
                <c:ptCount val="4"/>
                <c:pt idx="0">
                  <c:v>0.41975308641975312</c:v>
                </c:pt>
                <c:pt idx="1">
                  <c:v>0.38271604938271608</c:v>
                </c:pt>
                <c:pt idx="2">
                  <c:v>0.14814814814814814</c:v>
                </c:pt>
                <c:pt idx="3">
                  <c:v>1.2345679012345678E-2</c:v>
                </c:pt>
              </c:numCache>
            </c:numRef>
          </c:val>
        </c:ser>
        <c:dLbls>
          <c:showLegendKey val="0"/>
          <c:showVal val="0"/>
          <c:showCatName val="0"/>
          <c:showSerName val="0"/>
          <c:showPercent val="0"/>
          <c:showBubbleSize val="0"/>
        </c:dLbls>
        <c:gapWidth val="100"/>
        <c:axId val="119769728"/>
        <c:axId val="119787904"/>
      </c:barChart>
      <c:catAx>
        <c:axId val="119769728"/>
        <c:scaling>
          <c:orientation val="maxMin"/>
        </c:scaling>
        <c:delete val="0"/>
        <c:axPos val="l"/>
        <c:majorTickMark val="out"/>
        <c:minorTickMark val="none"/>
        <c:tickLblPos val="nextTo"/>
        <c:crossAx val="119787904"/>
        <c:crosses val="autoZero"/>
        <c:auto val="1"/>
        <c:lblAlgn val="ctr"/>
        <c:lblOffset val="100"/>
        <c:noMultiLvlLbl val="0"/>
      </c:catAx>
      <c:valAx>
        <c:axId val="119787904"/>
        <c:scaling>
          <c:orientation val="minMax"/>
        </c:scaling>
        <c:delete val="1"/>
        <c:axPos val="t"/>
        <c:numFmt formatCode="###0%" sourceLinked="1"/>
        <c:majorTickMark val="out"/>
        <c:minorTickMark val="none"/>
        <c:tickLblPos val="none"/>
        <c:crossAx val="119769728"/>
        <c:crosses val="autoZero"/>
        <c:crossBetween val="between"/>
      </c:valAx>
    </c:plotArea>
    <c:plotVisOnly val="1"/>
    <c:dispBlanksAs val="gap"/>
    <c:showDLblsOverMax val="0"/>
  </c:chart>
  <c:spPr>
    <a:ln>
      <a:noFill/>
    </a:ln>
  </c:spPr>
  <c:txPr>
    <a:bodyPr/>
    <a:lstStyle/>
    <a:p>
      <a:pPr>
        <a:defRPr sz="1800"/>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3457975824770779E-2"/>
          <c:y val="3.1724683063265743E-2"/>
          <c:w val="0.57032378800183614"/>
          <c:h val="0.86556835800930287"/>
        </c:manualLayout>
      </c:layout>
      <c:barChart>
        <c:barDir val="col"/>
        <c:grouping val="percentStacked"/>
        <c:varyColors val="0"/>
        <c:ser>
          <c:idx val="0"/>
          <c:order val="0"/>
          <c:tx>
            <c:strRef>
              <c:f>'[rysunki Edyta.xls]Rozdz 9'!$B$407</c:f>
              <c:strCache>
                <c:ptCount val="1"/>
                <c:pt idx="0">
                  <c:v>samodzielną (bez ograniczeń)</c:v>
                </c:pt>
              </c:strCache>
            </c:strRef>
          </c:tx>
          <c:invertIfNegative val="0"/>
          <c:dLbls>
            <c:txPr>
              <a:bodyPr/>
              <a:lstStyle/>
              <a:p>
                <a:pPr>
                  <a:defRPr sz="2000" b="1"/>
                </a:pPr>
                <a:endParaRPr lang="pl-PL"/>
              </a:p>
            </c:txPr>
            <c:showLegendKey val="0"/>
            <c:showVal val="1"/>
            <c:showCatName val="0"/>
            <c:showSerName val="0"/>
            <c:showPercent val="0"/>
            <c:showBubbleSize val="0"/>
            <c:showLeaderLines val="0"/>
          </c:dLbls>
          <c:val>
            <c:numRef>
              <c:f>'[rysunki Edyta.xls]Rozdz 9'!$F$407</c:f>
              <c:numCache>
                <c:formatCode>0%</c:formatCode>
                <c:ptCount val="1"/>
                <c:pt idx="0">
                  <c:v>7.0126582278481023E-2</c:v>
                </c:pt>
              </c:numCache>
            </c:numRef>
          </c:val>
        </c:ser>
        <c:ser>
          <c:idx val="1"/>
          <c:order val="1"/>
          <c:tx>
            <c:strRef>
              <c:f>'[rysunki Edyta.xls]Rozdz 9'!$B$408</c:f>
              <c:strCache>
                <c:ptCount val="1"/>
                <c:pt idx="0">
                  <c:v>samodzielną, po uprzednim specjalistycznym przeszkoleniu</c:v>
                </c:pt>
              </c:strCache>
            </c:strRef>
          </c:tx>
          <c:invertIfNegative val="0"/>
          <c:dLbls>
            <c:txPr>
              <a:bodyPr/>
              <a:lstStyle/>
              <a:p>
                <a:pPr>
                  <a:defRPr sz="2000" b="1"/>
                </a:pPr>
                <a:endParaRPr lang="pl-PL"/>
              </a:p>
            </c:txPr>
            <c:showLegendKey val="0"/>
            <c:showVal val="1"/>
            <c:showCatName val="0"/>
            <c:showSerName val="0"/>
            <c:showPercent val="0"/>
            <c:showBubbleSize val="0"/>
            <c:showLeaderLines val="0"/>
          </c:dLbls>
          <c:val>
            <c:numRef>
              <c:f>'[rysunki Edyta.xls]Rozdz 9'!$F$408</c:f>
              <c:numCache>
                <c:formatCode>0%</c:formatCode>
                <c:ptCount val="1"/>
                <c:pt idx="0">
                  <c:v>0.10050632911392404</c:v>
                </c:pt>
              </c:numCache>
            </c:numRef>
          </c:val>
        </c:ser>
        <c:ser>
          <c:idx val="2"/>
          <c:order val="2"/>
          <c:tx>
            <c:strRef>
              <c:f>'[rysunki Edyta.xls]Rozdz 9'!$B$409</c:f>
              <c:strCache>
                <c:ptCount val="1"/>
                <c:pt idx="0">
                  <c:v>samodzielną po jej uprzednim, właściwym oprzyrządowaniu t.</c:v>
                </c:pt>
              </c:strCache>
            </c:strRef>
          </c:tx>
          <c:invertIfNegative val="0"/>
          <c:dLbls>
            <c:txPr>
              <a:bodyPr/>
              <a:lstStyle/>
              <a:p>
                <a:pPr>
                  <a:defRPr sz="2000" b="1"/>
                </a:pPr>
                <a:endParaRPr lang="pl-PL"/>
              </a:p>
            </c:txPr>
            <c:showLegendKey val="0"/>
            <c:showVal val="1"/>
            <c:showCatName val="0"/>
            <c:showSerName val="0"/>
            <c:showPercent val="0"/>
            <c:showBubbleSize val="0"/>
            <c:showLeaderLines val="0"/>
          </c:dLbls>
          <c:val>
            <c:numRef>
              <c:f>'[rysunki Edyta.xls]Rozdz 9'!$F$409</c:f>
              <c:numCache>
                <c:formatCode>0%</c:formatCode>
                <c:ptCount val="1"/>
                <c:pt idx="0">
                  <c:v>5.1898734177215196E-2</c:v>
                </c:pt>
              </c:numCache>
            </c:numRef>
          </c:val>
        </c:ser>
        <c:ser>
          <c:idx val="3"/>
          <c:order val="3"/>
          <c:tx>
            <c:strRef>
              <c:f>'[rysunki Edyta.xls]Rozdz 9'!$B$410</c:f>
              <c:strCache>
                <c:ptCount val="1"/>
                <c:pt idx="0">
                  <c:v>pod bezpośrednim nadzorem innego pracownika (asystenta)</c:v>
                </c:pt>
              </c:strCache>
            </c:strRef>
          </c:tx>
          <c:invertIfNegative val="0"/>
          <c:dLbls>
            <c:txPr>
              <a:bodyPr/>
              <a:lstStyle/>
              <a:p>
                <a:pPr>
                  <a:defRPr sz="2000" b="1"/>
                </a:pPr>
                <a:endParaRPr lang="pl-PL"/>
              </a:p>
            </c:txPr>
            <c:showLegendKey val="0"/>
            <c:showVal val="1"/>
            <c:showCatName val="0"/>
            <c:showSerName val="0"/>
            <c:showPercent val="0"/>
            <c:showBubbleSize val="0"/>
            <c:showLeaderLines val="0"/>
          </c:dLbls>
          <c:val>
            <c:numRef>
              <c:f>'[rysunki Edyta.xls]Rozdz 9'!$F$410</c:f>
              <c:numCache>
                <c:formatCode>0%</c:formatCode>
                <c:ptCount val="1"/>
                <c:pt idx="0">
                  <c:v>0.17544303797468355</c:v>
                </c:pt>
              </c:numCache>
            </c:numRef>
          </c:val>
        </c:ser>
        <c:ser>
          <c:idx val="4"/>
          <c:order val="4"/>
          <c:tx>
            <c:strRef>
              <c:f>'[rysunki Edyta.xls]Rozdz 9'!$B$411</c:f>
              <c:strCache>
                <c:ptCount val="1"/>
                <c:pt idx="0">
                  <c:v>nie może podjąć pracy na ORP</c:v>
                </c:pt>
              </c:strCache>
            </c:strRef>
          </c:tx>
          <c:invertIfNegative val="0"/>
          <c:dLbls>
            <c:txPr>
              <a:bodyPr/>
              <a:lstStyle/>
              <a:p>
                <a:pPr>
                  <a:defRPr sz="2000" b="1"/>
                </a:pPr>
                <a:endParaRPr lang="pl-PL"/>
              </a:p>
            </c:txPr>
            <c:dLblPos val="inEnd"/>
            <c:showLegendKey val="0"/>
            <c:showVal val="1"/>
            <c:showCatName val="0"/>
            <c:showSerName val="0"/>
            <c:showPercent val="0"/>
            <c:showBubbleSize val="0"/>
            <c:showLeaderLines val="0"/>
          </c:dLbls>
          <c:val>
            <c:numRef>
              <c:f>'[rysunki Edyta.xls]Rozdz 9'!$F$411</c:f>
              <c:numCache>
                <c:formatCode>0%</c:formatCode>
                <c:ptCount val="1"/>
                <c:pt idx="0">
                  <c:v>0.60202531645569624</c:v>
                </c:pt>
              </c:numCache>
            </c:numRef>
          </c:val>
        </c:ser>
        <c:dLbls>
          <c:showLegendKey val="0"/>
          <c:showVal val="0"/>
          <c:showCatName val="0"/>
          <c:showSerName val="0"/>
          <c:showPercent val="0"/>
          <c:showBubbleSize val="0"/>
        </c:dLbls>
        <c:gapWidth val="300"/>
        <c:axId val="124795520"/>
        <c:axId val="124801408"/>
      </c:barChart>
      <c:catAx>
        <c:axId val="124795520"/>
        <c:scaling>
          <c:orientation val="minMax"/>
        </c:scaling>
        <c:delete val="1"/>
        <c:axPos val="b"/>
        <c:numFmt formatCode="@" sourceLinked="1"/>
        <c:majorTickMark val="none"/>
        <c:minorTickMark val="none"/>
        <c:tickLblPos val="nextTo"/>
        <c:crossAx val="124801408"/>
        <c:crosses val="autoZero"/>
        <c:auto val="1"/>
        <c:lblAlgn val="ctr"/>
        <c:lblOffset val="100"/>
        <c:noMultiLvlLbl val="0"/>
      </c:catAx>
      <c:valAx>
        <c:axId val="124801408"/>
        <c:scaling>
          <c:orientation val="minMax"/>
        </c:scaling>
        <c:delete val="0"/>
        <c:axPos val="l"/>
        <c:majorGridlines/>
        <c:numFmt formatCode="0%" sourceLinked="1"/>
        <c:majorTickMark val="none"/>
        <c:minorTickMark val="none"/>
        <c:tickLblPos val="nextTo"/>
        <c:txPr>
          <a:bodyPr/>
          <a:lstStyle/>
          <a:p>
            <a:pPr>
              <a:defRPr sz="1200"/>
            </a:pPr>
            <a:endParaRPr lang="pl-PL"/>
          </a:p>
        </c:txPr>
        <c:crossAx val="124795520"/>
        <c:crosses val="autoZero"/>
        <c:crossBetween val="between"/>
      </c:valAx>
    </c:plotArea>
    <c:legend>
      <c:legendPos val="r"/>
      <c:layout>
        <c:manualLayout>
          <c:xMode val="edge"/>
          <c:yMode val="edge"/>
          <c:x val="0.65321375186846042"/>
          <c:y val="1.7294257136776823E-2"/>
          <c:w val="0.33781763826606875"/>
          <c:h val="0.96541148572644631"/>
        </c:manualLayout>
      </c:layout>
      <c:overlay val="0"/>
    </c:legend>
    <c:plotVisOnly val="1"/>
    <c:dispBlanksAs val="gap"/>
    <c:showDLblsOverMax val="0"/>
  </c:chart>
  <c:txPr>
    <a:bodyPr/>
    <a:lstStyle/>
    <a:p>
      <a:pPr>
        <a:defRPr sz="1800"/>
      </a:pPr>
      <a:endParaRPr lang="pl-P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Liczba niepełnosprawnych pracowników, którzy mieli opracowany indywidualny plan dotyczący ich zatrudnienia u innego pracodawcy </a:t>
            </a:r>
          </a:p>
        </c:rich>
      </c:tx>
      <c:layout/>
      <c:overlay val="0"/>
    </c:title>
    <c:autoTitleDeleted val="0"/>
    <c:plotArea>
      <c:layout>
        <c:manualLayout>
          <c:layoutTarget val="inner"/>
          <c:xMode val="edge"/>
          <c:yMode val="edge"/>
          <c:x val="1.64424514200299E-2"/>
          <c:y val="0.27581036745406823"/>
          <c:w val="0.63417781857985334"/>
          <c:h val="0.56786235053951584"/>
        </c:manualLayout>
      </c:layout>
      <c:barChart>
        <c:barDir val="col"/>
        <c:grouping val="percentStacked"/>
        <c:varyColors val="0"/>
        <c:ser>
          <c:idx val="0"/>
          <c:order val="0"/>
          <c:tx>
            <c:strRef>
              <c:f>'[rysunki Edyta.xls]Rozdz 9'!$C$319</c:f>
              <c:strCache>
                <c:ptCount val="1"/>
                <c:pt idx="0">
                  <c:v>żaden pracownik</c:v>
                </c:pt>
              </c:strCache>
            </c:strRef>
          </c:tx>
          <c:spPr>
            <a:solidFill>
              <a:schemeClr val="bg1"/>
            </a:solidFill>
            <a:ln>
              <a:solidFill>
                <a:schemeClr val="tx2"/>
              </a:solidFill>
            </a:ln>
          </c:spPr>
          <c:invertIfNegative val="0"/>
          <c:dLbls>
            <c:txPr>
              <a:bodyPr/>
              <a:lstStyle/>
              <a:p>
                <a:pPr>
                  <a:defRPr sz="2000" b="1"/>
                </a:pPr>
                <a:endParaRPr lang="pl-PL"/>
              </a:p>
            </c:txPr>
            <c:showLegendKey val="0"/>
            <c:showVal val="1"/>
            <c:showCatName val="0"/>
            <c:showSerName val="0"/>
            <c:showPercent val="0"/>
            <c:showBubbleSize val="0"/>
            <c:showLeaderLines val="0"/>
          </c:dLbls>
          <c:cat>
            <c:strRef>
              <c:f>'[rysunki Edyta.xls]Rozdz 9'!$D$318:$E$318</c:f>
              <c:strCache>
                <c:ptCount val="2"/>
                <c:pt idx="0">
                  <c:v>2016 </c:v>
                </c:pt>
                <c:pt idx="1">
                  <c:v>2008</c:v>
                </c:pt>
              </c:strCache>
            </c:strRef>
          </c:cat>
          <c:val>
            <c:numRef>
              <c:f>'[rysunki Edyta.xls]Rozdz 9'!$D$319:$E$319</c:f>
              <c:numCache>
                <c:formatCode>0%</c:formatCode>
                <c:ptCount val="2"/>
                <c:pt idx="0">
                  <c:v>0.48421052631578942</c:v>
                </c:pt>
                <c:pt idx="1">
                  <c:v>0.59</c:v>
                </c:pt>
              </c:numCache>
            </c:numRef>
          </c:val>
        </c:ser>
        <c:ser>
          <c:idx val="1"/>
          <c:order val="1"/>
          <c:tx>
            <c:strRef>
              <c:f>'[rysunki Edyta.xls]Rozdz 9'!$C$320</c:f>
              <c:strCache>
                <c:ptCount val="1"/>
                <c:pt idx="0">
                  <c:v>1 - 5 pracowników</c:v>
                </c:pt>
              </c:strCache>
            </c:strRef>
          </c:tx>
          <c:spPr>
            <a:solidFill>
              <a:schemeClr val="tx2"/>
            </a:solidFill>
            <a:ln>
              <a:solidFill>
                <a:schemeClr val="tx2"/>
              </a:solidFill>
            </a:ln>
          </c:spPr>
          <c:invertIfNegative val="0"/>
          <c:dLbls>
            <c:txPr>
              <a:bodyPr/>
              <a:lstStyle/>
              <a:p>
                <a:pPr>
                  <a:defRPr sz="2000" b="1">
                    <a:solidFill>
                      <a:schemeClr val="bg1"/>
                    </a:solidFill>
                  </a:defRPr>
                </a:pPr>
                <a:endParaRPr lang="pl-PL"/>
              </a:p>
            </c:txPr>
            <c:showLegendKey val="0"/>
            <c:showVal val="1"/>
            <c:showCatName val="0"/>
            <c:showSerName val="0"/>
            <c:showPercent val="0"/>
            <c:showBubbleSize val="0"/>
            <c:showLeaderLines val="0"/>
          </c:dLbls>
          <c:cat>
            <c:strRef>
              <c:f>'[rysunki Edyta.xls]Rozdz 9'!$D$318:$E$318</c:f>
              <c:strCache>
                <c:ptCount val="2"/>
                <c:pt idx="0">
                  <c:v>2016 </c:v>
                </c:pt>
                <c:pt idx="1">
                  <c:v>2008</c:v>
                </c:pt>
              </c:strCache>
            </c:strRef>
          </c:cat>
          <c:val>
            <c:numRef>
              <c:f>'[rysunki Edyta.xls]Rozdz 9'!$D$320:$E$320</c:f>
              <c:numCache>
                <c:formatCode>0%</c:formatCode>
                <c:ptCount val="2"/>
                <c:pt idx="0">
                  <c:v>0.2105263157894737</c:v>
                </c:pt>
                <c:pt idx="1">
                  <c:v>0.3</c:v>
                </c:pt>
              </c:numCache>
            </c:numRef>
          </c:val>
        </c:ser>
        <c:ser>
          <c:idx val="2"/>
          <c:order val="2"/>
          <c:tx>
            <c:strRef>
              <c:f>'[rysunki Edyta.xls]Rozdz 9'!$C$321</c:f>
              <c:strCache>
                <c:ptCount val="1"/>
                <c:pt idx="0">
                  <c:v>6 i więcej pracowników</c:v>
                </c:pt>
              </c:strCache>
            </c:strRef>
          </c:tx>
          <c:spPr>
            <a:ln>
              <a:solidFill>
                <a:schemeClr val="tx2"/>
              </a:solidFill>
            </a:ln>
          </c:spPr>
          <c:invertIfNegative val="0"/>
          <c:dLbls>
            <c:dLbl>
              <c:idx val="0"/>
              <c:spPr/>
              <c:txPr>
                <a:bodyPr/>
                <a:lstStyle/>
                <a:p>
                  <a:pPr>
                    <a:defRPr sz="2000" b="1">
                      <a:solidFill>
                        <a:schemeClr val="tx1"/>
                      </a:solidFill>
                    </a:defRPr>
                  </a:pPr>
                  <a:endParaRPr lang="pl-PL"/>
                </a:p>
              </c:txPr>
              <c:showLegendKey val="0"/>
              <c:showVal val="1"/>
              <c:showCatName val="0"/>
              <c:showSerName val="0"/>
              <c:showPercent val="0"/>
              <c:showBubbleSize val="0"/>
            </c:dLbl>
            <c:dLbl>
              <c:idx val="1"/>
              <c:spPr/>
              <c:txPr>
                <a:bodyPr/>
                <a:lstStyle/>
                <a:p>
                  <a:pPr>
                    <a:defRPr sz="2000" b="1"/>
                  </a:pPr>
                  <a:endParaRPr lang="pl-PL"/>
                </a:p>
              </c:txPr>
              <c:showLegendKey val="0"/>
              <c:showVal val="1"/>
              <c:showCatName val="0"/>
              <c:showSerName val="0"/>
              <c:showPercent val="0"/>
              <c:showBubbleSize val="0"/>
            </c:dLbl>
            <c:showLegendKey val="0"/>
            <c:showVal val="1"/>
            <c:showCatName val="0"/>
            <c:showSerName val="0"/>
            <c:showPercent val="0"/>
            <c:showBubbleSize val="0"/>
            <c:showLeaderLines val="0"/>
          </c:dLbls>
          <c:cat>
            <c:strRef>
              <c:f>'[rysunki Edyta.xls]Rozdz 9'!$D$318:$E$318</c:f>
              <c:strCache>
                <c:ptCount val="2"/>
                <c:pt idx="0">
                  <c:v>2016 </c:v>
                </c:pt>
                <c:pt idx="1">
                  <c:v>2008</c:v>
                </c:pt>
              </c:strCache>
            </c:strRef>
          </c:cat>
          <c:val>
            <c:numRef>
              <c:f>'[rysunki Edyta.xls]Rozdz 9'!$D$321:$E$321</c:f>
              <c:numCache>
                <c:formatCode>0%</c:formatCode>
                <c:ptCount val="2"/>
                <c:pt idx="0">
                  <c:v>0.30526315789473685</c:v>
                </c:pt>
                <c:pt idx="1">
                  <c:v>0.11</c:v>
                </c:pt>
              </c:numCache>
            </c:numRef>
          </c:val>
        </c:ser>
        <c:dLbls>
          <c:showLegendKey val="0"/>
          <c:showVal val="0"/>
          <c:showCatName val="0"/>
          <c:showSerName val="0"/>
          <c:showPercent val="0"/>
          <c:showBubbleSize val="0"/>
        </c:dLbls>
        <c:gapWidth val="55"/>
        <c:overlap val="100"/>
        <c:axId val="125236736"/>
        <c:axId val="125238272"/>
      </c:barChart>
      <c:catAx>
        <c:axId val="125236736"/>
        <c:scaling>
          <c:orientation val="minMax"/>
        </c:scaling>
        <c:delete val="0"/>
        <c:axPos val="b"/>
        <c:numFmt formatCode="@" sourceLinked="1"/>
        <c:majorTickMark val="none"/>
        <c:minorTickMark val="none"/>
        <c:tickLblPos val="nextTo"/>
        <c:txPr>
          <a:bodyPr/>
          <a:lstStyle/>
          <a:p>
            <a:pPr>
              <a:defRPr b="1"/>
            </a:pPr>
            <a:endParaRPr lang="pl-PL"/>
          </a:p>
        </c:txPr>
        <c:crossAx val="125238272"/>
        <c:crosses val="autoZero"/>
        <c:auto val="1"/>
        <c:lblAlgn val="ctr"/>
        <c:lblOffset val="100"/>
        <c:noMultiLvlLbl val="0"/>
      </c:catAx>
      <c:valAx>
        <c:axId val="125238272"/>
        <c:scaling>
          <c:orientation val="minMax"/>
        </c:scaling>
        <c:delete val="1"/>
        <c:axPos val="l"/>
        <c:numFmt formatCode="0%" sourceLinked="1"/>
        <c:majorTickMark val="out"/>
        <c:minorTickMark val="none"/>
        <c:tickLblPos val="nextTo"/>
        <c:crossAx val="125236736"/>
        <c:crosses val="autoZero"/>
        <c:crossBetween val="between"/>
      </c:valAx>
    </c:plotArea>
    <c:legend>
      <c:legendPos val="r"/>
      <c:layout>
        <c:manualLayout>
          <c:xMode val="edge"/>
          <c:yMode val="edge"/>
          <c:x val="0.67453656297447118"/>
          <c:y val="0.29179935841353166"/>
          <c:w val="0.21380495039016978"/>
          <c:h val="0.45143810148731411"/>
        </c:manualLayout>
      </c:layout>
      <c:overlay val="0"/>
    </c:legend>
    <c:plotVisOnly val="1"/>
    <c:dispBlanksAs val="gap"/>
    <c:showDLblsOverMax val="0"/>
  </c:chart>
  <c:spPr>
    <a:ln>
      <a:noFill/>
    </a:ln>
  </c:spPr>
  <c:txPr>
    <a:bodyPr/>
    <a:lstStyle/>
    <a:p>
      <a:pPr>
        <a:defRPr sz="1800"/>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42451420029897E-2"/>
          <c:y val="2.6984077386463214E-2"/>
          <c:w val="0.63417781857985245"/>
          <c:h val="0.87547834191262697"/>
        </c:manualLayout>
      </c:layout>
      <c:barChart>
        <c:barDir val="col"/>
        <c:grouping val="percentStacked"/>
        <c:varyColors val="0"/>
        <c:ser>
          <c:idx val="0"/>
          <c:order val="0"/>
          <c:tx>
            <c:strRef>
              <c:f>'[cawi rozdz 8 rysunki.xlsx]8 charakterystyka pracownikow'!$G$68</c:f>
              <c:strCache>
                <c:ptCount val="1"/>
                <c:pt idx="0">
                  <c:v>gimnazjalne lub niżej</c:v>
                </c:pt>
              </c:strCache>
            </c:strRef>
          </c:tx>
          <c:spPr>
            <a:solidFill>
              <a:schemeClr val="bg1"/>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pracownikow'!$H$67:$I$67</c:f>
              <c:numCache>
                <c:formatCode>General</c:formatCode>
                <c:ptCount val="2"/>
                <c:pt idx="0">
                  <c:v>2008</c:v>
                </c:pt>
                <c:pt idx="1">
                  <c:v>2016</c:v>
                </c:pt>
              </c:numCache>
            </c:numRef>
          </c:cat>
          <c:val>
            <c:numRef>
              <c:f>'[cawi rozdz 8 rysunki.xlsx]8 charakterystyka pracownikow'!$H$68:$I$68</c:f>
              <c:numCache>
                <c:formatCode>0%</c:formatCode>
                <c:ptCount val="2"/>
                <c:pt idx="0">
                  <c:v>0.34499999999999997</c:v>
                </c:pt>
                <c:pt idx="1">
                  <c:v>0.29873417721518991</c:v>
                </c:pt>
              </c:numCache>
            </c:numRef>
          </c:val>
        </c:ser>
        <c:ser>
          <c:idx val="1"/>
          <c:order val="1"/>
          <c:tx>
            <c:strRef>
              <c:f>'[cawi rozdz 8 rysunki.xlsx]8 charakterystyka pracownikow'!$G$69</c:f>
              <c:strCache>
                <c:ptCount val="1"/>
                <c:pt idx="0">
                  <c:v>zasadnicze zawodowe</c:v>
                </c:pt>
              </c:strCache>
            </c:strRef>
          </c:tx>
          <c:spPr>
            <a:solidFill>
              <a:schemeClr val="accent1">
                <a:lumMod val="20000"/>
                <a:lumOff val="80000"/>
              </a:schemeClr>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pracownikow'!$H$67:$I$67</c:f>
              <c:numCache>
                <c:formatCode>General</c:formatCode>
                <c:ptCount val="2"/>
                <c:pt idx="0">
                  <c:v>2008</c:v>
                </c:pt>
                <c:pt idx="1">
                  <c:v>2016</c:v>
                </c:pt>
              </c:numCache>
            </c:numRef>
          </c:cat>
          <c:val>
            <c:numRef>
              <c:f>'[cawi rozdz 8 rysunki.xlsx]8 charakterystyka pracownikow'!$H$69:$I$69</c:f>
              <c:numCache>
                <c:formatCode>0%</c:formatCode>
                <c:ptCount val="2"/>
                <c:pt idx="0">
                  <c:v>0.36899999999999999</c:v>
                </c:pt>
                <c:pt idx="1">
                  <c:v>0.38405063291139241</c:v>
                </c:pt>
              </c:numCache>
            </c:numRef>
          </c:val>
        </c:ser>
        <c:ser>
          <c:idx val="2"/>
          <c:order val="2"/>
          <c:tx>
            <c:strRef>
              <c:f>'[cawi rozdz 8 rysunki.xlsx]8 charakterystyka pracownikow'!$G$70</c:f>
              <c:strCache>
                <c:ptCount val="1"/>
                <c:pt idx="0">
                  <c:v>średnie ogólnokształcące</c:v>
                </c:pt>
              </c:strCache>
            </c:strRef>
          </c:tx>
          <c:spPr>
            <a:solidFill>
              <a:schemeClr val="accent1">
                <a:lumMod val="60000"/>
                <a:lumOff val="40000"/>
              </a:schemeClr>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pracownikow'!$H$67:$I$67</c:f>
              <c:numCache>
                <c:formatCode>General</c:formatCode>
                <c:ptCount val="2"/>
                <c:pt idx="0">
                  <c:v>2008</c:v>
                </c:pt>
                <c:pt idx="1">
                  <c:v>2016</c:v>
                </c:pt>
              </c:numCache>
            </c:numRef>
          </c:cat>
          <c:val>
            <c:numRef>
              <c:f>'[cawi rozdz 8 rysunki.xlsx]8 charakterystyka pracownikow'!$H$70:$I$70</c:f>
              <c:numCache>
                <c:formatCode>0%</c:formatCode>
                <c:ptCount val="2"/>
                <c:pt idx="0">
                  <c:v>9.4E-2</c:v>
                </c:pt>
                <c:pt idx="1">
                  <c:v>0.10632911392405064</c:v>
                </c:pt>
              </c:numCache>
            </c:numRef>
          </c:val>
        </c:ser>
        <c:ser>
          <c:idx val="3"/>
          <c:order val="3"/>
          <c:tx>
            <c:strRef>
              <c:f>'[cawi rozdz 8 rysunki.xlsx]8 charakterystyka pracownikow'!$G$71</c:f>
              <c:strCache>
                <c:ptCount val="1"/>
                <c:pt idx="0">
                  <c:v>średnie zawodowe lub policealne</c:v>
                </c:pt>
              </c:strCache>
            </c:strRef>
          </c:tx>
          <c:spPr>
            <a:solidFill>
              <a:schemeClr val="accent1"/>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pracownikow'!$H$67:$I$67</c:f>
              <c:numCache>
                <c:formatCode>General</c:formatCode>
                <c:ptCount val="2"/>
                <c:pt idx="0">
                  <c:v>2008</c:v>
                </c:pt>
                <c:pt idx="1">
                  <c:v>2016</c:v>
                </c:pt>
              </c:numCache>
            </c:numRef>
          </c:cat>
          <c:val>
            <c:numRef>
              <c:f>'[cawi rozdz 8 rysunki.xlsx]8 charakterystyka pracownikow'!$H$71:$I$71</c:f>
              <c:numCache>
                <c:formatCode>0%</c:formatCode>
                <c:ptCount val="2"/>
                <c:pt idx="0">
                  <c:v>0.154</c:v>
                </c:pt>
                <c:pt idx="1">
                  <c:v>0.1521518987341772</c:v>
                </c:pt>
              </c:numCache>
            </c:numRef>
          </c:val>
        </c:ser>
        <c:ser>
          <c:idx val="4"/>
          <c:order val="4"/>
          <c:tx>
            <c:strRef>
              <c:f>'[cawi rozdz 8 rysunki.xlsx]8 charakterystyka pracownikow'!$G$72</c:f>
              <c:strCache>
                <c:ptCount val="1"/>
                <c:pt idx="0">
                  <c:v>wyższe</c:v>
                </c:pt>
              </c:strCache>
            </c:strRef>
          </c:tx>
          <c:spPr>
            <a:solidFill>
              <a:schemeClr val="tx2"/>
            </a:solidFill>
            <a:ln>
              <a:solidFill>
                <a:schemeClr val="tx2"/>
              </a:solidFill>
            </a:ln>
          </c:spPr>
          <c:invertIfNegative val="0"/>
          <c:dLbls>
            <c:txPr>
              <a:bodyPr/>
              <a:lstStyle/>
              <a:p>
                <a:pPr>
                  <a:defRPr b="1">
                    <a:solidFill>
                      <a:schemeClr val="bg1"/>
                    </a:solidFill>
                  </a:defRPr>
                </a:pPr>
                <a:endParaRPr lang="pl-PL"/>
              </a:p>
            </c:txPr>
            <c:showLegendKey val="0"/>
            <c:showVal val="1"/>
            <c:showCatName val="0"/>
            <c:showSerName val="0"/>
            <c:showPercent val="0"/>
            <c:showBubbleSize val="0"/>
            <c:showLeaderLines val="0"/>
          </c:dLbls>
          <c:cat>
            <c:numRef>
              <c:f>'[cawi rozdz 8 rysunki.xlsx]8 charakterystyka pracownikow'!$H$67:$I$67</c:f>
              <c:numCache>
                <c:formatCode>General</c:formatCode>
                <c:ptCount val="2"/>
                <c:pt idx="0">
                  <c:v>2008</c:v>
                </c:pt>
                <c:pt idx="1">
                  <c:v>2016</c:v>
                </c:pt>
              </c:numCache>
            </c:numRef>
          </c:cat>
          <c:val>
            <c:numRef>
              <c:f>'[cawi rozdz 8 rysunki.xlsx]8 charakterystyka pracownikow'!$H$72:$I$72</c:f>
              <c:numCache>
                <c:formatCode>0%</c:formatCode>
                <c:ptCount val="2"/>
                <c:pt idx="0">
                  <c:v>3.7999999999999999E-2</c:v>
                </c:pt>
                <c:pt idx="1">
                  <c:v>5.8734177215189906E-2</c:v>
                </c:pt>
              </c:numCache>
            </c:numRef>
          </c:val>
        </c:ser>
        <c:dLbls>
          <c:showLegendKey val="0"/>
          <c:showVal val="0"/>
          <c:showCatName val="0"/>
          <c:showSerName val="0"/>
          <c:showPercent val="0"/>
          <c:showBubbleSize val="0"/>
        </c:dLbls>
        <c:gapWidth val="55"/>
        <c:overlap val="100"/>
        <c:axId val="124970112"/>
        <c:axId val="124971648"/>
      </c:barChart>
      <c:catAx>
        <c:axId val="124970112"/>
        <c:scaling>
          <c:orientation val="minMax"/>
        </c:scaling>
        <c:delete val="0"/>
        <c:axPos val="b"/>
        <c:numFmt formatCode="General" sourceLinked="1"/>
        <c:majorTickMark val="none"/>
        <c:minorTickMark val="none"/>
        <c:tickLblPos val="nextTo"/>
        <c:txPr>
          <a:bodyPr/>
          <a:lstStyle/>
          <a:p>
            <a:pPr>
              <a:defRPr b="1"/>
            </a:pPr>
            <a:endParaRPr lang="pl-PL"/>
          </a:p>
        </c:txPr>
        <c:crossAx val="124971648"/>
        <c:crosses val="autoZero"/>
        <c:auto val="1"/>
        <c:lblAlgn val="ctr"/>
        <c:lblOffset val="100"/>
        <c:noMultiLvlLbl val="0"/>
      </c:catAx>
      <c:valAx>
        <c:axId val="124971648"/>
        <c:scaling>
          <c:orientation val="minMax"/>
        </c:scaling>
        <c:delete val="1"/>
        <c:axPos val="l"/>
        <c:numFmt formatCode="0%" sourceLinked="1"/>
        <c:majorTickMark val="none"/>
        <c:minorTickMark val="none"/>
        <c:tickLblPos val="none"/>
        <c:crossAx val="124970112"/>
        <c:crosses val="autoZero"/>
        <c:crossBetween val="between"/>
      </c:valAx>
    </c:plotArea>
    <c:legend>
      <c:legendPos val="r"/>
      <c:layout>
        <c:manualLayout>
          <c:xMode val="edge"/>
          <c:yMode val="edge"/>
          <c:x val="0.64763073337805865"/>
          <c:y val="4.1332020207631243E-2"/>
          <c:w val="0.34340065675647047"/>
          <c:h val="0.77138265501364045"/>
        </c:manualLayout>
      </c:layout>
      <c:overlay val="0"/>
    </c:legend>
    <c:plotVisOnly val="1"/>
    <c:dispBlanksAs val="gap"/>
    <c:showDLblsOverMax val="0"/>
  </c:chart>
  <c:spPr>
    <a:ln>
      <a:noFill/>
    </a:ln>
  </c:spPr>
  <c:txPr>
    <a:bodyPr/>
    <a:lstStyle/>
    <a:p>
      <a:pPr>
        <a:defRPr sz="2000"/>
      </a:pPr>
      <a:endParaRPr lang="pl-PL"/>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115159006608976"/>
          <c:y val="2.4805612315931137E-2"/>
          <c:w val="0.56310153213601855"/>
          <c:h val="0.94559922315242051"/>
        </c:manualLayout>
      </c:layout>
      <c:barChart>
        <c:barDir val="bar"/>
        <c:grouping val="clustered"/>
        <c:varyColors val="0"/>
        <c:ser>
          <c:idx val="0"/>
          <c:order val="0"/>
          <c:spPr>
            <a:solidFill>
              <a:schemeClr val="tx2"/>
            </a:solidFill>
            <a:ln>
              <a:solidFill>
                <a:schemeClr val="tx2">
                  <a:lumMod val="75000"/>
                </a:schemeClr>
              </a:solidFill>
            </a:ln>
          </c:spPr>
          <c:invertIfNegative val="0"/>
          <c:dLbls>
            <c:txPr>
              <a:bodyPr/>
              <a:lstStyle/>
              <a:p>
                <a:pPr>
                  <a:defRPr sz="2000"/>
                </a:pPr>
                <a:endParaRPr lang="pl-PL"/>
              </a:p>
            </c:txPr>
            <c:showLegendKey val="0"/>
            <c:showVal val="1"/>
            <c:showCatName val="0"/>
            <c:showSerName val="0"/>
            <c:showPercent val="0"/>
            <c:showBubbleSize val="0"/>
            <c:showLeaderLines val="0"/>
          </c:dLbls>
          <c:cat>
            <c:strRef>
              <c:f>'[rysunki Edyta.xls]rozdz 8_zawody'!$A$2:$A$11</c:f>
              <c:strCache>
                <c:ptCount val="10"/>
                <c:pt idx="0">
                  <c:v>stanowisko pomocnicze przy pracach prostych</c:v>
                </c:pt>
                <c:pt idx="1">
                  <c:v>stanowisko samodzielne przy pracach  prostych</c:v>
                </c:pt>
                <c:pt idx="2">
                  <c:v>stanowisko pomocnicze - rzemeślnicze/zawodowe</c:v>
                </c:pt>
                <c:pt idx="3">
                  <c:v>stanowisko samodzielne - rzemieślnicze/zawodowe</c:v>
                </c:pt>
                <c:pt idx="4">
                  <c:v>stanowisko pomocnicze nadzoru/organizacji</c:v>
                </c:pt>
                <c:pt idx="5">
                  <c:v>stanowisko samodzielne nadzoru/organizacji</c:v>
                </c:pt>
                <c:pt idx="6">
                  <c:v>stanowisko pomocnicze - praca administracyjno-biurowa</c:v>
                </c:pt>
                <c:pt idx="7">
                  <c:v>stanowisko samodzielne - praca administracyjno-biurowa</c:v>
                </c:pt>
                <c:pt idx="8">
                  <c:v>stanowisko pomocnicze - specjalisty</c:v>
                </c:pt>
                <c:pt idx="9">
                  <c:v>stanowisko samodzielne - specjalisty</c:v>
                </c:pt>
              </c:strCache>
            </c:strRef>
          </c:cat>
          <c:val>
            <c:numRef>
              <c:f>'[rysunki Edyta.xls]rozdz 8_zawody'!$B$2:$B$11</c:f>
              <c:numCache>
                <c:formatCode>0%</c:formatCode>
                <c:ptCount val="10"/>
                <c:pt idx="0">
                  <c:v>0.40015302218821724</c:v>
                </c:pt>
                <c:pt idx="1">
                  <c:v>0.25937260902830911</c:v>
                </c:pt>
                <c:pt idx="2">
                  <c:v>0.1392501912777353</c:v>
                </c:pt>
                <c:pt idx="3">
                  <c:v>0.14027033919918397</c:v>
                </c:pt>
                <c:pt idx="4">
                  <c:v>1.1476664116296866E-2</c:v>
                </c:pt>
                <c:pt idx="5" formatCode="0.0%">
                  <c:v>1.7852588625350677E-3</c:v>
                </c:pt>
                <c:pt idx="6">
                  <c:v>6.3759245090538146E-3</c:v>
                </c:pt>
                <c:pt idx="7">
                  <c:v>2.7543993879112477E-2</c:v>
                </c:pt>
                <c:pt idx="8" formatCode="0.0%">
                  <c:v>2.5503698036215289E-3</c:v>
                </c:pt>
                <c:pt idx="9">
                  <c:v>1.1221627135934713E-2</c:v>
                </c:pt>
              </c:numCache>
            </c:numRef>
          </c:val>
        </c:ser>
        <c:dLbls>
          <c:showLegendKey val="0"/>
          <c:showVal val="0"/>
          <c:showCatName val="0"/>
          <c:showSerName val="0"/>
          <c:showPercent val="0"/>
          <c:showBubbleSize val="0"/>
        </c:dLbls>
        <c:gapWidth val="100"/>
        <c:axId val="125005824"/>
        <c:axId val="125007360"/>
      </c:barChart>
      <c:catAx>
        <c:axId val="125005824"/>
        <c:scaling>
          <c:orientation val="maxMin"/>
        </c:scaling>
        <c:delete val="0"/>
        <c:axPos val="l"/>
        <c:numFmt formatCode="General" sourceLinked="1"/>
        <c:majorTickMark val="out"/>
        <c:minorTickMark val="none"/>
        <c:tickLblPos val="nextTo"/>
        <c:txPr>
          <a:bodyPr/>
          <a:lstStyle/>
          <a:p>
            <a:pPr>
              <a:defRPr sz="1400"/>
            </a:pPr>
            <a:endParaRPr lang="pl-PL"/>
          </a:p>
        </c:txPr>
        <c:crossAx val="125007360"/>
        <c:crosses val="autoZero"/>
        <c:auto val="1"/>
        <c:lblAlgn val="ctr"/>
        <c:lblOffset val="100"/>
        <c:noMultiLvlLbl val="0"/>
      </c:catAx>
      <c:valAx>
        <c:axId val="125007360"/>
        <c:scaling>
          <c:orientation val="minMax"/>
        </c:scaling>
        <c:delete val="1"/>
        <c:axPos val="t"/>
        <c:numFmt formatCode="0%" sourceLinked="1"/>
        <c:majorTickMark val="out"/>
        <c:minorTickMark val="none"/>
        <c:tickLblPos val="nextTo"/>
        <c:crossAx val="125005824"/>
        <c:crosses val="autoZero"/>
        <c:crossBetween val="between"/>
      </c:valAx>
    </c:plotArea>
    <c:plotVisOnly val="1"/>
    <c:dispBlanksAs val="gap"/>
    <c:showDLblsOverMax val="0"/>
  </c:chart>
  <c:spPr>
    <a:ln>
      <a:noFill/>
    </a:ln>
  </c:spPr>
  <c:txPr>
    <a:bodyPr/>
    <a:lstStyle/>
    <a:p>
      <a:pPr>
        <a:defRPr sz="900"/>
      </a:pPr>
      <a:endParaRPr lang="pl-P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424514200299E-2"/>
          <c:y val="4.1681518411534502E-2"/>
          <c:w val="0.63417781857985289"/>
          <c:h val="0.87547834191262697"/>
        </c:manualLayout>
      </c:layout>
      <c:barChart>
        <c:barDir val="col"/>
        <c:grouping val="percentStacked"/>
        <c:varyColors val="0"/>
        <c:ser>
          <c:idx val="0"/>
          <c:order val="0"/>
          <c:tx>
            <c:strRef>
              <c:f>'[cawi rozdz 8 rysunki.xlsx]8 charakterystyka pracownikow'!$G$94</c:f>
              <c:strCache>
                <c:ptCount val="1"/>
                <c:pt idx="0">
                  <c:v>20 i mniej</c:v>
                </c:pt>
              </c:strCache>
            </c:strRef>
          </c:tx>
          <c:spPr>
            <a:solidFill>
              <a:schemeClr val="bg1"/>
            </a:solidFill>
            <a:ln>
              <a:solidFill>
                <a:schemeClr val="tx2"/>
              </a:solidFill>
            </a:ln>
          </c:spPr>
          <c:invertIfNegative val="0"/>
          <c:dLbls>
            <c:showLegendKey val="0"/>
            <c:showVal val="1"/>
            <c:showCatName val="0"/>
            <c:showSerName val="0"/>
            <c:showPercent val="0"/>
            <c:showBubbleSize val="0"/>
            <c:showLeaderLines val="0"/>
          </c:dLbls>
          <c:cat>
            <c:numRef>
              <c:f>'[cawi rozdz 8 rysunki.xlsx]8 charakterystyka pracownikow'!$H$93:$I$93</c:f>
              <c:numCache>
                <c:formatCode>General</c:formatCode>
                <c:ptCount val="2"/>
                <c:pt idx="0">
                  <c:v>2008</c:v>
                </c:pt>
                <c:pt idx="1">
                  <c:v>2016</c:v>
                </c:pt>
              </c:numCache>
            </c:numRef>
          </c:cat>
          <c:val>
            <c:numRef>
              <c:f>'[cawi rozdz 8 rysunki.xlsx]8 charakterystyka pracownikow'!$H$94:$I$94</c:f>
              <c:numCache>
                <c:formatCode>0.0%</c:formatCode>
                <c:ptCount val="2"/>
                <c:pt idx="0">
                  <c:v>8.0000000000000002E-3</c:v>
                </c:pt>
                <c:pt idx="1">
                  <c:v>4.0506329113924044E-3</c:v>
                </c:pt>
              </c:numCache>
            </c:numRef>
          </c:val>
        </c:ser>
        <c:ser>
          <c:idx val="1"/>
          <c:order val="1"/>
          <c:tx>
            <c:strRef>
              <c:f>'[cawi rozdz 8 rysunki.xlsx]8 charakterystyka pracownikow'!$G$95</c:f>
              <c:strCache>
                <c:ptCount val="1"/>
                <c:pt idx="0">
                  <c:v>21-30</c:v>
                </c:pt>
              </c:strCache>
            </c:strRef>
          </c:tx>
          <c:spPr>
            <a:solidFill>
              <a:schemeClr val="tx2">
                <a:lumMod val="20000"/>
                <a:lumOff val="80000"/>
              </a:schemeClr>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pracownikow'!$H$93:$I$93</c:f>
              <c:numCache>
                <c:formatCode>General</c:formatCode>
                <c:ptCount val="2"/>
                <c:pt idx="0">
                  <c:v>2008</c:v>
                </c:pt>
                <c:pt idx="1">
                  <c:v>2016</c:v>
                </c:pt>
              </c:numCache>
            </c:numRef>
          </c:cat>
          <c:val>
            <c:numRef>
              <c:f>'[cawi rozdz 8 rysunki.xlsx]8 charakterystyka pracownikow'!$H$95:$I$95</c:f>
              <c:numCache>
                <c:formatCode>0%</c:formatCode>
                <c:ptCount val="2"/>
                <c:pt idx="0">
                  <c:v>0.318</c:v>
                </c:pt>
                <c:pt idx="1">
                  <c:v>0.20303797468354429</c:v>
                </c:pt>
              </c:numCache>
            </c:numRef>
          </c:val>
        </c:ser>
        <c:ser>
          <c:idx val="2"/>
          <c:order val="2"/>
          <c:tx>
            <c:strRef>
              <c:f>'[cawi rozdz 8 rysunki.xlsx]8 charakterystyka pracownikow'!$G$96</c:f>
              <c:strCache>
                <c:ptCount val="1"/>
                <c:pt idx="0">
                  <c:v>31-40</c:v>
                </c:pt>
              </c:strCache>
            </c:strRef>
          </c:tx>
          <c:spPr>
            <a:solidFill>
              <a:schemeClr val="tx2">
                <a:lumMod val="40000"/>
                <a:lumOff val="60000"/>
              </a:schemeClr>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pracownikow'!$H$93:$I$93</c:f>
              <c:numCache>
                <c:formatCode>General</c:formatCode>
                <c:ptCount val="2"/>
                <c:pt idx="0">
                  <c:v>2008</c:v>
                </c:pt>
                <c:pt idx="1">
                  <c:v>2016</c:v>
                </c:pt>
              </c:numCache>
            </c:numRef>
          </c:cat>
          <c:val>
            <c:numRef>
              <c:f>'[cawi rozdz 8 rysunki.xlsx]8 charakterystyka pracownikow'!$H$96:$I$96</c:f>
              <c:numCache>
                <c:formatCode>0%</c:formatCode>
                <c:ptCount val="2"/>
                <c:pt idx="0">
                  <c:v>0.27100000000000002</c:v>
                </c:pt>
                <c:pt idx="1">
                  <c:v>0.36075949367088594</c:v>
                </c:pt>
              </c:numCache>
            </c:numRef>
          </c:val>
        </c:ser>
        <c:ser>
          <c:idx val="3"/>
          <c:order val="3"/>
          <c:tx>
            <c:strRef>
              <c:f>'[cawi rozdz 8 rysunki.xlsx]8 charakterystyka pracownikow'!$G$97</c:f>
              <c:strCache>
                <c:ptCount val="1"/>
                <c:pt idx="0">
                  <c:v>41-50</c:v>
                </c:pt>
              </c:strCache>
            </c:strRef>
          </c:tx>
          <c:spPr>
            <a:solidFill>
              <a:schemeClr val="tx2">
                <a:lumMod val="60000"/>
                <a:lumOff val="40000"/>
              </a:schemeClr>
            </a:solidFill>
            <a:ln>
              <a:solidFill>
                <a:schemeClr val="tx2"/>
              </a:solidFill>
            </a:ln>
          </c:spPr>
          <c:invertIfNegative val="0"/>
          <c:dLbls>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pracownikow'!$H$93:$I$93</c:f>
              <c:numCache>
                <c:formatCode>General</c:formatCode>
                <c:ptCount val="2"/>
                <c:pt idx="0">
                  <c:v>2008</c:v>
                </c:pt>
                <c:pt idx="1">
                  <c:v>2016</c:v>
                </c:pt>
              </c:numCache>
            </c:numRef>
          </c:cat>
          <c:val>
            <c:numRef>
              <c:f>'[cawi rozdz 8 rysunki.xlsx]8 charakterystyka pracownikow'!$H$97:$I$97</c:f>
              <c:numCache>
                <c:formatCode>0%</c:formatCode>
                <c:ptCount val="2"/>
                <c:pt idx="0">
                  <c:v>0.184</c:v>
                </c:pt>
                <c:pt idx="1">
                  <c:v>0.2210126582278481</c:v>
                </c:pt>
              </c:numCache>
            </c:numRef>
          </c:val>
        </c:ser>
        <c:ser>
          <c:idx val="4"/>
          <c:order val="4"/>
          <c:tx>
            <c:strRef>
              <c:f>'[cawi rozdz 8 rysunki.xlsx]8 charakterystyka pracownikow'!$G$98</c:f>
              <c:strCache>
                <c:ptCount val="1"/>
                <c:pt idx="0">
                  <c:v>51-60</c:v>
                </c:pt>
              </c:strCache>
            </c:strRef>
          </c:tx>
          <c:spPr>
            <a:solidFill>
              <a:schemeClr val="tx2"/>
            </a:solidFill>
            <a:ln>
              <a:solidFill>
                <a:schemeClr val="tx2"/>
              </a:solidFill>
            </a:ln>
          </c:spPr>
          <c:invertIfNegative val="0"/>
          <c:dLbls>
            <c:txPr>
              <a:bodyPr/>
              <a:lstStyle/>
              <a:p>
                <a:pPr>
                  <a:defRPr b="1">
                    <a:solidFill>
                      <a:schemeClr val="bg1"/>
                    </a:solidFill>
                  </a:defRPr>
                </a:pPr>
                <a:endParaRPr lang="pl-PL"/>
              </a:p>
            </c:txPr>
            <c:showLegendKey val="0"/>
            <c:showVal val="1"/>
            <c:showCatName val="0"/>
            <c:showSerName val="0"/>
            <c:showPercent val="0"/>
            <c:showBubbleSize val="0"/>
            <c:showLeaderLines val="0"/>
          </c:dLbls>
          <c:cat>
            <c:numRef>
              <c:f>'[cawi rozdz 8 rysunki.xlsx]8 charakterystyka pracownikow'!$H$93:$I$93</c:f>
              <c:numCache>
                <c:formatCode>General</c:formatCode>
                <c:ptCount val="2"/>
                <c:pt idx="0">
                  <c:v>2008</c:v>
                </c:pt>
                <c:pt idx="1">
                  <c:v>2016</c:v>
                </c:pt>
              </c:numCache>
            </c:numRef>
          </c:cat>
          <c:val>
            <c:numRef>
              <c:f>'[cawi rozdz 8 rysunki.xlsx]8 charakterystyka pracownikow'!$H$98:$I$98</c:f>
              <c:numCache>
                <c:formatCode>0%</c:formatCode>
                <c:ptCount val="2"/>
                <c:pt idx="0">
                  <c:v>0.193</c:v>
                </c:pt>
                <c:pt idx="1">
                  <c:v>0.169367088607595</c:v>
                </c:pt>
              </c:numCache>
            </c:numRef>
          </c:val>
        </c:ser>
        <c:ser>
          <c:idx val="5"/>
          <c:order val="5"/>
          <c:tx>
            <c:strRef>
              <c:f>'[cawi rozdz 8 rysunki.xlsx]8 charakterystyka pracownikow'!$G$99</c:f>
              <c:strCache>
                <c:ptCount val="1"/>
                <c:pt idx="0">
                  <c:v>61 i więcej</c:v>
                </c:pt>
              </c:strCache>
            </c:strRef>
          </c:tx>
          <c:spPr>
            <a:solidFill>
              <a:schemeClr val="bg1">
                <a:lumMod val="65000"/>
              </a:schemeClr>
            </a:solidFill>
            <a:ln>
              <a:solidFill>
                <a:schemeClr val="tx2"/>
              </a:solidFill>
            </a:ln>
          </c:spPr>
          <c:invertIfNegative val="0"/>
          <c:dLbls>
            <c:dLbl>
              <c:idx val="0"/>
              <c:layout>
                <c:manualLayout>
                  <c:x val="0"/>
                  <c:y val="-3.7037037037037035E-2"/>
                </c:manualLayout>
              </c:layout>
              <c:showLegendKey val="0"/>
              <c:showVal val="1"/>
              <c:showCatName val="0"/>
              <c:showSerName val="0"/>
              <c:showPercent val="0"/>
              <c:showBubbleSize val="0"/>
            </c:dLbl>
            <c:dLbl>
              <c:idx val="1"/>
              <c:layout>
                <c:manualLayout>
                  <c:x val="0"/>
                  <c:y val="-1.8518518518518517E-2"/>
                </c:manualLayout>
              </c:layout>
              <c:showLegendKey val="0"/>
              <c:showVal val="1"/>
              <c:showCatName val="0"/>
              <c:showSerName val="0"/>
              <c:showPercent val="0"/>
              <c:showBubbleSize val="0"/>
            </c:dLbl>
            <c:txPr>
              <a:bodyPr/>
              <a:lstStyle/>
              <a:p>
                <a:pPr>
                  <a:defRPr b="1"/>
                </a:pPr>
                <a:endParaRPr lang="pl-PL"/>
              </a:p>
            </c:txPr>
            <c:showLegendKey val="0"/>
            <c:showVal val="1"/>
            <c:showCatName val="0"/>
            <c:showSerName val="0"/>
            <c:showPercent val="0"/>
            <c:showBubbleSize val="0"/>
            <c:showLeaderLines val="0"/>
          </c:dLbls>
          <c:cat>
            <c:numRef>
              <c:f>'[cawi rozdz 8 rysunki.xlsx]8 charakterystyka pracownikow'!$H$93:$I$93</c:f>
              <c:numCache>
                <c:formatCode>General</c:formatCode>
                <c:ptCount val="2"/>
                <c:pt idx="0">
                  <c:v>2008</c:v>
                </c:pt>
                <c:pt idx="1">
                  <c:v>2016</c:v>
                </c:pt>
              </c:numCache>
            </c:numRef>
          </c:cat>
          <c:val>
            <c:numRef>
              <c:f>'[cawi rozdz 8 rysunki.xlsx]8 charakterystyka pracownikow'!$H$99:$I$99</c:f>
              <c:numCache>
                <c:formatCode>0%</c:formatCode>
                <c:ptCount val="2"/>
                <c:pt idx="0">
                  <c:v>2.5999999999999999E-2</c:v>
                </c:pt>
                <c:pt idx="1">
                  <c:v>4.1772151898734157E-2</c:v>
                </c:pt>
              </c:numCache>
            </c:numRef>
          </c:val>
        </c:ser>
        <c:dLbls>
          <c:showLegendKey val="0"/>
          <c:showVal val="0"/>
          <c:showCatName val="0"/>
          <c:showSerName val="0"/>
          <c:showPercent val="0"/>
          <c:showBubbleSize val="0"/>
        </c:dLbls>
        <c:gapWidth val="55"/>
        <c:overlap val="100"/>
        <c:axId val="125100800"/>
        <c:axId val="125102336"/>
      </c:barChart>
      <c:catAx>
        <c:axId val="125100800"/>
        <c:scaling>
          <c:orientation val="minMax"/>
        </c:scaling>
        <c:delete val="0"/>
        <c:axPos val="b"/>
        <c:numFmt formatCode="General" sourceLinked="1"/>
        <c:majorTickMark val="none"/>
        <c:minorTickMark val="none"/>
        <c:tickLblPos val="nextTo"/>
        <c:txPr>
          <a:bodyPr/>
          <a:lstStyle/>
          <a:p>
            <a:pPr>
              <a:defRPr b="1"/>
            </a:pPr>
            <a:endParaRPr lang="pl-PL"/>
          </a:p>
        </c:txPr>
        <c:crossAx val="125102336"/>
        <c:crosses val="autoZero"/>
        <c:auto val="1"/>
        <c:lblAlgn val="ctr"/>
        <c:lblOffset val="100"/>
        <c:noMultiLvlLbl val="0"/>
      </c:catAx>
      <c:valAx>
        <c:axId val="125102336"/>
        <c:scaling>
          <c:orientation val="minMax"/>
        </c:scaling>
        <c:delete val="1"/>
        <c:axPos val="l"/>
        <c:numFmt formatCode="0%" sourceLinked="1"/>
        <c:majorTickMark val="none"/>
        <c:minorTickMark val="none"/>
        <c:tickLblPos val="none"/>
        <c:crossAx val="125100800"/>
        <c:crosses val="autoZero"/>
        <c:crossBetween val="between"/>
      </c:valAx>
    </c:plotArea>
    <c:legend>
      <c:legendPos val="r"/>
      <c:layout>
        <c:manualLayout>
          <c:xMode val="edge"/>
          <c:yMode val="edge"/>
          <c:x val="0.75076974683097353"/>
          <c:y val="2.6904225147823091E-2"/>
          <c:w val="0.20590445252639383"/>
          <c:h val="0.87573950116653709"/>
        </c:manualLayout>
      </c:layout>
      <c:overlay val="0"/>
    </c:legend>
    <c:plotVisOnly val="1"/>
    <c:dispBlanksAs val="gap"/>
    <c:showDLblsOverMax val="0"/>
  </c:chart>
  <c:spPr>
    <a:ln>
      <a:noFill/>
    </a:ln>
  </c:spPr>
  <c:txPr>
    <a:bodyPr/>
    <a:lstStyle/>
    <a:p>
      <a:pPr>
        <a:defRPr sz="20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pl-PL"/>
              <a:t>Typ organizatora</a:t>
            </a:r>
          </a:p>
        </c:rich>
      </c:tx>
      <c:layout/>
      <c:overlay val="0"/>
    </c:title>
    <c:autoTitleDeleted val="0"/>
    <c:plotArea>
      <c:layout>
        <c:manualLayout>
          <c:layoutTarget val="inner"/>
          <c:xMode val="edge"/>
          <c:yMode val="edge"/>
          <c:x val="0.191692175397391"/>
          <c:y val="0.17005220180810734"/>
          <c:w val="0.61009568180505569"/>
          <c:h val="0.69313648293963259"/>
        </c:manualLayout>
      </c:layout>
      <c:pieChart>
        <c:varyColors val="1"/>
        <c:ser>
          <c:idx val="0"/>
          <c:order val="0"/>
          <c:spPr>
            <a:ln>
              <a:solidFill>
                <a:schemeClr val="tx2">
                  <a:lumMod val="75000"/>
                </a:schemeClr>
              </a:solidFill>
            </a:ln>
          </c:spPr>
          <c:dPt>
            <c:idx val="0"/>
            <c:bubble3D val="0"/>
            <c:spPr>
              <a:solidFill>
                <a:schemeClr val="tx2"/>
              </a:solidFill>
              <a:ln>
                <a:solidFill>
                  <a:schemeClr val="tx2">
                    <a:lumMod val="75000"/>
                  </a:schemeClr>
                </a:solidFill>
              </a:ln>
            </c:spPr>
          </c:dPt>
          <c:dPt>
            <c:idx val="1"/>
            <c:bubble3D val="0"/>
            <c:spPr>
              <a:solidFill>
                <a:schemeClr val="tx2">
                  <a:lumMod val="60000"/>
                  <a:lumOff val="40000"/>
                </a:schemeClr>
              </a:solidFill>
              <a:ln>
                <a:solidFill>
                  <a:schemeClr val="tx2">
                    <a:lumMod val="75000"/>
                  </a:schemeClr>
                </a:solidFill>
              </a:ln>
            </c:spPr>
          </c:dPt>
          <c:dPt>
            <c:idx val="2"/>
            <c:bubble3D val="0"/>
            <c:spPr>
              <a:solidFill>
                <a:schemeClr val="tx2">
                  <a:lumMod val="40000"/>
                  <a:lumOff val="60000"/>
                </a:schemeClr>
              </a:solidFill>
              <a:ln>
                <a:solidFill>
                  <a:schemeClr val="tx2">
                    <a:lumMod val="75000"/>
                  </a:schemeClr>
                </a:solidFill>
              </a:ln>
            </c:spPr>
          </c:dPt>
          <c:dPt>
            <c:idx val="3"/>
            <c:bubble3D val="0"/>
            <c:spPr>
              <a:solidFill>
                <a:schemeClr val="tx2">
                  <a:lumMod val="20000"/>
                  <a:lumOff val="80000"/>
                </a:schemeClr>
              </a:solidFill>
              <a:ln>
                <a:solidFill>
                  <a:schemeClr val="tx2">
                    <a:lumMod val="75000"/>
                  </a:schemeClr>
                </a:solidFill>
              </a:ln>
            </c:spPr>
          </c:dPt>
          <c:dPt>
            <c:idx val="4"/>
            <c:bubble3D val="0"/>
            <c:spPr>
              <a:solidFill>
                <a:schemeClr val="bg1"/>
              </a:solidFill>
              <a:ln>
                <a:solidFill>
                  <a:schemeClr val="tx2">
                    <a:lumMod val="75000"/>
                  </a:schemeClr>
                </a:solidFill>
              </a:ln>
            </c:spPr>
          </c:dPt>
          <c:dLbls>
            <c:dLbl>
              <c:idx val="0"/>
              <c:layout>
                <c:manualLayout>
                  <c:x val="1.5437343587865564E-2"/>
                  <c:y val="-8.5285395639800712E-2"/>
                </c:manualLayout>
              </c:layout>
              <c:showLegendKey val="0"/>
              <c:showVal val="0"/>
              <c:showCatName val="1"/>
              <c:showSerName val="0"/>
              <c:showPercent val="1"/>
              <c:showBubbleSize val="0"/>
              <c:separator>
</c:separator>
            </c:dLbl>
            <c:dLbl>
              <c:idx val="1"/>
              <c:layout>
                <c:manualLayout>
                  <c:x val="2.6717532401473072E-2"/>
                  <c:y val="-0.10863515164981669"/>
                </c:manualLayout>
              </c:layout>
              <c:showLegendKey val="0"/>
              <c:showVal val="0"/>
              <c:showCatName val="1"/>
              <c:showSerName val="0"/>
              <c:showPercent val="1"/>
              <c:showBubbleSize val="0"/>
              <c:separator>
</c:separator>
            </c:dLbl>
            <c:dLbl>
              <c:idx val="2"/>
              <c:layout>
                <c:manualLayout>
                  <c:x val="0.224270890557285"/>
                  <c:y val="-5.296206404416603E-3"/>
                </c:manualLayout>
              </c:layout>
              <c:showLegendKey val="0"/>
              <c:showVal val="0"/>
              <c:showCatName val="1"/>
              <c:showSerName val="0"/>
              <c:showPercent val="1"/>
              <c:showBubbleSize val="0"/>
              <c:separator>
</c:separator>
            </c:dLbl>
            <c:dLbl>
              <c:idx val="3"/>
              <c:layout>
                <c:manualLayout>
                  <c:x val="-0.20066674805184237"/>
                  <c:y val="-1.6673361079538172E-2"/>
                </c:manualLayout>
              </c:layout>
              <c:showLegendKey val="0"/>
              <c:showVal val="0"/>
              <c:showCatName val="1"/>
              <c:showSerName val="0"/>
              <c:showPercent val="1"/>
              <c:showBubbleSize val="0"/>
              <c:separator>
</c:separator>
            </c:dLbl>
            <c:dLbl>
              <c:idx val="4"/>
              <c:layout>
                <c:manualLayout>
                  <c:x val="-1.4190115770412419E-2"/>
                  <c:y val="-8.219086768136874E-2"/>
                </c:manualLayout>
              </c:layout>
              <c:showLegendKey val="0"/>
              <c:showVal val="0"/>
              <c:showCatName val="1"/>
              <c:showSerName val="0"/>
              <c:showPercent val="1"/>
              <c:showBubbleSize val="0"/>
              <c:separator>
</c:separator>
            </c:dLbl>
            <c:spPr>
              <a:solidFill>
                <a:schemeClr val="bg1"/>
              </a:solidFill>
              <a:ln>
                <a:solidFill>
                  <a:schemeClr val="accent1"/>
                </a:solidFill>
              </a:ln>
            </c:spPr>
            <c:showLegendKey val="0"/>
            <c:showVal val="0"/>
            <c:showCatName val="1"/>
            <c:showSerName val="0"/>
            <c:showPercent val="1"/>
            <c:showBubbleSize val="0"/>
            <c:separator>
</c:separator>
            <c:showLeaderLines val="1"/>
          </c:dLbls>
          <c:cat>
            <c:strRef>
              <c:f>'tabele wynikowe'!$J$102:$J$106</c:f>
              <c:strCache>
                <c:ptCount val="5"/>
                <c:pt idx="0">
                  <c:v>Caritas/ organizacja kościelna</c:v>
                </c:pt>
                <c:pt idx="1">
                  <c:v>Gmina</c:v>
                </c:pt>
                <c:pt idx="2">
                  <c:v>Powiat/ Miasto na prawach powiatu</c:v>
                </c:pt>
                <c:pt idx="3">
                  <c:v>Spółdzielnia socjalna</c:v>
                </c:pt>
                <c:pt idx="4">
                  <c:v>Stowarzyszenie/ fundacja</c:v>
                </c:pt>
              </c:strCache>
            </c:strRef>
          </c:cat>
          <c:val>
            <c:numRef>
              <c:f>'tabele wynikowe'!$L$102:$L$106</c:f>
              <c:numCache>
                <c:formatCode>0%</c:formatCode>
                <c:ptCount val="5"/>
                <c:pt idx="0">
                  <c:v>6.7307692307692304E-2</c:v>
                </c:pt>
                <c:pt idx="1">
                  <c:v>0.16346153846153846</c:v>
                </c:pt>
                <c:pt idx="2">
                  <c:v>0.18269230769230768</c:v>
                </c:pt>
                <c:pt idx="3">
                  <c:v>1.9230769230769232E-2</c:v>
                </c:pt>
                <c:pt idx="4">
                  <c:v>0.56730769230769229</c:v>
                </c:pt>
              </c:numCache>
            </c:numRef>
          </c:val>
        </c:ser>
        <c:dLbls>
          <c:showLegendKey val="0"/>
          <c:showVal val="0"/>
          <c:showCatName val="1"/>
          <c:showSerName val="0"/>
          <c:showPercent val="1"/>
          <c:showBubbleSize val="0"/>
          <c:showLeaderLines val="1"/>
        </c:dLbls>
        <c:firstSliceAng val="47"/>
      </c:pieChart>
    </c:plotArea>
    <c:plotVisOnly val="1"/>
    <c:dispBlanksAs val="gap"/>
    <c:showDLblsOverMax val="0"/>
  </c:chart>
  <c:spPr>
    <a:ln>
      <a:noFill/>
    </a:ln>
  </c:spPr>
  <c:txPr>
    <a:bodyPr/>
    <a:lstStyle/>
    <a:p>
      <a:pPr>
        <a:defRPr sz="1800"/>
      </a:pPr>
      <a:endParaRPr lang="pl-P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a:pPr>
            <a:r>
              <a:rPr lang="pl-PL" sz="1600"/>
              <a:t>Miejsce zamieszkania</a:t>
            </a:r>
          </a:p>
        </c:rich>
      </c:tx>
      <c:layout>
        <c:manualLayout>
          <c:xMode val="edge"/>
          <c:yMode val="edge"/>
          <c:x val="7.3209131067205543E-2"/>
          <c:y val="2.4626209322779251E-2"/>
        </c:manualLayout>
      </c:layout>
      <c:overlay val="0"/>
    </c:title>
    <c:autoTitleDeleted val="0"/>
    <c:plotArea>
      <c:layout>
        <c:manualLayout>
          <c:layoutTarget val="inner"/>
          <c:xMode val="edge"/>
          <c:yMode val="edge"/>
          <c:x val="2.3581898888405842E-2"/>
          <c:y val="0.19896093463251141"/>
          <c:w val="0.52263708971862288"/>
          <c:h val="0.64123020242522555"/>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tx2"/>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tx2"/>
              </a:solidFill>
              <a:ln>
                <a:solidFill>
                  <a:schemeClr val="tx2">
                    <a:lumMod val="75000"/>
                  </a:schemeClr>
                </a:solidFill>
              </a:ln>
            </c:spPr>
          </c:dPt>
          <c:dPt>
            <c:idx val="4"/>
            <c:bubble3D val="0"/>
            <c:spPr>
              <a:solidFill>
                <a:schemeClr val="bg1">
                  <a:lumMod val="85000"/>
                </a:schemeClr>
              </a:solidFill>
              <a:ln>
                <a:solidFill>
                  <a:schemeClr val="tx2">
                    <a:lumMod val="75000"/>
                  </a:schemeClr>
                </a:solidFill>
              </a:ln>
            </c:spPr>
          </c:dPt>
          <c:dLbls>
            <c:dLbl>
              <c:idx val="0"/>
              <c:layout>
                <c:manualLayout>
                  <c:x val="-0.13262848278934464"/>
                  <c:y val="-1.8180458313423239E-2"/>
                </c:manualLayout>
              </c:layout>
              <c:showLegendKey val="0"/>
              <c:showVal val="1"/>
              <c:showCatName val="1"/>
              <c:showSerName val="0"/>
              <c:showPercent val="0"/>
              <c:showBubbleSize val="0"/>
              <c:separator>
</c:separator>
            </c:dLbl>
            <c:dLbl>
              <c:idx val="1"/>
              <c:layout>
                <c:manualLayout>
                  <c:x val="4.3626448534423996E-2"/>
                  <c:y val="-0.12928732193436243"/>
                </c:manualLayout>
              </c:layout>
              <c:showLegendKey val="0"/>
              <c:showVal val="1"/>
              <c:showCatName val="1"/>
              <c:showSerName val="0"/>
              <c:showPercent val="0"/>
              <c:showBubbleSize val="0"/>
              <c:separator>
</c:separator>
            </c:dLbl>
            <c:dLbl>
              <c:idx val="2"/>
              <c:layout>
                <c:manualLayout>
                  <c:x val="4.2765298509465456E-2"/>
                  <c:y val="9.5606202259018433E-2"/>
                </c:manualLayout>
              </c:layout>
              <c:showLegendKey val="0"/>
              <c:showVal val="1"/>
              <c:showCatName val="1"/>
              <c:showSerName val="0"/>
              <c:showPercent val="0"/>
              <c:showBubbleSize val="0"/>
              <c:separator>
</c:separator>
            </c:dLbl>
            <c:dLbl>
              <c:idx val="3"/>
              <c:layout>
                <c:manualLayout>
                  <c:x val="2.6764139145183542E-3"/>
                  <c:y val="0.13526658771875152"/>
                </c:manualLayout>
              </c:layout>
              <c:showLegendKey val="0"/>
              <c:showVal val="1"/>
              <c:showCatName val="1"/>
              <c:showSerName val="0"/>
              <c:showPercent val="0"/>
              <c:showBubbleSize val="0"/>
              <c:separator>
</c:separator>
            </c:dLbl>
            <c:dLbl>
              <c:idx val="4"/>
              <c:layout>
                <c:manualLayout>
                  <c:x val="8.0472762990515759E-3"/>
                  <c:y val="6.1087403652379864E-2"/>
                </c:manualLayout>
              </c:layout>
              <c:showLegendKey val="0"/>
              <c:showVal val="1"/>
              <c:showCatName val="1"/>
              <c:showSerName val="0"/>
              <c:showPercent val="0"/>
              <c:showBubbleSize val="0"/>
              <c:separator>
</c:separator>
            </c:dLbl>
            <c:dLbl>
              <c:idx val="5"/>
              <c:layout>
                <c:manualLayout>
                  <c:x val="0.20435105121062322"/>
                  <c:y val="7.5881965941592411E-2"/>
                </c:manualLayout>
              </c:layou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1200"/>
                </a:pPr>
                <a:endParaRPr lang="pl-PL"/>
              </a:p>
            </c:txPr>
            <c:showLegendKey val="0"/>
            <c:showVal val="1"/>
            <c:showCatName val="1"/>
            <c:showSerName val="0"/>
            <c:showPercent val="0"/>
            <c:showBubbleSize val="0"/>
            <c:separator>
</c:separator>
            <c:showLeaderLines val="1"/>
          </c:dLbls>
          <c:cat>
            <c:strRef>
              <c:f>'[cawi rozdz 8 rysunki.xlsx]8 charakterystyka pracownikow'!$A$112:$A$114</c:f>
              <c:strCache>
                <c:ptCount val="3"/>
                <c:pt idx="0">
                  <c:v>w miejscowości w której ma siedzibę ZAZ</c:v>
                </c:pt>
                <c:pt idx="1">
                  <c:v>w innej miejscowości lecz na terenie powiatu ZAZ</c:v>
                </c:pt>
                <c:pt idx="2">
                  <c:v>w innym powiecie</c:v>
                </c:pt>
              </c:strCache>
            </c:strRef>
          </c:cat>
          <c:val>
            <c:numRef>
              <c:f>'[cawi rozdz 8 rysunki.xlsx]8 charakterystyka pracownikow'!$D$112:$D$114</c:f>
              <c:numCache>
                <c:formatCode>0%</c:formatCode>
                <c:ptCount val="3"/>
                <c:pt idx="0">
                  <c:v>0.42101265822784811</c:v>
                </c:pt>
                <c:pt idx="1">
                  <c:v>0.45645569620253162</c:v>
                </c:pt>
                <c:pt idx="2">
                  <c:v>0.12253164556962017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a:pPr>
            <a:r>
              <a:rPr lang="pl-PL" sz="1600"/>
              <a:t>Sposób dojazdu</a:t>
            </a:r>
          </a:p>
        </c:rich>
      </c:tx>
      <c:layout>
        <c:manualLayout>
          <c:xMode val="edge"/>
          <c:yMode val="edge"/>
          <c:x val="0.21702138717808794"/>
          <c:y val="2.4626209322779251E-2"/>
        </c:manualLayout>
      </c:layout>
      <c:overlay val="0"/>
    </c:title>
    <c:autoTitleDeleted val="0"/>
    <c:plotArea>
      <c:layout>
        <c:manualLayout>
          <c:layoutTarget val="inner"/>
          <c:xMode val="edge"/>
          <c:yMode val="edge"/>
          <c:x val="3.1649125542475592E-2"/>
          <c:y val="0.16729866550322389"/>
          <c:w val="0.63468516930433205"/>
          <c:h val="0.67655094564366791"/>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tx2"/>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bg1">
                  <a:lumMod val="85000"/>
                </a:schemeClr>
              </a:solidFill>
              <a:ln>
                <a:solidFill>
                  <a:schemeClr val="tx2">
                    <a:lumMod val="75000"/>
                  </a:schemeClr>
                </a:solidFill>
              </a:ln>
            </c:spPr>
          </c:dPt>
          <c:dPt>
            <c:idx val="4"/>
            <c:bubble3D val="0"/>
            <c:spPr>
              <a:solidFill>
                <a:schemeClr val="bg1">
                  <a:lumMod val="85000"/>
                </a:schemeClr>
              </a:solidFill>
              <a:ln>
                <a:solidFill>
                  <a:schemeClr val="tx2">
                    <a:lumMod val="75000"/>
                  </a:schemeClr>
                </a:solidFill>
              </a:ln>
            </c:spPr>
          </c:dPt>
          <c:dLbls>
            <c:dLbl>
              <c:idx val="1"/>
              <c:layout>
                <c:manualLayout>
                  <c:x val="-0.1171770686558917"/>
                  <c:y val="-0.11667643127722491"/>
                </c:manualLayout>
              </c:layout>
              <c:showLegendKey val="0"/>
              <c:showVal val="1"/>
              <c:showCatName val="1"/>
              <c:showSerName val="0"/>
              <c:showPercent val="0"/>
              <c:showBubbleSize val="0"/>
              <c:separator>
</c:separator>
            </c:dLbl>
            <c:dLbl>
              <c:idx val="2"/>
              <c:layout>
                <c:manualLayout>
                  <c:x val="1.7651568306436941E-2"/>
                  <c:y val="9.4273506049210851E-2"/>
                </c:manualLayout>
              </c:layout>
              <c:showLegendKey val="0"/>
              <c:showVal val="1"/>
              <c:showCatName val="1"/>
              <c:showSerName val="0"/>
              <c:showPercent val="0"/>
              <c:showBubbleSize val="0"/>
              <c:separator>
</c:separator>
            </c:dLbl>
            <c:dLbl>
              <c:idx val="3"/>
              <c:layout>
                <c:manualLayout>
                  <c:x val="0.19224201554013681"/>
                  <c:y val="0.1257695690413369"/>
                </c:manualLayout>
              </c:layou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1200"/>
                </a:pPr>
                <a:endParaRPr lang="pl-PL"/>
              </a:p>
            </c:txPr>
            <c:showLegendKey val="0"/>
            <c:showVal val="1"/>
            <c:showCatName val="1"/>
            <c:showSerName val="0"/>
            <c:showPercent val="0"/>
            <c:showBubbleSize val="0"/>
            <c:separator>
</c:separator>
            <c:showLeaderLines val="1"/>
          </c:dLbls>
          <c:cat>
            <c:strRef>
              <c:f>'[cawi rozdz 8 rysunki.xlsx]8 charakterystyka pracownikow'!$A$118:$A$120</c:f>
              <c:strCache>
                <c:ptCount val="3"/>
                <c:pt idx="0">
                  <c:v>transport ZAZ</c:v>
                </c:pt>
                <c:pt idx="1">
                  <c:v>rodzina/ opiekunowie</c:v>
                </c:pt>
                <c:pt idx="2">
                  <c:v>samodzielnie docierający do ZAZ</c:v>
                </c:pt>
              </c:strCache>
            </c:strRef>
          </c:cat>
          <c:val>
            <c:numRef>
              <c:f>'[cawi rozdz 8 rysunki.xlsx]8 charakterystyka pracownikow'!$D$118:$D$120</c:f>
              <c:numCache>
                <c:formatCode>0%</c:formatCode>
                <c:ptCount val="3"/>
                <c:pt idx="0">
                  <c:v>0.4124050632911393</c:v>
                </c:pt>
                <c:pt idx="1">
                  <c:v>2.2784810126582272E-2</c:v>
                </c:pt>
                <c:pt idx="2">
                  <c:v>0.56481012658227847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pl-PL" dirty="0"/>
              <a:t>Udział w ... w czasie pracy w </a:t>
            </a:r>
            <a:r>
              <a:rPr lang="pl-PL" dirty="0" smtClean="0"/>
              <a:t>ZAZ w</a:t>
            </a:r>
            <a:endParaRPr lang="pl-PL" dirty="0"/>
          </a:p>
        </c:rich>
      </c:tx>
      <c:layout/>
      <c:overlay val="0"/>
    </c:title>
    <c:autoTitleDeleted val="0"/>
    <c:plotArea>
      <c:layout>
        <c:manualLayout>
          <c:layoutTarget val="inner"/>
          <c:xMode val="edge"/>
          <c:yMode val="edge"/>
          <c:x val="0.27270386754800985"/>
          <c:y val="0.13867729974447285"/>
          <c:w val="0.67904327577274104"/>
          <c:h val="0.80681139595600482"/>
        </c:manualLayout>
      </c:layout>
      <c:barChart>
        <c:barDir val="bar"/>
        <c:grouping val="clustered"/>
        <c:varyColors val="0"/>
        <c:ser>
          <c:idx val="0"/>
          <c:order val="0"/>
          <c:spPr>
            <a:solidFill>
              <a:schemeClr val="tx2"/>
            </a:solidFill>
            <a:ln>
              <a:solidFill>
                <a:schemeClr val="tx2">
                  <a:lumMod val="75000"/>
                </a:schemeClr>
              </a:solidFill>
            </a:ln>
          </c:spPr>
          <c:invertIfNegative val="0"/>
          <c:dLbls>
            <c:showLegendKey val="0"/>
            <c:showVal val="1"/>
            <c:showCatName val="0"/>
            <c:showSerName val="0"/>
            <c:showPercent val="0"/>
            <c:showBubbleSize val="0"/>
            <c:showLeaderLines val="0"/>
          </c:dLbls>
          <c:cat>
            <c:strRef>
              <c:f>'[wykresy PAPI case.xlsx]total'!$B$350:$B$352</c:f>
              <c:strCache>
                <c:ptCount val="3"/>
                <c:pt idx="0">
                  <c:v>Szkoleniach dla pracowników ZAZ</c:v>
                </c:pt>
                <c:pt idx="1">
                  <c:v>Praktykach zawodowych poza ZAZ</c:v>
                </c:pt>
                <c:pt idx="2">
                  <c:v>Stażach zawodowych poza ZAZ</c:v>
                </c:pt>
              </c:strCache>
            </c:strRef>
          </c:cat>
          <c:val>
            <c:numRef>
              <c:f>'[wykresy PAPI case.xlsx]total'!$D$350:$D$352</c:f>
              <c:numCache>
                <c:formatCode>###0%</c:formatCode>
                <c:ptCount val="3"/>
                <c:pt idx="0">
                  <c:v>0.74074074074074081</c:v>
                </c:pt>
                <c:pt idx="1">
                  <c:v>9.8765432098765427E-2</c:v>
                </c:pt>
                <c:pt idx="2">
                  <c:v>1.2345679012345678E-2</c:v>
                </c:pt>
              </c:numCache>
            </c:numRef>
          </c:val>
        </c:ser>
        <c:dLbls>
          <c:showLegendKey val="0"/>
          <c:showVal val="0"/>
          <c:showCatName val="0"/>
          <c:showSerName val="0"/>
          <c:showPercent val="0"/>
          <c:showBubbleSize val="0"/>
        </c:dLbls>
        <c:gapWidth val="100"/>
        <c:axId val="125297792"/>
        <c:axId val="125299328"/>
      </c:barChart>
      <c:catAx>
        <c:axId val="125297792"/>
        <c:scaling>
          <c:orientation val="maxMin"/>
        </c:scaling>
        <c:delete val="0"/>
        <c:axPos val="l"/>
        <c:majorTickMark val="out"/>
        <c:minorTickMark val="none"/>
        <c:tickLblPos val="nextTo"/>
        <c:crossAx val="125299328"/>
        <c:crosses val="autoZero"/>
        <c:auto val="1"/>
        <c:lblAlgn val="ctr"/>
        <c:lblOffset val="100"/>
        <c:noMultiLvlLbl val="0"/>
      </c:catAx>
      <c:valAx>
        <c:axId val="125299328"/>
        <c:scaling>
          <c:orientation val="minMax"/>
        </c:scaling>
        <c:delete val="1"/>
        <c:axPos val="t"/>
        <c:numFmt formatCode="###0%" sourceLinked="1"/>
        <c:majorTickMark val="out"/>
        <c:minorTickMark val="none"/>
        <c:tickLblPos val="none"/>
        <c:crossAx val="125297792"/>
        <c:crosses val="autoZero"/>
        <c:crossBetween val="between"/>
      </c:valAx>
    </c:plotArea>
    <c:plotVisOnly val="1"/>
    <c:dispBlanksAs val="gap"/>
    <c:showDLblsOverMax val="0"/>
  </c:chart>
  <c:spPr>
    <a:ln>
      <a:noFill/>
    </a:ln>
  </c:spPr>
  <c:txPr>
    <a:bodyPr/>
    <a:lstStyle/>
    <a:p>
      <a:pPr>
        <a:defRPr sz="2000"/>
      </a:pPr>
      <a:endParaRPr lang="pl-PL"/>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pPr>
            <a:r>
              <a:rPr lang="pl-PL" sz="1400" dirty="0"/>
              <a:t>Praca w ZAZ zwiększyła szanse na </a:t>
            </a:r>
            <a:r>
              <a:rPr lang="pl-PL" sz="1400" dirty="0" err="1"/>
              <a:t>na</a:t>
            </a:r>
            <a:r>
              <a:rPr lang="pl-PL" sz="1400" dirty="0"/>
              <a:t> znalezienie</a:t>
            </a:r>
            <a:r>
              <a:rPr lang="pl-PL" sz="1400" baseline="0" dirty="0"/>
              <a:t> </a:t>
            </a:r>
            <a:r>
              <a:rPr lang="pl-PL" sz="1400" dirty="0"/>
              <a:t>pracy poza ZAZ, na otwartym rynku</a:t>
            </a:r>
          </a:p>
        </c:rich>
      </c:tx>
      <c:layout>
        <c:manualLayout>
          <c:xMode val="edge"/>
          <c:yMode val="edge"/>
          <c:x val="8.0433032827418316E-2"/>
          <c:y val="1.759014951627089E-2"/>
        </c:manualLayout>
      </c:layout>
      <c:overlay val="0"/>
    </c:title>
    <c:autoTitleDeleted val="0"/>
    <c:plotArea>
      <c:layout>
        <c:manualLayout>
          <c:layoutTarget val="inner"/>
          <c:xMode val="edge"/>
          <c:yMode val="edge"/>
          <c:x val="8.6668660088375024E-2"/>
          <c:y val="0.25153664499061629"/>
          <c:w val="0.78236453038306919"/>
          <c:h val="0.65231448971253259"/>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tx2"/>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tx2"/>
              </a:solidFill>
              <a:ln>
                <a:solidFill>
                  <a:schemeClr val="tx2">
                    <a:lumMod val="75000"/>
                  </a:schemeClr>
                </a:solidFill>
              </a:ln>
            </c:spPr>
          </c:dPt>
          <c:dPt>
            <c:idx val="4"/>
            <c:bubble3D val="0"/>
            <c:spPr>
              <a:solidFill>
                <a:schemeClr val="bg1">
                  <a:lumMod val="85000"/>
                </a:schemeClr>
              </a:solidFill>
              <a:ln>
                <a:solidFill>
                  <a:schemeClr val="tx2">
                    <a:lumMod val="75000"/>
                  </a:schemeClr>
                </a:solidFill>
              </a:ln>
            </c:spPr>
          </c:dPt>
          <c:dLbls>
            <c:dLbl>
              <c:idx val="0"/>
              <c:delete val="1"/>
            </c:dLbl>
            <c:dLbl>
              <c:idx val="1"/>
              <c:layout>
                <c:manualLayout>
                  <c:x val="0.18371585977495386"/>
                  <c:y val="-0.18557580038642926"/>
                </c:manualLayout>
              </c:layout>
              <c:showLegendKey val="0"/>
              <c:showVal val="1"/>
              <c:showCatName val="1"/>
              <c:showSerName val="0"/>
              <c:showPercent val="0"/>
              <c:showBubbleSize val="0"/>
              <c:separator>
</c:separator>
            </c:dLbl>
            <c:dLbl>
              <c:idx val="2"/>
              <c:layout>
                <c:manualLayout>
                  <c:x val="2.095190136116707E-2"/>
                  <c:y val="-6.7925925925925931E-2"/>
                </c:manualLayout>
              </c:layou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1200"/>
                </a:pPr>
                <a:endParaRPr lang="pl-PL"/>
              </a:p>
            </c:txPr>
            <c:showLegendKey val="0"/>
            <c:showVal val="1"/>
            <c:showCatName val="1"/>
            <c:showSerName val="0"/>
            <c:showPercent val="0"/>
            <c:showBubbleSize val="0"/>
            <c:separator>
</c:separator>
            <c:showLeaderLines val="1"/>
          </c:dLbls>
          <c:cat>
            <c:strRef>
              <c:f>'[wykresy PAPI case.xlsx]total'!$C$571:$C$572</c:f>
              <c:strCache>
                <c:ptCount val="2"/>
                <c:pt idx="0">
                  <c:v>Nie</c:v>
                </c:pt>
                <c:pt idx="1">
                  <c:v>Tak</c:v>
                </c:pt>
              </c:strCache>
            </c:strRef>
          </c:cat>
          <c:val>
            <c:numRef>
              <c:f>'[wykresy PAPI case.xlsx]total'!$D$571:$D$572</c:f>
              <c:numCache>
                <c:formatCode>###0%</c:formatCode>
                <c:ptCount val="2"/>
                <c:pt idx="0">
                  <c:v>0.27160493827160492</c:v>
                </c:pt>
                <c:pt idx="1">
                  <c:v>0.61728395061728392</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a:pPr>
            <a:r>
              <a:rPr lang="pl-PL" sz="1600"/>
              <a:t>Zamierza szukać pracy poza ZAZ, na otwartym rynku</a:t>
            </a:r>
          </a:p>
        </c:rich>
      </c:tx>
      <c:layout>
        <c:manualLayout>
          <c:xMode val="edge"/>
          <c:yMode val="edge"/>
          <c:x val="0.13950463470547197"/>
          <c:y val="1.759014951627089E-2"/>
        </c:manualLayout>
      </c:layout>
      <c:overlay val="0"/>
    </c:title>
    <c:autoTitleDeleted val="0"/>
    <c:plotArea>
      <c:layout>
        <c:manualLayout>
          <c:layoutTarget val="inner"/>
          <c:xMode val="edge"/>
          <c:yMode val="edge"/>
          <c:x val="8.6668660088375024E-2"/>
          <c:y val="0.25153664499061634"/>
          <c:w val="0.78236453038306919"/>
          <c:h val="0.65231448971253259"/>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accent2"/>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tx2"/>
              </a:solidFill>
              <a:ln>
                <a:solidFill>
                  <a:schemeClr val="tx2">
                    <a:lumMod val="75000"/>
                  </a:schemeClr>
                </a:solidFill>
              </a:ln>
            </c:spPr>
          </c:dPt>
          <c:dPt>
            <c:idx val="4"/>
            <c:bubble3D val="0"/>
            <c:spPr>
              <a:solidFill>
                <a:schemeClr val="bg1">
                  <a:lumMod val="85000"/>
                </a:schemeClr>
              </a:solidFill>
              <a:ln>
                <a:solidFill>
                  <a:schemeClr val="tx2">
                    <a:lumMod val="75000"/>
                  </a:schemeClr>
                </a:solidFill>
              </a:ln>
            </c:spPr>
          </c:dPt>
          <c:dLbls>
            <c:dLbl>
              <c:idx val="0"/>
              <c:delete val="1"/>
            </c:dLbl>
            <c:dLbl>
              <c:idx val="1"/>
              <c:layout>
                <c:manualLayout>
                  <c:x val="0.22169042160869132"/>
                  <c:y val="3.2542053615329747E-2"/>
                </c:manualLayout>
              </c:layout>
              <c:showLegendKey val="0"/>
              <c:showVal val="1"/>
              <c:showCatName val="1"/>
              <c:showSerName val="0"/>
              <c:showPercent val="0"/>
              <c:showBubbleSize val="0"/>
              <c:separator>
</c:separator>
            </c:dLbl>
            <c:dLbl>
              <c:idx val="2"/>
              <c:layout>
                <c:manualLayout>
                  <c:x val="2.095190136116707E-2"/>
                  <c:y val="-6.7925925925925931E-2"/>
                </c:manualLayout>
              </c:layou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1200"/>
                </a:pPr>
                <a:endParaRPr lang="pl-PL"/>
              </a:p>
            </c:txPr>
            <c:showLegendKey val="0"/>
            <c:showVal val="1"/>
            <c:showCatName val="1"/>
            <c:showSerName val="0"/>
            <c:showPercent val="0"/>
            <c:showBubbleSize val="0"/>
            <c:separator>
</c:separator>
            <c:showLeaderLines val="1"/>
          </c:dLbls>
          <c:cat>
            <c:strRef>
              <c:f>'[wykresy PAPI case.xlsx]total'!$C$573:$C$574</c:f>
              <c:strCache>
                <c:ptCount val="2"/>
                <c:pt idx="0">
                  <c:v>Nie</c:v>
                </c:pt>
                <c:pt idx="1">
                  <c:v>Tak</c:v>
                </c:pt>
              </c:strCache>
            </c:strRef>
          </c:cat>
          <c:val>
            <c:numRef>
              <c:f>'[wykresy PAPI case.xlsx]total'!$D$573:$D$574</c:f>
              <c:numCache>
                <c:formatCode>###0%</c:formatCode>
                <c:ptCount val="2"/>
                <c:pt idx="0">
                  <c:v>0.54320987654320985</c:v>
                </c:pt>
                <c:pt idx="1">
                  <c:v>0.43209876543209874</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pPr>
            <a:r>
              <a:rPr lang="pl-PL" sz="1400"/>
              <a:t>Ocena szans na znalezienie zatrudnienia</a:t>
            </a:r>
          </a:p>
        </c:rich>
      </c:tx>
      <c:layout>
        <c:manualLayout>
          <c:xMode val="edge"/>
          <c:yMode val="edge"/>
          <c:x val="0.13950463470547203"/>
          <c:y val="1.7590149516270893E-2"/>
        </c:manualLayout>
      </c:layout>
      <c:overlay val="0"/>
    </c:title>
    <c:autoTitleDeleted val="0"/>
    <c:plotArea>
      <c:layout>
        <c:manualLayout>
          <c:layoutTarget val="inner"/>
          <c:xMode val="edge"/>
          <c:yMode val="edge"/>
          <c:x val="8.6668660088375024E-2"/>
          <c:y val="0.25153664499061634"/>
          <c:w val="0.78236453038306919"/>
          <c:h val="0.65231448971253259"/>
        </c:manualLayout>
      </c:layout>
      <c:pieChart>
        <c:varyColors val="1"/>
        <c:ser>
          <c:idx val="0"/>
          <c:order val="0"/>
          <c:spPr>
            <a:ln>
              <a:solidFill>
                <a:schemeClr val="tx2">
                  <a:lumMod val="75000"/>
                </a:schemeClr>
              </a:solidFill>
            </a:ln>
          </c:spPr>
          <c:dPt>
            <c:idx val="0"/>
            <c:bubble3D val="0"/>
            <c:spPr>
              <a:solidFill>
                <a:schemeClr val="bg1"/>
              </a:solidFill>
              <a:ln>
                <a:solidFill>
                  <a:schemeClr val="tx2">
                    <a:lumMod val="75000"/>
                  </a:schemeClr>
                </a:solidFill>
              </a:ln>
            </c:spPr>
          </c:dPt>
          <c:dPt>
            <c:idx val="1"/>
            <c:bubble3D val="0"/>
            <c:spPr>
              <a:solidFill>
                <a:schemeClr val="tx2"/>
              </a:solidFill>
              <a:ln>
                <a:solidFill>
                  <a:schemeClr val="tx2">
                    <a:lumMod val="75000"/>
                  </a:schemeClr>
                </a:solidFill>
              </a:ln>
            </c:spPr>
          </c:dPt>
          <c:dPt>
            <c:idx val="2"/>
            <c:bubble3D val="0"/>
            <c:spPr>
              <a:solidFill>
                <a:schemeClr val="tx2">
                  <a:lumMod val="60000"/>
                  <a:lumOff val="40000"/>
                </a:schemeClr>
              </a:solidFill>
              <a:ln>
                <a:solidFill>
                  <a:schemeClr val="tx2">
                    <a:lumMod val="75000"/>
                  </a:schemeClr>
                </a:solidFill>
              </a:ln>
            </c:spPr>
          </c:dPt>
          <c:dPt>
            <c:idx val="3"/>
            <c:bubble3D val="0"/>
            <c:spPr>
              <a:solidFill>
                <a:schemeClr val="tx2"/>
              </a:solidFill>
              <a:ln>
                <a:solidFill>
                  <a:schemeClr val="tx2">
                    <a:lumMod val="75000"/>
                  </a:schemeClr>
                </a:solidFill>
              </a:ln>
            </c:spPr>
          </c:dPt>
          <c:dPt>
            <c:idx val="4"/>
            <c:bubble3D val="0"/>
            <c:spPr>
              <a:solidFill>
                <a:schemeClr val="bg1">
                  <a:lumMod val="85000"/>
                </a:schemeClr>
              </a:solidFill>
              <a:ln>
                <a:solidFill>
                  <a:schemeClr val="tx2">
                    <a:lumMod val="75000"/>
                  </a:schemeClr>
                </a:solidFill>
              </a:ln>
            </c:spPr>
          </c:dPt>
          <c:dLbls>
            <c:dLbl>
              <c:idx val="0"/>
              <c:delete val="1"/>
            </c:dLbl>
            <c:dLbl>
              <c:idx val="1"/>
              <c:delete val="1"/>
            </c:dLbl>
            <c:dLbl>
              <c:idx val="2"/>
              <c:layout>
                <c:manualLayout>
                  <c:x val="2.095190136116707E-2"/>
                  <c:y val="-6.7925925925925931E-2"/>
                </c:manualLayout>
              </c:layout>
              <c:showLegendKey val="0"/>
              <c:showVal val="1"/>
              <c:showCatName val="1"/>
              <c:showSerName val="0"/>
              <c:showPercent val="0"/>
              <c:showBubbleSize val="0"/>
              <c:separator>
</c:separator>
            </c:dLbl>
            <c:spPr>
              <a:solidFill>
                <a:schemeClr val="bg1"/>
              </a:solidFill>
              <a:ln>
                <a:solidFill>
                  <a:schemeClr val="accent1"/>
                </a:solidFill>
              </a:ln>
            </c:spPr>
            <c:txPr>
              <a:bodyPr/>
              <a:lstStyle/>
              <a:p>
                <a:pPr>
                  <a:defRPr sz="1200"/>
                </a:pPr>
                <a:endParaRPr lang="pl-PL"/>
              </a:p>
            </c:txPr>
            <c:showLegendKey val="0"/>
            <c:showVal val="1"/>
            <c:showCatName val="1"/>
            <c:showSerName val="0"/>
            <c:showPercent val="0"/>
            <c:showBubbleSize val="0"/>
            <c:separator>
</c:separator>
            <c:showLeaderLines val="1"/>
          </c:dLbls>
          <c:cat>
            <c:strRef>
              <c:f>'[wykresy PAPI case.xlsx]total'!$C$575:$C$576</c:f>
              <c:strCache>
                <c:ptCount val="2"/>
                <c:pt idx="0">
                  <c:v>Nie znajdę zatrudnienia</c:v>
                </c:pt>
                <c:pt idx="1">
                  <c:v>Znajdę zatrudnienie</c:v>
                </c:pt>
              </c:strCache>
            </c:strRef>
          </c:cat>
          <c:val>
            <c:numRef>
              <c:f>'[wykresy PAPI case.xlsx]total'!$D$575:$D$576</c:f>
              <c:numCache>
                <c:formatCode>###0%</c:formatCode>
                <c:ptCount val="2"/>
                <c:pt idx="0">
                  <c:v>0.35802469135802467</c:v>
                </c:pt>
                <c:pt idx="1">
                  <c:v>0.53086419753086422</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dirty="0"/>
              <a:t>POWODY </a:t>
            </a:r>
            <a:r>
              <a:rPr lang="pl-PL" dirty="0" smtClean="0"/>
              <a:t>NIECHĘCI </a:t>
            </a:r>
            <a:r>
              <a:rPr lang="pl-PL" dirty="0"/>
              <a:t>DO ORP</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'[wykresy PAPI case.xlsx]total'!$B$625:$B$629</c:f>
              <c:strCache>
                <c:ptCount val="5"/>
                <c:pt idx="0">
                  <c:v>ZAZ - MIEJSCE DOCELOWE</c:v>
                </c:pt>
                <c:pt idx="1">
                  <c:v>OGRANICZENIA FIZYCZNE</c:v>
                </c:pt>
                <c:pt idx="2">
                  <c:v>BRAK WIARY/STRACH</c:v>
                </c:pt>
                <c:pt idx="3">
                  <c:v>TRUDNOŚCI NA RYNKU PRACY</c:v>
                </c:pt>
                <c:pt idx="4">
                  <c:v>BRAK DOŚWIADCZENIA/UMIEJĘTNOŚCI</c:v>
                </c:pt>
              </c:strCache>
            </c:strRef>
          </c:cat>
          <c:val>
            <c:numRef>
              <c:f>'[wykresy PAPI case.xlsx]total'!$C$625:$C$629</c:f>
              <c:numCache>
                <c:formatCode>###0%</c:formatCode>
                <c:ptCount val="5"/>
                <c:pt idx="0">
                  <c:v>0.5</c:v>
                </c:pt>
                <c:pt idx="1">
                  <c:v>0.36363636363636365</c:v>
                </c:pt>
                <c:pt idx="2">
                  <c:v>0.13636363636363635</c:v>
                </c:pt>
                <c:pt idx="3">
                  <c:v>6.8181818181818177E-2</c:v>
                </c:pt>
                <c:pt idx="4">
                  <c:v>4.5454545454545456E-2</c:v>
                </c:pt>
              </c:numCache>
            </c:numRef>
          </c:val>
        </c:ser>
        <c:dLbls>
          <c:showLegendKey val="0"/>
          <c:showVal val="0"/>
          <c:showCatName val="0"/>
          <c:showSerName val="0"/>
          <c:showPercent val="0"/>
          <c:showBubbleSize val="0"/>
        </c:dLbls>
        <c:gapWidth val="75"/>
        <c:overlap val="-25"/>
        <c:axId val="125475072"/>
        <c:axId val="125476864"/>
      </c:barChart>
      <c:catAx>
        <c:axId val="125475072"/>
        <c:scaling>
          <c:orientation val="maxMin"/>
        </c:scaling>
        <c:delete val="0"/>
        <c:axPos val="l"/>
        <c:majorTickMark val="none"/>
        <c:minorTickMark val="none"/>
        <c:tickLblPos val="nextTo"/>
        <c:crossAx val="125476864"/>
        <c:crosses val="autoZero"/>
        <c:auto val="1"/>
        <c:lblAlgn val="ctr"/>
        <c:lblOffset val="100"/>
        <c:noMultiLvlLbl val="0"/>
      </c:catAx>
      <c:valAx>
        <c:axId val="125476864"/>
        <c:scaling>
          <c:orientation val="minMax"/>
        </c:scaling>
        <c:delete val="1"/>
        <c:axPos val="t"/>
        <c:numFmt formatCode="###0%" sourceLinked="1"/>
        <c:majorTickMark val="none"/>
        <c:minorTickMark val="none"/>
        <c:tickLblPos val="nextTo"/>
        <c:crossAx val="125475072"/>
        <c:crosses val="autoZero"/>
        <c:crossBetween val="between"/>
      </c:valAx>
    </c:plotArea>
    <c:plotVisOnly val="1"/>
    <c:dispBlanksAs val="gap"/>
    <c:showDLblsOverMax val="0"/>
  </c:chart>
  <c:txPr>
    <a:bodyPr/>
    <a:lstStyle/>
    <a:p>
      <a:pPr>
        <a:defRPr sz="1400"/>
      </a:pPr>
      <a:endParaRPr lang="pl-PL"/>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'[wykresy PAPI case.xlsx]total'!$B$607:$B$619</c:f>
              <c:strCache>
                <c:ptCount val="13"/>
                <c:pt idx="0">
                  <c:v>lubię/chcę pracować w ZAZie</c:v>
                </c:pt>
                <c:pt idx="1">
                  <c:v>mam tutaj pracę</c:v>
                </c:pt>
                <c:pt idx="2">
                  <c:v>zbyt zaawansowany wiek</c:v>
                </c:pt>
                <c:pt idx="3">
                  <c:v>niepełnosparwność</c:v>
                </c:pt>
                <c:pt idx="4">
                  <c:v>nie znajdę innej pracy</c:v>
                </c:pt>
                <c:pt idx="5">
                  <c:v>wszyscy tu o mnie dbają/dobrze się tu czuję/dobre relacje </c:v>
                </c:pt>
                <c:pt idx="6">
                  <c:v>zbyt małe doświadczenie</c:v>
                </c:pt>
                <c:pt idx="7">
                  <c:v>problem z samodzielnym dojazdem</c:v>
                </c:pt>
                <c:pt idx="8">
                  <c:v>boję się zmiany pracy</c:v>
                </c:pt>
                <c:pt idx="9">
                  <c:v>praca na otwartym rynku jest niepewna</c:v>
                </c:pt>
                <c:pt idx="10">
                  <c:v>trudno znaleźć pracę</c:v>
                </c:pt>
                <c:pt idx="11">
                  <c:v>trudności w porozumiewaniu się</c:v>
                </c:pt>
                <c:pt idx="12">
                  <c:v>nie ma blisko innej pracy</c:v>
                </c:pt>
              </c:strCache>
            </c:strRef>
          </c:cat>
          <c:val>
            <c:numRef>
              <c:f>'[wykresy PAPI case.xlsx]total'!$C$607:$C$619</c:f>
              <c:numCache>
                <c:formatCode>###0%</c:formatCode>
                <c:ptCount val="13"/>
                <c:pt idx="0">
                  <c:v>0.38636363636363635</c:v>
                </c:pt>
                <c:pt idx="1">
                  <c:v>0.22727272727272727</c:v>
                </c:pt>
                <c:pt idx="2">
                  <c:v>0.20454545454545456</c:v>
                </c:pt>
                <c:pt idx="3">
                  <c:v>9.0909090909090912E-2</c:v>
                </c:pt>
                <c:pt idx="4">
                  <c:v>9.0909090909090912E-2</c:v>
                </c:pt>
                <c:pt idx="5">
                  <c:v>6.8181818181818177E-2</c:v>
                </c:pt>
                <c:pt idx="6">
                  <c:v>4.5454545454545456E-2</c:v>
                </c:pt>
                <c:pt idx="7">
                  <c:v>4.5454545454545456E-2</c:v>
                </c:pt>
                <c:pt idx="8">
                  <c:v>4.5454545454545456E-2</c:v>
                </c:pt>
                <c:pt idx="9">
                  <c:v>2.2727272727272728E-2</c:v>
                </c:pt>
                <c:pt idx="10">
                  <c:v>2.2727272727272728E-2</c:v>
                </c:pt>
                <c:pt idx="11">
                  <c:v>2.2727272727272728E-2</c:v>
                </c:pt>
                <c:pt idx="12">
                  <c:v>2.2727272727272728E-2</c:v>
                </c:pt>
              </c:numCache>
            </c:numRef>
          </c:val>
        </c:ser>
        <c:dLbls>
          <c:showLegendKey val="0"/>
          <c:showVal val="0"/>
          <c:showCatName val="0"/>
          <c:showSerName val="0"/>
          <c:showPercent val="0"/>
          <c:showBubbleSize val="0"/>
        </c:dLbls>
        <c:gapWidth val="75"/>
        <c:overlap val="-25"/>
        <c:axId val="125510784"/>
        <c:axId val="125512320"/>
      </c:barChart>
      <c:catAx>
        <c:axId val="125510784"/>
        <c:scaling>
          <c:orientation val="maxMin"/>
        </c:scaling>
        <c:delete val="0"/>
        <c:axPos val="l"/>
        <c:majorTickMark val="none"/>
        <c:minorTickMark val="none"/>
        <c:tickLblPos val="nextTo"/>
        <c:txPr>
          <a:bodyPr/>
          <a:lstStyle/>
          <a:p>
            <a:pPr>
              <a:defRPr sz="1400"/>
            </a:pPr>
            <a:endParaRPr lang="pl-PL"/>
          </a:p>
        </c:txPr>
        <c:crossAx val="125512320"/>
        <c:crosses val="autoZero"/>
        <c:auto val="1"/>
        <c:lblAlgn val="ctr"/>
        <c:lblOffset val="100"/>
        <c:noMultiLvlLbl val="0"/>
      </c:catAx>
      <c:valAx>
        <c:axId val="125512320"/>
        <c:scaling>
          <c:orientation val="minMax"/>
        </c:scaling>
        <c:delete val="1"/>
        <c:axPos val="t"/>
        <c:numFmt formatCode="###0%" sourceLinked="1"/>
        <c:majorTickMark val="none"/>
        <c:minorTickMark val="none"/>
        <c:tickLblPos val="nextTo"/>
        <c:crossAx val="125510784"/>
        <c:crosses val="autoZero"/>
        <c:crossBetween val="between"/>
      </c:valAx>
    </c:plotArea>
    <c:plotVisOnly val="1"/>
    <c:dispBlanksAs val="gap"/>
    <c:showDLblsOverMax val="0"/>
  </c:chart>
  <c:txPr>
    <a:bodyPr/>
    <a:lstStyle/>
    <a:p>
      <a:pPr>
        <a:defRPr sz="1600"/>
      </a:pPr>
      <a:endParaRPr lang="pl-PL"/>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a:defRPr sz="1500"/>
            </a:pPr>
            <a:r>
              <a:rPr lang="pl-PL" sz="1500"/>
              <a:t>Liczba pracodawców z otwartego i chronionego rynku pracy,</a:t>
            </a:r>
            <a:r>
              <a:rPr lang="pl-PL" sz="1500" baseline="0"/>
              <a:t> z którymi ZAZ ma nawiązaną stałą i regularną współpracę</a:t>
            </a:r>
            <a:endParaRPr lang="pl-PL" sz="1500"/>
          </a:p>
        </c:rich>
      </c:tx>
      <c:layout>
        <c:manualLayout>
          <c:xMode val="edge"/>
          <c:yMode val="edge"/>
          <c:x val="3.7448332203507677E-2"/>
          <c:y val="2.8144298339878731E-2"/>
        </c:manualLayout>
      </c:layout>
      <c:overlay val="0"/>
    </c:title>
    <c:autoTitleDeleted val="0"/>
    <c:plotArea>
      <c:layout>
        <c:manualLayout>
          <c:layoutTarget val="inner"/>
          <c:xMode val="edge"/>
          <c:yMode val="edge"/>
          <c:x val="0.203501280035701"/>
          <c:y val="0.26840757912657592"/>
          <c:w val="0.53707822149872164"/>
          <c:h val="0.56808242642126305"/>
        </c:manualLayout>
      </c:layout>
      <c:barChart>
        <c:barDir val="bar"/>
        <c:grouping val="clustered"/>
        <c:varyColors val="0"/>
        <c:ser>
          <c:idx val="0"/>
          <c:order val="0"/>
          <c:spPr>
            <a:solidFill>
              <a:schemeClr val="tx2"/>
            </a:solidFill>
            <a:ln>
              <a:solidFill>
                <a:schemeClr val="tx2">
                  <a:lumMod val="75000"/>
                </a:schemeClr>
              </a:solidFill>
            </a:ln>
          </c:spPr>
          <c:invertIfNegative val="0"/>
          <c:dPt>
            <c:idx val="0"/>
            <c:invertIfNegative val="0"/>
            <c:bubble3D val="0"/>
          </c:dPt>
          <c:dPt>
            <c:idx val="1"/>
            <c:invertIfNegative val="0"/>
            <c:bubble3D val="0"/>
          </c:dPt>
          <c:dLbls>
            <c:txPr>
              <a:bodyPr/>
              <a:lstStyle/>
              <a:p>
                <a:pPr>
                  <a:defRPr sz="1800"/>
                </a:pPr>
                <a:endParaRPr lang="pl-PL"/>
              </a:p>
            </c:txPr>
            <c:showLegendKey val="0"/>
            <c:showVal val="1"/>
            <c:showCatName val="0"/>
            <c:showSerName val="0"/>
            <c:showPercent val="0"/>
            <c:showBubbleSize val="0"/>
            <c:showLeaderLines val="0"/>
          </c:dLbls>
          <c:cat>
            <c:strRef>
              <c:f>'[rysunki Edyta.xls]Rozdz 9'!$C$380:$C$385</c:f>
              <c:strCache>
                <c:ptCount val="6"/>
                <c:pt idx="0">
                  <c:v>0</c:v>
                </c:pt>
                <c:pt idx="1">
                  <c:v>1</c:v>
                </c:pt>
                <c:pt idx="2">
                  <c:v>2</c:v>
                </c:pt>
                <c:pt idx="3">
                  <c:v>3 - 5</c:v>
                </c:pt>
                <c:pt idx="4">
                  <c:v>6 - 10</c:v>
                </c:pt>
                <c:pt idx="5">
                  <c:v>11 i więcej</c:v>
                </c:pt>
              </c:strCache>
            </c:strRef>
          </c:cat>
          <c:val>
            <c:numRef>
              <c:f>'[rysunki Edyta.xls]Rozdz 9'!$D$380:$D$385</c:f>
              <c:numCache>
                <c:formatCode>###0%</c:formatCode>
                <c:ptCount val="6"/>
                <c:pt idx="0">
                  <c:v>0.4</c:v>
                </c:pt>
                <c:pt idx="1">
                  <c:v>8.4210526315789472E-2</c:v>
                </c:pt>
                <c:pt idx="2">
                  <c:v>7.3684210526315783E-2</c:v>
                </c:pt>
                <c:pt idx="3">
                  <c:v>0.25263157894736843</c:v>
                </c:pt>
                <c:pt idx="4">
                  <c:v>0.10526315789473685</c:v>
                </c:pt>
                <c:pt idx="5">
                  <c:v>8.4210526315789472E-2</c:v>
                </c:pt>
              </c:numCache>
            </c:numRef>
          </c:val>
        </c:ser>
        <c:dLbls>
          <c:showLegendKey val="0"/>
          <c:showVal val="0"/>
          <c:showCatName val="0"/>
          <c:showSerName val="0"/>
          <c:showPercent val="0"/>
          <c:showBubbleSize val="0"/>
        </c:dLbls>
        <c:gapWidth val="100"/>
        <c:axId val="125545856"/>
        <c:axId val="125564032"/>
      </c:barChart>
      <c:catAx>
        <c:axId val="125545856"/>
        <c:scaling>
          <c:orientation val="maxMin"/>
        </c:scaling>
        <c:delete val="0"/>
        <c:axPos val="l"/>
        <c:numFmt formatCode="General" sourceLinked="1"/>
        <c:majorTickMark val="out"/>
        <c:minorTickMark val="none"/>
        <c:tickLblPos val="nextTo"/>
        <c:txPr>
          <a:bodyPr/>
          <a:lstStyle/>
          <a:p>
            <a:pPr>
              <a:defRPr sz="1600"/>
            </a:pPr>
            <a:endParaRPr lang="pl-PL"/>
          </a:p>
        </c:txPr>
        <c:crossAx val="125564032"/>
        <c:crosses val="autoZero"/>
        <c:auto val="1"/>
        <c:lblAlgn val="ctr"/>
        <c:lblOffset val="100"/>
        <c:noMultiLvlLbl val="0"/>
      </c:catAx>
      <c:valAx>
        <c:axId val="125564032"/>
        <c:scaling>
          <c:orientation val="minMax"/>
        </c:scaling>
        <c:delete val="1"/>
        <c:axPos val="t"/>
        <c:numFmt formatCode="###0%" sourceLinked="1"/>
        <c:majorTickMark val="out"/>
        <c:minorTickMark val="none"/>
        <c:tickLblPos val="nextTo"/>
        <c:crossAx val="125545856"/>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a:defRPr sz="1500"/>
            </a:pPr>
            <a:r>
              <a:rPr lang="pl-PL" sz="1500"/>
              <a:t>Liczba niepełnosprawnych pracowników, ktorzy od stycznia 2014 r. znaleźli zatrudnienie na ORP w wyniku bezpośredniej współpracy ZAZ z pracodawcami</a:t>
            </a:r>
          </a:p>
          <a:p>
            <a:pPr algn="ctr">
              <a:defRPr sz="1500"/>
            </a:pPr>
            <a:endParaRPr lang="pl-PL" sz="1500"/>
          </a:p>
        </c:rich>
      </c:tx>
      <c:layout>
        <c:manualLayout>
          <c:xMode val="edge"/>
          <c:yMode val="edge"/>
          <c:x val="0.13772699025435192"/>
          <c:y val="1.7590049987470161E-2"/>
        </c:manualLayout>
      </c:layout>
      <c:overlay val="0"/>
    </c:title>
    <c:autoTitleDeleted val="0"/>
    <c:plotArea>
      <c:layout>
        <c:manualLayout>
          <c:layoutTarget val="inner"/>
          <c:xMode val="edge"/>
          <c:yMode val="edge"/>
          <c:x val="0.27860855833132281"/>
          <c:y val="0.28555929252562023"/>
          <c:w val="0.68139517958485274"/>
          <c:h val="0.55117266120629382"/>
        </c:manualLayout>
      </c:layout>
      <c:barChart>
        <c:barDir val="bar"/>
        <c:grouping val="clustered"/>
        <c:varyColors val="0"/>
        <c:ser>
          <c:idx val="0"/>
          <c:order val="0"/>
          <c:spPr>
            <a:solidFill>
              <a:schemeClr val="tx2"/>
            </a:solidFill>
            <a:ln>
              <a:solidFill>
                <a:schemeClr val="tx2">
                  <a:lumMod val="75000"/>
                </a:schemeClr>
              </a:solidFill>
            </a:ln>
          </c:spPr>
          <c:invertIfNegative val="0"/>
          <c:dPt>
            <c:idx val="0"/>
            <c:invertIfNegative val="0"/>
            <c:bubble3D val="0"/>
          </c:dPt>
          <c:dPt>
            <c:idx val="1"/>
            <c:invertIfNegative val="0"/>
            <c:bubble3D val="0"/>
          </c:dPt>
          <c:dLbls>
            <c:txPr>
              <a:bodyPr/>
              <a:lstStyle/>
              <a:p>
                <a:pPr>
                  <a:defRPr sz="1800"/>
                </a:pPr>
                <a:endParaRPr lang="pl-PL"/>
              </a:p>
            </c:txPr>
            <c:showLegendKey val="0"/>
            <c:showVal val="1"/>
            <c:showCatName val="0"/>
            <c:showSerName val="0"/>
            <c:showPercent val="0"/>
            <c:showBubbleSize val="0"/>
            <c:showLeaderLines val="0"/>
          </c:dLbls>
          <c:cat>
            <c:strRef>
              <c:f>'[rysunki Edyta.xls]Rozdz 9'!$C$389:$C$394</c:f>
              <c:strCache>
                <c:ptCount val="6"/>
                <c:pt idx="0">
                  <c:v>0</c:v>
                </c:pt>
                <c:pt idx="1">
                  <c:v>1</c:v>
                </c:pt>
                <c:pt idx="2">
                  <c:v>2</c:v>
                </c:pt>
                <c:pt idx="3">
                  <c:v>3</c:v>
                </c:pt>
                <c:pt idx="4">
                  <c:v>4</c:v>
                </c:pt>
                <c:pt idx="5">
                  <c:v>5 i więcej</c:v>
                </c:pt>
              </c:strCache>
            </c:strRef>
          </c:cat>
          <c:val>
            <c:numRef>
              <c:f>'[rysunki Edyta.xls]Rozdz 9'!$D$389:$D$394</c:f>
              <c:numCache>
                <c:formatCode>###0%</c:formatCode>
                <c:ptCount val="6"/>
                <c:pt idx="0">
                  <c:v>0.41052631578947368</c:v>
                </c:pt>
                <c:pt idx="1">
                  <c:v>0.12631578947368421</c:v>
                </c:pt>
                <c:pt idx="2">
                  <c:v>8.4210526315789472E-2</c:v>
                </c:pt>
                <c:pt idx="3">
                  <c:v>0.11578947368421053</c:v>
                </c:pt>
                <c:pt idx="4">
                  <c:v>5.2631578947368425E-2</c:v>
                </c:pt>
                <c:pt idx="5">
                  <c:v>0.2105263157894737</c:v>
                </c:pt>
              </c:numCache>
            </c:numRef>
          </c:val>
        </c:ser>
        <c:dLbls>
          <c:showLegendKey val="0"/>
          <c:showVal val="0"/>
          <c:showCatName val="0"/>
          <c:showSerName val="0"/>
          <c:showPercent val="0"/>
          <c:showBubbleSize val="0"/>
        </c:dLbls>
        <c:gapWidth val="100"/>
        <c:axId val="125597184"/>
        <c:axId val="125598720"/>
      </c:barChart>
      <c:catAx>
        <c:axId val="125597184"/>
        <c:scaling>
          <c:orientation val="maxMin"/>
        </c:scaling>
        <c:delete val="0"/>
        <c:axPos val="l"/>
        <c:numFmt formatCode="General" sourceLinked="1"/>
        <c:majorTickMark val="out"/>
        <c:minorTickMark val="none"/>
        <c:tickLblPos val="nextTo"/>
        <c:txPr>
          <a:bodyPr/>
          <a:lstStyle/>
          <a:p>
            <a:pPr>
              <a:defRPr sz="1800"/>
            </a:pPr>
            <a:endParaRPr lang="pl-PL"/>
          </a:p>
        </c:txPr>
        <c:crossAx val="125598720"/>
        <c:crosses val="autoZero"/>
        <c:auto val="1"/>
        <c:lblAlgn val="ctr"/>
        <c:lblOffset val="100"/>
        <c:noMultiLvlLbl val="0"/>
      </c:catAx>
      <c:valAx>
        <c:axId val="125598720"/>
        <c:scaling>
          <c:orientation val="minMax"/>
        </c:scaling>
        <c:delete val="1"/>
        <c:axPos val="t"/>
        <c:numFmt formatCode="###0%" sourceLinked="1"/>
        <c:majorTickMark val="out"/>
        <c:minorTickMark val="none"/>
        <c:tickLblPos val="nextTo"/>
        <c:crossAx val="125597184"/>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rtl="0">
              <a:defRPr lang="pl-PL" sz="2160" b="1" i="0" u="none" strike="noStrike" kern="1200" baseline="0">
                <a:solidFill>
                  <a:prstClr val="black"/>
                </a:solidFill>
                <a:latin typeface="+mn-lt"/>
                <a:ea typeface="+mn-ea"/>
                <a:cs typeface="+mn-cs"/>
              </a:defRPr>
            </a:pPr>
            <a:r>
              <a:rPr lang="pl-PL" sz="2160" b="1" i="0" u="none" strike="noStrike" kern="1200" baseline="0">
                <a:solidFill>
                  <a:prstClr val="black"/>
                </a:solidFill>
                <a:latin typeface="+mn-lt"/>
                <a:ea typeface="+mn-ea"/>
                <a:cs typeface="+mn-cs"/>
              </a:rPr>
              <a:t>Sektor</a:t>
            </a:r>
          </a:p>
        </c:rich>
      </c:tx>
      <c:layout/>
      <c:overlay val="0"/>
    </c:title>
    <c:autoTitleDeleted val="0"/>
    <c:plotArea>
      <c:layout/>
      <c:pieChart>
        <c:varyColors val="1"/>
        <c:ser>
          <c:idx val="0"/>
          <c:order val="0"/>
          <c:spPr>
            <a:ln>
              <a:solidFill>
                <a:schemeClr val="tx2">
                  <a:lumMod val="75000"/>
                </a:schemeClr>
              </a:solidFill>
            </a:ln>
          </c:spPr>
          <c:dPt>
            <c:idx val="0"/>
            <c:bubble3D val="0"/>
            <c:spPr>
              <a:solidFill>
                <a:schemeClr val="tx2"/>
              </a:solidFill>
              <a:ln>
                <a:solidFill>
                  <a:schemeClr val="tx2">
                    <a:lumMod val="75000"/>
                  </a:schemeClr>
                </a:solidFill>
              </a:ln>
            </c:spPr>
          </c:dPt>
          <c:dPt>
            <c:idx val="1"/>
            <c:bubble3D val="0"/>
            <c:spPr>
              <a:solidFill>
                <a:schemeClr val="bg1"/>
              </a:solidFill>
              <a:ln>
                <a:solidFill>
                  <a:schemeClr val="tx2">
                    <a:lumMod val="75000"/>
                  </a:schemeClr>
                </a:solidFill>
              </a:ln>
            </c:spPr>
          </c:dPt>
          <c:dPt>
            <c:idx val="2"/>
            <c:bubble3D val="0"/>
            <c:spPr>
              <a:solidFill>
                <a:schemeClr val="tx2">
                  <a:lumMod val="40000"/>
                  <a:lumOff val="60000"/>
                </a:schemeClr>
              </a:solidFill>
              <a:ln>
                <a:solidFill>
                  <a:schemeClr val="tx2">
                    <a:lumMod val="75000"/>
                  </a:schemeClr>
                </a:solidFill>
              </a:ln>
            </c:spPr>
          </c:dPt>
          <c:dPt>
            <c:idx val="3"/>
            <c:bubble3D val="0"/>
            <c:spPr>
              <a:solidFill>
                <a:schemeClr val="tx2">
                  <a:lumMod val="20000"/>
                  <a:lumOff val="80000"/>
                </a:schemeClr>
              </a:solidFill>
              <a:ln>
                <a:solidFill>
                  <a:schemeClr val="tx2">
                    <a:lumMod val="75000"/>
                  </a:schemeClr>
                </a:solidFill>
              </a:ln>
            </c:spPr>
          </c:dPt>
          <c:dPt>
            <c:idx val="4"/>
            <c:bubble3D val="0"/>
            <c:spPr>
              <a:solidFill>
                <a:schemeClr val="bg1"/>
              </a:solidFill>
              <a:ln>
                <a:solidFill>
                  <a:schemeClr val="tx2">
                    <a:lumMod val="75000"/>
                  </a:schemeClr>
                </a:solidFill>
              </a:ln>
            </c:spPr>
          </c:dPt>
          <c:dLbls>
            <c:dLbl>
              <c:idx val="1"/>
              <c:layout>
                <c:manualLayout>
                  <c:x val="0.10946203851657907"/>
                  <c:y val="-0.11845570937776181"/>
                </c:manualLayout>
              </c:layout>
              <c:showLegendKey val="0"/>
              <c:showVal val="0"/>
              <c:showCatName val="1"/>
              <c:showSerName val="0"/>
              <c:showPercent val="1"/>
              <c:showBubbleSize val="0"/>
              <c:separator>
</c:separator>
            </c:dLbl>
            <c:spPr>
              <a:solidFill>
                <a:schemeClr val="bg1"/>
              </a:solidFill>
              <a:ln>
                <a:solidFill>
                  <a:schemeClr val="accent1"/>
                </a:solidFill>
              </a:ln>
            </c:spPr>
            <c:showLegendKey val="0"/>
            <c:showVal val="0"/>
            <c:showCatName val="1"/>
            <c:showSerName val="0"/>
            <c:showPercent val="1"/>
            <c:showBubbleSize val="0"/>
            <c:separator>
</c:separator>
            <c:showLeaderLines val="1"/>
          </c:dLbls>
          <c:cat>
            <c:strRef>
              <c:f>'tabele wynikowe'!$J$126:$J$127</c:f>
              <c:strCache>
                <c:ptCount val="2"/>
                <c:pt idx="0">
                  <c:v>niepubliczny</c:v>
                </c:pt>
                <c:pt idx="1">
                  <c:v>publiczny</c:v>
                </c:pt>
              </c:strCache>
            </c:strRef>
          </c:cat>
          <c:val>
            <c:numRef>
              <c:f>'tabele wynikowe'!$L$126:$L$127</c:f>
              <c:numCache>
                <c:formatCode>0%</c:formatCode>
                <c:ptCount val="2"/>
                <c:pt idx="0">
                  <c:v>0.66346153846153844</c:v>
                </c:pt>
                <c:pt idx="1">
                  <c:v>0.33653846153846156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400"/>
            </a:pPr>
            <a:r>
              <a:rPr lang="pl-PL" sz="2400"/>
              <a:t>Okres działalności</a:t>
            </a:r>
          </a:p>
        </c:rich>
      </c:tx>
      <c:layout/>
      <c:overlay val="0"/>
    </c:title>
    <c:autoTitleDeleted val="0"/>
    <c:plotArea>
      <c:layout>
        <c:manualLayout>
          <c:layoutTarget val="inner"/>
          <c:xMode val="edge"/>
          <c:yMode val="edge"/>
          <c:x val="0.19169217539739106"/>
          <c:y val="0.17005220180810734"/>
          <c:w val="0.61009568180505569"/>
          <c:h val="0.69313648293963259"/>
        </c:manualLayout>
      </c:layout>
      <c:pieChart>
        <c:varyColors val="1"/>
        <c:ser>
          <c:idx val="0"/>
          <c:order val="0"/>
          <c:spPr>
            <a:ln>
              <a:solidFill>
                <a:schemeClr val="tx2">
                  <a:lumMod val="75000"/>
                </a:schemeClr>
              </a:solidFill>
            </a:ln>
          </c:spPr>
          <c:dPt>
            <c:idx val="0"/>
            <c:bubble3D val="0"/>
            <c:spPr>
              <a:solidFill>
                <a:schemeClr val="tx2"/>
              </a:solidFill>
              <a:ln>
                <a:solidFill>
                  <a:schemeClr val="tx2">
                    <a:lumMod val="75000"/>
                  </a:schemeClr>
                </a:solidFill>
              </a:ln>
            </c:spPr>
          </c:dPt>
          <c:dPt>
            <c:idx val="1"/>
            <c:bubble3D val="0"/>
            <c:spPr>
              <a:solidFill>
                <a:schemeClr val="tx2">
                  <a:lumMod val="60000"/>
                  <a:lumOff val="40000"/>
                </a:schemeClr>
              </a:solidFill>
              <a:ln>
                <a:solidFill>
                  <a:schemeClr val="tx2">
                    <a:lumMod val="75000"/>
                  </a:schemeClr>
                </a:solidFill>
              </a:ln>
            </c:spPr>
          </c:dPt>
          <c:dPt>
            <c:idx val="2"/>
            <c:bubble3D val="0"/>
            <c:spPr>
              <a:solidFill>
                <a:schemeClr val="tx2">
                  <a:lumMod val="40000"/>
                  <a:lumOff val="60000"/>
                </a:schemeClr>
              </a:solidFill>
              <a:ln>
                <a:solidFill>
                  <a:schemeClr val="tx2">
                    <a:lumMod val="75000"/>
                  </a:schemeClr>
                </a:solidFill>
              </a:ln>
            </c:spPr>
          </c:dPt>
          <c:dPt>
            <c:idx val="3"/>
            <c:bubble3D val="0"/>
            <c:spPr>
              <a:solidFill>
                <a:schemeClr val="tx2">
                  <a:lumMod val="20000"/>
                  <a:lumOff val="80000"/>
                </a:schemeClr>
              </a:solidFill>
              <a:ln>
                <a:solidFill>
                  <a:schemeClr val="tx2">
                    <a:lumMod val="75000"/>
                  </a:schemeClr>
                </a:solidFill>
              </a:ln>
            </c:spPr>
          </c:dPt>
          <c:dPt>
            <c:idx val="4"/>
            <c:bubble3D val="0"/>
            <c:spPr>
              <a:solidFill>
                <a:schemeClr val="bg1"/>
              </a:solidFill>
              <a:ln>
                <a:solidFill>
                  <a:schemeClr val="tx2">
                    <a:lumMod val="75000"/>
                  </a:schemeClr>
                </a:solidFill>
              </a:ln>
            </c:spPr>
          </c:dPt>
          <c:dLbls>
            <c:dLbl>
              <c:idx val="2"/>
              <c:layout>
                <c:manualLayout>
                  <c:x val="4.9254107967210782E-2"/>
                  <c:y val="6.2349879747320723E-2"/>
                </c:manualLayout>
              </c:layout>
              <c:showLegendKey val="0"/>
              <c:showVal val="0"/>
              <c:showCatName val="1"/>
              <c:showSerName val="0"/>
              <c:showPercent val="1"/>
              <c:showBubbleSize val="0"/>
              <c:separator>
</c:separator>
            </c:dLbl>
            <c:dLbl>
              <c:idx val="3"/>
              <c:layout>
                <c:manualLayout>
                  <c:x val="3.4045554265728678E-3"/>
                  <c:y val="6.3963745812280634E-2"/>
                </c:manualLayout>
              </c:layout>
              <c:showLegendKey val="0"/>
              <c:showVal val="0"/>
              <c:showCatName val="1"/>
              <c:showSerName val="0"/>
              <c:showPercent val="1"/>
              <c:showBubbleSize val="0"/>
              <c:separator>
</c:separator>
            </c:dLbl>
            <c:spPr>
              <a:solidFill>
                <a:schemeClr val="bg1"/>
              </a:solidFill>
              <a:ln>
                <a:solidFill>
                  <a:schemeClr val="accent1"/>
                </a:solidFill>
              </a:ln>
            </c:spPr>
            <c:showLegendKey val="0"/>
            <c:showVal val="0"/>
            <c:showCatName val="1"/>
            <c:showSerName val="0"/>
            <c:showPercent val="1"/>
            <c:showBubbleSize val="0"/>
            <c:separator>
</c:separator>
            <c:showLeaderLines val="1"/>
          </c:dLbls>
          <c:cat>
            <c:strRef>
              <c:f>'tabele wynikowe'!$D$144:$D$148</c:f>
              <c:strCache>
                <c:ptCount val="5"/>
                <c:pt idx="0">
                  <c:v>mniej, niż rok</c:v>
                </c:pt>
                <c:pt idx="1">
                  <c:v>1-2 lata</c:v>
                </c:pt>
                <c:pt idx="2">
                  <c:v>3-5 lat</c:v>
                </c:pt>
                <c:pt idx="3">
                  <c:v>6-10 lat</c:v>
                </c:pt>
                <c:pt idx="4">
                  <c:v>11 i więcej lat</c:v>
                </c:pt>
              </c:strCache>
            </c:strRef>
          </c:cat>
          <c:val>
            <c:numRef>
              <c:f>'tabele wynikowe'!$F$144:$F$148</c:f>
              <c:numCache>
                <c:formatCode>0%</c:formatCode>
                <c:ptCount val="5"/>
                <c:pt idx="0">
                  <c:v>4.807692307692308E-2</c:v>
                </c:pt>
                <c:pt idx="1">
                  <c:v>0.24038461538461539</c:v>
                </c:pt>
                <c:pt idx="2">
                  <c:v>0.15384615384615385</c:v>
                </c:pt>
                <c:pt idx="3">
                  <c:v>0.25</c:v>
                </c:pt>
                <c:pt idx="4">
                  <c:v>0.30769230769230771</c:v>
                </c:pt>
              </c:numCache>
            </c:numRef>
          </c:val>
        </c:ser>
        <c:dLbls>
          <c:showLegendKey val="0"/>
          <c:showVal val="0"/>
          <c:showCatName val="1"/>
          <c:showSerName val="0"/>
          <c:showPercent val="1"/>
          <c:showBubbleSize val="0"/>
          <c:showLeaderLines val="1"/>
        </c:dLbls>
        <c:firstSliceAng val="47"/>
      </c:pieChart>
    </c:plotArea>
    <c:plotVisOnly val="1"/>
    <c:dispBlanksAs val="gap"/>
    <c:showDLblsOverMax val="0"/>
  </c:chart>
  <c:spPr>
    <a:ln>
      <a:noFill/>
    </a:ln>
  </c:spPr>
  <c:txPr>
    <a:bodyPr/>
    <a:lstStyle/>
    <a:p>
      <a:pPr>
        <a:defRPr sz="1800"/>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pl-PL"/>
              <a:t>Rodzaj działalności</a:t>
            </a:r>
          </a:p>
        </c:rich>
      </c:tx>
      <c:layout/>
      <c:overlay val="0"/>
    </c:title>
    <c:autoTitleDeleted val="0"/>
    <c:plotArea>
      <c:layout/>
      <c:pieChart>
        <c:varyColors val="1"/>
        <c:ser>
          <c:idx val="0"/>
          <c:order val="0"/>
          <c:spPr>
            <a:ln>
              <a:solidFill>
                <a:schemeClr val="tx2">
                  <a:lumMod val="75000"/>
                </a:schemeClr>
              </a:solidFill>
            </a:ln>
          </c:spPr>
          <c:dPt>
            <c:idx val="0"/>
            <c:bubble3D val="0"/>
            <c:spPr>
              <a:solidFill>
                <a:schemeClr val="tx2"/>
              </a:solidFill>
              <a:ln>
                <a:solidFill>
                  <a:schemeClr val="tx2">
                    <a:lumMod val="75000"/>
                  </a:schemeClr>
                </a:solidFill>
              </a:ln>
            </c:spPr>
          </c:dPt>
          <c:dPt>
            <c:idx val="1"/>
            <c:bubble3D val="0"/>
            <c:spPr>
              <a:solidFill>
                <a:schemeClr val="bg1"/>
              </a:solidFill>
              <a:ln>
                <a:solidFill>
                  <a:schemeClr val="tx2">
                    <a:lumMod val="75000"/>
                  </a:schemeClr>
                </a:solidFill>
              </a:ln>
            </c:spPr>
          </c:dPt>
          <c:dPt>
            <c:idx val="2"/>
            <c:bubble3D val="0"/>
            <c:spPr>
              <a:solidFill>
                <a:schemeClr val="tx2">
                  <a:lumMod val="40000"/>
                  <a:lumOff val="60000"/>
                </a:schemeClr>
              </a:solidFill>
              <a:ln>
                <a:solidFill>
                  <a:schemeClr val="tx2">
                    <a:lumMod val="75000"/>
                  </a:schemeClr>
                </a:solidFill>
              </a:ln>
            </c:spPr>
          </c:dPt>
          <c:dPt>
            <c:idx val="3"/>
            <c:bubble3D val="0"/>
            <c:spPr>
              <a:solidFill>
                <a:schemeClr val="tx2">
                  <a:lumMod val="20000"/>
                  <a:lumOff val="80000"/>
                </a:schemeClr>
              </a:solidFill>
              <a:ln>
                <a:solidFill>
                  <a:schemeClr val="tx2">
                    <a:lumMod val="75000"/>
                  </a:schemeClr>
                </a:solidFill>
              </a:ln>
            </c:spPr>
          </c:dPt>
          <c:dPt>
            <c:idx val="4"/>
            <c:bubble3D val="0"/>
            <c:spPr>
              <a:solidFill>
                <a:schemeClr val="bg1"/>
              </a:solidFill>
              <a:ln>
                <a:solidFill>
                  <a:schemeClr val="tx2">
                    <a:lumMod val="75000"/>
                  </a:schemeClr>
                </a:solidFill>
              </a:ln>
            </c:spPr>
          </c:dPt>
          <c:dLbls>
            <c:spPr>
              <a:solidFill>
                <a:schemeClr val="bg1"/>
              </a:solidFill>
              <a:ln>
                <a:solidFill>
                  <a:schemeClr val="accent1"/>
                </a:solidFill>
              </a:ln>
            </c:spPr>
            <c:txPr>
              <a:bodyPr/>
              <a:lstStyle/>
              <a:p>
                <a:pPr>
                  <a:defRPr sz="1600"/>
                </a:pPr>
                <a:endParaRPr lang="pl-PL"/>
              </a:p>
            </c:txPr>
            <c:showLegendKey val="0"/>
            <c:showVal val="0"/>
            <c:showCatName val="1"/>
            <c:showSerName val="0"/>
            <c:showPercent val="1"/>
            <c:showBubbleSize val="0"/>
            <c:separator>
</c:separator>
            <c:showLeaderLines val="1"/>
          </c:dLbls>
          <c:cat>
            <c:strRef>
              <c:f>'tabele wynikowe'!$A$165:$A$167</c:f>
              <c:strCache>
                <c:ptCount val="3"/>
                <c:pt idx="0">
                  <c:v>usługowa</c:v>
                </c:pt>
                <c:pt idx="1">
                  <c:v>wytwórcza</c:v>
                </c:pt>
                <c:pt idx="2">
                  <c:v>wytwórczo-usługowa</c:v>
                </c:pt>
              </c:strCache>
            </c:strRef>
          </c:cat>
          <c:val>
            <c:numRef>
              <c:f>'tabele wynikowe'!$C$165:$C$167</c:f>
              <c:numCache>
                <c:formatCode>0%</c:formatCode>
                <c:ptCount val="3"/>
                <c:pt idx="0">
                  <c:v>0.22115384615384615</c:v>
                </c:pt>
                <c:pt idx="1">
                  <c:v>2.8846153846153848E-2</c:v>
                </c:pt>
                <c:pt idx="2">
                  <c:v>0.75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2000"/>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'tabele wynikowe'!$E$173:$E$185</c:f>
              <c:strCache>
                <c:ptCount val="13"/>
                <c:pt idx="0">
                  <c:v>Gastronomia, w tym catering</c:v>
                </c:pt>
                <c:pt idx="1">
                  <c:v>Rękodzieło artystyczne</c:v>
                </c:pt>
                <c:pt idx="2">
                  <c:v>Usługi pralnicze</c:v>
                </c:pt>
                <c:pt idx="3">
                  <c:v>Usługi sprzątania</c:v>
                </c:pt>
                <c:pt idx="4">
                  <c:v>Poligrafia</c:v>
                </c:pt>
                <c:pt idx="5">
                  <c:v>Usługi krawieckie</c:v>
                </c:pt>
                <c:pt idx="6">
                  <c:v>Rolnictwo i ogrodnictwo</c:v>
                </c:pt>
                <c:pt idx="7">
                  <c:v>Stolarstwo i ciesielstwo</c:v>
                </c:pt>
                <c:pt idx="8">
                  <c:v>Usługi montażowe</c:v>
                </c:pt>
                <c:pt idx="9">
                  <c:v>Hotelarstwo</c:v>
                </c:pt>
                <c:pt idx="10">
                  <c:v>Usługi rehabilitacyjne</c:v>
                </c:pt>
                <c:pt idx="11">
                  <c:v>Inne</c:v>
                </c:pt>
                <c:pt idx="12">
                  <c:v>Brak danych</c:v>
                </c:pt>
              </c:strCache>
            </c:strRef>
          </c:cat>
          <c:val>
            <c:numRef>
              <c:f>'tabele wynikowe'!$F$173:$F$185</c:f>
              <c:numCache>
                <c:formatCode>0%</c:formatCode>
                <c:ptCount val="13"/>
                <c:pt idx="0">
                  <c:v>0.44230769230769229</c:v>
                </c:pt>
                <c:pt idx="1">
                  <c:v>0.32692307692307693</c:v>
                </c:pt>
                <c:pt idx="2">
                  <c:v>0.27884615384615385</c:v>
                </c:pt>
                <c:pt idx="3">
                  <c:v>0.27884615384615385</c:v>
                </c:pt>
                <c:pt idx="4">
                  <c:v>0.20192307692307693</c:v>
                </c:pt>
                <c:pt idx="5">
                  <c:v>0.20192307692307693</c:v>
                </c:pt>
                <c:pt idx="6">
                  <c:v>0.18269230769230768</c:v>
                </c:pt>
                <c:pt idx="7">
                  <c:v>0.15384615384615385</c:v>
                </c:pt>
                <c:pt idx="8">
                  <c:v>0.14423076923076922</c:v>
                </c:pt>
                <c:pt idx="9">
                  <c:v>0.125</c:v>
                </c:pt>
                <c:pt idx="10">
                  <c:v>7.6923076923076927E-2</c:v>
                </c:pt>
                <c:pt idx="11">
                  <c:v>0.34615384615384615</c:v>
                </c:pt>
                <c:pt idx="12">
                  <c:v>7.6923076923076927E-2</c:v>
                </c:pt>
              </c:numCache>
            </c:numRef>
          </c:val>
        </c:ser>
        <c:dLbls>
          <c:showLegendKey val="0"/>
          <c:showVal val="0"/>
          <c:showCatName val="0"/>
          <c:showSerName val="0"/>
          <c:showPercent val="0"/>
          <c:showBubbleSize val="0"/>
        </c:dLbls>
        <c:gapWidth val="150"/>
        <c:axId val="116275840"/>
        <c:axId val="116277632"/>
      </c:barChart>
      <c:catAx>
        <c:axId val="116275840"/>
        <c:scaling>
          <c:orientation val="maxMin"/>
        </c:scaling>
        <c:delete val="0"/>
        <c:axPos val="l"/>
        <c:majorTickMark val="out"/>
        <c:minorTickMark val="none"/>
        <c:tickLblPos val="nextTo"/>
        <c:crossAx val="116277632"/>
        <c:crosses val="autoZero"/>
        <c:auto val="1"/>
        <c:lblAlgn val="ctr"/>
        <c:lblOffset val="100"/>
        <c:noMultiLvlLbl val="0"/>
      </c:catAx>
      <c:valAx>
        <c:axId val="116277632"/>
        <c:scaling>
          <c:orientation val="minMax"/>
        </c:scaling>
        <c:delete val="1"/>
        <c:axPos val="t"/>
        <c:numFmt formatCode="0%" sourceLinked="1"/>
        <c:majorTickMark val="out"/>
        <c:minorTickMark val="none"/>
        <c:tickLblPos val="none"/>
        <c:crossAx val="116275840"/>
        <c:crosses val="autoZero"/>
        <c:crossBetween val="between"/>
      </c:valAx>
    </c:plotArea>
    <c:plotVisOnly val="1"/>
    <c:dispBlanksAs val="gap"/>
    <c:showDLblsOverMax val="0"/>
  </c:chart>
  <c:spPr>
    <a:ln>
      <a:noFill/>
    </a:ln>
  </c:spPr>
  <c:txPr>
    <a:bodyPr/>
    <a:lstStyle/>
    <a:p>
      <a:pPr>
        <a:defRPr sz="1600"/>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pl-PL"/>
              <a:t>Liczba profili działalności</a:t>
            </a:r>
          </a:p>
        </c:rich>
      </c:tx>
      <c:layout>
        <c:manualLayout>
          <c:xMode val="edge"/>
          <c:yMode val="edge"/>
          <c:x val="0.32385079357081348"/>
          <c:y val="0"/>
        </c:manualLayout>
      </c:layout>
      <c:overlay val="0"/>
    </c:title>
    <c:autoTitleDeleted val="0"/>
    <c:plotArea>
      <c:layout>
        <c:manualLayout>
          <c:layoutTarget val="inner"/>
          <c:xMode val="edge"/>
          <c:yMode val="edge"/>
          <c:x val="0.23733194719853173"/>
          <c:y val="0.23671886847477414"/>
          <c:w val="0.61009568180505569"/>
          <c:h val="0.69313648293963259"/>
        </c:manualLayout>
      </c:layout>
      <c:pieChart>
        <c:varyColors val="1"/>
        <c:ser>
          <c:idx val="0"/>
          <c:order val="0"/>
          <c:spPr>
            <a:ln>
              <a:solidFill>
                <a:schemeClr val="tx2">
                  <a:lumMod val="75000"/>
                </a:schemeClr>
              </a:solidFill>
            </a:ln>
          </c:spPr>
          <c:dPt>
            <c:idx val="0"/>
            <c:bubble3D val="0"/>
            <c:spPr>
              <a:solidFill>
                <a:schemeClr val="tx2"/>
              </a:solidFill>
              <a:ln>
                <a:solidFill>
                  <a:schemeClr val="tx2">
                    <a:lumMod val="75000"/>
                  </a:schemeClr>
                </a:solidFill>
              </a:ln>
            </c:spPr>
          </c:dPt>
          <c:dPt>
            <c:idx val="1"/>
            <c:bubble3D val="0"/>
            <c:spPr>
              <a:solidFill>
                <a:schemeClr val="tx2">
                  <a:lumMod val="60000"/>
                  <a:lumOff val="40000"/>
                </a:schemeClr>
              </a:solidFill>
              <a:ln>
                <a:solidFill>
                  <a:schemeClr val="tx2">
                    <a:lumMod val="75000"/>
                  </a:schemeClr>
                </a:solidFill>
              </a:ln>
            </c:spPr>
          </c:dPt>
          <c:dPt>
            <c:idx val="2"/>
            <c:bubble3D val="0"/>
            <c:spPr>
              <a:solidFill>
                <a:schemeClr val="tx2">
                  <a:lumMod val="40000"/>
                  <a:lumOff val="60000"/>
                </a:schemeClr>
              </a:solidFill>
              <a:ln>
                <a:solidFill>
                  <a:schemeClr val="tx2">
                    <a:lumMod val="75000"/>
                  </a:schemeClr>
                </a:solidFill>
              </a:ln>
            </c:spPr>
          </c:dPt>
          <c:dPt>
            <c:idx val="3"/>
            <c:bubble3D val="0"/>
            <c:spPr>
              <a:solidFill>
                <a:schemeClr val="tx2">
                  <a:lumMod val="20000"/>
                  <a:lumOff val="80000"/>
                </a:schemeClr>
              </a:solidFill>
              <a:ln>
                <a:solidFill>
                  <a:schemeClr val="tx2">
                    <a:lumMod val="75000"/>
                  </a:schemeClr>
                </a:solidFill>
              </a:ln>
            </c:spPr>
          </c:dPt>
          <c:dPt>
            <c:idx val="4"/>
            <c:bubble3D val="0"/>
            <c:spPr>
              <a:solidFill>
                <a:schemeClr val="bg1"/>
              </a:solidFill>
              <a:ln>
                <a:solidFill>
                  <a:schemeClr val="tx2">
                    <a:lumMod val="75000"/>
                  </a:schemeClr>
                </a:solidFill>
              </a:ln>
            </c:spPr>
          </c:dPt>
          <c:dPt>
            <c:idx val="5"/>
            <c:bubble3D val="0"/>
            <c:spPr>
              <a:solidFill>
                <a:schemeClr val="bg1">
                  <a:lumMod val="75000"/>
                </a:schemeClr>
              </a:solidFill>
              <a:ln>
                <a:solidFill>
                  <a:schemeClr val="tx2">
                    <a:lumMod val="75000"/>
                  </a:schemeClr>
                </a:solidFill>
              </a:ln>
            </c:spPr>
          </c:dPt>
          <c:dLbls>
            <c:dLbl>
              <c:idx val="3"/>
              <c:layout>
                <c:manualLayout>
                  <c:x val="2.9358254904329428E-2"/>
                  <c:y val="-8.5946831843499424E-2"/>
                </c:manualLayout>
              </c:layout>
              <c:showLegendKey val="0"/>
              <c:showVal val="0"/>
              <c:showCatName val="1"/>
              <c:showSerName val="0"/>
              <c:showPercent val="1"/>
              <c:showBubbleSize val="0"/>
              <c:separator>
</c:separator>
            </c:dLbl>
            <c:dLbl>
              <c:idx val="4"/>
              <c:layout>
                <c:manualLayout>
                  <c:x val="-4.8070750939543827E-2"/>
                  <c:y val="1.1616791238770342E-2"/>
                </c:manualLayout>
              </c:layout>
              <c:showLegendKey val="0"/>
              <c:showVal val="0"/>
              <c:showCatName val="1"/>
              <c:showSerName val="0"/>
              <c:showPercent val="1"/>
              <c:showBubbleSize val="0"/>
              <c:separator>
</c:separator>
            </c:dLbl>
            <c:dLbl>
              <c:idx val="5"/>
              <c:layout>
                <c:manualLayout>
                  <c:x val="9.6118246110203545E-2"/>
                  <c:y val="1.8775960286003389E-2"/>
                </c:manualLayout>
              </c:layout>
              <c:showLegendKey val="0"/>
              <c:showVal val="0"/>
              <c:showCatName val="1"/>
              <c:showSerName val="0"/>
              <c:showPercent val="1"/>
              <c:showBubbleSize val="0"/>
              <c:separator>
</c:separator>
            </c:dLbl>
            <c:spPr>
              <a:solidFill>
                <a:schemeClr val="bg1"/>
              </a:solidFill>
              <a:ln>
                <a:solidFill>
                  <a:schemeClr val="accent1"/>
                </a:solidFill>
              </a:ln>
            </c:spPr>
            <c:showLegendKey val="0"/>
            <c:showVal val="0"/>
            <c:showCatName val="1"/>
            <c:showSerName val="0"/>
            <c:showPercent val="1"/>
            <c:showBubbleSize val="0"/>
            <c:separator>
</c:separator>
            <c:showLeaderLines val="1"/>
          </c:dLbls>
          <c:cat>
            <c:strRef>
              <c:f>'tabele wynikowe'!$E$189:$E$194</c:f>
              <c:strCache>
                <c:ptCount val="6"/>
                <c:pt idx="0">
                  <c:v>1 profil</c:v>
                </c:pt>
                <c:pt idx="1">
                  <c:v>2 profile</c:v>
                </c:pt>
                <c:pt idx="2">
                  <c:v>3 profile</c:v>
                </c:pt>
                <c:pt idx="3">
                  <c:v>4-5 profili</c:v>
                </c:pt>
                <c:pt idx="4">
                  <c:v>6 lub więcej profili</c:v>
                </c:pt>
                <c:pt idx="5">
                  <c:v>Brak danych</c:v>
                </c:pt>
              </c:strCache>
            </c:strRef>
          </c:cat>
          <c:val>
            <c:numRef>
              <c:f>'tabele wynikowe'!$F$189:$F$194</c:f>
              <c:numCache>
                <c:formatCode>0%</c:formatCode>
                <c:ptCount val="6"/>
                <c:pt idx="0">
                  <c:v>0.18269230769230768</c:v>
                </c:pt>
                <c:pt idx="1">
                  <c:v>0.20192307692307693</c:v>
                </c:pt>
                <c:pt idx="2">
                  <c:v>0.22115384615384615</c:v>
                </c:pt>
                <c:pt idx="3">
                  <c:v>0.25961538461538464</c:v>
                </c:pt>
                <c:pt idx="4">
                  <c:v>5.7692307692307696E-2</c:v>
                </c:pt>
                <c:pt idx="5">
                  <c:v>7.6923076923076927E-2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600"/>
      </a:pPr>
      <a:endParaRPr lang="pl-PL"/>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0.52878</cdr:x>
      <cdr:y>0.42319</cdr:y>
    </cdr:from>
    <cdr:to>
      <cdr:x>0.593</cdr:x>
      <cdr:y>0.53088</cdr:y>
    </cdr:to>
    <cdr:sp macro="" textlink="">
      <cdr:nvSpPr>
        <cdr:cNvPr id="2" name="Strzałka w górę 1"/>
        <cdr:cNvSpPr/>
      </cdr:nvSpPr>
      <cdr:spPr>
        <a:xfrm xmlns:a="http://schemas.openxmlformats.org/drawingml/2006/main">
          <a:off x="4150305" y="1980758"/>
          <a:ext cx="504054" cy="50404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l-PL"/>
        </a:p>
      </cdr:txBody>
    </cdr:sp>
  </cdr:relSizeAnchor>
</c:userShapes>
</file>

<file path=ppt/drawings/drawing2.xml><?xml version="1.0" encoding="utf-8"?>
<c:userShapes xmlns:c="http://schemas.openxmlformats.org/drawingml/2006/chart">
  <cdr:relSizeAnchor xmlns:cdr="http://schemas.openxmlformats.org/drawingml/2006/chartDrawing">
    <cdr:from>
      <cdr:x>0.92335</cdr:x>
      <cdr:y>0.80014</cdr:y>
    </cdr:from>
    <cdr:to>
      <cdr:x>1</cdr:x>
      <cdr:y>0.96568</cdr:y>
    </cdr:to>
    <cdr:sp macro="" textlink="">
      <cdr:nvSpPr>
        <cdr:cNvPr id="2" name="pole tekstowe 1"/>
        <cdr:cNvSpPr txBox="1"/>
      </cdr:nvSpPr>
      <cdr:spPr>
        <a:xfrm xmlns:a="http://schemas.openxmlformats.org/drawingml/2006/main">
          <a:off x="6912768" y="2088232"/>
          <a:ext cx="57388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1400" b="1" dirty="0" smtClean="0"/>
            <a:t>N=81</a:t>
          </a:r>
          <a:endParaRPr lang="pl-PL"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0.4303</cdr:x>
      <cdr:y>0.13462</cdr:y>
    </cdr:from>
    <cdr:to>
      <cdr:x>0.61358</cdr:x>
      <cdr:y>0.32692</cdr:y>
    </cdr:to>
    <cdr:sp macro="" textlink="">
      <cdr:nvSpPr>
        <cdr:cNvPr id="4" name="pole tekstowe 3"/>
        <cdr:cNvSpPr txBox="1"/>
      </cdr:nvSpPr>
      <cdr:spPr>
        <a:xfrm xmlns:a="http://schemas.openxmlformats.org/drawingml/2006/main">
          <a:off x="3888432" y="504056"/>
          <a:ext cx="1656184"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0.18411</cdr:x>
      <cdr:y>0.87778</cdr:y>
    </cdr:from>
    <cdr:to>
      <cdr:x>0.82752</cdr:x>
      <cdr:y>0.975</cdr:y>
    </cdr:to>
    <cdr:sp macro="" textlink="">
      <cdr:nvSpPr>
        <cdr:cNvPr id="2" name="pole tekstowe 1"/>
        <cdr:cNvSpPr txBox="1"/>
      </cdr:nvSpPr>
      <cdr:spPr>
        <a:xfrm xmlns:a="http://schemas.openxmlformats.org/drawingml/2006/main">
          <a:off x="904875" y="3009899"/>
          <a:ext cx="316230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l-PL" sz="2000" b="1" dirty="0">
              <a:solidFill>
                <a:srgbClr val="C00000"/>
              </a:solidFill>
            </a:rPr>
            <a:t>Średnio: 4 lata i 10</a:t>
          </a:r>
          <a:r>
            <a:rPr lang="pl-PL" sz="2000" b="1" baseline="0" dirty="0">
              <a:solidFill>
                <a:srgbClr val="C00000"/>
              </a:solidFill>
            </a:rPr>
            <a:t> miesięcy</a:t>
          </a:r>
          <a:endParaRPr lang="pl-PL" sz="2000" b="1" dirty="0">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0.14557</cdr:x>
      <cdr:y>0.55937</cdr:y>
    </cdr:from>
    <cdr:to>
      <cdr:x>0.48101</cdr:x>
      <cdr:y>0.77309</cdr:y>
    </cdr:to>
    <cdr:sp macro="" textlink="">
      <cdr:nvSpPr>
        <cdr:cNvPr id="2" name="pole tekstowe 1"/>
        <cdr:cNvSpPr txBox="1"/>
      </cdr:nvSpPr>
      <cdr:spPr>
        <a:xfrm xmlns:a="http://schemas.openxmlformats.org/drawingml/2006/main">
          <a:off x="438150" y="2019299"/>
          <a:ext cx="1009650" cy="771525"/>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pl-PL" sz="1200">
              <a:solidFill>
                <a:sysClr val="windowText" lastClr="000000"/>
              </a:solidFill>
            </a:rPr>
            <a:t>Znajdę </a:t>
          </a:r>
          <a:br>
            <a:rPr lang="pl-PL" sz="1200">
              <a:solidFill>
                <a:sysClr val="windowText" lastClr="000000"/>
              </a:solidFill>
            </a:rPr>
          </a:br>
          <a:r>
            <a:rPr lang="pl-PL" sz="1200">
              <a:solidFill>
                <a:sysClr val="windowText" lastClr="000000"/>
              </a:solidFill>
            </a:rPr>
            <a:t>zatrudnienie</a:t>
          </a:r>
          <a:br>
            <a:rPr lang="pl-PL" sz="1200">
              <a:solidFill>
                <a:sysClr val="windowText" lastClr="000000"/>
              </a:solidFill>
            </a:rPr>
          </a:br>
          <a:r>
            <a:rPr lang="pl-PL" sz="1200">
              <a:solidFill>
                <a:sysClr val="windowText" lastClr="000000"/>
              </a:solidFill>
            </a:rPr>
            <a:t>53%</a:t>
          </a:r>
        </a:p>
      </cdr:txBody>
    </cdr:sp>
  </cdr:relSizeAnchor>
</c:userShapes>
</file>

<file path=ppt/drawings/drawing6.xml><?xml version="1.0" encoding="utf-8"?>
<c:userShapes xmlns:c="http://schemas.openxmlformats.org/drawingml/2006/chart">
  <cdr:relSizeAnchor xmlns:cdr="http://schemas.openxmlformats.org/drawingml/2006/chartDrawing">
    <cdr:from>
      <cdr:x>0.04047</cdr:x>
      <cdr:y>0.89165</cdr:y>
    </cdr:from>
    <cdr:to>
      <cdr:x>0.77336</cdr:x>
      <cdr:y>0.98284</cdr:y>
    </cdr:to>
    <cdr:sp macro="" textlink="">
      <cdr:nvSpPr>
        <cdr:cNvPr id="3" name="pole tekstowe 1"/>
        <cdr:cNvSpPr txBox="1"/>
      </cdr:nvSpPr>
      <cdr:spPr>
        <a:xfrm xmlns:a="http://schemas.openxmlformats.org/drawingml/2006/main">
          <a:off x="174625" y="3422650"/>
          <a:ext cx="3162294" cy="350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l-PL" sz="2000" b="1" dirty="0">
              <a:solidFill>
                <a:srgbClr val="C00000"/>
              </a:solidFill>
            </a:rPr>
            <a:t>Średnio: 5,1 pracodawców</a:t>
          </a:r>
        </a:p>
      </cdr:txBody>
    </cdr:sp>
  </cdr:relSizeAnchor>
</c:userShapes>
</file>

<file path=ppt/drawings/drawing7.xml><?xml version="1.0" encoding="utf-8"?>
<c:userShapes xmlns:c="http://schemas.openxmlformats.org/drawingml/2006/chart">
  <cdr:relSizeAnchor xmlns:cdr="http://schemas.openxmlformats.org/drawingml/2006/chartDrawing">
    <cdr:from>
      <cdr:x>0.05385</cdr:x>
      <cdr:y>0.87018</cdr:y>
    </cdr:from>
    <cdr:to>
      <cdr:x>0.97864</cdr:x>
      <cdr:y>0.96252</cdr:y>
    </cdr:to>
    <cdr:sp macro="" textlink="">
      <cdr:nvSpPr>
        <cdr:cNvPr id="3" name="pole tekstowe 1"/>
        <cdr:cNvSpPr txBox="1"/>
      </cdr:nvSpPr>
      <cdr:spPr>
        <a:xfrm xmlns:a="http://schemas.openxmlformats.org/drawingml/2006/main">
          <a:off x="184150" y="3298825"/>
          <a:ext cx="3162294" cy="350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l-PL" sz="2000" b="1" dirty="0">
              <a:solidFill>
                <a:srgbClr val="C00000"/>
              </a:solidFill>
            </a:rPr>
            <a:t>Średnio: 2,6 pracowników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46CB9D-C6B7-47D3-8E5C-74571348DBA6}" type="datetimeFigureOut">
              <a:rPr lang="pl-PL"/>
              <a:pPr>
                <a:defRPr/>
              </a:pPr>
              <a:t>2017-10-02</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CB8A63-47D5-4F57-B1AA-5282725F777C}" type="slidenum">
              <a:rPr lang="pl-PL"/>
              <a:pPr>
                <a:defRPr/>
              </a:pPr>
              <a:t>‹#›</a:t>
            </a:fld>
            <a:endParaRPr lang="pl-PL"/>
          </a:p>
        </p:txBody>
      </p:sp>
    </p:spTree>
    <p:extLst>
      <p:ext uri="{BB962C8B-B14F-4D97-AF65-F5344CB8AC3E}">
        <p14:creationId xmlns:p14="http://schemas.microsoft.com/office/powerpoint/2010/main" val="121990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5F63B8-8994-44E0-A2B3-8D2358000D1A}" type="datetimeFigureOut">
              <a:rPr lang="pl-PL"/>
              <a:pPr>
                <a:defRPr/>
              </a:pPr>
              <a:t>2017-10-02</a:t>
            </a:fld>
            <a:endParaRPr lang="pl-PL"/>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EE6E58F-65B6-4947-8880-5AD0B1F379EB}" type="slidenum">
              <a:rPr lang="pl-PL"/>
              <a:pPr>
                <a:defRPr/>
              </a:pPr>
              <a:t>‹#›</a:t>
            </a:fld>
            <a:endParaRPr lang="pl-PL"/>
          </a:p>
        </p:txBody>
      </p:sp>
      <p:sp>
        <p:nvSpPr>
          <p:cNvPr id="8" name="Symbol zastępczy obrazu slajdu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Tree>
    <p:extLst>
      <p:ext uri="{BB962C8B-B14F-4D97-AF65-F5344CB8AC3E}">
        <p14:creationId xmlns:p14="http://schemas.microsoft.com/office/powerpoint/2010/main" val="1147284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smtClean="0">
                <a:solidFill>
                  <a:schemeClr val="bg1"/>
                </a:solidFill>
              </a:rPr>
              <a:t>Zakłady Aktywności Zawodowej w 2016 r. </a:t>
            </a:r>
          </a:p>
          <a:p>
            <a:endParaRPr lang="pl-PL" dirty="0"/>
          </a:p>
        </p:txBody>
      </p:sp>
      <p:sp>
        <p:nvSpPr>
          <p:cNvPr id="4" name="Symbol zastępczy numeru slajdu 3"/>
          <p:cNvSpPr>
            <a:spLocks noGrp="1"/>
          </p:cNvSpPr>
          <p:nvPr>
            <p:ph type="sldNum" sz="quarter" idx="10"/>
          </p:nvPr>
        </p:nvSpPr>
        <p:spPr/>
        <p:txBody>
          <a:bodyPr/>
          <a:lstStyle/>
          <a:p>
            <a:fld id="{BEF8E6FF-053B-4D26-BF8C-2D9DD8847B2F}" type="slidenum">
              <a:rPr lang="pl-PL" smtClean="0">
                <a:solidFill>
                  <a:prstClr val="black"/>
                </a:solidFill>
              </a:rPr>
              <a:pPr/>
              <a:t>20</a:t>
            </a:fld>
            <a:endParaRPr lang="pl-P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ytuł i zawartość">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9" name="Rectangle 5"/>
          <p:cNvSpPr>
            <a:spLocks noChangeArrowheads="1"/>
          </p:cNvSpPr>
          <p:nvPr userDrawn="1"/>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pic>
        <p:nvPicPr>
          <p:cNvPr id="8" name="Obraz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79712" y="6363158"/>
            <a:ext cx="1636415" cy="395583"/>
          </a:xfrm>
          <a:prstGeom prst="rect">
            <a:avLst/>
          </a:prstGeom>
          <a:noFill/>
          <a:ln>
            <a:noFill/>
          </a:ln>
        </p:spPr>
      </p:pic>
      <p:pic>
        <p:nvPicPr>
          <p:cNvPr id="6" name="Obraz 5" descr="C:\Users\ASUS\AppData\Local\Temp\PFRON_wersja podstawowa_RGB-01.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6297" y="5927548"/>
            <a:ext cx="1647825" cy="871220"/>
          </a:xfrm>
          <a:prstGeom prst="rect">
            <a:avLst/>
          </a:prstGeom>
          <a:noFill/>
          <a:ln>
            <a:noFill/>
          </a:ln>
        </p:spPr>
      </p:pic>
    </p:spTree>
    <p:extLst>
      <p:ext uri="{BB962C8B-B14F-4D97-AF65-F5344CB8AC3E}">
        <p14:creationId xmlns:p14="http://schemas.microsoft.com/office/powerpoint/2010/main" val="1180363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49"/>
            <a:ext cx="3008313" cy="1162051"/>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2604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9"/>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3344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183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798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sty">
    <p:spTree>
      <p:nvGrpSpPr>
        <p:cNvPr id="1" name=""/>
        <p:cNvGrpSpPr/>
        <p:nvPr/>
      </p:nvGrpSpPr>
      <p:grpSpPr>
        <a:xfrm>
          <a:off x="0" y="0"/>
          <a:ext cx="0" cy="0"/>
          <a:chOff x="0" y="0"/>
          <a:chExt cx="0" cy="0"/>
        </a:xfrm>
      </p:grpSpPr>
      <p:pic>
        <p:nvPicPr>
          <p:cNvPr id="7" name="Obraz 16" descr="logo_wt_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4075" y="93663"/>
            <a:ext cx="514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ymbol zastępczy stopki 2"/>
          <p:cNvSpPr>
            <a:spLocks noGrp="1"/>
          </p:cNvSpPr>
          <p:nvPr>
            <p:ph type="ftr" sz="quarter" idx="3"/>
          </p:nvPr>
        </p:nvSpPr>
        <p:spPr>
          <a:xfrm>
            <a:off x="2898775" y="6356350"/>
            <a:ext cx="58166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pl-PL"/>
          </a:p>
        </p:txBody>
      </p:sp>
      <p:pic>
        <p:nvPicPr>
          <p:cNvPr id="6" name="Obraz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23728" y="6352767"/>
            <a:ext cx="1636415" cy="395583"/>
          </a:xfrm>
          <a:prstGeom prst="rect">
            <a:avLst/>
          </a:prstGeom>
          <a:noFill/>
          <a:ln>
            <a:noFill/>
          </a:ln>
        </p:spPr>
      </p:pic>
      <p:pic>
        <p:nvPicPr>
          <p:cNvPr id="9" name="Obraz 8" descr="C:\Users\ASUS\AppData\Local\Temp\PFRON_wersja podstawowa_RGB-01.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5986780"/>
            <a:ext cx="1647825" cy="871220"/>
          </a:xfrm>
          <a:prstGeom prst="rect">
            <a:avLst/>
          </a:prstGeom>
          <a:noFill/>
          <a:ln>
            <a:noFill/>
          </a:ln>
        </p:spPr>
      </p:pic>
    </p:spTree>
    <p:extLst>
      <p:ext uri="{BB962C8B-B14F-4D97-AF65-F5344CB8AC3E}">
        <p14:creationId xmlns:p14="http://schemas.microsoft.com/office/powerpoint/2010/main" val="38857408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614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831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1"/>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65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9651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3110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190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11287A0-716C-485E-8BAA-D2E18E2C91A0}" type="datetimeFigureOut">
              <a:rPr lang="pl-PL" smtClean="0">
                <a:solidFill>
                  <a:prstClr val="black">
                    <a:tint val="75000"/>
                  </a:prstClr>
                </a:solidFill>
              </a:rPr>
              <a:pPr/>
              <a:t>2017-10-02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2FFC5291-ABF9-4711-B1E8-73DADD1B2EE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62993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Symbol zastępczy tytułu 21"/>
          <p:cNvSpPr>
            <a:spLocks noGrp="1"/>
          </p:cNvSpPr>
          <p:nvPr>
            <p:ph type="title"/>
          </p:nvPr>
        </p:nvSpPr>
        <p:spPr bwMode="auto">
          <a:xfrm>
            <a:off x="468313" y="188913"/>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l-PL" smtClean="0"/>
              <a:t>Kliknij, aby edytować styl</a:t>
            </a:r>
            <a:endParaRPr lang="en-US" smtClean="0"/>
          </a:p>
        </p:txBody>
      </p:sp>
      <p:sp>
        <p:nvSpPr>
          <p:cNvPr id="1027" name="Symbol zastępczy tekstu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3" name="Symbol zastępczy stopki 2"/>
          <p:cNvSpPr>
            <a:spLocks noGrp="1"/>
          </p:cNvSpPr>
          <p:nvPr>
            <p:ph type="ftr" sz="quarter" idx="3"/>
          </p:nvPr>
        </p:nvSpPr>
        <p:spPr>
          <a:xfrm>
            <a:off x="2898775" y="6356350"/>
            <a:ext cx="58166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pl-PL" dirty="0"/>
          </a:p>
        </p:txBody>
      </p:sp>
      <p:sp>
        <p:nvSpPr>
          <p:cNvPr id="23" name="Symbol zastępczy numeru slajdu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DE84FAC-F344-40AD-AAA1-3D63B4989B8E}" type="slidenum">
              <a:rPr lang="pl-PL"/>
              <a:pPr>
                <a:defRPr/>
              </a:pPr>
              <a:t>‹#›</a:t>
            </a:fld>
            <a:endParaRPr lang="pl-PL"/>
          </a:p>
        </p:txBody>
      </p:sp>
      <p:pic>
        <p:nvPicPr>
          <p:cNvPr id="12" name="Obraz 1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23728" y="6352767"/>
            <a:ext cx="1636415" cy="395583"/>
          </a:xfrm>
          <a:prstGeom prst="rect">
            <a:avLst/>
          </a:prstGeom>
          <a:noFill/>
          <a:ln>
            <a:noFill/>
          </a:ln>
        </p:spPr>
      </p:pic>
      <p:pic>
        <p:nvPicPr>
          <p:cNvPr id="8" name="Obraz 7" descr="C:\Users\ASUS\AppData\Local\Temp\PFRON_wersja podstawowa_RGB-01.jp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5903" y="5986780"/>
            <a:ext cx="1647825" cy="8712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232" r:id="rId1"/>
    <p:sldLayoutId id="2147484233" r:id="rId2"/>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273050" indent="-273050" algn="l" rtl="0" eaLnBrk="1" fontAlgn="base" hangingPunct="1">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1" fontAlgn="base" hangingPunct="1">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1" fontAlgn="base" hangingPunct="1">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1" fontAlgn="base" hangingPunct="1">
        <a:spcBef>
          <a:spcPts val="400"/>
        </a:spcBef>
        <a:spcAft>
          <a:spcPct val="0"/>
        </a:spcAft>
        <a:buClr>
          <a:srgbClr val="008ABF"/>
        </a:buClr>
        <a:buSzPct val="70000"/>
        <a:buFont typeface="Wingdings" pitchFamily="2" charset="2"/>
        <a:buChar char=""/>
        <a:defRPr sz="2000" kern="1200">
          <a:solidFill>
            <a:schemeClr val="tx1"/>
          </a:solidFill>
          <a:latin typeface="+mn-lt"/>
          <a:ea typeface="+mn-ea"/>
          <a:cs typeface="+mn-cs"/>
        </a:defRPr>
      </a:lvl4pPr>
      <a:lvl5pPr marL="1371600" indent="-228600" algn="l" rtl="0" eaLnBrk="1" fontAlgn="base" hangingPunct="1">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11287A0-716C-485E-8BAA-D2E18E2C91A0}" type="datetimeFigureOut">
              <a:rPr lang="pl-PL" smtClean="0">
                <a:solidFill>
                  <a:prstClr val="black">
                    <a:tint val="75000"/>
                  </a:prstClr>
                </a:solidFill>
                <a:latin typeface="Calibri"/>
                <a:cs typeface="+mn-cs"/>
              </a:rPr>
              <a:pPr fontAlgn="auto">
                <a:spcBef>
                  <a:spcPts val="0"/>
                </a:spcBef>
                <a:spcAft>
                  <a:spcPts val="0"/>
                </a:spcAft>
              </a:pPr>
              <a:t>2017-10-02</a:t>
            </a:fld>
            <a:endParaRPr lang="pl-PL">
              <a:solidFill>
                <a:prstClr val="black">
                  <a:tint val="75000"/>
                </a:prstClr>
              </a:solidFill>
              <a:latin typeface="Calibri"/>
              <a:cs typeface="+mn-cs"/>
            </a:endParaRPr>
          </a:p>
        </p:txBody>
      </p:sp>
      <p:sp>
        <p:nvSpPr>
          <p:cNvPr id="5" name="Symbol zastępczy stopki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l-PL">
              <a:solidFill>
                <a:prstClr val="black">
                  <a:tint val="75000"/>
                </a:prstClr>
              </a:solidFill>
              <a:latin typeface="Calibri"/>
              <a:cs typeface="+mn-cs"/>
            </a:endParaRPr>
          </a:p>
        </p:txBody>
      </p:sp>
      <p:sp>
        <p:nvSpPr>
          <p:cNvPr id="6" name="Symbol zastępczy numeru slajd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FFC5291-ABF9-4711-B1E8-73DADD1B2EE1}" type="slidenum">
              <a:rPr lang="pl-PL" smtClean="0">
                <a:solidFill>
                  <a:prstClr val="black">
                    <a:tint val="75000"/>
                  </a:prstClr>
                </a:solidFill>
                <a:latin typeface="Calibri"/>
                <a:cs typeface="+mn-cs"/>
              </a:rPr>
              <a:pPr fontAlgn="auto">
                <a:spcBef>
                  <a:spcPts val="0"/>
                </a:spcBef>
                <a:spcAft>
                  <a:spcPts val="0"/>
                </a:spcAft>
              </a:pPr>
              <a:t>‹#›</a:t>
            </a:fld>
            <a:endParaRPr lang="pl-PL">
              <a:solidFill>
                <a:prstClr val="black">
                  <a:tint val="75000"/>
                </a:prstClr>
              </a:solidFill>
              <a:latin typeface="Calibri"/>
              <a:cs typeface="+mn-cs"/>
            </a:endParaRPr>
          </a:p>
        </p:txBody>
      </p:sp>
    </p:spTree>
    <p:extLst>
      <p:ext uri="{BB962C8B-B14F-4D97-AF65-F5344CB8AC3E}">
        <p14:creationId xmlns:p14="http://schemas.microsoft.com/office/powerpoint/2010/main" val="710340590"/>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6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23528" y="6087198"/>
            <a:ext cx="3672408" cy="770801"/>
          </a:xfrm>
          <a:prstGeom prst="rect">
            <a:avLst/>
          </a:prstGeom>
          <a:solidFill>
            <a:schemeClr val="bg1"/>
          </a:solidFill>
        </p:spPr>
        <p:txBody>
          <a:bodyPr wrap="square" rtlCol="0">
            <a:spAutoFit/>
          </a:bodyPr>
          <a:lstStyle/>
          <a:p>
            <a:endParaRPr lang="pl-PL" dirty="0"/>
          </a:p>
        </p:txBody>
      </p:sp>
      <p:sp>
        <p:nvSpPr>
          <p:cNvPr id="7" name="Rectangle 3"/>
          <p:cNvSpPr>
            <a:spLocks noChangeArrowheads="1"/>
          </p:cNvSpPr>
          <p:nvPr/>
        </p:nvSpPr>
        <p:spPr bwMode="auto">
          <a:xfrm>
            <a:off x="539551" y="2851775"/>
            <a:ext cx="8496175" cy="954107"/>
          </a:xfrm>
          <a:prstGeom prst="rect">
            <a:avLst/>
          </a:prstGeom>
          <a:noFill/>
          <a:ln w="9525">
            <a:noFill/>
            <a:miter lim="800000"/>
            <a:headEnd/>
            <a:tailEnd/>
          </a:ln>
          <a:effectLst/>
        </p:spPr>
        <p:txBody>
          <a:bodyPr wrap="square" anchor="ctr">
            <a:spAutoFit/>
          </a:bodyPr>
          <a:lstStyle/>
          <a:p>
            <a:pPr algn="ctr" eaLnBrk="0" hangingPunct="0">
              <a:defRPr/>
            </a:pPr>
            <a:r>
              <a:rPr lang="pl-PL" sz="2800" dirty="0" smtClean="0">
                <a:solidFill>
                  <a:schemeClr val="bg1">
                    <a:lumMod val="50000"/>
                  </a:schemeClr>
                </a:solidFill>
                <a:latin typeface="Arial Black" pitchFamily="34" charset="0"/>
              </a:rPr>
              <a:t>„Badanie </a:t>
            </a:r>
            <a:r>
              <a:rPr lang="pl-PL" sz="2800" dirty="0">
                <a:solidFill>
                  <a:schemeClr val="bg1">
                    <a:lumMod val="50000"/>
                  </a:schemeClr>
                </a:solidFill>
                <a:latin typeface="Arial Black" pitchFamily="34" charset="0"/>
              </a:rPr>
              <a:t>Zakładów Aktywności </a:t>
            </a:r>
            <a:r>
              <a:rPr lang="pl-PL" sz="2800" dirty="0" smtClean="0">
                <a:solidFill>
                  <a:schemeClr val="bg1">
                    <a:lumMod val="50000"/>
                  </a:schemeClr>
                </a:solidFill>
                <a:latin typeface="Arial Black" pitchFamily="34" charset="0"/>
              </a:rPr>
              <a:t>Zawodowej”</a:t>
            </a:r>
            <a:endParaRPr lang="pl-PL" sz="2200" b="1" dirty="0">
              <a:solidFill>
                <a:schemeClr val="bg1">
                  <a:lumMod val="50000"/>
                </a:schemeClr>
              </a:solidFill>
              <a:latin typeface="Arial Black" pitchFamily="34" charset="0"/>
              <a:cs typeface="Calibri" pitchFamily="34" charset="0"/>
            </a:endParaRPr>
          </a:p>
        </p:txBody>
      </p:sp>
      <p:pic>
        <p:nvPicPr>
          <p:cNvPr id="12" name="Obraz 1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68760"/>
            <a:ext cx="3148583" cy="737261"/>
          </a:xfrm>
          <a:prstGeom prst="rect">
            <a:avLst/>
          </a:prstGeom>
          <a:noFill/>
          <a:ln>
            <a:noFill/>
          </a:ln>
        </p:spPr>
      </p:pic>
      <p:sp>
        <p:nvSpPr>
          <p:cNvPr id="2" name="pole tekstowe 1"/>
          <p:cNvSpPr txBox="1"/>
          <p:nvPr/>
        </p:nvSpPr>
        <p:spPr>
          <a:xfrm>
            <a:off x="1132756" y="5733256"/>
            <a:ext cx="6984776" cy="400110"/>
          </a:xfrm>
          <a:prstGeom prst="rect">
            <a:avLst/>
          </a:prstGeom>
          <a:noFill/>
        </p:spPr>
        <p:txBody>
          <a:bodyPr wrap="square" rtlCol="0">
            <a:spAutoFit/>
          </a:bodyPr>
          <a:lstStyle/>
          <a:p>
            <a:pPr algn="ctr"/>
            <a:r>
              <a:rPr lang="pl-PL" sz="2000" b="1" dirty="0" smtClean="0">
                <a:solidFill>
                  <a:schemeClr val="tx1">
                    <a:lumMod val="50000"/>
                    <a:lumOff val="50000"/>
                  </a:schemeClr>
                </a:solidFill>
              </a:rPr>
              <a:t>Warszawa, sierpień 2017 r.</a:t>
            </a:r>
          </a:p>
        </p:txBody>
      </p:sp>
      <p:sp>
        <p:nvSpPr>
          <p:cNvPr id="9" name="pole tekstowe 8"/>
          <p:cNvSpPr txBox="1"/>
          <p:nvPr/>
        </p:nvSpPr>
        <p:spPr>
          <a:xfrm>
            <a:off x="1331640" y="4365104"/>
            <a:ext cx="6408712" cy="584775"/>
          </a:xfrm>
          <a:prstGeom prst="rect">
            <a:avLst/>
          </a:prstGeom>
          <a:noFill/>
        </p:spPr>
        <p:txBody>
          <a:bodyPr wrap="square" rtlCol="0">
            <a:spAutoFit/>
          </a:bodyPr>
          <a:lstStyle/>
          <a:p>
            <a:pPr algn="ctr"/>
            <a:r>
              <a:rPr lang="pl-PL" sz="3200" b="1" dirty="0" smtClean="0">
                <a:solidFill>
                  <a:schemeClr val="accent2"/>
                </a:solidFill>
              </a:rPr>
              <a:t>Prezentacja wyników badania</a:t>
            </a:r>
            <a:endParaRPr lang="pl-PL" sz="3200" b="1" dirty="0">
              <a:solidFill>
                <a:schemeClr val="accent2"/>
              </a:solidFill>
            </a:endParaRPr>
          </a:p>
        </p:txBody>
      </p:sp>
      <p:pic>
        <p:nvPicPr>
          <p:cNvPr id="10" name="Obraz 9" descr="C:\Users\ASUS\AppData\Local\Temp\PFRON_wersja podstawowa_RGB-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34800"/>
            <a:ext cx="2664296" cy="14301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31760" y="4206113"/>
            <a:ext cx="8460720" cy="769441"/>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Czym jest ZAZ?</a:t>
            </a:r>
            <a:endParaRPr lang="pl-PL" sz="4400" b="1" dirty="0">
              <a:solidFill>
                <a:schemeClr val="accent2"/>
              </a:solidFill>
              <a:latin typeface="Arial Rounded MT Bold" pitchFamily="34" charset="0"/>
            </a:endParaRPr>
          </a:p>
        </p:txBody>
      </p:sp>
      <p:sp>
        <p:nvSpPr>
          <p:cNvPr id="2" name="AutoShape 4" descr="Znalezione obrazy dla zapytania project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2" descr="Znalezione obrazy dla zapytania ludziki do prezentacj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678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88640"/>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Zakłady Aktywności Zawodowej….</a:t>
            </a:r>
            <a:endParaRPr lang="pl-PL" sz="2800" b="1" dirty="0">
              <a:solidFill>
                <a:schemeClr val="tx1">
                  <a:lumMod val="50000"/>
                  <a:lumOff val="50000"/>
                </a:schemeClr>
              </a:solidFill>
              <a:latin typeface="Arial Rounded MT Bold" pitchFamily="34" charset="0"/>
            </a:endParaRPr>
          </a:p>
        </p:txBody>
      </p:sp>
      <p:sp>
        <p:nvSpPr>
          <p:cNvPr id="4" name="Prostokąt 3"/>
          <p:cNvSpPr/>
          <p:nvPr/>
        </p:nvSpPr>
        <p:spPr>
          <a:xfrm>
            <a:off x="420448" y="1124744"/>
            <a:ext cx="8352928" cy="2277547"/>
          </a:xfrm>
          <a:prstGeom prst="rect">
            <a:avLst/>
          </a:prstGeom>
          <a:noFill/>
        </p:spPr>
        <p:txBody>
          <a:bodyPr wrap="square">
            <a:spAutoFit/>
          </a:bodyPr>
          <a:lstStyle/>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Zostały </a:t>
            </a:r>
            <a:r>
              <a:rPr lang="pl-PL" sz="2200" b="1" dirty="0">
                <a:solidFill>
                  <a:schemeClr val="tx1">
                    <a:lumMod val="50000"/>
                    <a:lumOff val="50000"/>
                  </a:schemeClr>
                </a:solidFill>
                <a:latin typeface="+mn-lt"/>
              </a:rPr>
              <a:t>powołane na mocy Rozporządzenia Ministra Pracy i Polityki Społecznej z dnia 21 stycznia 2000 roku. </a:t>
            </a:r>
          </a:p>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W </a:t>
            </a:r>
            <a:r>
              <a:rPr lang="pl-PL" sz="2200" b="1" dirty="0">
                <a:solidFill>
                  <a:schemeClr val="tx1">
                    <a:lumMod val="50000"/>
                    <a:lumOff val="50000"/>
                  </a:schemeClr>
                </a:solidFill>
                <a:latin typeface="+mn-lt"/>
              </a:rPr>
              <a:t>Rozporządzeniu mowa jest wyłącznie o osobach ze znacznym stopniem niepełnosprawności, które mogą być zatrudnione w ZAZ.  Zapisy te uległy zmianie na podstawie Rozporządzenia Ministra Pracy i Polityki Społecznej z dnia 17 lipca 2012 r. </a:t>
            </a:r>
            <a:r>
              <a:rPr lang="pl-PL" sz="2200" b="1" dirty="0" smtClean="0">
                <a:solidFill>
                  <a:schemeClr val="tx1">
                    <a:lumMod val="50000"/>
                    <a:lumOff val="50000"/>
                  </a:schemeClr>
                </a:solidFill>
                <a:latin typeface="+mn-lt"/>
              </a:rPr>
              <a:t> </a:t>
            </a:r>
            <a:endParaRPr lang="pl-PL" sz="2200" b="1" dirty="0">
              <a:solidFill>
                <a:schemeClr val="tx1">
                  <a:lumMod val="50000"/>
                  <a:lumOff val="50000"/>
                </a:schemeClr>
              </a:solidFill>
              <a:latin typeface="+mn-lt"/>
            </a:endParaRPr>
          </a:p>
        </p:txBody>
      </p:sp>
      <p:pic>
        <p:nvPicPr>
          <p:cNvPr id="6146" name="Picture 2" descr="Znalezione obrazy dla zapytania ludziki do prezentacji pra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0"/>
            <a:ext cx="1420470" cy="1068441"/>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60040" y="3789040"/>
            <a:ext cx="8352928" cy="1477328"/>
          </a:xfrm>
          <a:prstGeom prst="rect">
            <a:avLst/>
          </a:prstGeom>
          <a:solidFill>
            <a:schemeClr val="accent1"/>
          </a:solidFill>
        </p:spPr>
        <p:txBody>
          <a:bodyPr wrap="square">
            <a:spAutoFit/>
          </a:bodyPr>
          <a:lstStyle/>
          <a:p>
            <a:pPr marL="342900" indent="-342900" algn="just">
              <a:spcBef>
                <a:spcPts val="600"/>
              </a:spcBef>
              <a:spcAft>
                <a:spcPts val="600"/>
              </a:spcAft>
              <a:buClr>
                <a:srgbClr val="960000"/>
              </a:buClr>
              <a:buFont typeface="Wingdings 2" pitchFamily="18" charset="2"/>
              <a:buChar char="¢"/>
            </a:pPr>
            <a:r>
              <a:rPr lang="pl-PL" b="1" dirty="0">
                <a:solidFill>
                  <a:srgbClr val="C00000"/>
                </a:solidFill>
              </a:rPr>
              <a:t>Obecnie: ZAZ jest wyodrębnioną organizacyjnie i finansowo jednostką tworzoną w celu zatrudnienia osób niepełnosprawnych zaliczonych do znacznego stopnia niepełnosprawności i osób zaliczonych do umiarkowanego stopnia niepełnosprawności, u których stwierdzono autyzm, upośledzenie umysłowe lub chorobę psychiczną.</a:t>
            </a:r>
          </a:p>
        </p:txBody>
      </p:sp>
    </p:spTree>
    <p:extLst>
      <p:ext uri="{BB962C8B-B14F-4D97-AF65-F5344CB8AC3E}">
        <p14:creationId xmlns:p14="http://schemas.microsoft.com/office/powerpoint/2010/main" val="28160593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ole tekstowe 1"/>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Zakłady Aktywności Zawodowej….</a:t>
            </a:r>
            <a:endParaRPr lang="pl-PL" sz="2800" b="1" dirty="0">
              <a:solidFill>
                <a:schemeClr val="tx1">
                  <a:lumMod val="50000"/>
                  <a:lumOff val="50000"/>
                </a:schemeClr>
              </a:solidFill>
              <a:latin typeface="Arial Rounded MT Bold" pitchFamily="34" charset="0"/>
            </a:endParaRPr>
          </a:p>
        </p:txBody>
      </p:sp>
      <p:sp>
        <p:nvSpPr>
          <p:cNvPr id="3" name="pole tekstowe 2"/>
          <p:cNvSpPr txBox="1"/>
          <p:nvPr/>
        </p:nvSpPr>
        <p:spPr>
          <a:xfrm>
            <a:off x="1115616" y="836712"/>
            <a:ext cx="741682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pl-PL" sz="2400" b="1" dirty="0" smtClean="0"/>
              <a:t>Działanie zakładów aktywności zawodowej regulują następujące akty prawne:</a:t>
            </a:r>
            <a:endParaRPr lang="pl-PL" sz="2400" b="1" dirty="0"/>
          </a:p>
        </p:txBody>
      </p:sp>
      <p:sp>
        <p:nvSpPr>
          <p:cNvPr id="4" name="Prostokąt 3"/>
          <p:cNvSpPr/>
          <p:nvPr/>
        </p:nvSpPr>
        <p:spPr>
          <a:xfrm>
            <a:off x="414473" y="1916832"/>
            <a:ext cx="8424936" cy="3308598"/>
          </a:xfrm>
          <a:prstGeom prst="rect">
            <a:avLst/>
          </a:prstGeom>
        </p:spPr>
        <p:txBody>
          <a:bodyPr wrap="square">
            <a:spAutoFit/>
          </a:bodyPr>
          <a:lstStyle/>
          <a:p>
            <a:pPr marL="342900" indent="-342900" algn="just">
              <a:spcBef>
                <a:spcPts val="600"/>
              </a:spcBef>
              <a:spcAft>
                <a:spcPts val="600"/>
              </a:spcAft>
              <a:buClr>
                <a:srgbClr val="960000"/>
              </a:buClr>
              <a:buFont typeface="Wingdings 2" pitchFamily="18" charset="2"/>
              <a:buChar char="¢"/>
            </a:pPr>
            <a:r>
              <a:rPr lang="pl-PL" sz="2100" b="1" dirty="0" smtClean="0">
                <a:solidFill>
                  <a:schemeClr val="bg1">
                    <a:lumMod val="50000"/>
                  </a:schemeClr>
                </a:solidFill>
                <a:latin typeface="+mn-lt"/>
              </a:rPr>
              <a:t>Ustawa </a:t>
            </a:r>
            <a:r>
              <a:rPr lang="pl-PL" sz="2100" b="1" dirty="0">
                <a:solidFill>
                  <a:schemeClr val="bg1">
                    <a:lumMod val="50000"/>
                  </a:schemeClr>
                </a:solidFill>
                <a:latin typeface="+mn-lt"/>
              </a:rPr>
              <a:t>z dnia 27 sierpnia 1997 roku o rehabilitacji zawodowej i społecznej oraz zatrudnianiu osób niepełnosprawnych (Dz. U. z </a:t>
            </a:r>
            <a:r>
              <a:rPr lang="pl-PL" sz="2100" b="1" dirty="0" smtClean="0">
                <a:solidFill>
                  <a:schemeClr val="bg1">
                    <a:lumMod val="50000"/>
                  </a:schemeClr>
                </a:solidFill>
                <a:latin typeface="+mn-lt"/>
              </a:rPr>
              <a:t>2016 </a:t>
            </a:r>
            <a:r>
              <a:rPr lang="pl-PL" sz="2100" b="1" dirty="0">
                <a:solidFill>
                  <a:schemeClr val="bg1">
                    <a:lumMod val="50000"/>
                  </a:schemeClr>
                </a:solidFill>
                <a:latin typeface="+mn-lt"/>
              </a:rPr>
              <a:t>r</a:t>
            </a:r>
            <a:r>
              <a:rPr lang="pl-PL" sz="2100" b="1" dirty="0" smtClean="0">
                <a:solidFill>
                  <a:schemeClr val="bg1">
                    <a:lumMod val="50000"/>
                  </a:schemeClr>
                </a:solidFill>
                <a:latin typeface="+mn-lt"/>
              </a:rPr>
              <a:t>. poz</a:t>
            </a:r>
            <a:r>
              <a:rPr lang="pl-PL" sz="2100" b="1" dirty="0">
                <a:solidFill>
                  <a:schemeClr val="bg1">
                    <a:lumMod val="50000"/>
                  </a:schemeClr>
                </a:solidFill>
                <a:latin typeface="+mn-lt"/>
              </a:rPr>
              <a:t>. </a:t>
            </a:r>
            <a:r>
              <a:rPr lang="pl-PL" sz="2100" b="1" dirty="0" smtClean="0">
                <a:solidFill>
                  <a:schemeClr val="bg1">
                    <a:lumMod val="50000"/>
                  </a:schemeClr>
                </a:solidFill>
                <a:latin typeface="+mn-lt"/>
              </a:rPr>
              <a:t>2046, </a:t>
            </a:r>
            <a:r>
              <a:rPr lang="pl-PL" sz="2100" b="1" dirty="0">
                <a:solidFill>
                  <a:schemeClr val="bg1">
                    <a:lumMod val="50000"/>
                  </a:schemeClr>
                </a:solidFill>
                <a:latin typeface="+mn-lt"/>
              </a:rPr>
              <a:t>z </a:t>
            </a:r>
            <a:r>
              <a:rPr lang="pl-PL" sz="2100" b="1" dirty="0" err="1">
                <a:solidFill>
                  <a:schemeClr val="bg1">
                    <a:lumMod val="50000"/>
                  </a:schemeClr>
                </a:solidFill>
                <a:latin typeface="+mn-lt"/>
              </a:rPr>
              <a:t>późn</a:t>
            </a:r>
            <a:r>
              <a:rPr lang="pl-PL" sz="2100" b="1" dirty="0">
                <a:solidFill>
                  <a:schemeClr val="bg1">
                    <a:lumMod val="50000"/>
                  </a:schemeClr>
                </a:solidFill>
                <a:latin typeface="+mn-lt"/>
              </a:rPr>
              <a:t>. zm.);</a:t>
            </a:r>
          </a:p>
          <a:p>
            <a:pPr marL="342900" indent="-342900" algn="just">
              <a:spcBef>
                <a:spcPts val="600"/>
              </a:spcBef>
              <a:spcAft>
                <a:spcPts val="600"/>
              </a:spcAft>
              <a:buClr>
                <a:srgbClr val="960000"/>
              </a:buClr>
              <a:buFont typeface="Wingdings 2" pitchFamily="18" charset="2"/>
              <a:buChar char="¢"/>
            </a:pPr>
            <a:r>
              <a:rPr lang="pl-PL" sz="2100" b="1" dirty="0" smtClean="0">
                <a:solidFill>
                  <a:schemeClr val="bg1">
                    <a:lumMod val="50000"/>
                  </a:schemeClr>
                </a:solidFill>
                <a:latin typeface="+mn-lt"/>
              </a:rPr>
              <a:t>Art</a:t>
            </a:r>
            <a:r>
              <a:rPr lang="pl-PL" sz="2100" b="1" dirty="0">
                <a:solidFill>
                  <a:schemeClr val="bg1">
                    <a:lumMod val="50000"/>
                  </a:schemeClr>
                </a:solidFill>
                <a:latin typeface="+mn-lt"/>
              </a:rPr>
              <a:t>. 38 ust. 2 pkt 2 ustawy z dnia 26 lipca 1991 roku o podatku dochodowym od osób fizycznych (Dz. U. z </a:t>
            </a:r>
            <a:r>
              <a:rPr lang="pl-PL" sz="2100" b="1" dirty="0" smtClean="0">
                <a:solidFill>
                  <a:schemeClr val="bg1">
                    <a:lumMod val="50000"/>
                  </a:schemeClr>
                </a:solidFill>
                <a:latin typeface="+mn-lt"/>
              </a:rPr>
              <a:t>2016 roku, </a:t>
            </a:r>
            <a:r>
              <a:rPr lang="pl-PL" sz="2100" b="1" dirty="0">
                <a:solidFill>
                  <a:schemeClr val="bg1">
                    <a:lumMod val="50000"/>
                  </a:schemeClr>
                </a:solidFill>
                <a:latin typeface="+mn-lt"/>
              </a:rPr>
              <a:t>poz</a:t>
            </a:r>
            <a:r>
              <a:rPr lang="pl-PL" sz="2100" b="1" dirty="0" smtClean="0">
                <a:solidFill>
                  <a:schemeClr val="bg1">
                    <a:lumMod val="50000"/>
                  </a:schemeClr>
                </a:solidFill>
                <a:latin typeface="+mn-lt"/>
              </a:rPr>
              <a:t>. 2032, </a:t>
            </a:r>
            <a:r>
              <a:rPr lang="pl-PL" sz="2100" b="1" dirty="0">
                <a:solidFill>
                  <a:schemeClr val="bg1">
                    <a:lumMod val="50000"/>
                  </a:schemeClr>
                </a:solidFill>
                <a:latin typeface="+mn-lt"/>
              </a:rPr>
              <a:t>z </a:t>
            </a:r>
            <a:r>
              <a:rPr lang="pl-PL" sz="2100" b="1" dirty="0" err="1">
                <a:solidFill>
                  <a:schemeClr val="bg1">
                    <a:lumMod val="50000"/>
                  </a:schemeClr>
                </a:solidFill>
                <a:latin typeface="+mn-lt"/>
              </a:rPr>
              <a:t>późn</a:t>
            </a:r>
            <a:r>
              <a:rPr lang="pl-PL" sz="2100" b="1" dirty="0">
                <a:solidFill>
                  <a:schemeClr val="bg1">
                    <a:lumMod val="50000"/>
                  </a:schemeClr>
                </a:solidFill>
                <a:latin typeface="+mn-lt"/>
              </a:rPr>
              <a:t>. zm.);</a:t>
            </a:r>
          </a:p>
          <a:p>
            <a:pPr marL="342900" indent="-342900" algn="just">
              <a:spcBef>
                <a:spcPts val="600"/>
              </a:spcBef>
              <a:spcAft>
                <a:spcPts val="600"/>
              </a:spcAft>
              <a:buClr>
                <a:srgbClr val="960000"/>
              </a:buClr>
              <a:buFont typeface="Wingdings 2" pitchFamily="18" charset="2"/>
              <a:buChar char="¢"/>
            </a:pPr>
            <a:r>
              <a:rPr lang="pl-PL" sz="2100" b="1" dirty="0" smtClean="0">
                <a:solidFill>
                  <a:schemeClr val="tx1">
                    <a:lumMod val="50000"/>
                    <a:lumOff val="50000"/>
                  </a:schemeClr>
                </a:solidFill>
                <a:latin typeface="+mn-lt"/>
              </a:rPr>
              <a:t>Rozporządzenie </a:t>
            </a:r>
            <a:r>
              <a:rPr lang="pl-PL" sz="2100" b="1" dirty="0">
                <a:solidFill>
                  <a:schemeClr val="tx1">
                    <a:lumMod val="50000"/>
                    <a:lumOff val="50000"/>
                  </a:schemeClr>
                </a:solidFill>
                <a:latin typeface="+mn-lt"/>
              </a:rPr>
              <a:t>Ministra Pracy i Polityki Społecznej z dnia 17 lipca 2012 r. w sprawie zakładów aktywności zawodowej (Dz.U. z dnia 24 lipca 2012 r., </a:t>
            </a:r>
            <a:r>
              <a:rPr lang="pl-PL" sz="2100" b="1" dirty="0" smtClean="0">
                <a:solidFill>
                  <a:schemeClr val="tx1">
                    <a:lumMod val="50000"/>
                    <a:lumOff val="50000"/>
                  </a:schemeClr>
                </a:solidFill>
                <a:latin typeface="+mn-lt"/>
              </a:rPr>
              <a:t>poz</a:t>
            </a:r>
            <a:r>
              <a:rPr lang="pl-PL" sz="2100" b="1" dirty="0">
                <a:solidFill>
                  <a:schemeClr val="tx1">
                    <a:lumMod val="50000"/>
                    <a:lumOff val="50000"/>
                  </a:schemeClr>
                </a:solidFill>
                <a:latin typeface="+mn-lt"/>
              </a:rPr>
              <a:t>. 850).</a:t>
            </a:r>
          </a:p>
        </p:txBody>
      </p:sp>
      <p:pic>
        <p:nvPicPr>
          <p:cNvPr id="5" name="Picture 2" descr="Znalezione obrazy dla zapytania ludziki do prezentacji pra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6" y="11165"/>
            <a:ext cx="1097548" cy="8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8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ludziki do prezentacji pra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11" y="92455"/>
            <a:ext cx="1204446" cy="905953"/>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Zakłady Aktywności Zawodowej….</a:t>
            </a:r>
            <a:endParaRPr lang="pl-PL" sz="2800" b="1" dirty="0">
              <a:solidFill>
                <a:schemeClr val="tx1">
                  <a:lumMod val="50000"/>
                  <a:lumOff val="50000"/>
                </a:schemeClr>
              </a:solidFill>
              <a:latin typeface="Arial Rounded MT Bold" pitchFamily="34" charset="0"/>
            </a:endParaRPr>
          </a:p>
        </p:txBody>
      </p:sp>
      <p:sp>
        <p:nvSpPr>
          <p:cNvPr id="6" name="pole tekstowe 5"/>
          <p:cNvSpPr txBox="1"/>
          <p:nvPr/>
        </p:nvSpPr>
        <p:spPr>
          <a:xfrm>
            <a:off x="1115616" y="905277"/>
            <a:ext cx="6912768"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a:t>Wymagana struktura zatrudnienia ze względu na </a:t>
            </a:r>
            <a:r>
              <a:rPr lang="pl-PL" dirty="0" smtClean="0"/>
              <a:t>stopień niepełnosprawności.</a:t>
            </a:r>
            <a:endParaRPr lang="pl-PL" dirty="0"/>
          </a:p>
        </p:txBody>
      </p:sp>
      <p:graphicFrame>
        <p:nvGraphicFramePr>
          <p:cNvPr id="4" name="Wykres 3"/>
          <p:cNvGraphicFramePr/>
          <p:nvPr>
            <p:extLst>
              <p:ext uri="{D42A27DB-BD31-4B8C-83A1-F6EECF244321}">
                <p14:modId xmlns:p14="http://schemas.microsoft.com/office/powerpoint/2010/main" val="3437231293"/>
              </p:ext>
            </p:extLst>
          </p:nvPr>
        </p:nvGraphicFramePr>
        <p:xfrm>
          <a:off x="536254" y="1844824"/>
          <a:ext cx="784887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Strzałka w górę 9"/>
          <p:cNvSpPr/>
          <p:nvPr/>
        </p:nvSpPr>
        <p:spPr>
          <a:xfrm rot="10800000">
            <a:off x="7380312" y="4077072"/>
            <a:ext cx="504056"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grpSp>
        <p:nvGrpSpPr>
          <p:cNvPr id="11" name="Grupa 10"/>
          <p:cNvGrpSpPr/>
          <p:nvPr/>
        </p:nvGrpSpPr>
        <p:grpSpPr>
          <a:xfrm>
            <a:off x="2329399" y="1906647"/>
            <a:ext cx="6491073" cy="1330913"/>
            <a:chOff x="2329399" y="1906647"/>
            <a:chExt cx="6491073" cy="1330913"/>
          </a:xfrm>
        </p:grpSpPr>
        <p:sp>
          <p:nvSpPr>
            <p:cNvPr id="7" name="pole tekstowe 6"/>
            <p:cNvSpPr txBox="1"/>
            <p:nvPr/>
          </p:nvSpPr>
          <p:spPr>
            <a:xfrm>
              <a:off x="2329399" y="1906647"/>
              <a:ext cx="6491073" cy="830997"/>
            </a:xfrm>
            <a:prstGeom prst="rect">
              <a:avLst/>
            </a:prstGeom>
            <a:noFill/>
          </p:spPr>
          <p:txBody>
            <a:bodyPr wrap="square" rtlCol="0">
              <a:spAutoFit/>
            </a:bodyPr>
            <a:lstStyle/>
            <a:p>
              <a:r>
                <a:rPr lang="pl-PL" sz="2400" b="1" dirty="0" smtClean="0">
                  <a:solidFill>
                    <a:schemeClr val="accent1">
                      <a:lumMod val="75000"/>
                    </a:schemeClr>
                  </a:solidFill>
                </a:rPr>
                <a:t>MINIMUM 70% ON I MAXIMUM 35% ON ST. UMIARKOWANY!</a:t>
              </a:r>
              <a:endParaRPr lang="pl-PL" sz="2400" b="1" dirty="0">
                <a:solidFill>
                  <a:schemeClr val="accent1">
                    <a:lumMod val="75000"/>
                  </a:schemeClr>
                </a:solidFill>
              </a:endParaRPr>
            </a:p>
          </p:txBody>
        </p:sp>
        <p:sp>
          <p:nvSpPr>
            <p:cNvPr id="5" name="Nawias klamrowy otwierający 4"/>
            <p:cNvSpPr/>
            <p:nvPr/>
          </p:nvSpPr>
          <p:spPr>
            <a:xfrm rot="5400000">
              <a:off x="5361680" y="361025"/>
              <a:ext cx="502678" cy="5250391"/>
            </a:xfrm>
            <a:prstGeom prst="leftBrace">
              <a:avLst/>
            </a:prstGeom>
            <a:ln w="41275">
              <a:solidFill>
                <a:srgbClr val="9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grpSp>
    </p:spTree>
    <p:extLst>
      <p:ext uri="{BB962C8B-B14F-4D97-AF65-F5344CB8AC3E}">
        <p14:creationId xmlns:p14="http://schemas.microsoft.com/office/powerpoint/2010/main" val="42062671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907704" y="1916832"/>
            <a:ext cx="184731" cy="369332"/>
          </a:xfrm>
          <a:prstGeom prst="rect">
            <a:avLst/>
          </a:prstGeom>
          <a:noFill/>
        </p:spPr>
        <p:txBody>
          <a:bodyPr wrap="none" rtlCol="0">
            <a:spAutoFit/>
          </a:bodyPr>
          <a:lstStyle/>
          <a:p>
            <a:endParaRPr lang="pl-PL" dirty="0"/>
          </a:p>
        </p:txBody>
      </p:sp>
      <p:sp>
        <p:nvSpPr>
          <p:cNvPr id="18" name="pole tekstowe 17"/>
          <p:cNvSpPr txBox="1"/>
          <p:nvPr/>
        </p:nvSpPr>
        <p:spPr>
          <a:xfrm>
            <a:off x="467544" y="1052736"/>
            <a:ext cx="8208912" cy="5109091"/>
          </a:xfrm>
          <a:prstGeom prst="rect">
            <a:avLst/>
          </a:prstGeom>
          <a:noFill/>
        </p:spPr>
        <p:txBody>
          <a:bodyPr wrap="square" rtlCol="0">
            <a:spAutoFit/>
          </a:bodyPr>
          <a:lstStyle/>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ZAZ nie ma osobowości prawnej - jest wyodrębnioną </a:t>
            </a:r>
            <a:r>
              <a:rPr lang="pl-PL" sz="2200" b="1" dirty="0">
                <a:solidFill>
                  <a:schemeClr val="tx1">
                    <a:lumMod val="50000"/>
                    <a:lumOff val="50000"/>
                  </a:schemeClr>
                </a:solidFill>
                <a:latin typeface="+mn-lt"/>
              </a:rPr>
              <a:t>organizacyjnie i finansowo jednostką </a:t>
            </a:r>
            <a:r>
              <a:rPr lang="pl-PL" sz="2200" b="1" dirty="0" smtClean="0">
                <a:solidFill>
                  <a:schemeClr val="tx1">
                    <a:lumMod val="50000"/>
                    <a:lumOff val="50000"/>
                  </a:schemeClr>
                </a:solidFill>
                <a:latin typeface="+mn-lt"/>
              </a:rPr>
              <a:t>organizatora.</a:t>
            </a:r>
          </a:p>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ZAZ mogą tworzyć JST (powiat</a:t>
            </a:r>
            <a:r>
              <a:rPr lang="pl-PL" sz="2200" b="1" dirty="0">
                <a:solidFill>
                  <a:schemeClr val="tx1">
                    <a:lumMod val="50000"/>
                    <a:lumOff val="50000"/>
                  </a:schemeClr>
                </a:solidFill>
                <a:latin typeface="+mn-lt"/>
              </a:rPr>
              <a:t>, gmina</a:t>
            </a:r>
            <a:r>
              <a:rPr lang="pl-PL" sz="2200" b="1" dirty="0" smtClean="0">
                <a:solidFill>
                  <a:schemeClr val="tx1">
                    <a:lumMod val="50000"/>
                    <a:lumOff val="50000"/>
                  </a:schemeClr>
                </a:solidFill>
                <a:latin typeface="+mn-lt"/>
              </a:rPr>
              <a:t>), NGO.</a:t>
            </a:r>
          </a:p>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Statutowy obowiązek ZAZ: </a:t>
            </a:r>
            <a:r>
              <a:rPr lang="pl-PL" sz="2200" b="1" dirty="0" smtClean="0">
                <a:solidFill>
                  <a:schemeClr val="accent2"/>
                </a:solidFill>
                <a:latin typeface="+mn-lt"/>
              </a:rPr>
              <a:t>rehabilitacja </a:t>
            </a:r>
            <a:r>
              <a:rPr lang="pl-PL" sz="2200" b="1" dirty="0">
                <a:solidFill>
                  <a:schemeClr val="accent2"/>
                </a:solidFill>
                <a:latin typeface="+mn-lt"/>
              </a:rPr>
              <a:t>zawodowa i społeczna osób niepełnosprawnych.</a:t>
            </a:r>
            <a:r>
              <a:rPr lang="pl-PL" sz="2200" b="1" dirty="0">
                <a:solidFill>
                  <a:schemeClr val="tx1">
                    <a:lumMod val="50000"/>
                    <a:lumOff val="50000"/>
                  </a:schemeClr>
                </a:solidFill>
                <a:latin typeface="+mn-lt"/>
              </a:rPr>
              <a:t> </a:t>
            </a:r>
            <a:r>
              <a:rPr lang="pl-PL" sz="2200" b="1" dirty="0" smtClean="0">
                <a:solidFill>
                  <a:schemeClr val="accent2"/>
                </a:solidFill>
                <a:latin typeface="+mn-lt"/>
              </a:rPr>
              <a:t>ZAZ </a:t>
            </a:r>
            <a:r>
              <a:rPr lang="pl-PL" sz="2200" b="1" dirty="0">
                <a:solidFill>
                  <a:schemeClr val="accent2"/>
                </a:solidFill>
                <a:latin typeface="+mn-lt"/>
              </a:rPr>
              <a:t>tworzy się w celu przygotowania ON do życia w otwartym środowisku, w tym – w miarę możliwości – do podjęcia zatrudnienia na otwartym rynku pracy.  </a:t>
            </a:r>
          </a:p>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ZAZ-y </a:t>
            </a:r>
            <a:r>
              <a:rPr lang="pl-PL" sz="2200" b="1" dirty="0">
                <a:solidFill>
                  <a:schemeClr val="tx1">
                    <a:lumMod val="50000"/>
                    <a:lumOff val="50000"/>
                  </a:schemeClr>
                </a:solidFill>
                <a:latin typeface="+mn-lt"/>
              </a:rPr>
              <a:t>mają status przedsiębiorstwa o charakterze </a:t>
            </a:r>
            <a:r>
              <a:rPr lang="pl-PL" sz="2200" b="1" dirty="0" smtClean="0">
                <a:solidFill>
                  <a:schemeClr val="tx1">
                    <a:lumMod val="50000"/>
                    <a:lumOff val="50000"/>
                  </a:schemeClr>
                </a:solidFill>
                <a:latin typeface="+mn-lt"/>
              </a:rPr>
              <a:t>niekomercyjnym. ON zatrudnione w ZAZ są pracownikami </a:t>
            </a:r>
            <a:r>
              <a:rPr lang="pl-PL" sz="2200" b="1" dirty="0">
                <a:solidFill>
                  <a:schemeClr val="tx1">
                    <a:lumMod val="50000"/>
                    <a:lumOff val="50000"/>
                  </a:schemeClr>
                </a:solidFill>
                <a:latin typeface="+mn-lt"/>
              </a:rPr>
              <a:t>w rozumieniu Kodeksu </a:t>
            </a:r>
            <a:r>
              <a:rPr lang="pl-PL" sz="2200" b="1" dirty="0" smtClean="0">
                <a:solidFill>
                  <a:schemeClr val="tx1">
                    <a:lumMod val="50000"/>
                    <a:lumOff val="50000"/>
                  </a:schemeClr>
                </a:solidFill>
                <a:latin typeface="+mn-lt"/>
              </a:rPr>
              <a:t>pracy </a:t>
            </a:r>
            <a:r>
              <a:rPr lang="pl-PL" sz="2200" b="1" dirty="0">
                <a:solidFill>
                  <a:schemeClr val="tx1">
                    <a:lumMod val="50000"/>
                    <a:lumOff val="50000"/>
                  </a:schemeClr>
                </a:solidFill>
                <a:latin typeface="+mn-lt"/>
              </a:rPr>
              <a:t>i nie są traktowane jako osoby bezrobotne. </a:t>
            </a:r>
            <a:endParaRPr lang="pl-PL" sz="2200" b="1" dirty="0" smtClean="0">
              <a:solidFill>
                <a:schemeClr val="tx1">
                  <a:lumMod val="50000"/>
                  <a:lumOff val="50000"/>
                </a:schemeClr>
              </a:solidFill>
              <a:latin typeface="+mn-lt"/>
            </a:endParaRPr>
          </a:p>
          <a:p>
            <a:pPr marL="342900" indent="-342900" algn="just">
              <a:spcBef>
                <a:spcPts val="600"/>
              </a:spcBef>
              <a:spcAft>
                <a:spcPts val="600"/>
              </a:spcAft>
              <a:buClr>
                <a:srgbClr val="960000"/>
              </a:buClr>
              <a:buFont typeface="Wingdings 2" pitchFamily="18" charset="2"/>
              <a:buChar char="¢"/>
            </a:pPr>
            <a:r>
              <a:rPr lang="pl-PL" sz="2200" b="1" dirty="0" smtClean="0">
                <a:solidFill>
                  <a:schemeClr val="tx1">
                    <a:lumMod val="50000"/>
                    <a:lumOff val="50000"/>
                  </a:schemeClr>
                </a:solidFill>
                <a:latin typeface="+mn-lt"/>
              </a:rPr>
              <a:t>ZAZ oferują płatne zatrudnienie, a także </a:t>
            </a:r>
            <a:r>
              <a:rPr lang="pl-PL" sz="2200" b="1" dirty="0" smtClean="0">
                <a:solidFill>
                  <a:schemeClr val="accent2"/>
                </a:solidFill>
                <a:latin typeface="+mn-lt"/>
              </a:rPr>
              <a:t>rehabilitację </a:t>
            </a:r>
            <a:r>
              <a:rPr lang="pl-PL" sz="2200" b="1" dirty="0">
                <a:solidFill>
                  <a:schemeClr val="accent2"/>
                </a:solidFill>
                <a:latin typeface="+mn-lt"/>
              </a:rPr>
              <a:t>zawodową</a:t>
            </a:r>
            <a:r>
              <a:rPr lang="pl-PL" sz="2200" b="1" dirty="0">
                <a:solidFill>
                  <a:schemeClr val="tx1">
                    <a:lumMod val="50000"/>
                    <a:lumOff val="50000"/>
                  </a:schemeClr>
                </a:solidFill>
                <a:latin typeface="+mn-lt"/>
              </a:rPr>
              <a:t>, społeczną i </a:t>
            </a:r>
            <a:r>
              <a:rPr lang="pl-PL" sz="2200" b="1" dirty="0" smtClean="0">
                <a:solidFill>
                  <a:schemeClr val="tx1">
                    <a:lumMod val="50000"/>
                    <a:lumOff val="50000"/>
                  </a:schemeClr>
                </a:solidFill>
                <a:latin typeface="+mn-lt"/>
              </a:rPr>
              <a:t>leczniczą.</a:t>
            </a:r>
            <a:endParaRPr lang="pl-PL" sz="2200" b="1" dirty="0">
              <a:solidFill>
                <a:schemeClr val="tx1">
                  <a:lumMod val="50000"/>
                  <a:lumOff val="50000"/>
                </a:schemeClr>
              </a:solidFill>
              <a:latin typeface="+mn-lt"/>
            </a:endParaRPr>
          </a:p>
        </p:txBody>
      </p:sp>
      <p:sp>
        <p:nvSpPr>
          <p:cNvPr id="19" name="pole tekstowe 18"/>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Zakłady Aktywności Zawodowej….</a:t>
            </a:r>
            <a:endParaRPr lang="pl-PL" sz="2800" b="1" dirty="0">
              <a:solidFill>
                <a:schemeClr val="tx1">
                  <a:lumMod val="50000"/>
                  <a:lumOff val="50000"/>
                </a:schemeClr>
              </a:solidFill>
              <a:latin typeface="Arial Rounded MT Bold" pitchFamily="34" charset="0"/>
            </a:endParaRPr>
          </a:p>
        </p:txBody>
      </p:sp>
      <p:pic>
        <p:nvPicPr>
          <p:cNvPr id="5" name="Picture 2" descr="Znalezione obrazy dla zapytania ludziki do prezentacji pra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6" y="11165"/>
            <a:ext cx="1097548" cy="8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245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23528" y="4206113"/>
            <a:ext cx="8712968" cy="769441"/>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Postrzeganie ZAZ</a:t>
            </a:r>
            <a:endParaRPr lang="pl-PL" sz="4400" b="1" dirty="0">
              <a:solidFill>
                <a:schemeClr val="tx1">
                  <a:lumMod val="50000"/>
                  <a:lumOff val="50000"/>
                </a:schemeClr>
              </a:solidFill>
              <a:latin typeface="Arial Rounded MT Bold" pitchFamily="34" charset="0"/>
            </a:endParaRPr>
          </a:p>
        </p:txBody>
      </p:sp>
      <p:pic>
        <p:nvPicPr>
          <p:cNvPr id="4"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336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 Aktywności Zawodowej….</a:t>
            </a:r>
            <a:endParaRPr lang="pl-PL" sz="2800" b="1" dirty="0">
              <a:solidFill>
                <a:schemeClr val="tx1">
                  <a:lumMod val="50000"/>
                  <a:lumOff val="50000"/>
                </a:schemeClr>
              </a:solidFill>
              <a:latin typeface="Arial Rounded MT Bold" pitchFamily="34" charset="0"/>
            </a:endParaRPr>
          </a:p>
        </p:txBody>
      </p:sp>
      <p:graphicFrame>
        <p:nvGraphicFramePr>
          <p:cNvPr id="5" name="Wykres 4"/>
          <p:cNvGraphicFramePr>
            <a:graphicFrameLocks/>
          </p:cNvGraphicFramePr>
          <p:nvPr>
            <p:extLst>
              <p:ext uri="{D42A27DB-BD31-4B8C-83A1-F6EECF244321}">
                <p14:modId xmlns:p14="http://schemas.microsoft.com/office/powerpoint/2010/main" val="1125815477"/>
              </p:ext>
            </p:extLst>
          </p:nvPr>
        </p:nvGraphicFramePr>
        <p:xfrm>
          <a:off x="335910" y="764704"/>
          <a:ext cx="8640960" cy="260984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2" descr="Podobny obr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nvGrpSpPr>
          <p:cNvPr id="4" name="Grupa 3"/>
          <p:cNvGrpSpPr/>
          <p:nvPr/>
        </p:nvGrpSpPr>
        <p:grpSpPr>
          <a:xfrm>
            <a:off x="179511" y="3212976"/>
            <a:ext cx="8964489" cy="2957341"/>
            <a:chOff x="179511" y="3212976"/>
            <a:chExt cx="8964489" cy="2957341"/>
          </a:xfrm>
        </p:grpSpPr>
        <p:sp>
          <p:nvSpPr>
            <p:cNvPr id="2" name="Objaśnienie w chmurce 1"/>
            <p:cNvSpPr/>
            <p:nvPr/>
          </p:nvSpPr>
          <p:spPr>
            <a:xfrm>
              <a:off x="179511" y="3212976"/>
              <a:ext cx="8752687" cy="2957341"/>
            </a:xfrm>
            <a:prstGeom prst="cloudCallout">
              <a:avLst>
                <a:gd name="adj1" fmla="val 45585"/>
                <a:gd name="adj2" fmla="val 62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Cała moja rodzina jest szczęśliwa, że ja tutaj pracuję. Wreszcie mam zajęcie, nie siedzę w domu. Oni są szczęśliwi, ja jestem szczęśliwa, mąż jest szczęśliwy i bardzo chętnie jeździmy wspólnie na te wyjazdy integracyjne. Nigdy się za mnie nie wstydził i nie mówił złego słowa, a nawet z wszystkimi tutaj jakiś kontakt utrzymuje. Wydaje mi się, że u innych pracowników jest tak samo. To nie jest tak, że jesteśmy </a:t>
              </a:r>
              <a:r>
                <a:rPr lang="pl-PL" dirty="0" err="1"/>
                <a:t>odrzutkami</a:t>
              </a:r>
              <a:r>
                <a:rPr lang="pl-PL" dirty="0"/>
                <a:t>. (CS 1 pracownik ZAZ)</a:t>
              </a:r>
            </a:p>
          </p:txBody>
        </p:sp>
        <p:pic>
          <p:nvPicPr>
            <p:cNvPr id="11268" name="Picture 4" descr="Znalezione obrazy dla zapytania ludziki do prezentac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121" y="3726706"/>
              <a:ext cx="1929879" cy="1929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92761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Zakłady Aktywności Zawodowej….</a:t>
            </a:r>
            <a:endParaRPr lang="pl-PL" sz="2800" b="1" dirty="0">
              <a:solidFill>
                <a:schemeClr val="tx1">
                  <a:lumMod val="50000"/>
                  <a:lumOff val="50000"/>
                </a:schemeClr>
              </a:solidFill>
              <a:latin typeface="Arial Rounded MT Bold" pitchFamily="34" charset="0"/>
            </a:endParaRPr>
          </a:p>
        </p:txBody>
      </p:sp>
      <p:sp>
        <p:nvSpPr>
          <p:cNvPr id="4" name="pole tekstowe 3"/>
          <p:cNvSpPr txBox="1"/>
          <p:nvPr/>
        </p:nvSpPr>
        <p:spPr>
          <a:xfrm>
            <a:off x="395536" y="836712"/>
            <a:ext cx="5832648"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a:t>OPINIA NGO NIE PROWADZĄCYCH ZAZ</a:t>
            </a:r>
          </a:p>
        </p:txBody>
      </p:sp>
      <p:graphicFrame>
        <p:nvGraphicFramePr>
          <p:cNvPr id="5" name="Wykres 4"/>
          <p:cNvGraphicFramePr>
            <a:graphicFrameLocks/>
          </p:cNvGraphicFramePr>
          <p:nvPr>
            <p:extLst>
              <p:ext uri="{D42A27DB-BD31-4B8C-83A1-F6EECF244321}">
                <p14:modId xmlns:p14="http://schemas.microsoft.com/office/powerpoint/2010/main" val="2525672223"/>
              </p:ext>
            </p:extLst>
          </p:nvPr>
        </p:nvGraphicFramePr>
        <p:xfrm>
          <a:off x="755576" y="1484784"/>
          <a:ext cx="792088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1"/>
          <p:cNvSpPr txBox="1"/>
          <p:nvPr/>
        </p:nvSpPr>
        <p:spPr>
          <a:xfrm>
            <a:off x="7582043" y="5949280"/>
            <a:ext cx="950398"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1800" dirty="0" smtClean="0"/>
              <a:t>N=105</a:t>
            </a:r>
            <a:endParaRPr lang="pl-PL" sz="1800" dirty="0"/>
          </a:p>
        </p:txBody>
      </p:sp>
      <p:pic>
        <p:nvPicPr>
          <p:cNvPr id="7"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32" y="4147435"/>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473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Znalezione obrazy dla zapytania zakłądy aktywności zawodowe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04" y="5730"/>
            <a:ext cx="2324321" cy="166196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Zakłady Aktywności Zawodowej….</a:t>
            </a:r>
            <a:endParaRPr lang="pl-PL" sz="2800" b="1" dirty="0">
              <a:solidFill>
                <a:schemeClr val="tx1">
                  <a:lumMod val="50000"/>
                  <a:lumOff val="50000"/>
                </a:schemeClr>
              </a:solidFill>
              <a:latin typeface="Arial Rounded MT Bold" pitchFamily="34" charset="0"/>
            </a:endParaRPr>
          </a:p>
        </p:txBody>
      </p:sp>
      <p:sp>
        <p:nvSpPr>
          <p:cNvPr id="3" name="pole tekstowe 2"/>
          <p:cNvSpPr txBox="1"/>
          <p:nvPr/>
        </p:nvSpPr>
        <p:spPr>
          <a:xfrm>
            <a:off x="3198095" y="836711"/>
            <a:ext cx="5544616"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a:t>OPINIA NGO NIE PROWADZĄCYCH ZAZ</a:t>
            </a:r>
          </a:p>
        </p:txBody>
      </p:sp>
      <p:sp>
        <p:nvSpPr>
          <p:cNvPr id="4" name="pole tekstowe 1"/>
          <p:cNvSpPr txBox="1"/>
          <p:nvPr/>
        </p:nvSpPr>
        <p:spPr>
          <a:xfrm>
            <a:off x="8028384" y="5804195"/>
            <a:ext cx="662365"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1400" b="1" dirty="0" smtClean="0"/>
              <a:t>N=105</a:t>
            </a:r>
            <a:endParaRPr lang="pl-PL" sz="1400" b="1" dirty="0"/>
          </a:p>
        </p:txBody>
      </p:sp>
      <p:sp>
        <p:nvSpPr>
          <p:cNvPr id="6" name="Elipsa 5"/>
          <p:cNvSpPr/>
          <p:nvPr/>
        </p:nvSpPr>
        <p:spPr>
          <a:xfrm>
            <a:off x="1043608" y="1556792"/>
            <a:ext cx="3168352"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AKTYWIZACJA </a:t>
            </a:r>
            <a:r>
              <a:rPr lang="pl-PL" b="1" dirty="0" smtClean="0"/>
              <a:t>ZAWODOWA/PRACA – 46%</a:t>
            </a:r>
            <a:endParaRPr lang="pl-PL" dirty="0"/>
          </a:p>
        </p:txBody>
      </p:sp>
      <p:sp>
        <p:nvSpPr>
          <p:cNvPr id="7" name="Elipsa 6"/>
          <p:cNvSpPr/>
          <p:nvPr/>
        </p:nvSpPr>
        <p:spPr>
          <a:xfrm>
            <a:off x="1187624" y="2852936"/>
            <a:ext cx="2592288" cy="122413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POŻYTECZNA/POTRZEBNA </a:t>
            </a:r>
            <a:r>
              <a:rPr lang="pl-PL" b="1" dirty="0" smtClean="0"/>
              <a:t>INSTYTUCJA – 25%</a:t>
            </a:r>
            <a:endParaRPr lang="pl-PL" dirty="0"/>
          </a:p>
        </p:txBody>
      </p:sp>
      <p:sp>
        <p:nvSpPr>
          <p:cNvPr id="9" name="Elipsa 8"/>
          <p:cNvSpPr/>
          <p:nvPr/>
        </p:nvSpPr>
        <p:spPr>
          <a:xfrm>
            <a:off x="4342006" y="1556792"/>
            <a:ext cx="4118426" cy="122413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1">
                    <a:lumMod val="75000"/>
                  </a:schemeClr>
                </a:solidFill>
              </a:rPr>
              <a:t>INTEGRACJA/REHABILITACJA </a:t>
            </a:r>
            <a:r>
              <a:rPr lang="pl-PL" b="1" dirty="0">
                <a:solidFill>
                  <a:schemeClr val="accent1">
                    <a:lumMod val="75000"/>
                  </a:schemeClr>
                </a:solidFill>
              </a:rPr>
              <a:t>SPOŁECZNA I </a:t>
            </a:r>
            <a:r>
              <a:rPr lang="pl-PL" b="1" dirty="0" smtClean="0">
                <a:solidFill>
                  <a:schemeClr val="accent1">
                    <a:lumMod val="75000"/>
                  </a:schemeClr>
                </a:solidFill>
              </a:rPr>
              <a:t>FIZYCZNA – 22%</a:t>
            </a:r>
            <a:endParaRPr lang="pl-PL" dirty="0">
              <a:solidFill>
                <a:schemeClr val="accent1">
                  <a:lumMod val="75000"/>
                </a:schemeClr>
              </a:solidFill>
            </a:endParaRPr>
          </a:p>
        </p:txBody>
      </p:sp>
      <p:sp>
        <p:nvSpPr>
          <p:cNvPr id="11" name="Elipsa 10"/>
          <p:cNvSpPr/>
          <p:nvPr/>
        </p:nvSpPr>
        <p:spPr>
          <a:xfrm>
            <a:off x="4319972" y="3284984"/>
            <a:ext cx="3600400" cy="122413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1">
                    <a:lumMod val="75000"/>
                  </a:schemeClr>
                </a:solidFill>
              </a:rPr>
              <a:t>HUMANIZM (MOŻLIWOŚĆ, SZANSA, GODNOŚĆ, RATUNEK) – 21%</a:t>
            </a:r>
            <a:endParaRPr lang="pl-PL" dirty="0">
              <a:solidFill>
                <a:schemeClr val="accent1">
                  <a:lumMod val="75000"/>
                </a:schemeClr>
              </a:solidFill>
            </a:endParaRPr>
          </a:p>
        </p:txBody>
      </p:sp>
      <p:sp>
        <p:nvSpPr>
          <p:cNvPr id="12" name="Elipsa 11"/>
          <p:cNvSpPr/>
          <p:nvPr/>
        </p:nvSpPr>
        <p:spPr>
          <a:xfrm>
            <a:off x="683568" y="4221088"/>
            <a:ext cx="2230597"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WYJŚCIE NA ORP – 7%</a:t>
            </a:r>
            <a:endParaRPr lang="pl-PL" dirty="0"/>
          </a:p>
        </p:txBody>
      </p:sp>
      <p:sp>
        <p:nvSpPr>
          <p:cNvPr id="13" name="Elipsa 12"/>
          <p:cNvSpPr/>
          <p:nvPr/>
        </p:nvSpPr>
        <p:spPr>
          <a:xfrm>
            <a:off x="3995935" y="4941168"/>
            <a:ext cx="3586107" cy="1296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NEGATYWNIE O ORP (</a:t>
            </a:r>
            <a:r>
              <a:rPr lang="pl-PL" b="1" dirty="0" smtClean="0"/>
              <a:t>P</a:t>
            </a:r>
            <a:r>
              <a:rPr lang="pl-PL" b="1" dirty="0" smtClean="0">
                <a:solidFill>
                  <a:schemeClr val="bg1"/>
                </a:solidFill>
              </a:rPr>
              <a:t>RZ</a:t>
            </a:r>
            <a:r>
              <a:rPr lang="pl-PL" b="1" dirty="0" smtClean="0"/>
              <a:t>ECHOWALNIA</a:t>
            </a:r>
            <a:r>
              <a:rPr lang="pl-PL" b="1" dirty="0" smtClean="0"/>
              <a:t>, NISKA SKUTECZNOŚĆ) – 3%</a:t>
            </a:r>
            <a:endParaRPr lang="pl-PL" b="1" dirty="0"/>
          </a:p>
        </p:txBody>
      </p:sp>
    </p:spTree>
    <p:extLst>
      <p:ext uri="{BB962C8B-B14F-4D97-AF65-F5344CB8AC3E}">
        <p14:creationId xmlns:p14="http://schemas.microsoft.com/office/powerpoint/2010/main" val="17056906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31760" y="4206113"/>
            <a:ext cx="8460720" cy="769441"/>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ZAZ W LICZBACH</a:t>
            </a:r>
            <a:endParaRPr lang="pl-PL" sz="4400" b="1" dirty="0">
              <a:solidFill>
                <a:schemeClr val="accent2"/>
              </a:solidFill>
              <a:latin typeface="Arial Rounded MT Bold" pitchFamily="34" charset="0"/>
            </a:endParaRPr>
          </a:p>
        </p:txBody>
      </p:sp>
      <p:sp>
        <p:nvSpPr>
          <p:cNvPr id="2" name="AutoShape 4" descr="Znalezione obrazy dla zapytania project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3314"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100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265738" y="201613"/>
            <a:ext cx="3024187" cy="523220"/>
          </a:xfrm>
          <a:prstGeom prst="rect">
            <a:avLst/>
          </a:prstGeom>
          <a:noFill/>
        </p:spPr>
        <p:txBody>
          <a:bodyPr>
            <a:spAutoFit/>
          </a:bodyPr>
          <a:lstStyle/>
          <a:p>
            <a:pPr algn="r">
              <a:defRPr/>
            </a:pPr>
            <a:r>
              <a:rPr lang="pl-PL" sz="2800" b="1" dirty="0" smtClean="0">
                <a:solidFill>
                  <a:schemeClr val="bg1">
                    <a:lumMod val="65000"/>
                  </a:schemeClr>
                </a:solidFill>
                <a:latin typeface="Arial Rounded MT Bold" pitchFamily="34" charset="0"/>
              </a:rPr>
              <a:t>Plan </a:t>
            </a:r>
            <a:r>
              <a:rPr lang="pl-PL" sz="2800" b="1" dirty="0">
                <a:solidFill>
                  <a:schemeClr val="bg1">
                    <a:lumMod val="65000"/>
                  </a:schemeClr>
                </a:solidFill>
                <a:latin typeface="Arial Rounded MT Bold" pitchFamily="34" charset="0"/>
              </a:rPr>
              <a:t>prezentacji </a:t>
            </a:r>
          </a:p>
        </p:txBody>
      </p:sp>
      <p:grpSp>
        <p:nvGrpSpPr>
          <p:cNvPr id="4" name="Grupa 3"/>
          <p:cNvGrpSpPr/>
          <p:nvPr/>
        </p:nvGrpSpPr>
        <p:grpSpPr>
          <a:xfrm>
            <a:off x="684544" y="836712"/>
            <a:ext cx="7990936" cy="4064001"/>
            <a:chOff x="684544" y="1124743"/>
            <a:chExt cx="7990936" cy="4064001"/>
          </a:xfrm>
          <a:scene3d>
            <a:camera prst="perspectiveRelaxedModerately" zoom="92000"/>
            <a:lightRig rig="balanced" dir="t">
              <a:rot lat="0" lon="0" rev="12700000"/>
            </a:lightRig>
          </a:scene3d>
        </p:grpSpPr>
        <p:sp>
          <p:nvSpPr>
            <p:cNvPr id="5" name="Dowolny kształt 4"/>
            <p:cNvSpPr/>
            <p:nvPr/>
          </p:nvSpPr>
          <p:spPr>
            <a:xfrm rot="21600000">
              <a:off x="684544" y="1124743"/>
              <a:ext cx="2536806" cy="4064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p3d prstMaterial="plastic">
              <a:bevelT w="50800" h="50800"/>
              <a:bevelB w="50800" h="508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71451" tIns="812800" rIns="172021" bIns="812801" numCol="1" spcCol="1270" anchor="ctr" anchorCtr="0">
              <a:noAutofit/>
            </a:bodyPr>
            <a:lstStyle/>
            <a:p>
              <a:pPr lvl="0" algn="ctr" defTabSz="1200150">
                <a:lnSpc>
                  <a:spcPct val="90000"/>
                </a:lnSpc>
                <a:spcBef>
                  <a:spcPct val="0"/>
                </a:spcBef>
                <a:spcAft>
                  <a:spcPct val="35000"/>
                </a:spcAft>
              </a:pPr>
              <a:r>
                <a:rPr lang="pl-PL" sz="2700" kern="1200" dirty="0" smtClean="0"/>
                <a:t>Cele i metodologia</a:t>
              </a:r>
              <a:endParaRPr lang="pl-PL" sz="2700" kern="1200" dirty="0"/>
            </a:p>
          </p:txBody>
        </p:sp>
        <p:sp>
          <p:nvSpPr>
            <p:cNvPr id="6" name="Dowolny kształt 5"/>
            <p:cNvSpPr/>
            <p:nvPr/>
          </p:nvSpPr>
          <p:spPr>
            <a:xfrm rot="21600000">
              <a:off x="3419872" y="1124743"/>
              <a:ext cx="2536806" cy="4064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p3d prstMaterial="plastic">
              <a:bevelT w="50800" h="50800"/>
              <a:bevelB w="50800" h="50800"/>
            </a:sp3d>
          </p:spPr>
          <p:style>
            <a:lnRef idx="0">
              <a:schemeClr val="lt1">
                <a:hueOff val="0"/>
                <a:satOff val="0"/>
                <a:lumOff val="0"/>
                <a:alphaOff val="0"/>
              </a:schemeClr>
            </a:lnRef>
            <a:fillRef idx="1">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txBody>
            <a:bodyPr spcFirstLastPara="0" vert="horz" wrap="square" lIns="171451" tIns="812800" rIns="172021" bIns="812801" numCol="1" spcCol="1270" anchor="ctr" anchorCtr="0">
              <a:noAutofit/>
            </a:bodyPr>
            <a:lstStyle/>
            <a:p>
              <a:pPr lvl="0" algn="ctr" defTabSz="1200150">
                <a:lnSpc>
                  <a:spcPct val="90000"/>
                </a:lnSpc>
                <a:spcBef>
                  <a:spcPct val="0"/>
                </a:spcBef>
                <a:spcAft>
                  <a:spcPct val="35000"/>
                </a:spcAft>
              </a:pPr>
              <a:r>
                <a:rPr lang="pl-PL" sz="2700" kern="1200" dirty="0" smtClean="0"/>
                <a:t>Czym jest ZAZ?</a:t>
              </a:r>
            </a:p>
            <a:p>
              <a:pPr lvl="0" algn="ctr" defTabSz="1200150">
                <a:lnSpc>
                  <a:spcPct val="90000"/>
                </a:lnSpc>
                <a:spcBef>
                  <a:spcPct val="0"/>
                </a:spcBef>
                <a:spcAft>
                  <a:spcPct val="35000"/>
                </a:spcAft>
              </a:pPr>
              <a:r>
                <a:rPr lang="pl-PL" sz="2700" dirty="0" smtClean="0"/>
                <a:t>Postrzeganie ZAZ</a:t>
              </a:r>
              <a:endParaRPr lang="pl-PL" sz="2700" kern="1200" dirty="0" smtClean="0"/>
            </a:p>
            <a:p>
              <a:pPr lvl="0" algn="ctr" defTabSz="1200150">
                <a:lnSpc>
                  <a:spcPct val="90000"/>
                </a:lnSpc>
                <a:spcBef>
                  <a:spcPct val="0"/>
                </a:spcBef>
                <a:spcAft>
                  <a:spcPct val="35000"/>
                </a:spcAft>
              </a:pPr>
              <a:r>
                <a:rPr lang="pl-PL" sz="2700" kern="1200" dirty="0" smtClean="0"/>
                <a:t>ZAZ w liczbach</a:t>
              </a:r>
              <a:endParaRPr lang="pl-PL" sz="2700" kern="1200" dirty="0"/>
            </a:p>
          </p:txBody>
        </p:sp>
        <p:sp>
          <p:nvSpPr>
            <p:cNvPr id="7" name="Dowolny kształt 6"/>
            <p:cNvSpPr/>
            <p:nvPr/>
          </p:nvSpPr>
          <p:spPr>
            <a:xfrm rot="21600000">
              <a:off x="6138674" y="1124743"/>
              <a:ext cx="2536806" cy="4064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p3d prstMaterial="plastic">
              <a:bevelT w="50800" h="50800"/>
              <a:bevelB w="50800" h="50800"/>
            </a:sp3d>
          </p:spPr>
          <p:style>
            <a:lnRef idx="0">
              <a:schemeClr val="lt1">
                <a:hueOff val="0"/>
                <a:satOff val="0"/>
                <a:lumOff val="0"/>
                <a:alphaOff val="0"/>
              </a:schemeClr>
            </a:lnRef>
            <a:fillRef idx="1">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txBody>
            <a:bodyPr spcFirstLastPara="0" vert="horz" wrap="square" lIns="171451" tIns="812800" rIns="172021" bIns="812801" numCol="1" spcCol="1270" anchor="ctr" anchorCtr="0">
              <a:noAutofit/>
            </a:bodyPr>
            <a:lstStyle/>
            <a:p>
              <a:pPr lvl="0" algn="ctr" defTabSz="1200150">
                <a:lnSpc>
                  <a:spcPct val="90000"/>
                </a:lnSpc>
                <a:spcBef>
                  <a:spcPct val="0"/>
                </a:spcBef>
                <a:spcAft>
                  <a:spcPct val="35000"/>
                </a:spcAft>
              </a:pPr>
              <a:r>
                <a:rPr lang="pl-PL" sz="2700" kern="1200" dirty="0" smtClean="0"/>
                <a:t>Problemy i potrzeby ZAZ Potrzeba zmian prawnych</a:t>
              </a:r>
              <a:endParaRPr lang="pl-PL" sz="2700" kern="1200" dirty="0"/>
            </a:p>
          </p:txBody>
        </p:sp>
      </p:grpSp>
      <p:sp>
        <p:nvSpPr>
          <p:cNvPr id="8" name="pole tekstowe 7"/>
          <p:cNvSpPr txBox="1"/>
          <p:nvPr/>
        </p:nvSpPr>
        <p:spPr>
          <a:xfrm>
            <a:off x="3296480" y="5370363"/>
            <a:ext cx="5397429"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b="1" dirty="0" smtClean="0">
                <a:solidFill>
                  <a:schemeClr val="bg1"/>
                </a:solidFill>
              </a:rPr>
              <a:t>MIEJSCE ZAZ W SYSTEMIE REHABILITACJI SPOŁECZNO-ZAWODOWEJ </a:t>
            </a:r>
            <a:endParaRPr lang="pl-PL" b="1" dirty="0">
              <a:solidFill>
                <a:schemeClr val="bg1"/>
              </a:solidFill>
            </a:endParaRPr>
          </a:p>
        </p:txBody>
      </p:sp>
      <p:sp>
        <p:nvSpPr>
          <p:cNvPr id="10" name="Nawias klamrowy zamykający 9"/>
          <p:cNvSpPr/>
          <p:nvPr/>
        </p:nvSpPr>
        <p:spPr>
          <a:xfrm rot="5400000">
            <a:off x="5567099" y="2593423"/>
            <a:ext cx="575601" cy="4870055"/>
          </a:xfrm>
          <a:prstGeom prst="righ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ll"/>
          <p:cNvGrpSpPr>
            <a:grpSpLocks noChangeAspect="1"/>
          </p:cNvGrpSpPr>
          <p:nvPr/>
        </p:nvGrpSpPr>
        <p:grpSpPr>
          <a:xfrm>
            <a:off x="109046" y="138641"/>
            <a:ext cx="1798658" cy="1800200"/>
            <a:chOff x="0" y="0"/>
            <a:chExt cx="5181600" cy="4810760"/>
          </a:xfrm>
          <a:solidFill>
            <a:schemeClr val="tx2">
              <a:lumMod val="40000"/>
              <a:lumOff val="60000"/>
            </a:schemeClr>
          </a:solidFill>
        </p:grpSpPr>
        <p:sp>
          <p:nvSpPr>
            <p:cNvPr id="224" name="28"/>
            <p:cNvSpPr/>
            <p:nvPr/>
          </p:nvSpPr>
          <p:spPr>
            <a:xfrm>
              <a:off x="2534920" y="325120"/>
              <a:ext cx="1803400" cy="1084580"/>
            </a:xfrm>
            <a:custGeom>
              <a:avLst/>
              <a:gdLst/>
              <a:ahLst/>
              <a:cxnLst/>
              <a:rect l="0" t="0" r="0" b="0"/>
              <a:pathLst>
                <a:path w="9017001" h="5422901">
                  <a:moveTo>
                    <a:pt x="8534400" y="1358900"/>
                  </a:moveTo>
                  <a:lnTo>
                    <a:pt x="8534400" y="1371600"/>
                  </a:lnTo>
                  <a:lnTo>
                    <a:pt x="8534400" y="1384300"/>
                  </a:lnTo>
                  <a:lnTo>
                    <a:pt x="8534400" y="1397000"/>
                  </a:lnTo>
                  <a:lnTo>
                    <a:pt x="8534400" y="1409700"/>
                  </a:lnTo>
                  <a:lnTo>
                    <a:pt x="8534400" y="1422400"/>
                  </a:lnTo>
                  <a:lnTo>
                    <a:pt x="8547100" y="1435100"/>
                  </a:lnTo>
                  <a:lnTo>
                    <a:pt x="8559800" y="1422400"/>
                  </a:lnTo>
                  <a:lnTo>
                    <a:pt x="8572500" y="1435100"/>
                  </a:lnTo>
                  <a:lnTo>
                    <a:pt x="8585200" y="1435100"/>
                  </a:lnTo>
                  <a:lnTo>
                    <a:pt x="8597900" y="1435100"/>
                  </a:lnTo>
                  <a:lnTo>
                    <a:pt x="8610600" y="1435100"/>
                  </a:lnTo>
                  <a:lnTo>
                    <a:pt x="8623300" y="1447800"/>
                  </a:lnTo>
                  <a:lnTo>
                    <a:pt x="8636000" y="1447800"/>
                  </a:lnTo>
                  <a:lnTo>
                    <a:pt x="8648700" y="1460500"/>
                  </a:lnTo>
                  <a:lnTo>
                    <a:pt x="8661400" y="1473200"/>
                  </a:lnTo>
                  <a:lnTo>
                    <a:pt x="8674100" y="1485900"/>
                  </a:lnTo>
                  <a:lnTo>
                    <a:pt x="8686800" y="1485900"/>
                  </a:lnTo>
                  <a:lnTo>
                    <a:pt x="8699500" y="1498600"/>
                  </a:lnTo>
                  <a:lnTo>
                    <a:pt x="8712200" y="1511300"/>
                  </a:lnTo>
                  <a:lnTo>
                    <a:pt x="8724900" y="1524000"/>
                  </a:lnTo>
                  <a:lnTo>
                    <a:pt x="8724900" y="1536700"/>
                  </a:lnTo>
                  <a:lnTo>
                    <a:pt x="8737600" y="1549400"/>
                  </a:lnTo>
                  <a:lnTo>
                    <a:pt x="8737600" y="1562100"/>
                  </a:lnTo>
                  <a:lnTo>
                    <a:pt x="8750300" y="1574800"/>
                  </a:lnTo>
                  <a:lnTo>
                    <a:pt x="8750300" y="1587500"/>
                  </a:lnTo>
                  <a:lnTo>
                    <a:pt x="8763000" y="1600200"/>
                  </a:lnTo>
                  <a:lnTo>
                    <a:pt x="8775700" y="1612900"/>
                  </a:lnTo>
                  <a:lnTo>
                    <a:pt x="8775700" y="1625600"/>
                  </a:lnTo>
                  <a:lnTo>
                    <a:pt x="8775700" y="1638300"/>
                  </a:lnTo>
                  <a:lnTo>
                    <a:pt x="8775700" y="1651000"/>
                  </a:lnTo>
                  <a:lnTo>
                    <a:pt x="8775700" y="1663700"/>
                  </a:lnTo>
                  <a:lnTo>
                    <a:pt x="8775700" y="1676400"/>
                  </a:lnTo>
                  <a:lnTo>
                    <a:pt x="8775700" y="1689100"/>
                  </a:lnTo>
                  <a:lnTo>
                    <a:pt x="8775700" y="1701800"/>
                  </a:lnTo>
                  <a:lnTo>
                    <a:pt x="8788400" y="1714500"/>
                  </a:lnTo>
                  <a:lnTo>
                    <a:pt x="8801100" y="1727200"/>
                  </a:lnTo>
                  <a:lnTo>
                    <a:pt x="8813800" y="1739900"/>
                  </a:lnTo>
                  <a:lnTo>
                    <a:pt x="8801100" y="1752600"/>
                  </a:lnTo>
                  <a:lnTo>
                    <a:pt x="8813800" y="1765300"/>
                  </a:lnTo>
                  <a:lnTo>
                    <a:pt x="8826500" y="1778000"/>
                  </a:lnTo>
                  <a:lnTo>
                    <a:pt x="8839200" y="1790700"/>
                  </a:lnTo>
                  <a:lnTo>
                    <a:pt x="8851900" y="1803400"/>
                  </a:lnTo>
                  <a:lnTo>
                    <a:pt x="8864600" y="1803400"/>
                  </a:lnTo>
                  <a:lnTo>
                    <a:pt x="8877300" y="1803400"/>
                  </a:lnTo>
                  <a:lnTo>
                    <a:pt x="8890000" y="1816100"/>
                  </a:lnTo>
                  <a:lnTo>
                    <a:pt x="8902700" y="1828800"/>
                  </a:lnTo>
                  <a:lnTo>
                    <a:pt x="8915400" y="1841500"/>
                  </a:lnTo>
                  <a:lnTo>
                    <a:pt x="8928100" y="1854200"/>
                  </a:lnTo>
                  <a:lnTo>
                    <a:pt x="8940800" y="1866900"/>
                  </a:lnTo>
                  <a:lnTo>
                    <a:pt x="8953500" y="1879600"/>
                  </a:lnTo>
                  <a:lnTo>
                    <a:pt x="8966200" y="1892300"/>
                  </a:lnTo>
                  <a:lnTo>
                    <a:pt x="8978900" y="1905000"/>
                  </a:lnTo>
                  <a:lnTo>
                    <a:pt x="8991600" y="1917700"/>
                  </a:lnTo>
                  <a:lnTo>
                    <a:pt x="8991600" y="1930400"/>
                  </a:lnTo>
                  <a:lnTo>
                    <a:pt x="8991600" y="1943100"/>
                  </a:lnTo>
                  <a:lnTo>
                    <a:pt x="8991600" y="1955800"/>
                  </a:lnTo>
                  <a:lnTo>
                    <a:pt x="8991600" y="1968500"/>
                  </a:lnTo>
                  <a:lnTo>
                    <a:pt x="8991600" y="1981200"/>
                  </a:lnTo>
                  <a:lnTo>
                    <a:pt x="8991600" y="1993900"/>
                  </a:lnTo>
                  <a:lnTo>
                    <a:pt x="8991600" y="2006600"/>
                  </a:lnTo>
                  <a:lnTo>
                    <a:pt x="9004300" y="2019300"/>
                  </a:lnTo>
                  <a:lnTo>
                    <a:pt x="9004300" y="2032000"/>
                  </a:lnTo>
                  <a:lnTo>
                    <a:pt x="9004300" y="2044700"/>
                  </a:lnTo>
                  <a:lnTo>
                    <a:pt x="9004300" y="2057400"/>
                  </a:lnTo>
                  <a:lnTo>
                    <a:pt x="9017000" y="2070100"/>
                  </a:lnTo>
                  <a:lnTo>
                    <a:pt x="9017000" y="2082800"/>
                  </a:lnTo>
                  <a:lnTo>
                    <a:pt x="9017000" y="2095500"/>
                  </a:lnTo>
                  <a:lnTo>
                    <a:pt x="9017000" y="2108200"/>
                  </a:lnTo>
                  <a:lnTo>
                    <a:pt x="9017000" y="2120900"/>
                  </a:lnTo>
                  <a:lnTo>
                    <a:pt x="9017000" y="2133600"/>
                  </a:lnTo>
                  <a:lnTo>
                    <a:pt x="9017000" y="2146300"/>
                  </a:lnTo>
                  <a:lnTo>
                    <a:pt x="9004300" y="2159000"/>
                  </a:lnTo>
                  <a:lnTo>
                    <a:pt x="9004300" y="2171700"/>
                  </a:lnTo>
                  <a:lnTo>
                    <a:pt x="8991600" y="2184400"/>
                  </a:lnTo>
                  <a:lnTo>
                    <a:pt x="8978900" y="2197100"/>
                  </a:lnTo>
                  <a:lnTo>
                    <a:pt x="8966200" y="2209800"/>
                  </a:lnTo>
                  <a:lnTo>
                    <a:pt x="8953500" y="2222500"/>
                  </a:lnTo>
                  <a:lnTo>
                    <a:pt x="8940800" y="2235200"/>
                  </a:lnTo>
                  <a:lnTo>
                    <a:pt x="8928100" y="2247900"/>
                  </a:lnTo>
                  <a:lnTo>
                    <a:pt x="8915400" y="2260600"/>
                  </a:lnTo>
                  <a:lnTo>
                    <a:pt x="8902700" y="2273300"/>
                  </a:lnTo>
                  <a:lnTo>
                    <a:pt x="8902700" y="2286000"/>
                  </a:lnTo>
                  <a:lnTo>
                    <a:pt x="8902700" y="2298700"/>
                  </a:lnTo>
                  <a:lnTo>
                    <a:pt x="8902700" y="2311400"/>
                  </a:lnTo>
                  <a:lnTo>
                    <a:pt x="8902700" y="2324100"/>
                  </a:lnTo>
                  <a:lnTo>
                    <a:pt x="8902700" y="2336800"/>
                  </a:lnTo>
                  <a:lnTo>
                    <a:pt x="8902700" y="2349500"/>
                  </a:lnTo>
                  <a:lnTo>
                    <a:pt x="8902700" y="2362200"/>
                  </a:lnTo>
                  <a:lnTo>
                    <a:pt x="8902700" y="2374900"/>
                  </a:lnTo>
                  <a:lnTo>
                    <a:pt x="8902700" y="2387600"/>
                  </a:lnTo>
                  <a:lnTo>
                    <a:pt x="8902700" y="2400300"/>
                  </a:lnTo>
                  <a:lnTo>
                    <a:pt x="8902700" y="2413000"/>
                  </a:lnTo>
                  <a:lnTo>
                    <a:pt x="8890000" y="2425700"/>
                  </a:lnTo>
                  <a:lnTo>
                    <a:pt x="8890000" y="2438400"/>
                  </a:lnTo>
                  <a:lnTo>
                    <a:pt x="8890000" y="2451100"/>
                  </a:lnTo>
                  <a:lnTo>
                    <a:pt x="8877300" y="2463800"/>
                  </a:lnTo>
                  <a:lnTo>
                    <a:pt x="8877300" y="2476500"/>
                  </a:lnTo>
                  <a:lnTo>
                    <a:pt x="8864600" y="2489200"/>
                  </a:lnTo>
                  <a:lnTo>
                    <a:pt x="8851900" y="2501900"/>
                  </a:lnTo>
                  <a:lnTo>
                    <a:pt x="8851900" y="2514600"/>
                  </a:lnTo>
                  <a:lnTo>
                    <a:pt x="8851900" y="2527300"/>
                  </a:lnTo>
                  <a:lnTo>
                    <a:pt x="8851900" y="2540000"/>
                  </a:lnTo>
                  <a:lnTo>
                    <a:pt x="8851900" y="2552700"/>
                  </a:lnTo>
                  <a:lnTo>
                    <a:pt x="8851900" y="2565400"/>
                  </a:lnTo>
                  <a:lnTo>
                    <a:pt x="8839200" y="2578100"/>
                  </a:lnTo>
                  <a:lnTo>
                    <a:pt x="8839200" y="2590800"/>
                  </a:lnTo>
                  <a:lnTo>
                    <a:pt x="8826500" y="2603500"/>
                  </a:lnTo>
                  <a:lnTo>
                    <a:pt x="8813800" y="2590800"/>
                  </a:lnTo>
                  <a:lnTo>
                    <a:pt x="8801100" y="2590800"/>
                  </a:lnTo>
                  <a:lnTo>
                    <a:pt x="8788400" y="2603500"/>
                  </a:lnTo>
                  <a:lnTo>
                    <a:pt x="8775700" y="2616200"/>
                  </a:lnTo>
                  <a:lnTo>
                    <a:pt x="8763000" y="2628900"/>
                  </a:lnTo>
                  <a:lnTo>
                    <a:pt x="8750300" y="2641600"/>
                  </a:lnTo>
                  <a:lnTo>
                    <a:pt x="8737600" y="2654300"/>
                  </a:lnTo>
                  <a:lnTo>
                    <a:pt x="8724900" y="2667000"/>
                  </a:lnTo>
                  <a:lnTo>
                    <a:pt x="8712200" y="2667000"/>
                  </a:lnTo>
                  <a:lnTo>
                    <a:pt x="8699500" y="2667000"/>
                  </a:lnTo>
                  <a:lnTo>
                    <a:pt x="8686800" y="2654300"/>
                  </a:lnTo>
                  <a:lnTo>
                    <a:pt x="8674100" y="2641600"/>
                  </a:lnTo>
                  <a:lnTo>
                    <a:pt x="8661400" y="2654300"/>
                  </a:lnTo>
                  <a:lnTo>
                    <a:pt x="8648700" y="2667000"/>
                  </a:lnTo>
                  <a:lnTo>
                    <a:pt x="8636000" y="2679700"/>
                  </a:lnTo>
                  <a:lnTo>
                    <a:pt x="8648700" y="2692400"/>
                  </a:lnTo>
                  <a:lnTo>
                    <a:pt x="8648700" y="2705100"/>
                  </a:lnTo>
                  <a:lnTo>
                    <a:pt x="8648700" y="2717800"/>
                  </a:lnTo>
                  <a:lnTo>
                    <a:pt x="8648700" y="2730500"/>
                  </a:lnTo>
                  <a:lnTo>
                    <a:pt x="8648700" y="2743200"/>
                  </a:lnTo>
                  <a:lnTo>
                    <a:pt x="8636000" y="2755900"/>
                  </a:lnTo>
                  <a:lnTo>
                    <a:pt x="8636000" y="2768600"/>
                  </a:lnTo>
                  <a:lnTo>
                    <a:pt x="8636000" y="2781300"/>
                  </a:lnTo>
                  <a:lnTo>
                    <a:pt x="8623300" y="2794000"/>
                  </a:lnTo>
                  <a:lnTo>
                    <a:pt x="8610600" y="2794000"/>
                  </a:lnTo>
                  <a:lnTo>
                    <a:pt x="8597900" y="2781300"/>
                  </a:lnTo>
                  <a:lnTo>
                    <a:pt x="8585200" y="2768600"/>
                  </a:lnTo>
                  <a:lnTo>
                    <a:pt x="8585200" y="2755900"/>
                  </a:lnTo>
                  <a:lnTo>
                    <a:pt x="8572500" y="2743200"/>
                  </a:lnTo>
                  <a:lnTo>
                    <a:pt x="8559800" y="2730500"/>
                  </a:lnTo>
                  <a:lnTo>
                    <a:pt x="8547100" y="2743200"/>
                  </a:lnTo>
                  <a:lnTo>
                    <a:pt x="8534400" y="2755900"/>
                  </a:lnTo>
                  <a:lnTo>
                    <a:pt x="8521700" y="2768600"/>
                  </a:lnTo>
                  <a:lnTo>
                    <a:pt x="8509000" y="2781300"/>
                  </a:lnTo>
                  <a:lnTo>
                    <a:pt x="8496300" y="2794000"/>
                  </a:lnTo>
                  <a:lnTo>
                    <a:pt x="8483600" y="2806700"/>
                  </a:lnTo>
                  <a:lnTo>
                    <a:pt x="8470900" y="2819400"/>
                  </a:lnTo>
                  <a:lnTo>
                    <a:pt x="8458200" y="2832100"/>
                  </a:lnTo>
                  <a:lnTo>
                    <a:pt x="8445500" y="2844800"/>
                  </a:lnTo>
                  <a:lnTo>
                    <a:pt x="8432800" y="2857500"/>
                  </a:lnTo>
                  <a:lnTo>
                    <a:pt x="8420100" y="2870200"/>
                  </a:lnTo>
                  <a:lnTo>
                    <a:pt x="8407400" y="2882900"/>
                  </a:lnTo>
                  <a:lnTo>
                    <a:pt x="8394700" y="2895600"/>
                  </a:lnTo>
                  <a:lnTo>
                    <a:pt x="8382000" y="2895600"/>
                  </a:lnTo>
                  <a:lnTo>
                    <a:pt x="8369300" y="2895600"/>
                  </a:lnTo>
                  <a:lnTo>
                    <a:pt x="8356600" y="2895600"/>
                  </a:lnTo>
                  <a:lnTo>
                    <a:pt x="8343900" y="2895600"/>
                  </a:lnTo>
                  <a:lnTo>
                    <a:pt x="8331200" y="2895600"/>
                  </a:lnTo>
                  <a:lnTo>
                    <a:pt x="8318500" y="2908300"/>
                  </a:lnTo>
                  <a:lnTo>
                    <a:pt x="8305800" y="2895600"/>
                  </a:lnTo>
                  <a:lnTo>
                    <a:pt x="8293100" y="2908300"/>
                  </a:lnTo>
                  <a:lnTo>
                    <a:pt x="8293100" y="2921000"/>
                  </a:lnTo>
                  <a:lnTo>
                    <a:pt x="8280400" y="2933700"/>
                  </a:lnTo>
                  <a:lnTo>
                    <a:pt x="8280400" y="2946400"/>
                  </a:lnTo>
                  <a:lnTo>
                    <a:pt x="8280400" y="2959100"/>
                  </a:lnTo>
                  <a:lnTo>
                    <a:pt x="8280400" y="2971800"/>
                  </a:lnTo>
                  <a:lnTo>
                    <a:pt x="8280400" y="2984500"/>
                  </a:lnTo>
                  <a:lnTo>
                    <a:pt x="8280400" y="2997200"/>
                  </a:lnTo>
                  <a:lnTo>
                    <a:pt x="8293100" y="3009900"/>
                  </a:lnTo>
                  <a:lnTo>
                    <a:pt x="8293100" y="3022600"/>
                  </a:lnTo>
                  <a:lnTo>
                    <a:pt x="8280400" y="3035300"/>
                  </a:lnTo>
                  <a:lnTo>
                    <a:pt x="8267700" y="3035300"/>
                  </a:lnTo>
                  <a:lnTo>
                    <a:pt x="8255000" y="3035300"/>
                  </a:lnTo>
                  <a:lnTo>
                    <a:pt x="8242300" y="3048000"/>
                  </a:lnTo>
                  <a:lnTo>
                    <a:pt x="8229600" y="3048000"/>
                  </a:lnTo>
                  <a:lnTo>
                    <a:pt x="8216900" y="3035300"/>
                  </a:lnTo>
                  <a:lnTo>
                    <a:pt x="8229600" y="3022600"/>
                  </a:lnTo>
                  <a:lnTo>
                    <a:pt x="8229600" y="3009900"/>
                  </a:lnTo>
                  <a:lnTo>
                    <a:pt x="8216900" y="2997200"/>
                  </a:lnTo>
                  <a:lnTo>
                    <a:pt x="8204200" y="2997200"/>
                  </a:lnTo>
                  <a:lnTo>
                    <a:pt x="8191500" y="2984500"/>
                  </a:lnTo>
                  <a:lnTo>
                    <a:pt x="8178800" y="2984500"/>
                  </a:lnTo>
                  <a:lnTo>
                    <a:pt x="8166100" y="2984500"/>
                  </a:lnTo>
                  <a:lnTo>
                    <a:pt x="8153400" y="2997200"/>
                  </a:lnTo>
                  <a:lnTo>
                    <a:pt x="8140700" y="2997200"/>
                  </a:lnTo>
                  <a:lnTo>
                    <a:pt x="8128000" y="3009900"/>
                  </a:lnTo>
                  <a:lnTo>
                    <a:pt x="8115300" y="3022600"/>
                  </a:lnTo>
                  <a:lnTo>
                    <a:pt x="8102600" y="3022600"/>
                  </a:lnTo>
                  <a:lnTo>
                    <a:pt x="8089900" y="3035300"/>
                  </a:lnTo>
                  <a:lnTo>
                    <a:pt x="8077200" y="3048000"/>
                  </a:lnTo>
                  <a:lnTo>
                    <a:pt x="8064500" y="3048000"/>
                  </a:lnTo>
                  <a:lnTo>
                    <a:pt x="8051800" y="3060700"/>
                  </a:lnTo>
                  <a:lnTo>
                    <a:pt x="8039100" y="3073400"/>
                  </a:lnTo>
                  <a:lnTo>
                    <a:pt x="8039100" y="3086100"/>
                  </a:lnTo>
                  <a:lnTo>
                    <a:pt x="8026400" y="3098800"/>
                  </a:lnTo>
                  <a:lnTo>
                    <a:pt x="8013700" y="3111500"/>
                  </a:lnTo>
                  <a:lnTo>
                    <a:pt x="8013700" y="3124200"/>
                  </a:lnTo>
                  <a:lnTo>
                    <a:pt x="8001000" y="3136900"/>
                  </a:lnTo>
                  <a:lnTo>
                    <a:pt x="7988300" y="3149600"/>
                  </a:lnTo>
                  <a:lnTo>
                    <a:pt x="7975600" y="3149600"/>
                  </a:lnTo>
                  <a:lnTo>
                    <a:pt x="7962900" y="3162300"/>
                  </a:lnTo>
                  <a:lnTo>
                    <a:pt x="7950200" y="3175000"/>
                  </a:lnTo>
                  <a:lnTo>
                    <a:pt x="7937500" y="3187700"/>
                  </a:lnTo>
                  <a:lnTo>
                    <a:pt x="7924800" y="3187700"/>
                  </a:lnTo>
                  <a:lnTo>
                    <a:pt x="7912100" y="3200400"/>
                  </a:lnTo>
                  <a:lnTo>
                    <a:pt x="7899400" y="3213100"/>
                  </a:lnTo>
                  <a:lnTo>
                    <a:pt x="7886700" y="3225800"/>
                  </a:lnTo>
                  <a:lnTo>
                    <a:pt x="7874000" y="3225800"/>
                  </a:lnTo>
                  <a:lnTo>
                    <a:pt x="7861300" y="3238500"/>
                  </a:lnTo>
                  <a:lnTo>
                    <a:pt x="7848600" y="3251200"/>
                  </a:lnTo>
                  <a:lnTo>
                    <a:pt x="7835900" y="3263900"/>
                  </a:lnTo>
                  <a:lnTo>
                    <a:pt x="7823200" y="3276600"/>
                  </a:lnTo>
                  <a:lnTo>
                    <a:pt x="7810500" y="3289300"/>
                  </a:lnTo>
                  <a:lnTo>
                    <a:pt x="7797800" y="3302000"/>
                  </a:lnTo>
                  <a:lnTo>
                    <a:pt x="7785100" y="3314700"/>
                  </a:lnTo>
                  <a:lnTo>
                    <a:pt x="7772400" y="3314700"/>
                  </a:lnTo>
                  <a:lnTo>
                    <a:pt x="7759700" y="3327400"/>
                  </a:lnTo>
                  <a:lnTo>
                    <a:pt x="7747000" y="3340100"/>
                  </a:lnTo>
                  <a:lnTo>
                    <a:pt x="7734300" y="3352800"/>
                  </a:lnTo>
                  <a:lnTo>
                    <a:pt x="7734300" y="3365500"/>
                  </a:lnTo>
                  <a:lnTo>
                    <a:pt x="7721600" y="3378200"/>
                  </a:lnTo>
                  <a:lnTo>
                    <a:pt x="7721600" y="3390900"/>
                  </a:lnTo>
                  <a:lnTo>
                    <a:pt x="7708900" y="3403600"/>
                  </a:lnTo>
                  <a:lnTo>
                    <a:pt x="7696200" y="3416300"/>
                  </a:lnTo>
                  <a:lnTo>
                    <a:pt x="7683500" y="3429000"/>
                  </a:lnTo>
                  <a:lnTo>
                    <a:pt x="7670800" y="3441700"/>
                  </a:lnTo>
                  <a:lnTo>
                    <a:pt x="7658100" y="3454400"/>
                  </a:lnTo>
                  <a:lnTo>
                    <a:pt x="7645400" y="3467100"/>
                  </a:lnTo>
                  <a:lnTo>
                    <a:pt x="7632700" y="3479800"/>
                  </a:lnTo>
                  <a:lnTo>
                    <a:pt x="7620000" y="3492500"/>
                  </a:lnTo>
                  <a:lnTo>
                    <a:pt x="7607300" y="3505200"/>
                  </a:lnTo>
                  <a:lnTo>
                    <a:pt x="7594600" y="3517900"/>
                  </a:lnTo>
                  <a:lnTo>
                    <a:pt x="7581900" y="3530600"/>
                  </a:lnTo>
                  <a:lnTo>
                    <a:pt x="7569200" y="3543300"/>
                  </a:lnTo>
                  <a:lnTo>
                    <a:pt x="7556500" y="3543300"/>
                  </a:lnTo>
                  <a:lnTo>
                    <a:pt x="7543800" y="3556000"/>
                  </a:lnTo>
                  <a:lnTo>
                    <a:pt x="7531100" y="3568700"/>
                  </a:lnTo>
                  <a:lnTo>
                    <a:pt x="7518400" y="3568700"/>
                  </a:lnTo>
                  <a:lnTo>
                    <a:pt x="7505700" y="3581400"/>
                  </a:lnTo>
                  <a:lnTo>
                    <a:pt x="7493000" y="3581400"/>
                  </a:lnTo>
                  <a:lnTo>
                    <a:pt x="7480300" y="3594100"/>
                  </a:lnTo>
                  <a:lnTo>
                    <a:pt x="7467600" y="3606800"/>
                  </a:lnTo>
                  <a:lnTo>
                    <a:pt x="7454900" y="3606800"/>
                  </a:lnTo>
                  <a:lnTo>
                    <a:pt x="7442200" y="3619500"/>
                  </a:lnTo>
                  <a:lnTo>
                    <a:pt x="7429500" y="3632200"/>
                  </a:lnTo>
                  <a:lnTo>
                    <a:pt x="7416800" y="3632200"/>
                  </a:lnTo>
                  <a:lnTo>
                    <a:pt x="7404100" y="3644900"/>
                  </a:lnTo>
                  <a:lnTo>
                    <a:pt x="7391400" y="3657600"/>
                  </a:lnTo>
                  <a:lnTo>
                    <a:pt x="7378700" y="3644900"/>
                  </a:lnTo>
                  <a:lnTo>
                    <a:pt x="7366000" y="3657600"/>
                  </a:lnTo>
                  <a:lnTo>
                    <a:pt x="7353300" y="3657600"/>
                  </a:lnTo>
                  <a:lnTo>
                    <a:pt x="7340600" y="3670300"/>
                  </a:lnTo>
                  <a:lnTo>
                    <a:pt x="7327900" y="3670300"/>
                  </a:lnTo>
                  <a:lnTo>
                    <a:pt x="7315200" y="3683000"/>
                  </a:lnTo>
                  <a:lnTo>
                    <a:pt x="7302500" y="3683000"/>
                  </a:lnTo>
                  <a:lnTo>
                    <a:pt x="7289800" y="3695700"/>
                  </a:lnTo>
                  <a:lnTo>
                    <a:pt x="7277100" y="3708400"/>
                  </a:lnTo>
                  <a:lnTo>
                    <a:pt x="7277100" y="3721100"/>
                  </a:lnTo>
                  <a:lnTo>
                    <a:pt x="7277100" y="3733800"/>
                  </a:lnTo>
                  <a:lnTo>
                    <a:pt x="7277100" y="3746500"/>
                  </a:lnTo>
                  <a:lnTo>
                    <a:pt x="7264400" y="3759200"/>
                  </a:lnTo>
                  <a:lnTo>
                    <a:pt x="7264400" y="3771900"/>
                  </a:lnTo>
                  <a:lnTo>
                    <a:pt x="7264400" y="3784600"/>
                  </a:lnTo>
                  <a:lnTo>
                    <a:pt x="7264400" y="3797300"/>
                  </a:lnTo>
                  <a:lnTo>
                    <a:pt x="7251700" y="3810000"/>
                  </a:lnTo>
                  <a:lnTo>
                    <a:pt x="7239000" y="3822700"/>
                  </a:lnTo>
                  <a:lnTo>
                    <a:pt x="7226300" y="3822700"/>
                  </a:lnTo>
                  <a:lnTo>
                    <a:pt x="7213600" y="3810000"/>
                  </a:lnTo>
                  <a:lnTo>
                    <a:pt x="7200900" y="3797300"/>
                  </a:lnTo>
                  <a:lnTo>
                    <a:pt x="7188200" y="3784600"/>
                  </a:lnTo>
                  <a:lnTo>
                    <a:pt x="7175500" y="3771900"/>
                  </a:lnTo>
                  <a:lnTo>
                    <a:pt x="7162800" y="3759200"/>
                  </a:lnTo>
                  <a:lnTo>
                    <a:pt x="7150100" y="3759200"/>
                  </a:lnTo>
                  <a:lnTo>
                    <a:pt x="7137400" y="3759200"/>
                  </a:lnTo>
                  <a:lnTo>
                    <a:pt x="7124700" y="3759200"/>
                  </a:lnTo>
                  <a:lnTo>
                    <a:pt x="7112000" y="3759200"/>
                  </a:lnTo>
                  <a:lnTo>
                    <a:pt x="7099300" y="3771900"/>
                  </a:lnTo>
                  <a:lnTo>
                    <a:pt x="7086600" y="3771900"/>
                  </a:lnTo>
                  <a:lnTo>
                    <a:pt x="7073900" y="3771900"/>
                  </a:lnTo>
                  <a:lnTo>
                    <a:pt x="7061200" y="3784600"/>
                  </a:lnTo>
                  <a:lnTo>
                    <a:pt x="7048500" y="3784600"/>
                  </a:lnTo>
                  <a:lnTo>
                    <a:pt x="7035800" y="3784600"/>
                  </a:lnTo>
                  <a:lnTo>
                    <a:pt x="7023100" y="3784600"/>
                  </a:lnTo>
                  <a:lnTo>
                    <a:pt x="7010400" y="3797300"/>
                  </a:lnTo>
                  <a:lnTo>
                    <a:pt x="6997700" y="3797300"/>
                  </a:lnTo>
                  <a:lnTo>
                    <a:pt x="6985000" y="3810000"/>
                  </a:lnTo>
                  <a:lnTo>
                    <a:pt x="6972300" y="3810000"/>
                  </a:lnTo>
                  <a:lnTo>
                    <a:pt x="6959600" y="3822700"/>
                  </a:lnTo>
                  <a:lnTo>
                    <a:pt x="6946900" y="3835400"/>
                  </a:lnTo>
                  <a:lnTo>
                    <a:pt x="6934200" y="3848100"/>
                  </a:lnTo>
                  <a:lnTo>
                    <a:pt x="6934200" y="3860800"/>
                  </a:lnTo>
                  <a:lnTo>
                    <a:pt x="6934200" y="3873500"/>
                  </a:lnTo>
                  <a:lnTo>
                    <a:pt x="6921500" y="3886200"/>
                  </a:lnTo>
                  <a:lnTo>
                    <a:pt x="6921500" y="3898900"/>
                  </a:lnTo>
                  <a:lnTo>
                    <a:pt x="6921500" y="3911600"/>
                  </a:lnTo>
                  <a:lnTo>
                    <a:pt x="6921500" y="3924300"/>
                  </a:lnTo>
                  <a:lnTo>
                    <a:pt x="6908800" y="3937000"/>
                  </a:lnTo>
                  <a:lnTo>
                    <a:pt x="6908800" y="3949700"/>
                  </a:lnTo>
                  <a:lnTo>
                    <a:pt x="6896100" y="3962400"/>
                  </a:lnTo>
                  <a:lnTo>
                    <a:pt x="6883400" y="3975100"/>
                  </a:lnTo>
                  <a:lnTo>
                    <a:pt x="6870700" y="3987800"/>
                  </a:lnTo>
                  <a:lnTo>
                    <a:pt x="6858000" y="3987800"/>
                  </a:lnTo>
                  <a:lnTo>
                    <a:pt x="6845300" y="4000500"/>
                  </a:lnTo>
                  <a:lnTo>
                    <a:pt x="6832600" y="4000500"/>
                  </a:lnTo>
                  <a:lnTo>
                    <a:pt x="6819900" y="4000500"/>
                  </a:lnTo>
                  <a:lnTo>
                    <a:pt x="6807200" y="4013200"/>
                  </a:lnTo>
                  <a:lnTo>
                    <a:pt x="6794500" y="4013200"/>
                  </a:lnTo>
                  <a:lnTo>
                    <a:pt x="6781800" y="4013200"/>
                  </a:lnTo>
                  <a:lnTo>
                    <a:pt x="6769100" y="4013200"/>
                  </a:lnTo>
                  <a:lnTo>
                    <a:pt x="6756400" y="4000500"/>
                  </a:lnTo>
                  <a:lnTo>
                    <a:pt x="6743700" y="4000500"/>
                  </a:lnTo>
                  <a:lnTo>
                    <a:pt x="6731000" y="3987800"/>
                  </a:lnTo>
                  <a:lnTo>
                    <a:pt x="6718300" y="3975100"/>
                  </a:lnTo>
                  <a:lnTo>
                    <a:pt x="6705600" y="3975100"/>
                  </a:lnTo>
                  <a:lnTo>
                    <a:pt x="6692900" y="3962400"/>
                  </a:lnTo>
                  <a:lnTo>
                    <a:pt x="6680200" y="3962400"/>
                  </a:lnTo>
                  <a:lnTo>
                    <a:pt x="6667500" y="3949700"/>
                  </a:lnTo>
                  <a:lnTo>
                    <a:pt x="6654800" y="3937000"/>
                  </a:lnTo>
                  <a:lnTo>
                    <a:pt x="6642100" y="3937000"/>
                  </a:lnTo>
                  <a:lnTo>
                    <a:pt x="6629400" y="3937000"/>
                  </a:lnTo>
                  <a:lnTo>
                    <a:pt x="6616700" y="3924300"/>
                  </a:lnTo>
                  <a:lnTo>
                    <a:pt x="6604000" y="3924300"/>
                  </a:lnTo>
                  <a:lnTo>
                    <a:pt x="6591300" y="3924300"/>
                  </a:lnTo>
                  <a:lnTo>
                    <a:pt x="6578600" y="3937000"/>
                  </a:lnTo>
                  <a:lnTo>
                    <a:pt x="6565900" y="3924300"/>
                  </a:lnTo>
                  <a:lnTo>
                    <a:pt x="6553200" y="3911600"/>
                  </a:lnTo>
                  <a:lnTo>
                    <a:pt x="6540500" y="3911600"/>
                  </a:lnTo>
                  <a:lnTo>
                    <a:pt x="6527800" y="3911600"/>
                  </a:lnTo>
                  <a:lnTo>
                    <a:pt x="6515100" y="3898900"/>
                  </a:lnTo>
                  <a:lnTo>
                    <a:pt x="6502400" y="3898900"/>
                  </a:lnTo>
                  <a:lnTo>
                    <a:pt x="6489700" y="3886200"/>
                  </a:lnTo>
                  <a:lnTo>
                    <a:pt x="6477000" y="3886200"/>
                  </a:lnTo>
                  <a:lnTo>
                    <a:pt x="6464300" y="3886200"/>
                  </a:lnTo>
                  <a:lnTo>
                    <a:pt x="6451600" y="3886200"/>
                  </a:lnTo>
                  <a:lnTo>
                    <a:pt x="6438900" y="3886200"/>
                  </a:lnTo>
                  <a:lnTo>
                    <a:pt x="6426200" y="3886200"/>
                  </a:lnTo>
                  <a:lnTo>
                    <a:pt x="6413500" y="3886200"/>
                  </a:lnTo>
                  <a:lnTo>
                    <a:pt x="6400800" y="3886200"/>
                  </a:lnTo>
                  <a:lnTo>
                    <a:pt x="6388100" y="3886200"/>
                  </a:lnTo>
                  <a:lnTo>
                    <a:pt x="6375400" y="3873500"/>
                  </a:lnTo>
                  <a:lnTo>
                    <a:pt x="6362700" y="3873500"/>
                  </a:lnTo>
                  <a:lnTo>
                    <a:pt x="6350000" y="3873500"/>
                  </a:lnTo>
                  <a:lnTo>
                    <a:pt x="6337300" y="3886200"/>
                  </a:lnTo>
                  <a:lnTo>
                    <a:pt x="6324600" y="3886200"/>
                  </a:lnTo>
                  <a:lnTo>
                    <a:pt x="6311900" y="3898900"/>
                  </a:lnTo>
                  <a:lnTo>
                    <a:pt x="6299200" y="3898900"/>
                  </a:lnTo>
                  <a:lnTo>
                    <a:pt x="6286500" y="3911600"/>
                  </a:lnTo>
                  <a:lnTo>
                    <a:pt x="6273800" y="3911600"/>
                  </a:lnTo>
                  <a:lnTo>
                    <a:pt x="6261100" y="3924300"/>
                  </a:lnTo>
                  <a:lnTo>
                    <a:pt x="6248400" y="3924300"/>
                  </a:lnTo>
                  <a:lnTo>
                    <a:pt x="6235700" y="3924300"/>
                  </a:lnTo>
                  <a:lnTo>
                    <a:pt x="6223000" y="3924300"/>
                  </a:lnTo>
                  <a:lnTo>
                    <a:pt x="6210300" y="3924300"/>
                  </a:lnTo>
                  <a:lnTo>
                    <a:pt x="6197600" y="3924300"/>
                  </a:lnTo>
                  <a:lnTo>
                    <a:pt x="6184900" y="3924300"/>
                  </a:lnTo>
                  <a:lnTo>
                    <a:pt x="6172200" y="3924300"/>
                  </a:lnTo>
                  <a:lnTo>
                    <a:pt x="6159500" y="3924300"/>
                  </a:lnTo>
                  <a:lnTo>
                    <a:pt x="6146800" y="3937000"/>
                  </a:lnTo>
                  <a:lnTo>
                    <a:pt x="6134100" y="3924300"/>
                  </a:lnTo>
                  <a:lnTo>
                    <a:pt x="6121400" y="3924300"/>
                  </a:lnTo>
                  <a:lnTo>
                    <a:pt x="6108700" y="3924300"/>
                  </a:lnTo>
                  <a:lnTo>
                    <a:pt x="6096000" y="3911600"/>
                  </a:lnTo>
                  <a:lnTo>
                    <a:pt x="6083300" y="3911600"/>
                  </a:lnTo>
                  <a:lnTo>
                    <a:pt x="6070600" y="3924300"/>
                  </a:lnTo>
                  <a:lnTo>
                    <a:pt x="6057900" y="3924300"/>
                  </a:lnTo>
                  <a:lnTo>
                    <a:pt x="6045200" y="3924300"/>
                  </a:lnTo>
                  <a:lnTo>
                    <a:pt x="6032500" y="3924300"/>
                  </a:lnTo>
                  <a:lnTo>
                    <a:pt x="6019800" y="3937000"/>
                  </a:lnTo>
                  <a:lnTo>
                    <a:pt x="6007100" y="3924300"/>
                  </a:lnTo>
                  <a:lnTo>
                    <a:pt x="5994400" y="3937000"/>
                  </a:lnTo>
                  <a:lnTo>
                    <a:pt x="5981700" y="3937000"/>
                  </a:lnTo>
                  <a:lnTo>
                    <a:pt x="5969000" y="3949700"/>
                  </a:lnTo>
                  <a:lnTo>
                    <a:pt x="5956300" y="3949700"/>
                  </a:lnTo>
                  <a:lnTo>
                    <a:pt x="5943600" y="3949700"/>
                  </a:lnTo>
                  <a:lnTo>
                    <a:pt x="5930900" y="3949700"/>
                  </a:lnTo>
                  <a:lnTo>
                    <a:pt x="5918200" y="3962400"/>
                  </a:lnTo>
                  <a:lnTo>
                    <a:pt x="5905500" y="3962400"/>
                  </a:lnTo>
                  <a:lnTo>
                    <a:pt x="5892800" y="3962400"/>
                  </a:lnTo>
                  <a:lnTo>
                    <a:pt x="5880100" y="3962400"/>
                  </a:lnTo>
                  <a:lnTo>
                    <a:pt x="5867400" y="3975100"/>
                  </a:lnTo>
                  <a:lnTo>
                    <a:pt x="5854700" y="3975100"/>
                  </a:lnTo>
                  <a:lnTo>
                    <a:pt x="5842000" y="3987800"/>
                  </a:lnTo>
                  <a:lnTo>
                    <a:pt x="5829300" y="3987800"/>
                  </a:lnTo>
                  <a:lnTo>
                    <a:pt x="5816600" y="3987800"/>
                  </a:lnTo>
                  <a:lnTo>
                    <a:pt x="5803900" y="4000500"/>
                  </a:lnTo>
                  <a:lnTo>
                    <a:pt x="5791200" y="4000500"/>
                  </a:lnTo>
                  <a:lnTo>
                    <a:pt x="5778500" y="4013200"/>
                  </a:lnTo>
                  <a:lnTo>
                    <a:pt x="5765800" y="4013200"/>
                  </a:lnTo>
                  <a:lnTo>
                    <a:pt x="5753100" y="4025900"/>
                  </a:lnTo>
                  <a:lnTo>
                    <a:pt x="5740400" y="4038600"/>
                  </a:lnTo>
                  <a:lnTo>
                    <a:pt x="5753100" y="4051300"/>
                  </a:lnTo>
                  <a:lnTo>
                    <a:pt x="5740400" y="4064000"/>
                  </a:lnTo>
                  <a:lnTo>
                    <a:pt x="5727700" y="4064000"/>
                  </a:lnTo>
                  <a:lnTo>
                    <a:pt x="5715000" y="4064000"/>
                  </a:lnTo>
                  <a:lnTo>
                    <a:pt x="5702300" y="4076700"/>
                  </a:lnTo>
                  <a:lnTo>
                    <a:pt x="5715000" y="4089400"/>
                  </a:lnTo>
                  <a:lnTo>
                    <a:pt x="5727700" y="4102100"/>
                  </a:lnTo>
                  <a:lnTo>
                    <a:pt x="5740400" y="4114800"/>
                  </a:lnTo>
                  <a:lnTo>
                    <a:pt x="5740400" y="4127500"/>
                  </a:lnTo>
                  <a:lnTo>
                    <a:pt x="5727700" y="4140200"/>
                  </a:lnTo>
                  <a:lnTo>
                    <a:pt x="5715000" y="4140200"/>
                  </a:lnTo>
                  <a:lnTo>
                    <a:pt x="5702300" y="4152900"/>
                  </a:lnTo>
                  <a:lnTo>
                    <a:pt x="5689600" y="4152900"/>
                  </a:lnTo>
                  <a:lnTo>
                    <a:pt x="5676900" y="4152900"/>
                  </a:lnTo>
                  <a:lnTo>
                    <a:pt x="5664200" y="4165600"/>
                  </a:lnTo>
                  <a:lnTo>
                    <a:pt x="5651500" y="4165600"/>
                  </a:lnTo>
                  <a:lnTo>
                    <a:pt x="5638800" y="4165600"/>
                  </a:lnTo>
                  <a:lnTo>
                    <a:pt x="5626100" y="4178300"/>
                  </a:lnTo>
                  <a:lnTo>
                    <a:pt x="5613400" y="4178300"/>
                  </a:lnTo>
                  <a:lnTo>
                    <a:pt x="5600700" y="4178300"/>
                  </a:lnTo>
                  <a:lnTo>
                    <a:pt x="5588000" y="4178300"/>
                  </a:lnTo>
                  <a:lnTo>
                    <a:pt x="5575300" y="4178300"/>
                  </a:lnTo>
                  <a:lnTo>
                    <a:pt x="5562600" y="4191000"/>
                  </a:lnTo>
                  <a:lnTo>
                    <a:pt x="5549900" y="4203700"/>
                  </a:lnTo>
                  <a:lnTo>
                    <a:pt x="5537200" y="4216400"/>
                  </a:lnTo>
                  <a:lnTo>
                    <a:pt x="5524500" y="4216400"/>
                  </a:lnTo>
                  <a:lnTo>
                    <a:pt x="5511800" y="4216400"/>
                  </a:lnTo>
                  <a:lnTo>
                    <a:pt x="5499100" y="4203700"/>
                  </a:lnTo>
                  <a:lnTo>
                    <a:pt x="5486400" y="4203700"/>
                  </a:lnTo>
                  <a:lnTo>
                    <a:pt x="5473700" y="4203700"/>
                  </a:lnTo>
                  <a:lnTo>
                    <a:pt x="5461000" y="4203700"/>
                  </a:lnTo>
                  <a:lnTo>
                    <a:pt x="5448300" y="4203700"/>
                  </a:lnTo>
                  <a:lnTo>
                    <a:pt x="5435600" y="4191000"/>
                  </a:lnTo>
                  <a:lnTo>
                    <a:pt x="5422900" y="4203700"/>
                  </a:lnTo>
                  <a:lnTo>
                    <a:pt x="5410200" y="4216400"/>
                  </a:lnTo>
                  <a:lnTo>
                    <a:pt x="5410200" y="4229100"/>
                  </a:lnTo>
                  <a:lnTo>
                    <a:pt x="5410200" y="4241800"/>
                  </a:lnTo>
                  <a:lnTo>
                    <a:pt x="5397500" y="4254500"/>
                  </a:lnTo>
                  <a:lnTo>
                    <a:pt x="5384800" y="4241800"/>
                  </a:lnTo>
                  <a:lnTo>
                    <a:pt x="5372100" y="4229100"/>
                  </a:lnTo>
                  <a:lnTo>
                    <a:pt x="5372100" y="4216400"/>
                  </a:lnTo>
                  <a:lnTo>
                    <a:pt x="5372100" y="4203700"/>
                  </a:lnTo>
                  <a:lnTo>
                    <a:pt x="5372100" y="4191000"/>
                  </a:lnTo>
                  <a:lnTo>
                    <a:pt x="5359400" y="4178300"/>
                  </a:lnTo>
                  <a:lnTo>
                    <a:pt x="5346700" y="4178300"/>
                  </a:lnTo>
                  <a:lnTo>
                    <a:pt x="5334000" y="4191000"/>
                  </a:lnTo>
                  <a:lnTo>
                    <a:pt x="5321300" y="4191000"/>
                  </a:lnTo>
                  <a:lnTo>
                    <a:pt x="5308600" y="4203700"/>
                  </a:lnTo>
                  <a:lnTo>
                    <a:pt x="5295900" y="4216400"/>
                  </a:lnTo>
                  <a:lnTo>
                    <a:pt x="5283200" y="4216400"/>
                  </a:lnTo>
                  <a:lnTo>
                    <a:pt x="5270500" y="4229100"/>
                  </a:lnTo>
                  <a:lnTo>
                    <a:pt x="5257800" y="4241800"/>
                  </a:lnTo>
                  <a:lnTo>
                    <a:pt x="5245100" y="4241800"/>
                  </a:lnTo>
                  <a:lnTo>
                    <a:pt x="5232400" y="4254500"/>
                  </a:lnTo>
                  <a:lnTo>
                    <a:pt x="5219700" y="4254500"/>
                  </a:lnTo>
                  <a:lnTo>
                    <a:pt x="5207000" y="4267200"/>
                  </a:lnTo>
                  <a:lnTo>
                    <a:pt x="5194300" y="4279900"/>
                  </a:lnTo>
                  <a:lnTo>
                    <a:pt x="5181600" y="4279900"/>
                  </a:lnTo>
                  <a:lnTo>
                    <a:pt x="5168900" y="4292600"/>
                  </a:lnTo>
                  <a:lnTo>
                    <a:pt x="5156200" y="4305300"/>
                  </a:lnTo>
                  <a:lnTo>
                    <a:pt x="5143500" y="4292600"/>
                  </a:lnTo>
                  <a:lnTo>
                    <a:pt x="5130800" y="4305300"/>
                  </a:lnTo>
                  <a:lnTo>
                    <a:pt x="5118100" y="4318000"/>
                  </a:lnTo>
                  <a:lnTo>
                    <a:pt x="5105400" y="4330700"/>
                  </a:lnTo>
                  <a:lnTo>
                    <a:pt x="5092700" y="4330700"/>
                  </a:lnTo>
                  <a:lnTo>
                    <a:pt x="5080000" y="4343400"/>
                  </a:lnTo>
                  <a:lnTo>
                    <a:pt x="5067300" y="4356100"/>
                  </a:lnTo>
                  <a:lnTo>
                    <a:pt x="5054600" y="4368800"/>
                  </a:lnTo>
                  <a:lnTo>
                    <a:pt x="5041900" y="4381500"/>
                  </a:lnTo>
                  <a:lnTo>
                    <a:pt x="5029200" y="4394200"/>
                  </a:lnTo>
                  <a:lnTo>
                    <a:pt x="5029200" y="4406900"/>
                  </a:lnTo>
                  <a:lnTo>
                    <a:pt x="5029200" y="4419600"/>
                  </a:lnTo>
                  <a:lnTo>
                    <a:pt x="5029200" y="4432300"/>
                  </a:lnTo>
                  <a:lnTo>
                    <a:pt x="5016500" y="4445000"/>
                  </a:lnTo>
                  <a:lnTo>
                    <a:pt x="5003800" y="4445000"/>
                  </a:lnTo>
                  <a:lnTo>
                    <a:pt x="4991100" y="4457700"/>
                  </a:lnTo>
                  <a:lnTo>
                    <a:pt x="4978400" y="4457700"/>
                  </a:lnTo>
                  <a:lnTo>
                    <a:pt x="4965700" y="4470400"/>
                  </a:lnTo>
                  <a:lnTo>
                    <a:pt x="4953000" y="4483100"/>
                  </a:lnTo>
                  <a:lnTo>
                    <a:pt x="4940300" y="4483100"/>
                  </a:lnTo>
                  <a:lnTo>
                    <a:pt x="4927600" y="4495800"/>
                  </a:lnTo>
                  <a:lnTo>
                    <a:pt x="4914900" y="4495800"/>
                  </a:lnTo>
                  <a:lnTo>
                    <a:pt x="4902200" y="4508500"/>
                  </a:lnTo>
                  <a:lnTo>
                    <a:pt x="4902200" y="4521200"/>
                  </a:lnTo>
                  <a:lnTo>
                    <a:pt x="4889500" y="4533900"/>
                  </a:lnTo>
                  <a:lnTo>
                    <a:pt x="4876800" y="4546600"/>
                  </a:lnTo>
                  <a:lnTo>
                    <a:pt x="4864100" y="4546600"/>
                  </a:lnTo>
                  <a:lnTo>
                    <a:pt x="4851400" y="4559300"/>
                  </a:lnTo>
                  <a:lnTo>
                    <a:pt x="4838700" y="4559300"/>
                  </a:lnTo>
                  <a:lnTo>
                    <a:pt x="4826000" y="4572000"/>
                  </a:lnTo>
                  <a:lnTo>
                    <a:pt x="4813300" y="4584700"/>
                  </a:lnTo>
                  <a:lnTo>
                    <a:pt x="4800600" y="4597400"/>
                  </a:lnTo>
                  <a:lnTo>
                    <a:pt x="4787900" y="4584700"/>
                  </a:lnTo>
                  <a:lnTo>
                    <a:pt x="4787900" y="4572000"/>
                  </a:lnTo>
                  <a:lnTo>
                    <a:pt x="4775200" y="4559300"/>
                  </a:lnTo>
                  <a:lnTo>
                    <a:pt x="4762500" y="4546600"/>
                  </a:lnTo>
                  <a:lnTo>
                    <a:pt x="4749800" y="4533900"/>
                  </a:lnTo>
                  <a:lnTo>
                    <a:pt x="4737100" y="4533900"/>
                  </a:lnTo>
                  <a:lnTo>
                    <a:pt x="4724400" y="4521200"/>
                  </a:lnTo>
                  <a:lnTo>
                    <a:pt x="4711700" y="4521200"/>
                  </a:lnTo>
                  <a:lnTo>
                    <a:pt x="4699000" y="4521200"/>
                  </a:lnTo>
                  <a:lnTo>
                    <a:pt x="4686300" y="4508500"/>
                  </a:lnTo>
                  <a:lnTo>
                    <a:pt x="4673600" y="4495800"/>
                  </a:lnTo>
                  <a:lnTo>
                    <a:pt x="4660900" y="4483100"/>
                  </a:lnTo>
                  <a:lnTo>
                    <a:pt x="4648200" y="4483100"/>
                  </a:lnTo>
                  <a:lnTo>
                    <a:pt x="4635500" y="4470400"/>
                  </a:lnTo>
                  <a:lnTo>
                    <a:pt x="4622800" y="4470400"/>
                  </a:lnTo>
                  <a:lnTo>
                    <a:pt x="4610100" y="4470400"/>
                  </a:lnTo>
                  <a:lnTo>
                    <a:pt x="4597400" y="4483100"/>
                  </a:lnTo>
                  <a:lnTo>
                    <a:pt x="4584700" y="4483100"/>
                  </a:lnTo>
                  <a:lnTo>
                    <a:pt x="4572000" y="4483100"/>
                  </a:lnTo>
                  <a:lnTo>
                    <a:pt x="4559300" y="4470400"/>
                  </a:lnTo>
                  <a:lnTo>
                    <a:pt x="4546600" y="4470400"/>
                  </a:lnTo>
                  <a:lnTo>
                    <a:pt x="4533900" y="4457700"/>
                  </a:lnTo>
                  <a:lnTo>
                    <a:pt x="4521200" y="4445000"/>
                  </a:lnTo>
                  <a:lnTo>
                    <a:pt x="4508500" y="4457700"/>
                  </a:lnTo>
                  <a:lnTo>
                    <a:pt x="4508500" y="4470400"/>
                  </a:lnTo>
                  <a:lnTo>
                    <a:pt x="4508500" y="4483100"/>
                  </a:lnTo>
                  <a:lnTo>
                    <a:pt x="4495800" y="4495800"/>
                  </a:lnTo>
                  <a:lnTo>
                    <a:pt x="4483100" y="4508500"/>
                  </a:lnTo>
                  <a:lnTo>
                    <a:pt x="4470400" y="4521200"/>
                  </a:lnTo>
                  <a:lnTo>
                    <a:pt x="4483100" y="4533900"/>
                  </a:lnTo>
                  <a:lnTo>
                    <a:pt x="4483100" y="4546600"/>
                  </a:lnTo>
                  <a:lnTo>
                    <a:pt x="4495800" y="4559300"/>
                  </a:lnTo>
                  <a:lnTo>
                    <a:pt x="4483100" y="4572000"/>
                  </a:lnTo>
                  <a:lnTo>
                    <a:pt x="4495800" y="4584700"/>
                  </a:lnTo>
                  <a:lnTo>
                    <a:pt x="4508500" y="4597400"/>
                  </a:lnTo>
                  <a:lnTo>
                    <a:pt x="4508500" y="4610100"/>
                  </a:lnTo>
                  <a:lnTo>
                    <a:pt x="4508500" y="4622800"/>
                  </a:lnTo>
                  <a:lnTo>
                    <a:pt x="4495800" y="4635500"/>
                  </a:lnTo>
                  <a:lnTo>
                    <a:pt x="4483100" y="4622800"/>
                  </a:lnTo>
                  <a:lnTo>
                    <a:pt x="4470400" y="4610100"/>
                  </a:lnTo>
                  <a:lnTo>
                    <a:pt x="4457700" y="4622800"/>
                  </a:lnTo>
                  <a:lnTo>
                    <a:pt x="4457700" y="4635500"/>
                  </a:lnTo>
                  <a:lnTo>
                    <a:pt x="4457700" y="4648200"/>
                  </a:lnTo>
                  <a:lnTo>
                    <a:pt x="4457700" y="4660900"/>
                  </a:lnTo>
                  <a:lnTo>
                    <a:pt x="4445000" y="4673600"/>
                  </a:lnTo>
                  <a:lnTo>
                    <a:pt x="4432300" y="4660900"/>
                  </a:lnTo>
                  <a:lnTo>
                    <a:pt x="4419600" y="4648200"/>
                  </a:lnTo>
                  <a:lnTo>
                    <a:pt x="4406900" y="4648200"/>
                  </a:lnTo>
                  <a:lnTo>
                    <a:pt x="4394200" y="4635500"/>
                  </a:lnTo>
                  <a:lnTo>
                    <a:pt x="4381500" y="4622800"/>
                  </a:lnTo>
                  <a:lnTo>
                    <a:pt x="4368800" y="4635500"/>
                  </a:lnTo>
                  <a:lnTo>
                    <a:pt x="4368800" y="4648200"/>
                  </a:lnTo>
                  <a:lnTo>
                    <a:pt x="4368800" y="4660900"/>
                  </a:lnTo>
                  <a:lnTo>
                    <a:pt x="4356100" y="4673600"/>
                  </a:lnTo>
                  <a:lnTo>
                    <a:pt x="4343400" y="4686300"/>
                  </a:lnTo>
                  <a:lnTo>
                    <a:pt x="4343400" y="4699000"/>
                  </a:lnTo>
                  <a:lnTo>
                    <a:pt x="4330700" y="4711700"/>
                  </a:lnTo>
                  <a:lnTo>
                    <a:pt x="4318000" y="4724400"/>
                  </a:lnTo>
                  <a:lnTo>
                    <a:pt x="4318000" y="4737100"/>
                  </a:lnTo>
                  <a:lnTo>
                    <a:pt x="4305300" y="4749800"/>
                  </a:lnTo>
                  <a:lnTo>
                    <a:pt x="4292600" y="4762500"/>
                  </a:lnTo>
                  <a:lnTo>
                    <a:pt x="4279900" y="4762500"/>
                  </a:lnTo>
                  <a:lnTo>
                    <a:pt x="4267200" y="4749800"/>
                  </a:lnTo>
                  <a:lnTo>
                    <a:pt x="4254500" y="4737100"/>
                  </a:lnTo>
                  <a:lnTo>
                    <a:pt x="4241800" y="4737100"/>
                  </a:lnTo>
                  <a:lnTo>
                    <a:pt x="4229100" y="4724400"/>
                  </a:lnTo>
                  <a:lnTo>
                    <a:pt x="4216400" y="4711700"/>
                  </a:lnTo>
                  <a:lnTo>
                    <a:pt x="4203700" y="4711700"/>
                  </a:lnTo>
                  <a:lnTo>
                    <a:pt x="4191000" y="4711700"/>
                  </a:lnTo>
                  <a:lnTo>
                    <a:pt x="4178300" y="4711700"/>
                  </a:lnTo>
                  <a:lnTo>
                    <a:pt x="4165600" y="4711700"/>
                  </a:lnTo>
                  <a:lnTo>
                    <a:pt x="4152900" y="4699000"/>
                  </a:lnTo>
                  <a:lnTo>
                    <a:pt x="4140200" y="4711700"/>
                  </a:lnTo>
                  <a:lnTo>
                    <a:pt x="4127500" y="4699000"/>
                  </a:lnTo>
                  <a:lnTo>
                    <a:pt x="4114800" y="4686300"/>
                  </a:lnTo>
                  <a:lnTo>
                    <a:pt x="4102100" y="4686300"/>
                  </a:lnTo>
                  <a:lnTo>
                    <a:pt x="4089400" y="4673600"/>
                  </a:lnTo>
                  <a:lnTo>
                    <a:pt x="4076700" y="4673600"/>
                  </a:lnTo>
                  <a:lnTo>
                    <a:pt x="4064000" y="4673600"/>
                  </a:lnTo>
                  <a:lnTo>
                    <a:pt x="4051300" y="4673600"/>
                  </a:lnTo>
                  <a:lnTo>
                    <a:pt x="4038600" y="4673600"/>
                  </a:lnTo>
                  <a:lnTo>
                    <a:pt x="4025900" y="4686300"/>
                  </a:lnTo>
                  <a:lnTo>
                    <a:pt x="4013200" y="4699000"/>
                  </a:lnTo>
                  <a:lnTo>
                    <a:pt x="4000500" y="4699000"/>
                  </a:lnTo>
                  <a:lnTo>
                    <a:pt x="3987800" y="4699000"/>
                  </a:lnTo>
                  <a:lnTo>
                    <a:pt x="3975100" y="4686300"/>
                  </a:lnTo>
                  <a:lnTo>
                    <a:pt x="3962400" y="4686300"/>
                  </a:lnTo>
                  <a:lnTo>
                    <a:pt x="3949700" y="4699000"/>
                  </a:lnTo>
                  <a:lnTo>
                    <a:pt x="3949700" y="4711700"/>
                  </a:lnTo>
                  <a:lnTo>
                    <a:pt x="3949700" y="4724400"/>
                  </a:lnTo>
                  <a:lnTo>
                    <a:pt x="3937000" y="4737100"/>
                  </a:lnTo>
                  <a:lnTo>
                    <a:pt x="3924300" y="4724400"/>
                  </a:lnTo>
                  <a:lnTo>
                    <a:pt x="3911600" y="4737100"/>
                  </a:lnTo>
                  <a:lnTo>
                    <a:pt x="3898900" y="4749800"/>
                  </a:lnTo>
                  <a:lnTo>
                    <a:pt x="3898900" y="4762500"/>
                  </a:lnTo>
                  <a:lnTo>
                    <a:pt x="3886200" y="4775200"/>
                  </a:lnTo>
                  <a:lnTo>
                    <a:pt x="3886200" y="4787900"/>
                  </a:lnTo>
                  <a:lnTo>
                    <a:pt x="3886200" y="4800600"/>
                  </a:lnTo>
                  <a:lnTo>
                    <a:pt x="3873500" y="4813300"/>
                  </a:lnTo>
                  <a:lnTo>
                    <a:pt x="3873500" y="4826000"/>
                  </a:lnTo>
                  <a:lnTo>
                    <a:pt x="3860800" y="4838700"/>
                  </a:lnTo>
                  <a:lnTo>
                    <a:pt x="3873500" y="4851400"/>
                  </a:lnTo>
                  <a:lnTo>
                    <a:pt x="3860800" y="4864100"/>
                  </a:lnTo>
                  <a:lnTo>
                    <a:pt x="3860800" y="4876800"/>
                  </a:lnTo>
                  <a:lnTo>
                    <a:pt x="3848100" y="4889500"/>
                  </a:lnTo>
                  <a:lnTo>
                    <a:pt x="3848100" y="4902200"/>
                  </a:lnTo>
                  <a:lnTo>
                    <a:pt x="3835400" y="4914900"/>
                  </a:lnTo>
                  <a:lnTo>
                    <a:pt x="3835400" y="4927600"/>
                  </a:lnTo>
                  <a:lnTo>
                    <a:pt x="3822700" y="4940300"/>
                  </a:lnTo>
                  <a:lnTo>
                    <a:pt x="3810000" y="4940300"/>
                  </a:lnTo>
                  <a:lnTo>
                    <a:pt x="3797300" y="4940300"/>
                  </a:lnTo>
                  <a:lnTo>
                    <a:pt x="3784600" y="4940300"/>
                  </a:lnTo>
                  <a:lnTo>
                    <a:pt x="3771900" y="4940300"/>
                  </a:lnTo>
                  <a:lnTo>
                    <a:pt x="3759200" y="4940300"/>
                  </a:lnTo>
                  <a:lnTo>
                    <a:pt x="3746500" y="4940300"/>
                  </a:lnTo>
                  <a:lnTo>
                    <a:pt x="3733800" y="4940300"/>
                  </a:lnTo>
                  <a:lnTo>
                    <a:pt x="3721100" y="4940300"/>
                  </a:lnTo>
                  <a:lnTo>
                    <a:pt x="3708400" y="4927600"/>
                  </a:lnTo>
                  <a:lnTo>
                    <a:pt x="3695700" y="4940300"/>
                  </a:lnTo>
                  <a:lnTo>
                    <a:pt x="3695700" y="4953000"/>
                  </a:lnTo>
                  <a:lnTo>
                    <a:pt x="3695700" y="4965700"/>
                  </a:lnTo>
                  <a:lnTo>
                    <a:pt x="3695700" y="4978400"/>
                  </a:lnTo>
                  <a:lnTo>
                    <a:pt x="3695700" y="4991100"/>
                  </a:lnTo>
                  <a:lnTo>
                    <a:pt x="3695700" y="5003800"/>
                  </a:lnTo>
                  <a:lnTo>
                    <a:pt x="3683000" y="5016500"/>
                  </a:lnTo>
                  <a:lnTo>
                    <a:pt x="3683000" y="5029200"/>
                  </a:lnTo>
                  <a:lnTo>
                    <a:pt x="3670300" y="5041900"/>
                  </a:lnTo>
                  <a:lnTo>
                    <a:pt x="3657600" y="5029200"/>
                  </a:lnTo>
                  <a:lnTo>
                    <a:pt x="3657600" y="5016500"/>
                  </a:lnTo>
                  <a:lnTo>
                    <a:pt x="3644900" y="5003800"/>
                  </a:lnTo>
                  <a:lnTo>
                    <a:pt x="3632200" y="4991100"/>
                  </a:lnTo>
                  <a:lnTo>
                    <a:pt x="3619500" y="5003800"/>
                  </a:lnTo>
                  <a:lnTo>
                    <a:pt x="3619500" y="5016500"/>
                  </a:lnTo>
                  <a:lnTo>
                    <a:pt x="3606800" y="5029200"/>
                  </a:lnTo>
                  <a:lnTo>
                    <a:pt x="3594100" y="5041900"/>
                  </a:lnTo>
                  <a:lnTo>
                    <a:pt x="3581400" y="5054600"/>
                  </a:lnTo>
                  <a:lnTo>
                    <a:pt x="3568700" y="5054600"/>
                  </a:lnTo>
                  <a:lnTo>
                    <a:pt x="3556000" y="5041900"/>
                  </a:lnTo>
                  <a:lnTo>
                    <a:pt x="3543300" y="5041900"/>
                  </a:lnTo>
                  <a:lnTo>
                    <a:pt x="3530600" y="5029200"/>
                  </a:lnTo>
                  <a:lnTo>
                    <a:pt x="3517900" y="5041900"/>
                  </a:lnTo>
                  <a:lnTo>
                    <a:pt x="3505200" y="5054600"/>
                  </a:lnTo>
                  <a:lnTo>
                    <a:pt x="3492500" y="5054600"/>
                  </a:lnTo>
                  <a:lnTo>
                    <a:pt x="3479800" y="5041900"/>
                  </a:lnTo>
                  <a:lnTo>
                    <a:pt x="3467100" y="5029200"/>
                  </a:lnTo>
                  <a:lnTo>
                    <a:pt x="3454400" y="5016500"/>
                  </a:lnTo>
                  <a:lnTo>
                    <a:pt x="3441700" y="5016500"/>
                  </a:lnTo>
                  <a:lnTo>
                    <a:pt x="3429000" y="5016500"/>
                  </a:lnTo>
                  <a:lnTo>
                    <a:pt x="3416300" y="5016500"/>
                  </a:lnTo>
                  <a:lnTo>
                    <a:pt x="3403600" y="5016500"/>
                  </a:lnTo>
                  <a:lnTo>
                    <a:pt x="3390900" y="5016500"/>
                  </a:lnTo>
                  <a:lnTo>
                    <a:pt x="3378200" y="5016500"/>
                  </a:lnTo>
                  <a:lnTo>
                    <a:pt x="3365500" y="5003800"/>
                  </a:lnTo>
                  <a:lnTo>
                    <a:pt x="3352800" y="4991100"/>
                  </a:lnTo>
                  <a:lnTo>
                    <a:pt x="3340100" y="4978400"/>
                  </a:lnTo>
                  <a:lnTo>
                    <a:pt x="3327400" y="4965700"/>
                  </a:lnTo>
                  <a:lnTo>
                    <a:pt x="3314700" y="4978400"/>
                  </a:lnTo>
                  <a:lnTo>
                    <a:pt x="3314700" y="4991100"/>
                  </a:lnTo>
                  <a:lnTo>
                    <a:pt x="3302000" y="5003800"/>
                  </a:lnTo>
                  <a:lnTo>
                    <a:pt x="3289300" y="5016500"/>
                  </a:lnTo>
                  <a:lnTo>
                    <a:pt x="3289300" y="5029200"/>
                  </a:lnTo>
                  <a:lnTo>
                    <a:pt x="3276600" y="5041900"/>
                  </a:lnTo>
                  <a:lnTo>
                    <a:pt x="3263900" y="5054600"/>
                  </a:lnTo>
                  <a:lnTo>
                    <a:pt x="3251200" y="5067300"/>
                  </a:lnTo>
                  <a:lnTo>
                    <a:pt x="3251200" y="5080000"/>
                  </a:lnTo>
                  <a:lnTo>
                    <a:pt x="3238500" y="5092700"/>
                  </a:lnTo>
                  <a:lnTo>
                    <a:pt x="3225800" y="5105400"/>
                  </a:lnTo>
                  <a:lnTo>
                    <a:pt x="3225800" y="5118100"/>
                  </a:lnTo>
                  <a:lnTo>
                    <a:pt x="3213100" y="5130800"/>
                  </a:lnTo>
                  <a:lnTo>
                    <a:pt x="3200400" y="5143500"/>
                  </a:lnTo>
                  <a:lnTo>
                    <a:pt x="3187700" y="5156200"/>
                  </a:lnTo>
                  <a:lnTo>
                    <a:pt x="3187700" y="5168900"/>
                  </a:lnTo>
                  <a:lnTo>
                    <a:pt x="3175000" y="5181600"/>
                  </a:lnTo>
                  <a:lnTo>
                    <a:pt x="3162300" y="5194300"/>
                  </a:lnTo>
                  <a:lnTo>
                    <a:pt x="3162300" y="5207000"/>
                  </a:lnTo>
                  <a:lnTo>
                    <a:pt x="3149600" y="5219700"/>
                  </a:lnTo>
                  <a:lnTo>
                    <a:pt x="3136900" y="5232400"/>
                  </a:lnTo>
                  <a:lnTo>
                    <a:pt x="3149600" y="5245100"/>
                  </a:lnTo>
                  <a:lnTo>
                    <a:pt x="3136900" y="5257800"/>
                  </a:lnTo>
                  <a:lnTo>
                    <a:pt x="3124200" y="5257800"/>
                  </a:lnTo>
                  <a:lnTo>
                    <a:pt x="3111500" y="5257800"/>
                  </a:lnTo>
                  <a:lnTo>
                    <a:pt x="3098800" y="5257800"/>
                  </a:lnTo>
                  <a:lnTo>
                    <a:pt x="3086100" y="5270500"/>
                  </a:lnTo>
                  <a:lnTo>
                    <a:pt x="3073400" y="5270500"/>
                  </a:lnTo>
                  <a:lnTo>
                    <a:pt x="3060700" y="5283200"/>
                  </a:lnTo>
                  <a:lnTo>
                    <a:pt x="3048000" y="5283200"/>
                  </a:lnTo>
                  <a:lnTo>
                    <a:pt x="3035300" y="5295900"/>
                  </a:lnTo>
                  <a:lnTo>
                    <a:pt x="3022600" y="5308600"/>
                  </a:lnTo>
                  <a:lnTo>
                    <a:pt x="3022600" y="5321300"/>
                  </a:lnTo>
                  <a:lnTo>
                    <a:pt x="3022600" y="5334000"/>
                  </a:lnTo>
                  <a:lnTo>
                    <a:pt x="3022600" y="5346700"/>
                  </a:lnTo>
                  <a:lnTo>
                    <a:pt x="3035300" y="5359400"/>
                  </a:lnTo>
                  <a:lnTo>
                    <a:pt x="3022600" y="5372100"/>
                  </a:lnTo>
                  <a:lnTo>
                    <a:pt x="3035300" y="5384800"/>
                  </a:lnTo>
                  <a:lnTo>
                    <a:pt x="3022600" y="5397500"/>
                  </a:lnTo>
                  <a:lnTo>
                    <a:pt x="3009900" y="5397500"/>
                  </a:lnTo>
                  <a:lnTo>
                    <a:pt x="2997200" y="5410200"/>
                  </a:lnTo>
                  <a:lnTo>
                    <a:pt x="2984500" y="5410200"/>
                  </a:lnTo>
                  <a:lnTo>
                    <a:pt x="2971800" y="5410200"/>
                  </a:lnTo>
                  <a:lnTo>
                    <a:pt x="2959100" y="5410200"/>
                  </a:lnTo>
                  <a:lnTo>
                    <a:pt x="2946400" y="5410200"/>
                  </a:lnTo>
                  <a:lnTo>
                    <a:pt x="2933700" y="5422900"/>
                  </a:lnTo>
                  <a:lnTo>
                    <a:pt x="2921000" y="5422900"/>
                  </a:lnTo>
                  <a:lnTo>
                    <a:pt x="2908300" y="5422900"/>
                  </a:lnTo>
                  <a:lnTo>
                    <a:pt x="2895600" y="5422900"/>
                  </a:lnTo>
                  <a:lnTo>
                    <a:pt x="2882900" y="5422900"/>
                  </a:lnTo>
                  <a:lnTo>
                    <a:pt x="2870200" y="5422900"/>
                  </a:lnTo>
                  <a:lnTo>
                    <a:pt x="2857500" y="5422900"/>
                  </a:lnTo>
                  <a:lnTo>
                    <a:pt x="2844800" y="5422900"/>
                  </a:lnTo>
                  <a:lnTo>
                    <a:pt x="2832100" y="5422900"/>
                  </a:lnTo>
                  <a:lnTo>
                    <a:pt x="2819400" y="5410200"/>
                  </a:lnTo>
                  <a:lnTo>
                    <a:pt x="2806700" y="5410200"/>
                  </a:lnTo>
                  <a:lnTo>
                    <a:pt x="2794000" y="5397500"/>
                  </a:lnTo>
                  <a:lnTo>
                    <a:pt x="2781300" y="5384800"/>
                  </a:lnTo>
                  <a:lnTo>
                    <a:pt x="2768600" y="5384800"/>
                  </a:lnTo>
                  <a:lnTo>
                    <a:pt x="2755900" y="5384800"/>
                  </a:lnTo>
                  <a:lnTo>
                    <a:pt x="2743200" y="5384800"/>
                  </a:lnTo>
                  <a:lnTo>
                    <a:pt x="2730500" y="5384800"/>
                  </a:lnTo>
                  <a:lnTo>
                    <a:pt x="2717800" y="5372100"/>
                  </a:lnTo>
                  <a:lnTo>
                    <a:pt x="2705100" y="5372100"/>
                  </a:lnTo>
                  <a:lnTo>
                    <a:pt x="2692400" y="5372100"/>
                  </a:lnTo>
                  <a:lnTo>
                    <a:pt x="2679700" y="5372100"/>
                  </a:lnTo>
                  <a:lnTo>
                    <a:pt x="2667000" y="5372100"/>
                  </a:lnTo>
                  <a:lnTo>
                    <a:pt x="2654300" y="5359400"/>
                  </a:lnTo>
                  <a:lnTo>
                    <a:pt x="2641600" y="5372100"/>
                  </a:lnTo>
                  <a:lnTo>
                    <a:pt x="2628900" y="5359400"/>
                  </a:lnTo>
                  <a:lnTo>
                    <a:pt x="2616200" y="5359400"/>
                  </a:lnTo>
                  <a:lnTo>
                    <a:pt x="2603500" y="5372100"/>
                  </a:lnTo>
                  <a:lnTo>
                    <a:pt x="2590800" y="5384800"/>
                  </a:lnTo>
                  <a:lnTo>
                    <a:pt x="2590800" y="5397500"/>
                  </a:lnTo>
                  <a:lnTo>
                    <a:pt x="2578100" y="5410200"/>
                  </a:lnTo>
                  <a:lnTo>
                    <a:pt x="2565400" y="5410200"/>
                  </a:lnTo>
                  <a:lnTo>
                    <a:pt x="2552700" y="5410200"/>
                  </a:lnTo>
                  <a:lnTo>
                    <a:pt x="2540000" y="5422900"/>
                  </a:lnTo>
                  <a:lnTo>
                    <a:pt x="2527300" y="5410200"/>
                  </a:lnTo>
                  <a:lnTo>
                    <a:pt x="2514600" y="5422900"/>
                  </a:lnTo>
                  <a:lnTo>
                    <a:pt x="2501900" y="5410200"/>
                  </a:lnTo>
                  <a:lnTo>
                    <a:pt x="2501900" y="5397500"/>
                  </a:lnTo>
                  <a:lnTo>
                    <a:pt x="2501900" y="5384800"/>
                  </a:lnTo>
                  <a:lnTo>
                    <a:pt x="2501900" y="5372100"/>
                  </a:lnTo>
                  <a:lnTo>
                    <a:pt x="2501900" y="5359400"/>
                  </a:lnTo>
                  <a:lnTo>
                    <a:pt x="2489200" y="5346700"/>
                  </a:lnTo>
                  <a:lnTo>
                    <a:pt x="2489200" y="5334000"/>
                  </a:lnTo>
                  <a:lnTo>
                    <a:pt x="2476500" y="5321300"/>
                  </a:lnTo>
                  <a:lnTo>
                    <a:pt x="2463800" y="5308600"/>
                  </a:lnTo>
                  <a:lnTo>
                    <a:pt x="2451100" y="5308600"/>
                  </a:lnTo>
                  <a:lnTo>
                    <a:pt x="2438400" y="5308600"/>
                  </a:lnTo>
                  <a:lnTo>
                    <a:pt x="2425700" y="5321300"/>
                  </a:lnTo>
                  <a:lnTo>
                    <a:pt x="2413000" y="5321300"/>
                  </a:lnTo>
                  <a:lnTo>
                    <a:pt x="2400300" y="5321300"/>
                  </a:lnTo>
                  <a:lnTo>
                    <a:pt x="2387600" y="5334000"/>
                  </a:lnTo>
                  <a:lnTo>
                    <a:pt x="2387600" y="5346700"/>
                  </a:lnTo>
                  <a:lnTo>
                    <a:pt x="2374900" y="5359400"/>
                  </a:lnTo>
                  <a:lnTo>
                    <a:pt x="2362200" y="5346700"/>
                  </a:lnTo>
                  <a:lnTo>
                    <a:pt x="2349500" y="5359400"/>
                  </a:lnTo>
                  <a:lnTo>
                    <a:pt x="2336800" y="5359400"/>
                  </a:lnTo>
                  <a:lnTo>
                    <a:pt x="2324100" y="5372100"/>
                  </a:lnTo>
                  <a:lnTo>
                    <a:pt x="2311400" y="5359400"/>
                  </a:lnTo>
                  <a:lnTo>
                    <a:pt x="2298700" y="5346700"/>
                  </a:lnTo>
                  <a:lnTo>
                    <a:pt x="2286000" y="5359400"/>
                  </a:lnTo>
                  <a:lnTo>
                    <a:pt x="2286000" y="5372100"/>
                  </a:lnTo>
                  <a:lnTo>
                    <a:pt x="2273300" y="5384800"/>
                  </a:lnTo>
                  <a:lnTo>
                    <a:pt x="2273300" y="5397500"/>
                  </a:lnTo>
                  <a:lnTo>
                    <a:pt x="2260600" y="5410200"/>
                  </a:lnTo>
                  <a:lnTo>
                    <a:pt x="2247900" y="5397500"/>
                  </a:lnTo>
                  <a:lnTo>
                    <a:pt x="2235200" y="5384800"/>
                  </a:lnTo>
                  <a:lnTo>
                    <a:pt x="2222500" y="5372100"/>
                  </a:lnTo>
                  <a:lnTo>
                    <a:pt x="2209800" y="5384800"/>
                  </a:lnTo>
                  <a:lnTo>
                    <a:pt x="2197100" y="5384800"/>
                  </a:lnTo>
                  <a:lnTo>
                    <a:pt x="2184400" y="5397500"/>
                  </a:lnTo>
                  <a:lnTo>
                    <a:pt x="2171700" y="5397500"/>
                  </a:lnTo>
                  <a:lnTo>
                    <a:pt x="2159000" y="5410200"/>
                  </a:lnTo>
                  <a:lnTo>
                    <a:pt x="2146300" y="5410200"/>
                  </a:lnTo>
                  <a:lnTo>
                    <a:pt x="2133600" y="5410200"/>
                  </a:lnTo>
                  <a:lnTo>
                    <a:pt x="2120900" y="5422900"/>
                  </a:lnTo>
                  <a:lnTo>
                    <a:pt x="2108200" y="5410200"/>
                  </a:lnTo>
                  <a:lnTo>
                    <a:pt x="2108200" y="5397500"/>
                  </a:lnTo>
                  <a:lnTo>
                    <a:pt x="2120900" y="5384800"/>
                  </a:lnTo>
                  <a:lnTo>
                    <a:pt x="2108200" y="5372100"/>
                  </a:lnTo>
                  <a:lnTo>
                    <a:pt x="2095500" y="5359400"/>
                  </a:lnTo>
                  <a:lnTo>
                    <a:pt x="2082800" y="5346700"/>
                  </a:lnTo>
                  <a:lnTo>
                    <a:pt x="2070100" y="5334000"/>
                  </a:lnTo>
                  <a:lnTo>
                    <a:pt x="2057400" y="5334000"/>
                  </a:lnTo>
                  <a:lnTo>
                    <a:pt x="2044700" y="5334000"/>
                  </a:lnTo>
                  <a:lnTo>
                    <a:pt x="2032000" y="5321300"/>
                  </a:lnTo>
                  <a:lnTo>
                    <a:pt x="2019300" y="5321300"/>
                  </a:lnTo>
                  <a:lnTo>
                    <a:pt x="2006600" y="5308600"/>
                  </a:lnTo>
                  <a:lnTo>
                    <a:pt x="1993900" y="5308600"/>
                  </a:lnTo>
                  <a:lnTo>
                    <a:pt x="1981200" y="5295900"/>
                  </a:lnTo>
                  <a:lnTo>
                    <a:pt x="1968500" y="5283200"/>
                  </a:lnTo>
                  <a:lnTo>
                    <a:pt x="1955800" y="5270500"/>
                  </a:lnTo>
                  <a:lnTo>
                    <a:pt x="1968500" y="5257800"/>
                  </a:lnTo>
                  <a:lnTo>
                    <a:pt x="1968500" y="5245100"/>
                  </a:lnTo>
                  <a:lnTo>
                    <a:pt x="1968500" y="5232400"/>
                  </a:lnTo>
                  <a:lnTo>
                    <a:pt x="1981200" y="5219700"/>
                  </a:lnTo>
                  <a:lnTo>
                    <a:pt x="1981200" y="5207000"/>
                  </a:lnTo>
                  <a:lnTo>
                    <a:pt x="1993900" y="5194300"/>
                  </a:lnTo>
                  <a:lnTo>
                    <a:pt x="1993900" y="5181600"/>
                  </a:lnTo>
                  <a:lnTo>
                    <a:pt x="1981200" y="5168900"/>
                  </a:lnTo>
                  <a:lnTo>
                    <a:pt x="1968500" y="5156200"/>
                  </a:lnTo>
                  <a:lnTo>
                    <a:pt x="1955800" y="5156200"/>
                  </a:lnTo>
                  <a:lnTo>
                    <a:pt x="1943100" y="5143500"/>
                  </a:lnTo>
                  <a:lnTo>
                    <a:pt x="1930400" y="5156200"/>
                  </a:lnTo>
                  <a:lnTo>
                    <a:pt x="1917700" y="5156200"/>
                  </a:lnTo>
                  <a:lnTo>
                    <a:pt x="1905000" y="5168900"/>
                  </a:lnTo>
                  <a:lnTo>
                    <a:pt x="1892300" y="5181600"/>
                  </a:lnTo>
                  <a:lnTo>
                    <a:pt x="1879600" y="5194300"/>
                  </a:lnTo>
                  <a:lnTo>
                    <a:pt x="1866900" y="5207000"/>
                  </a:lnTo>
                  <a:lnTo>
                    <a:pt x="1854200" y="5207000"/>
                  </a:lnTo>
                  <a:lnTo>
                    <a:pt x="1841500" y="5219700"/>
                  </a:lnTo>
                  <a:lnTo>
                    <a:pt x="1828800" y="5232400"/>
                  </a:lnTo>
                  <a:lnTo>
                    <a:pt x="1816100" y="5245100"/>
                  </a:lnTo>
                  <a:lnTo>
                    <a:pt x="1803400" y="5257800"/>
                  </a:lnTo>
                  <a:lnTo>
                    <a:pt x="1790700" y="5257800"/>
                  </a:lnTo>
                  <a:lnTo>
                    <a:pt x="1778000" y="5270500"/>
                  </a:lnTo>
                  <a:lnTo>
                    <a:pt x="1765300" y="5283200"/>
                  </a:lnTo>
                  <a:lnTo>
                    <a:pt x="1752600" y="5295900"/>
                  </a:lnTo>
                  <a:lnTo>
                    <a:pt x="1765300" y="5308600"/>
                  </a:lnTo>
                  <a:lnTo>
                    <a:pt x="1778000" y="5321300"/>
                  </a:lnTo>
                  <a:lnTo>
                    <a:pt x="1790700" y="5334000"/>
                  </a:lnTo>
                  <a:lnTo>
                    <a:pt x="1790700" y="5346700"/>
                  </a:lnTo>
                  <a:lnTo>
                    <a:pt x="1790700" y="5359400"/>
                  </a:lnTo>
                  <a:lnTo>
                    <a:pt x="1778000" y="5372100"/>
                  </a:lnTo>
                  <a:lnTo>
                    <a:pt x="1778000" y="5384800"/>
                  </a:lnTo>
                  <a:lnTo>
                    <a:pt x="1778000" y="5397500"/>
                  </a:lnTo>
                  <a:lnTo>
                    <a:pt x="1765300" y="5410200"/>
                  </a:lnTo>
                  <a:lnTo>
                    <a:pt x="1752600" y="5422900"/>
                  </a:lnTo>
                  <a:lnTo>
                    <a:pt x="1739900" y="5410200"/>
                  </a:lnTo>
                  <a:lnTo>
                    <a:pt x="1727200" y="5410200"/>
                  </a:lnTo>
                  <a:lnTo>
                    <a:pt x="1714500" y="5397500"/>
                  </a:lnTo>
                  <a:lnTo>
                    <a:pt x="1701800" y="5397500"/>
                  </a:lnTo>
                  <a:lnTo>
                    <a:pt x="1689100" y="5384800"/>
                  </a:lnTo>
                  <a:lnTo>
                    <a:pt x="1676400" y="5384800"/>
                  </a:lnTo>
                  <a:lnTo>
                    <a:pt x="1663700" y="5384800"/>
                  </a:lnTo>
                  <a:lnTo>
                    <a:pt x="1651000" y="5372100"/>
                  </a:lnTo>
                  <a:lnTo>
                    <a:pt x="1638300" y="5372100"/>
                  </a:lnTo>
                  <a:lnTo>
                    <a:pt x="1625600" y="5372100"/>
                  </a:lnTo>
                  <a:lnTo>
                    <a:pt x="1612900" y="5384800"/>
                  </a:lnTo>
                  <a:lnTo>
                    <a:pt x="1600200" y="5372100"/>
                  </a:lnTo>
                  <a:lnTo>
                    <a:pt x="1587500" y="5359400"/>
                  </a:lnTo>
                  <a:lnTo>
                    <a:pt x="1587500" y="5346700"/>
                  </a:lnTo>
                  <a:lnTo>
                    <a:pt x="1574800" y="5334000"/>
                  </a:lnTo>
                  <a:lnTo>
                    <a:pt x="1574800" y="5321300"/>
                  </a:lnTo>
                  <a:lnTo>
                    <a:pt x="1562100" y="5308600"/>
                  </a:lnTo>
                  <a:lnTo>
                    <a:pt x="1562100" y="5295900"/>
                  </a:lnTo>
                  <a:lnTo>
                    <a:pt x="1549400" y="5283200"/>
                  </a:lnTo>
                  <a:lnTo>
                    <a:pt x="1562100" y="5270500"/>
                  </a:lnTo>
                  <a:lnTo>
                    <a:pt x="1574800" y="5257800"/>
                  </a:lnTo>
                  <a:lnTo>
                    <a:pt x="1562100" y="5245100"/>
                  </a:lnTo>
                  <a:lnTo>
                    <a:pt x="1549400" y="5232400"/>
                  </a:lnTo>
                  <a:lnTo>
                    <a:pt x="1549400" y="5219700"/>
                  </a:lnTo>
                  <a:lnTo>
                    <a:pt x="1562100" y="5207000"/>
                  </a:lnTo>
                  <a:lnTo>
                    <a:pt x="1562100" y="5194300"/>
                  </a:lnTo>
                  <a:lnTo>
                    <a:pt x="1562100" y="5181600"/>
                  </a:lnTo>
                  <a:lnTo>
                    <a:pt x="1562100" y="5168900"/>
                  </a:lnTo>
                  <a:lnTo>
                    <a:pt x="1549400" y="5156200"/>
                  </a:lnTo>
                  <a:lnTo>
                    <a:pt x="1562100" y="5143500"/>
                  </a:lnTo>
                  <a:lnTo>
                    <a:pt x="1562100" y="5130800"/>
                  </a:lnTo>
                  <a:lnTo>
                    <a:pt x="1562100" y="5118100"/>
                  </a:lnTo>
                  <a:lnTo>
                    <a:pt x="1549400" y="5105400"/>
                  </a:lnTo>
                  <a:lnTo>
                    <a:pt x="1549400" y="5092700"/>
                  </a:lnTo>
                  <a:lnTo>
                    <a:pt x="1549400" y="5080000"/>
                  </a:lnTo>
                  <a:lnTo>
                    <a:pt x="1536700" y="5067300"/>
                  </a:lnTo>
                  <a:lnTo>
                    <a:pt x="1524000" y="5080000"/>
                  </a:lnTo>
                  <a:lnTo>
                    <a:pt x="1511300" y="5080000"/>
                  </a:lnTo>
                  <a:lnTo>
                    <a:pt x="1498600" y="5080000"/>
                  </a:lnTo>
                  <a:lnTo>
                    <a:pt x="1485900" y="5080000"/>
                  </a:lnTo>
                  <a:lnTo>
                    <a:pt x="1473200" y="5092700"/>
                  </a:lnTo>
                  <a:lnTo>
                    <a:pt x="1460500" y="5092700"/>
                  </a:lnTo>
                  <a:lnTo>
                    <a:pt x="1447800" y="5092700"/>
                  </a:lnTo>
                  <a:lnTo>
                    <a:pt x="1435100" y="5092700"/>
                  </a:lnTo>
                  <a:lnTo>
                    <a:pt x="1422400" y="5092700"/>
                  </a:lnTo>
                  <a:lnTo>
                    <a:pt x="1409700" y="5092700"/>
                  </a:lnTo>
                  <a:lnTo>
                    <a:pt x="1397000" y="5080000"/>
                  </a:lnTo>
                  <a:lnTo>
                    <a:pt x="1397000" y="5067300"/>
                  </a:lnTo>
                  <a:lnTo>
                    <a:pt x="1397000" y="5054600"/>
                  </a:lnTo>
                  <a:lnTo>
                    <a:pt x="1397000" y="5041900"/>
                  </a:lnTo>
                  <a:lnTo>
                    <a:pt x="1397000" y="5029200"/>
                  </a:lnTo>
                  <a:lnTo>
                    <a:pt x="1397000" y="5016500"/>
                  </a:lnTo>
                  <a:lnTo>
                    <a:pt x="1397000" y="5003800"/>
                  </a:lnTo>
                  <a:lnTo>
                    <a:pt x="1397000" y="4991100"/>
                  </a:lnTo>
                  <a:lnTo>
                    <a:pt x="1397000" y="4978400"/>
                  </a:lnTo>
                  <a:lnTo>
                    <a:pt x="1397000" y="4965700"/>
                  </a:lnTo>
                  <a:lnTo>
                    <a:pt x="1409700" y="4953000"/>
                  </a:lnTo>
                  <a:lnTo>
                    <a:pt x="1409700" y="4940300"/>
                  </a:lnTo>
                  <a:lnTo>
                    <a:pt x="1422400" y="4927600"/>
                  </a:lnTo>
                  <a:lnTo>
                    <a:pt x="1435100" y="4914900"/>
                  </a:lnTo>
                  <a:lnTo>
                    <a:pt x="1447800" y="4902200"/>
                  </a:lnTo>
                  <a:lnTo>
                    <a:pt x="1460500" y="4889500"/>
                  </a:lnTo>
                  <a:lnTo>
                    <a:pt x="1473200" y="4876800"/>
                  </a:lnTo>
                  <a:lnTo>
                    <a:pt x="1473200" y="4864100"/>
                  </a:lnTo>
                  <a:lnTo>
                    <a:pt x="1460500" y="4851400"/>
                  </a:lnTo>
                  <a:lnTo>
                    <a:pt x="1460500" y="4838700"/>
                  </a:lnTo>
                  <a:lnTo>
                    <a:pt x="1460500" y="4826000"/>
                  </a:lnTo>
                  <a:lnTo>
                    <a:pt x="1460500" y="4813300"/>
                  </a:lnTo>
                  <a:lnTo>
                    <a:pt x="1460500" y="4800600"/>
                  </a:lnTo>
                  <a:lnTo>
                    <a:pt x="1460500" y="4787900"/>
                  </a:lnTo>
                  <a:lnTo>
                    <a:pt x="1447800" y="4775200"/>
                  </a:lnTo>
                  <a:lnTo>
                    <a:pt x="1435100" y="4775200"/>
                  </a:lnTo>
                  <a:lnTo>
                    <a:pt x="1422400" y="4775200"/>
                  </a:lnTo>
                  <a:lnTo>
                    <a:pt x="1409700" y="4775200"/>
                  </a:lnTo>
                  <a:lnTo>
                    <a:pt x="1397000" y="4775200"/>
                  </a:lnTo>
                  <a:lnTo>
                    <a:pt x="1384300" y="4762500"/>
                  </a:lnTo>
                  <a:lnTo>
                    <a:pt x="1384300" y="4749800"/>
                  </a:lnTo>
                  <a:lnTo>
                    <a:pt x="1384300" y="4737100"/>
                  </a:lnTo>
                  <a:lnTo>
                    <a:pt x="1384300" y="4724400"/>
                  </a:lnTo>
                  <a:lnTo>
                    <a:pt x="1384300" y="4711700"/>
                  </a:lnTo>
                  <a:lnTo>
                    <a:pt x="1384300" y="4699000"/>
                  </a:lnTo>
                  <a:lnTo>
                    <a:pt x="1384300" y="4686300"/>
                  </a:lnTo>
                  <a:lnTo>
                    <a:pt x="1384300" y="4673600"/>
                  </a:lnTo>
                  <a:lnTo>
                    <a:pt x="1384300" y="4660900"/>
                  </a:lnTo>
                  <a:lnTo>
                    <a:pt x="1384300" y="4648200"/>
                  </a:lnTo>
                  <a:lnTo>
                    <a:pt x="1371600" y="4635500"/>
                  </a:lnTo>
                  <a:lnTo>
                    <a:pt x="1358900" y="4635500"/>
                  </a:lnTo>
                  <a:lnTo>
                    <a:pt x="1346200" y="4622800"/>
                  </a:lnTo>
                  <a:lnTo>
                    <a:pt x="1333500" y="4610100"/>
                  </a:lnTo>
                  <a:lnTo>
                    <a:pt x="1320800" y="4622800"/>
                  </a:lnTo>
                  <a:lnTo>
                    <a:pt x="1308100" y="4622800"/>
                  </a:lnTo>
                  <a:lnTo>
                    <a:pt x="1295400" y="4622800"/>
                  </a:lnTo>
                  <a:lnTo>
                    <a:pt x="1282700" y="4622800"/>
                  </a:lnTo>
                  <a:lnTo>
                    <a:pt x="1270000" y="4610100"/>
                  </a:lnTo>
                  <a:lnTo>
                    <a:pt x="1257300" y="4610100"/>
                  </a:lnTo>
                  <a:lnTo>
                    <a:pt x="1244600" y="4622800"/>
                  </a:lnTo>
                  <a:lnTo>
                    <a:pt x="1231900" y="4622800"/>
                  </a:lnTo>
                  <a:lnTo>
                    <a:pt x="1219200" y="4635500"/>
                  </a:lnTo>
                  <a:lnTo>
                    <a:pt x="1206500" y="4635500"/>
                  </a:lnTo>
                  <a:lnTo>
                    <a:pt x="1193800" y="4648200"/>
                  </a:lnTo>
                  <a:lnTo>
                    <a:pt x="1181100" y="4648200"/>
                  </a:lnTo>
                  <a:lnTo>
                    <a:pt x="1168400" y="4660900"/>
                  </a:lnTo>
                  <a:lnTo>
                    <a:pt x="1155700" y="4660900"/>
                  </a:lnTo>
                  <a:lnTo>
                    <a:pt x="1143000" y="4673600"/>
                  </a:lnTo>
                  <a:lnTo>
                    <a:pt x="1130300" y="4673600"/>
                  </a:lnTo>
                  <a:lnTo>
                    <a:pt x="1117600" y="4686300"/>
                  </a:lnTo>
                  <a:lnTo>
                    <a:pt x="1104900" y="4686300"/>
                  </a:lnTo>
                  <a:lnTo>
                    <a:pt x="1092200" y="4686300"/>
                  </a:lnTo>
                  <a:lnTo>
                    <a:pt x="1079500" y="4686300"/>
                  </a:lnTo>
                  <a:lnTo>
                    <a:pt x="1066800" y="4686300"/>
                  </a:lnTo>
                  <a:lnTo>
                    <a:pt x="1054100" y="4686300"/>
                  </a:lnTo>
                  <a:lnTo>
                    <a:pt x="1041400" y="4686300"/>
                  </a:lnTo>
                  <a:lnTo>
                    <a:pt x="1028700" y="4673600"/>
                  </a:lnTo>
                  <a:lnTo>
                    <a:pt x="1016000" y="4673600"/>
                  </a:lnTo>
                  <a:lnTo>
                    <a:pt x="1003300" y="4686300"/>
                  </a:lnTo>
                  <a:lnTo>
                    <a:pt x="990600" y="4673600"/>
                  </a:lnTo>
                  <a:lnTo>
                    <a:pt x="977900" y="4673600"/>
                  </a:lnTo>
                  <a:lnTo>
                    <a:pt x="965200" y="4673600"/>
                  </a:lnTo>
                  <a:lnTo>
                    <a:pt x="952500" y="4660900"/>
                  </a:lnTo>
                  <a:lnTo>
                    <a:pt x="965200" y="4648200"/>
                  </a:lnTo>
                  <a:lnTo>
                    <a:pt x="952500" y="4635500"/>
                  </a:lnTo>
                  <a:lnTo>
                    <a:pt x="952500" y="4622800"/>
                  </a:lnTo>
                  <a:lnTo>
                    <a:pt x="952500" y="4610100"/>
                  </a:lnTo>
                  <a:lnTo>
                    <a:pt x="952500" y="4597400"/>
                  </a:lnTo>
                  <a:lnTo>
                    <a:pt x="952500" y="4584700"/>
                  </a:lnTo>
                  <a:lnTo>
                    <a:pt x="952500" y="4572000"/>
                  </a:lnTo>
                  <a:lnTo>
                    <a:pt x="965200" y="4559300"/>
                  </a:lnTo>
                  <a:lnTo>
                    <a:pt x="965200" y="4546600"/>
                  </a:lnTo>
                  <a:lnTo>
                    <a:pt x="965200" y="4533900"/>
                  </a:lnTo>
                  <a:lnTo>
                    <a:pt x="965200" y="4521200"/>
                  </a:lnTo>
                  <a:lnTo>
                    <a:pt x="952500" y="4508500"/>
                  </a:lnTo>
                  <a:lnTo>
                    <a:pt x="939800" y="4521200"/>
                  </a:lnTo>
                  <a:lnTo>
                    <a:pt x="927100" y="4521200"/>
                  </a:lnTo>
                  <a:lnTo>
                    <a:pt x="914400" y="4533900"/>
                  </a:lnTo>
                  <a:lnTo>
                    <a:pt x="901700" y="4533900"/>
                  </a:lnTo>
                  <a:lnTo>
                    <a:pt x="889000" y="4546600"/>
                  </a:lnTo>
                  <a:lnTo>
                    <a:pt x="876300" y="4533900"/>
                  </a:lnTo>
                  <a:lnTo>
                    <a:pt x="863600" y="4521200"/>
                  </a:lnTo>
                  <a:lnTo>
                    <a:pt x="850900" y="4508500"/>
                  </a:lnTo>
                  <a:lnTo>
                    <a:pt x="838200" y="4521200"/>
                  </a:lnTo>
                  <a:lnTo>
                    <a:pt x="825500" y="4533900"/>
                  </a:lnTo>
                  <a:lnTo>
                    <a:pt x="812800" y="4546600"/>
                  </a:lnTo>
                  <a:lnTo>
                    <a:pt x="800100" y="4559300"/>
                  </a:lnTo>
                  <a:lnTo>
                    <a:pt x="787400" y="4559300"/>
                  </a:lnTo>
                  <a:lnTo>
                    <a:pt x="774700" y="4559300"/>
                  </a:lnTo>
                  <a:lnTo>
                    <a:pt x="762000" y="4559300"/>
                  </a:lnTo>
                  <a:lnTo>
                    <a:pt x="749300" y="4559300"/>
                  </a:lnTo>
                  <a:lnTo>
                    <a:pt x="736600" y="4546600"/>
                  </a:lnTo>
                  <a:lnTo>
                    <a:pt x="749300" y="4533900"/>
                  </a:lnTo>
                  <a:lnTo>
                    <a:pt x="749300" y="4521200"/>
                  </a:lnTo>
                  <a:lnTo>
                    <a:pt x="762000" y="4508500"/>
                  </a:lnTo>
                  <a:lnTo>
                    <a:pt x="762000" y="4495800"/>
                  </a:lnTo>
                  <a:lnTo>
                    <a:pt x="774700" y="4483100"/>
                  </a:lnTo>
                  <a:lnTo>
                    <a:pt x="762000" y="4470400"/>
                  </a:lnTo>
                  <a:lnTo>
                    <a:pt x="749300" y="4470400"/>
                  </a:lnTo>
                  <a:lnTo>
                    <a:pt x="736600" y="4470400"/>
                  </a:lnTo>
                  <a:lnTo>
                    <a:pt x="723900" y="4457700"/>
                  </a:lnTo>
                  <a:lnTo>
                    <a:pt x="711200" y="4457700"/>
                  </a:lnTo>
                  <a:lnTo>
                    <a:pt x="698500" y="4457700"/>
                  </a:lnTo>
                  <a:lnTo>
                    <a:pt x="685800" y="4445000"/>
                  </a:lnTo>
                  <a:lnTo>
                    <a:pt x="673100" y="4432300"/>
                  </a:lnTo>
                  <a:lnTo>
                    <a:pt x="660400" y="4419600"/>
                  </a:lnTo>
                  <a:lnTo>
                    <a:pt x="647700" y="4432300"/>
                  </a:lnTo>
                  <a:lnTo>
                    <a:pt x="635000" y="4432300"/>
                  </a:lnTo>
                  <a:lnTo>
                    <a:pt x="622300" y="4419600"/>
                  </a:lnTo>
                  <a:lnTo>
                    <a:pt x="609600" y="4406900"/>
                  </a:lnTo>
                  <a:lnTo>
                    <a:pt x="609600" y="4394200"/>
                  </a:lnTo>
                  <a:lnTo>
                    <a:pt x="609600" y="4381500"/>
                  </a:lnTo>
                  <a:lnTo>
                    <a:pt x="609600" y="4368800"/>
                  </a:lnTo>
                  <a:lnTo>
                    <a:pt x="609600" y="4356100"/>
                  </a:lnTo>
                  <a:lnTo>
                    <a:pt x="609600" y="4343400"/>
                  </a:lnTo>
                  <a:lnTo>
                    <a:pt x="596900" y="4330700"/>
                  </a:lnTo>
                  <a:lnTo>
                    <a:pt x="584200" y="4343400"/>
                  </a:lnTo>
                  <a:lnTo>
                    <a:pt x="571500" y="4356100"/>
                  </a:lnTo>
                  <a:lnTo>
                    <a:pt x="558800" y="4356100"/>
                  </a:lnTo>
                  <a:lnTo>
                    <a:pt x="546100" y="4356100"/>
                  </a:lnTo>
                  <a:lnTo>
                    <a:pt x="533400" y="4356100"/>
                  </a:lnTo>
                  <a:lnTo>
                    <a:pt x="520700" y="4343400"/>
                  </a:lnTo>
                  <a:lnTo>
                    <a:pt x="508000" y="4343400"/>
                  </a:lnTo>
                  <a:lnTo>
                    <a:pt x="495300" y="4343400"/>
                  </a:lnTo>
                  <a:lnTo>
                    <a:pt x="482600" y="4343400"/>
                  </a:lnTo>
                  <a:lnTo>
                    <a:pt x="469900" y="4330700"/>
                  </a:lnTo>
                  <a:lnTo>
                    <a:pt x="457200" y="4318000"/>
                  </a:lnTo>
                  <a:lnTo>
                    <a:pt x="444500" y="4318000"/>
                  </a:lnTo>
                  <a:lnTo>
                    <a:pt x="431800" y="4330700"/>
                  </a:lnTo>
                  <a:lnTo>
                    <a:pt x="419100" y="4343400"/>
                  </a:lnTo>
                  <a:lnTo>
                    <a:pt x="406400" y="4343400"/>
                  </a:lnTo>
                  <a:lnTo>
                    <a:pt x="393700" y="4356100"/>
                  </a:lnTo>
                  <a:lnTo>
                    <a:pt x="393700" y="4368800"/>
                  </a:lnTo>
                  <a:lnTo>
                    <a:pt x="393700" y="4381500"/>
                  </a:lnTo>
                  <a:lnTo>
                    <a:pt x="393700" y="4394200"/>
                  </a:lnTo>
                  <a:lnTo>
                    <a:pt x="406400" y="4406900"/>
                  </a:lnTo>
                  <a:lnTo>
                    <a:pt x="393700" y="4419600"/>
                  </a:lnTo>
                  <a:lnTo>
                    <a:pt x="381000" y="4432300"/>
                  </a:lnTo>
                  <a:lnTo>
                    <a:pt x="368300" y="4432300"/>
                  </a:lnTo>
                  <a:lnTo>
                    <a:pt x="355600" y="4419600"/>
                  </a:lnTo>
                  <a:lnTo>
                    <a:pt x="342900" y="4419600"/>
                  </a:lnTo>
                  <a:lnTo>
                    <a:pt x="330200" y="4406900"/>
                  </a:lnTo>
                  <a:lnTo>
                    <a:pt x="317500" y="4394200"/>
                  </a:lnTo>
                  <a:lnTo>
                    <a:pt x="304800" y="4381500"/>
                  </a:lnTo>
                  <a:lnTo>
                    <a:pt x="292100" y="4368800"/>
                  </a:lnTo>
                  <a:lnTo>
                    <a:pt x="279400" y="4356100"/>
                  </a:lnTo>
                  <a:lnTo>
                    <a:pt x="279400" y="4343400"/>
                  </a:lnTo>
                  <a:lnTo>
                    <a:pt x="266700" y="4330700"/>
                  </a:lnTo>
                  <a:lnTo>
                    <a:pt x="254000" y="4318000"/>
                  </a:lnTo>
                  <a:lnTo>
                    <a:pt x="241300" y="4305300"/>
                  </a:lnTo>
                  <a:lnTo>
                    <a:pt x="254000" y="4292600"/>
                  </a:lnTo>
                  <a:lnTo>
                    <a:pt x="266700" y="4279900"/>
                  </a:lnTo>
                  <a:lnTo>
                    <a:pt x="279400" y="4267200"/>
                  </a:lnTo>
                  <a:lnTo>
                    <a:pt x="292100" y="4254500"/>
                  </a:lnTo>
                  <a:lnTo>
                    <a:pt x="292100" y="4241800"/>
                  </a:lnTo>
                  <a:lnTo>
                    <a:pt x="292100" y="4229100"/>
                  </a:lnTo>
                  <a:lnTo>
                    <a:pt x="279400" y="4216400"/>
                  </a:lnTo>
                  <a:lnTo>
                    <a:pt x="279400" y="4203700"/>
                  </a:lnTo>
                  <a:lnTo>
                    <a:pt x="266700" y="4191000"/>
                  </a:lnTo>
                  <a:lnTo>
                    <a:pt x="266700" y="4178300"/>
                  </a:lnTo>
                  <a:lnTo>
                    <a:pt x="254000" y="4165600"/>
                  </a:lnTo>
                  <a:lnTo>
                    <a:pt x="241300" y="4152900"/>
                  </a:lnTo>
                  <a:lnTo>
                    <a:pt x="228600" y="4140200"/>
                  </a:lnTo>
                  <a:lnTo>
                    <a:pt x="241300" y="4127500"/>
                  </a:lnTo>
                  <a:lnTo>
                    <a:pt x="241300" y="4114800"/>
                  </a:lnTo>
                  <a:lnTo>
                    <a:pt x="241300" y="4102100"/>
                  </a:lnTo>
                  <a:lnTo>
                    <a:pt x="241300" y="4089400"/>
                  </a:lnTo>
                  <a:lnTo>
                    <a:pt x="241300" y="4076700"/>
                  </a:lnTo>
                  <a:lnTo>
                    <a:pt x="241300" y="4064000"/>
                  </a:lnTo>
                  <a:lnTo>
                    <a:pt x="228600" y="4051300"/>
                  </a:lnTo>
                  <a:lnTo>
                    <a:pt x="215900" y="4038600"/>
                  </a:lnTo>
                  <a:lnTo>
                    <a:pt x="215900" y="4025900"/>
                  </a:lnTo>
                  <a:lnTo>
                    <a:pt x="228600" y="4013200"/>
                  </a:lnTo>
                  <a:lnTo>
                    <a:pt x="228600" y="4000500"/>
                  </a:lnTo>
                  <a:lnTo>
                    <a:pt x="215900" y="3987800"/>
                  </a:lnTo>
                  <a:lnTo>
                    <a:pt x="203200" y="3975100"/>
                  </a:lnTo>
                  <a:lnTo>
                    <a:pt x="190500" y="3962400"/>
                  </a:lnTo>
                  <a:lnTo>
                    <a:pt x="177800" y="3949700"/>
                  </a:lnTo>
                  <a:lnTo>
                    <a:pt x="165100" y="3937000"/>
                  </a:lnTo>
                  <a:lnTo>
                    <a:pt x="152400" y="3924300"/>
                  </a:lnTo>
                  <a:lnTo>
                    <a:pt x="139700" y="3911600"/>
                  </a:lnTo>
                  <a:lnTo>
                    <a:pt x="152400" y="3898900"/>
                  </a:lnTo>
                  <a:lnTo>
                    <a:pt x="165100" y="3898900"/>
                  </a:lnTo>
                  <a:lnTo>
                    <a:pt x="177800" y="3886200"/>
                  </a:lnTo>
                  <a:lnTo>
                    <a:pt x="190500" y="3873500"/>
                  </a:lnTo>
                  <a:lnTo>
                    <a:pt x="203200" y="3860800"/>
                  </a:lnTo>
                  <a:lnTo>
                    <a:pt x="215900" y="3848100"/>
                  </a:lnTo>
                  <a:lnTo>
                    <a:pt x="215900" y="3835400"/>
                  </a:lnTo>
                  <a:lnTo>
                    <a:pt x="215900" y="3822700"/>
                  </a:lnTo>
                  <a:lnTo>
                    <a:pt x="203200" y="3810000"/>
                  </a:lnTo>
                  <a:lnTo>
                    <a:pt x="203200" y="3797300"/>
                  </a:lnTo>
                  <a:lnTo>
                    <a:pt x="203200" y="3784600"/>
                  </a:lnTo>
                  <a:lnTo>
                    <a:pt x="203200" y="3771900"/>
                  </a:lnTo>
                  <a:lnTo>
                    <a:pt x="190500" y="3759200"/>
                  </a:lnTo>
                  <a:lnTo>
                    <a:pt x="177800" y="3759200"/>
                  </a:lnTo>
                  <a:lnTo>
                    <a:pt x="165100" y="3759200"/>
                  </a:lnTo>
                  <a:lnTo>
                    <a:pt x="152400" y="3759200"/>
                  </a:lnTo>
                  <a:lnTo>
                    <a:pt x="139700" y="3746500"/>
                  </a:lnTo>
                  <a:lnTo>
                    <a:pt x="152400" y="3733800"/>
                  </a:lnTo>
                  <a:lnTo>
                    <a:pt x="152400" y="3721100"/>
                  </a:lnTo>
                  <a:lnTo>
                    <a:pt x="152400" y="3708400"/>
                  </a:lnTo>
                  <a:lnTo>
                    <a:pt x="165100" y="3695700"/>
                  </a:lnTo>
                  <a:lnTo>
                    <a:pt x="165100" y="3683000"/>
                  </a:lnTo>
                  <a:lnTo>
                    <a:pt x="165100" y="3670300"/>
                  </a:lnTo>
                  <a:lnTo>
                    <a:pt x="165100" y="3657600"/>
                  </a:lnTo>
                  <a:lnTo>
                    <a:pt x="152400" y="3644900"/>
                  </a:lnTo>
                  <a:lnTo>
                    <a:pt x="139700" y="3644900"/>
                  </a:lnTo>
                  <a:lnTo>
                    <a:pt x="127000" y="3632200"/>
                  </a:lnTo>
                  <a:lnTo>
                    <a:pt x="114300" y="3619500"/>
                  </a:lnTo>
                  <a:lnTo>
                    <a:pt x="101600" y="3619500"/>
                  </a:lnTo>
                  <a:lnTo>
                    <a:pt x="88900" y="3606800"/>
                  </a:lnTo>
                  <a:lnTo>
                    <a:pt x="76200" y="3606800"/>
                  </a:lnTo>
                  <a:lnTo>
                    <a:pt x="63500" y="3594100"/>
                  </a:lnTo>
                  <a:lnTo>
                    <a:pt x="50800" y="3581400"/>
                  </a:lnTo>
                  <a:lnTo>
                    <a:pt x="38100" y="3581400"/>
                  </a:lnTo>
                  <a:lnTo>
                    <a:pt x="25400" y="3568700"/>
                  </a:lnTo>
                  <a:lnTo>
                    <a:pt x="12700" y="3556000"/>
                  </a:lnTo>
                  <a:lnTo>
                    <a:pt x="0" y="3543300"/>
                  </a:lnTo>
                  <a:lnTo>
                    <a:pt x="12700" y="3530600"/>
                  </a:lnTo>
                  <a:lnTo>
                    <a:pt x="0" y="3517900"/>
                  </a:lnTo>
                  <a:lnTo>
                    <a:pt x="0" y="3505200"/>
                  </a:lnTo>
                  <a:lnTo>
                    <a:pt x="0" y="3492500"/>
                  </a:lnTo>
                  <a:lnTo>
                    <a:pt x="0" y="3479800"/>
                  </a:lnTo>
                  <a:lnTo>
                    <a:pt x="0" y="3467100"/>
                  </a:lnTo>
                  <a:lnTo>
                    <a:pt x="12700" y="3454400"/>
                  </a:lnTo>
                  <a:lnTo>
                    <a:pt x="25400" y="3441700"/>
                  </a:lnTo>
                  <a:lnTo>
                    <a:pt x="38100" y="3441700"/>
                  </a:lnTo>
                  <a:lnTo>
                    <a:pt x="50800" y="3429000"/>
                  </a:lnTo>
                  <a:lnTo>
                    <a:pt x="63500" y="3429000"/>
                  </a:lnTo>
                  <a:lnTo>
                    <a:pt x="76200" y="3416300"/>
                  </a:lnTo>
                  <a:lnTo>
                    <a:pt x="88900" y="3403600"/>
                  </a:lnTo>
                  <a:lnTo>
                    <a:pt x="88900" y="3390900"/>
                  </a:lnTo>
                  <a:lnTo>
                    <a:pt x="101600" y="3378200"/>
                  </a:lnTo>
                  <a:lnTo>
                    <a:pt x="114300" y="3365500"/>
                  </a:lnTo>
                  <a:lnTo>
                    <a:pt x="127000" y="3352800"/>
                  </a:lnTo>
                  <a:lnTo>
                    <a:pt x="139700" y="3352800"/>
                  </a:lnTo>
                  <a:lnTo>
                    <a:pt x="152400" y="3365500"/>
                  </a:lnTo>
                  <a:lnTo>
                    <a:pt x="165100" y="3365500"/>
                  </a:lnTo>
                  <a:lnTo>
                    <a:pt x="177800" y="3352800"/>
                  </a:lnTo>
                  <a:lnTo>
                    <a:pt x="190500" y="3365500"/>
                  </a:lnTo>
                  <a:lnTo>
                    <a:pt x="203200" y="3352800"/>
                  </a:lnTo>
                  <a:lnTo>
                    <a:pt x="215900" y="3340100"/>
                  </a:lnTo>
                  <a:lnTo>
                    <a:pt x="228600" y="3327400"/>
                  </a:lnTo>
                  <a:lnTo>
                    <a:pt x="228600" y="3314700"/>
                  </a:lnTo>
                  <a:lnTo>
                    <a:pt x="228600" y="3302000"/>
                  </a:lnTo>
                  <a:lnTo>
                    <a:pt x="228600" y="3289300"/>
                  </a:lnTo>
                  <a:lnTo>
                    <a:pt x="228600" y="3276600"/>
                  </a:lnTo>
                  <a:lnTo>
                    <a:pt x="228600" y="3263900"/>
                  </a:lnTo>
                  <a:lnTo>
                    <a:pt x="241300" y="3251200"/>
                  </a:lnTo>
                  <a:lnTo>
                    <a:pt x="228600" y="3238500"/>
                  </a:lnTo>
                  <a:lnTo>
                    <a:pt x="215900" y="3225800"/>
                  </a:lnTo>
                  <a:lnTo>
                    <a:pt x="215900" y="3213100"/>
                  </a:lnTo>
                  <a:lnTo>
                    <a:pt x="215900" y="3200400"/>
                  </a:lnTo>
                  <a:lnTo>
                    <a:pt x="215900" y="3187700"/>
                  </a:lnTo>
                  <a:lnTo>
                    <a:pt x="215900" y="3175000"/>
                  </a:lnTo>
                  <a:lnTo>
                    <a:pt x="215900" y="3162300"/>
                  </a:lnTo>
                  <a:lnTo>
                    <a:pt x="215900" y="3149600"/>
                  </a:lnTo>
                  <a:lnTo>
                    <a:pt x="228600" y="3136900"/>
                  </a:lnTo>
                  <a:lnTo>
                    <a:pt x="241300" y="3124200"/>
                  </a:lnTo>
                  <a:lnTo>
                    <a:pt x="254000" y="3111500"/>
                  </a:lnTo>
                  <a:lnTo>
                    <a:pt x="254000" y="3098800"/>
                  </a:lnTo>
                  <a:lnTo>
                    <a:pt x="254000" y="3086100"/>
                  </a:lnTo>
                  <a:lnTo>
                    <a:pt x="266700" y="3073400"/>
                  </a:lnTo>
                  <a:lnTo>
                    <a:pt x="266700" y="3060700"/>
                  </a:lnTo>
                  <a:lnTo>
                    <a:pt x="279400" y="3048000"/>
                  </a:lnTo>
                  <a:lnTo>
                    <a:pt x="292100" y="3035300"/>
                  </a:lnTo>
                  <a:lnTo>
                    <a:pt x="292100" y="3022600"/>
                  </a:lnTo>
                  <a:lnTo>
                    <a:pt x="304800" y="3009900"/>
                  </a:lnTo>
                  <a:lnTo>
                    <a:pt x="317500" y="2997200"/>
                  </a:lnTo>
                  <a:lnTo>
                    <a:pt x="330200" y="2984500"/>
                  </a:lnTo>
                  <a:lnTo>
                    <a:pt x="342900" y="2971800"/>
                  </a:lnTo>
                  <a:lnTo>
                    <a:pt x="355600" y="2971800"/>
                  </a:lnTo>
                  <a:lnTo>
                    <a:pt x="368300" y="2959100"/>
                  </a:lnTo>
                  <a:lnTo>
                    <a:pt x="381000" y="2946400"/>
                  </a:lnTo>
                  <a:lnTo>
                    <a:pt x="393700" y="2933700"/>
                  </a:lnTo>
                  <a:lnTo>
                    <a:pt x="406400" y="2921000"/>
                  </a:lnTo>
                  <a:lnTo>
                    <a:pt x="419100" y="2908300"/>
                  </a:lnTo>
                  <a:lnTo>
                    <a:pt x="431800" y="2895600"/>
                  </a:lnTo>
                  <a:lnTo>
                    <a:pt x="444500" y="2882900"/>
                  </a:lnTo>
                  <a:lnTo>
                    <a:pt x="444500" y="2870200"/>
                  </a:lnTo>
                  <a:lnTo>
                    <a:pt x="444500" y="2857500"/>
                  </a:lnTo>
                  <a:lnTo>
                    <a:pt x="431800" y="2844800"/>
                  </a:lnTo>
                  <a:lnTo>
                    <a:pt x="444500" y="2832100"/>
                  </a:lnTo>
                  <a:lnTo>
                    <a:pt x="444500" y="2819400"/>
                  </a:lnTo>
                  <a:lnTo>
                    <a:pt x="444500" y="2806700"/>
                  </a:lnTo>
                  <a:lnTo>
                    <a:pt x="444500" y="2794000"/>
                  </a:lnTo>
                  <a:lnTo>
                    <a:pt x="444500" y="2781300"/>
                  </a:lnTo>
                  <a:lnTo>
                    <a:pt x="431800" y="2768600"/>
                  </a:lnTo>
                  <a:lnTo>
                    <a:pt x="431800" y="2755900"/>
                  </a:lnTo>
                  <a:lnTo>
                    <a:pt x="431800" y="2743200"/>
                  </a:lnTo>
                  <a:lnTo>
                    <a:pt x="444500" y="2730500"/>
                  </a:lnTo>
                  <a:lnTo>
                    <a:pt x="457200" y="2717800"/>
                  </a:lnTo>
                  <a:lnTo>
                    <a:pt x="469900" y="2717800"/>
                  </a:lnTo>
                  <a:lnTo>
                    <a:pt x="482600" y="2705100"/>
                  </a:lnTo>
                  <a:lnTo>
                    <a:pt x="469900" y="2692400"/>
                  </a:lnTo>
                  <a:lnTo>
                    <a:pt x="469900" y="2679700"/>
                  </a:lnTo>
                  <a:lnTo>
                    <a:pt x="469900" y="2667000"/>
                  </a:lnTo>
                  <a:lnTo>
                    <a:pt x="457200" y="2654300"/>
                  </a:lnTo>
                  <a:lnTo>
                    <a:pt x="457200" y="2641600"/>
                  </a:lnTo>
                  <a:lnTo>
                    <a:pt x="469900" y="2628900"/>
                  </a:lnTo>
                  <a:lnTo>
                    <a:pt x="482600" y="2616200"/>
                  </a:lnTo>
                  <a:lnTo>
                    <a:pt x="495300" y="2616200"/>
                  </a:lnTo>
                  <a:lnTo>
                    <a:pt x="508000" y="2603500"/>
                  </a:lnTo>
                  <a:lnTo>
                    <a:pt x="520700" y="2603500"/>
                  </a:lnTo>
                  <a:lnTo>
                    <a:pt x="533400" y="2603500"/>
                  </a:lnTo>
                  <a:lnTo>
                    <a:pt x="546100" y="2616200"/>
                  </a:lnTo>
                  <a:lnTo>
                    <a:pt x="558800" y="2603500"/>
                  </a:lnTo>
                  <a:lnTo>
                    <a:pt x="571500" y="2616200"/>
                  </a:lnTo>
                  <a:lnTo>
                    <a:pt x="584200" y="2616200"/>
                  </a:lnTo>
                  <a:lnTo>
                    <a:pt x="596900" y="2603500"/>
                  </a:lnTo>
                  <a:lnTo>
                    <a:pt x="609600" y="2603500"/>
                  </a:lnTo>
                  <a:lnTo>
                    <a:pt x="622300" y="2603500"/>
                  </a:lnTo>
                  <a:lnTo>
                    <a:pt x="635000" y="2616200"/>
                  </a:lnTo>
                  <a:lnTo>
                    <a:pt x="647700" y="2616200"/>
                  </a:lnTo>
                  <a:lnTo>
                    <a:pt x="660400" y="2628900"/>
                  </a:lnTo>
                  <a:lnTo>
                    <a:pt x="673100" y="2628900"/>
                  </a:lnTo>
                  <a:lnTo>
                    <a:pt x="685800" y="2641600"/>
                  </a:lnTo>
                  <a:lnTo>
                    <a:pt x="698500" y="2641600"/>
                  </a:lnTo>
                  <a:lnTo>
                    <a:pt x="711200" y="2641600"/>
                  </a:lnTo>
                  <a:lnTo>
                    <a:pt x="723900" y="2654300"/>
                  </a:lnTo>
                  <a:lnTo>
                    <a:pt x="736600" y="2654300"/>
                  </a:lnTo>
                  <a:lnTo>
                    <a:pt x="749300" y="2654300"/>
                  </a:lnTo>
                  <a:lnTo>
                    <a:pt x="762000" y="2667000"/>
                  </a:lnTo>
                  <a:lnTo>
                    <a:pt x="774700" y="2667000"/>
                  </a:lnTo>
                  <a:lnTo>
                    <a:pt x="787400" y="2667000"/>
                  </a:lnTo>
                  <a:lnTo>
                    <a:pt x="800100" y="2679700"/>
                  </a:lnTo>
                  <a:lnTo>
                    <a:pt x="812800" y="2679700"/>
                  </a:lnTo>
                  <a:lnTo>
                    <a:pt x="825500" y="2692400"/>
                  </a:lnTo>
                  <a:lnTo>
                    <a:pt x="825500" y="2705100"/>
                  </a:lnTo>
                  <a:lnTo>
                    <a:pt x="825500" y="2717800"/>
                  </a:lnTo>
                  <a:lnTo>
                    <a:pt x="825500" y="2730500"/>
                  </a:lnTo>
                  <a:lnTo>
                    <a:pt x="838200" y="2743200"/>
                  </a:lnTo>
                  <a:lnTo>
                    <a:pt x="850900" y="2743200"/>
                  </a:lnTo>
                  <a:lnTo>
                    <a:pt x="863600" y="2755900"/>
                  </a:lnTo>
                  <a:lnTo>
                    <a:pt x="876300" y="2768600"/>
                  </a:lnTo>
                  <a:lnTo>
                    <a:pt x="889000" y="2755900"/>
                  </a:lnTo>
                  <a:lnTo>
                    <a:pt x="889000" y="2743200"/>
                  </a:lnTo>
                  <a:lnTo>
                    <a:pt x="876300" y="2730500"/>
                  </a:lnTo>
                  <a:lnTo>
                    <a:pt x="876300" y="2717800"/>
                  </a:lnTo>
                  <a:lnTo>
                    <a:pt x="889000" y="2705100"/>
                  </a:lnTo>
                  <a:lnTo>
                    <a:pt x="889000" y="2692400"/>
                  </a:lnTo>
                  <a:lnTo>
                    <a:pt x="901700" y="2679700"/>
                  </a:lnTo>
                  <a:lnTo>
                    <a:pt x="901700" y="2667000"/>
                  </a:lnTo>
                  <a:lnTo>
                    <a:pt x="914400" y="2654300"/>
                  </a:lnTo>
                  <a:lnTo>
                    <a:pt x="927100" y="2641600"/>
                  </a:lnTo>
                  <a:lnTo>
                    <a:pt x="914400" y="2628900"/>
                  </a:lnTo>
                  <a:lnTo>
                    <a:pt x="901700" y="2616200"/>
                  </a:lnTo>
                  <a:lnTo>
                    <a:pt x="889000" y="2603500"/>
                  </a:lnTo>
                  <a:lnTo>
                    <a:pt x="876300" y="2590800"/>
                  </a:lnTo>
                  <a:lnTo>
                    <a:pt x="889000" y="2578100"/>
                  </a:lnTo>
                  <a:lnTo>
                    <a:pt x="901700" y="2565400"/>
                  </a:lnTo>
                  <a:lnTo>
                    <a:pt x="914400" y="2552700"/>
                  </a:lnTo>
                  <a:lnTo>
                    <a:pt x="927100" y="2540000"/>
                  </a:lnTo>
                  <a:lnTo>
                    <a:pt x="939800" y="2527300"/>
                  </a:lnTo>
                  <a:lnTo>
                    <a:pt x="939800" y="2514600"/>
                  </a:lnTo>
                  <a:lnTo>
                    <a:pt x="952500" y="2501900"/>
                  </a:lnTo>
                  <a:lnTo>
                    <a:pt x="965200" y="2489200"/>
                  </a:lnTo>
                  <a:lnTo>
                    <a:pt x="977900" y="2476500"/>
                  </a:lnTo>
                  <a:lnTo>
                    <a:pt x="977900" y="2463800"/>
                  </a:lnTo>
                  <a:lnTo>
                    <a:pt x="965200" y="2451100"/>
                  </a:lnTo>
                  <a:lnTo>
                    <a:pt x="965200" y="2438400"/>
                  </a:lnTo>
                  <a:lnTo>
                    <a:pt x="977900" y="2425700"/>
                  </a:lnTo>
                  <a:lnTo>
                    <a:pt x="977900" y="2413000"/>
                  </a:lnTo>
                  <a:lnTo>
                    <a:pt x="977900" y="2400300"/>
                  </a:lnTo>
                  <a:lnTo>
                    <a:pt x="977900" y="2387600"/>
                  </a:lnTo>
                  <a:lnTo>
                    <a:pt x="977900" y="2374900"/>
                  </a:lnTo>
                  <a:lnTo>
                    <a:pt x="990600" y="2362200"/>
                  </a:lnTo>
                  <a:lnTo>
                    <a:pt x="1003300" y="2349500"/>
                  </a:lnTo>
                  <a:lnTo>
                    <a:pt x="1016000" y="2336800"/>
                  </a:lnTo>
                  <a:lnTo>
                    <a:pt x="1028700" y="2336800"/>
                  </a:lnTo>
                  <a:lnTo>
                    <a:pt x="1041400" y="2324100"/>
                  </a:lnTo>
                  <a:lnTo>
                    <a:pt x="1054100" y="2311400"/>
                  </a:lnTo>
                  <a:lnTo>
                    <a:pt x="1054100" y="2298700"/>
                  </a:lnTo>
                  <a:lnTo>
                    <a:pt x="1066800" y="2286000"/>
                  </a:lnTo>
                  <a:lnTo>
                    <a:pt x="1066800" y="2273300"/>
                  </a:lnTo>
                  <a:lnTo>
                    <a:pt x="1066800" y="2260600"/>
                  </a:lnTo>
                  <a:lnTo>
                    <a:pt x="1066800" y="2247900"/>
                  </a:lnTo>
                  <a:lnTo>
                    <a:pt x="1066800" y="2235200"/>
                  </a:lnTo>
                  <a:lnTo>
                    <a:pt x="1066800" y="2222500"/>
                  </a:lnTo>
                  <a:lnTo>
                    <a:pt x="1079500" y="2209800"/>
                  </a:lnTo>
                  <a:lnTo>
                    <a:pt x="1066800" y="2197100"/>
                  </a:lnTo>
                  <a:lnTo>
                    <a:pt x="1066800" y="2184400"/>
                  </a:lnTo>
                  <a:lnTo>
                    <a:pt x="1066800" y="2171700"/>
                  </a:lnTo>
                  <a:lnTo>
                    <a:pt x="1079500" y="2159000"/>
                  </a:lnTo>
                  <a:lnTo>
                    <a:pt x="1092200" y="2159000"/>
                  </a:lnTo>
                  <a:lnTo>
                    <a:pt x="1104900" y="2159000"/>
                  </a:lnTo>
                  <a:lnTo>
                    <a:pt x="1117600" y="2159000"/>
                  </a:lnTo>
                  <a:lnTo>
                    <a:pt x="1130300" y="2146300"/>
                  </a:lnTo>
                  <a:lnTo>
                    <a:pt x="1130300" y="2133600"/>
                  </a:lnTo>
                  <a:lnTo>
                    <a:pt x="1130300" y="2120900"/>
                  </a:lnTo>
                  <a:lnTo>
                    <a:pt x="1117600" y="2108200"/>
                  </a:lnTo>
                  <a:lnTo>
                    <a:pt x="1104900" y="2095500"/>
                  </a:lnTo>
                  <a:lnTo>
                    <a:pt x="1092200" y="2095500"/>
                  </a:lnTo>
                  <a:lnTo>
                    <a:pt x="1079500" y="2082800"/>
                  </a:lnTo>
                  <a:lnTo>
                    <a:pt x="1066800" y="2095500"/>
                  </a:lnTo>
                  <a:lnTo>
                    <a:pt x="1054100" y="2082800"/>
                  </a:lnTo>
                  <a:lnTo>
                    <a:pt x="1041400" y="2070100"/>
                  </a:lnTo>
                  <a:lnTo>
                    <a:pt x="1028700" y="2082800"/>
                  </a:lnTo>
                  <a:lnTo>
                    <a:pt x="1016000" y="2082800"/>
                  </a:lnTo>
                  <a:lnTo>
                    <a:pt x="1003300" y="2082800"/>
                  </a:lnTo>
                  <a:lnTo>
                    <a:pt x="990600" y="2082800"/>
                  </a:lnTo>
                  <a:lnTo>
                    <a:pt x="977900" y="2070100"/>
                  </a:lnTo>
                  <a:lnTo>
                    <a:pt x="965200" y="2070100"/>
                  </a:lnTo>
                  <a:lnTo>
                    <a:pt x="952500" y="2070100"/>
                  </a:lnTo>
                  <a:lnTo>
                    <a:pt x="939800" y="2070100"/>
                  </a:lnTo>
                  <a:lnTo>
                    <a:pt x="927100" y="2070100"/>
                  </a:lnTo>
                  <a:lnTo>
                    <a:pt x="914400" y="2070100"/>
                  </a:lnTo>
                  <a:lnTo>
                    <a:pt x="901700" y="2070100"/>
                  </a:lnTo>
                  <a:lnTo>
                    <a:pt x="889000" y="2070100"/>
                  </a:lnTo>
                  <a:lnTo>
                    <a:pt x="876300" y="2070100"/>
                  </a:lnTo>
                  <a:lnTo>
                    <a:pt x="863600" y="2082800"/>
                  </a:lnTo>
                  <a:lnTo>
                    <a:pt x="850900" y="2082800"/>
                  </a:lnTo>
                  <a:lnTo>
                    <a:pt x="838200" y="2082800"/>
                  </a:lnTo>
                  <a:lnTo>
                    <a:pt x="825500" y="2082800"/>
                  </a:lnTo>
                  <a:lnTo>
                    <a:pt x="812800" y="2095500"/>
                  </a:lnTo>
                  <a:lnTo>
                    <a:pt x="800100" y="2108200"/>
                  </a:lnTo>
                  <a:lnTo>
                    <a:pt x="787400" y="2120900"/>
                  </a:lnTo>
                  <a:lnTo>
                    <a:pt x="774700" y="2133600"/>
                  </a:lnTo>
                  <a:lnTo>
                    <a:pt x="762000" y="2133600"/>
                  </a:lnTo>
                  <a:lnTo>
                    <a:pt x="749300" y="2146300"/>
                  </a:lnTo>
                  <a:lnTo>
                    <a:pt x="736600" y="2159000"/>
                  </a:lnTo>
                  <a:lnTo>
                    <a:pt x="723900" y="2159000"/>
                  </a:lnTo>
                  <a:lnTo>
                    <a:pt x="711200" y="2171700"/>
                  </a:lnTo>
                  <a:lnTo>
                    <a:pt x="698500" y="2171700"/>
                  </a:lnTo>
                  <a:lnTo>
                    <a:pt x="685800" y="2184400"/>
                  </a:lnTo>
                  <a:lnTo>
                    <a:pt x="673100" y="2171700"/>
                  </a:lnTo>
                  <a:lnTo>
                    <a:pt x="660400" y="2159000"/>
                  </a:lnTo>
                  <a:lnTo>
                    <a:pt x="647700" y="2146300"/>
                  </a:lnTo>
                  <a:lnTo>
                    <a:pt x="635000" y="2133600"/>
                  </a:lnTo>
                  <a:lnTo>
                    <a:pt x="622300" y="2133600"/>
                  </a:lnTo>
                  <a:lnTo>
                    <a:pt x="609600" y="2133600"/>
                  </a:lnTo>
                  <a:lnTo>
                    <a:pt x="596900" y="2133600"/>
                  </a:lnTo>
                  <a:lnTo>
                    <a:pt x="584200" y="2133600"/>
                  </a:lnTo>
                  <a:lnTo>
                    <a:pt x="571500" y="2120900"/>
                  </a:lnTo>
                  <a:lnTo>
                    <a:pt x="571500" y="2108200"/>
                  </a:lnTo>
                  <a:lnTo>
                    <a:pt x="571500" y="2095500"/>
                  </a:lnTo>
                  <a:lnTo>
                    <a:pt x="558800" y="2082800"/>
                  </a:lnTo>
                  <a:lnTo>
                    <a:pt x="558800" y="2070100"/>
                  </a:lnTo>
                  <a:lnTo>
                    <a:pt x="558800" y="2057400"/>
                  </a:lnTo>
                  <a:lnTo>
                    <a:pt x="558800" y="2044700"/>
                  </a:lnTo>
                  <a:lnTo>
                    <a:pt x="558800" y="2032000"/>
                  </a:lnTo>
                  <a:lnTo>
                    <a:pt x="558800" y="2019300"/>
                  </a:lnTo>
                  <a:lnTo>
                    <a:pt x="558800" y="2006600"/>
                  </a:lnTo>
                  <a:lnTo>
                    <a:pt x="558800" y="1993900"/>
                  </a:lnTo>
                  <a:lnTo>
                    <a:pt x="558800" y="1981200"/>
                  </a:lnTo>
                  <a:lnTo>
                    <a:pt x="558800" y="1968500"/>
                  </a:lnTo>
                  <a:lnTo>
                    <a:pt x="571500" y="1955800"/>
                  </a:lnTo>
                  <a:lnTo>
                    <a:pt x="584200" y="1943100"/>
                  </a:lnTo>
                  <a:lnTo>
                    <a:pt x="584200" y="1930400"/>
                  </a:lnTo>
                  <a:lnTo>
                    <a:pt x="596900" y="1917700"/>
                  </a:lnTo>
                  <a:lnTo>
                    <a:pt x="609600" y="1905000"/>
                  </a:lnTo>
                  <a:lnTo>
                    <a:pt x="622300" y="1892300"/>
                  </a:lnTo>
                  <a:lnTo>
                    <a:pt x="635000" y="1879600"/>
                  </a:lnTo>
                  <a:lnTo>
                    <a:pt x="647700" y="1892300"/>
                  </a:lnTo>
                  <a:lnTo>
                    <a:pt x="660400" y="1879600"/>
                  </a:lnTo>
                  <a:lnTo>
                    <a:pt x="660400" y="1866900"/>
                  </a:lnTo>
                  <a:lnTo>
                    <a:pt x="647700" y="1854200"/>
                  </a:lnTo>
                  <a:lnTo>
                    <a:pt x="635000" y="1841500"/>
                  </a:lnTo>
                  <a:lnTo>
                    <a:pt x="622300" y="1841500"/>
                  </a:lnTo>
                  <a:lnTo>
                    <a:pt x="609600" y="1841500"/>
                  </a:lnTo>
                  <a:lnTo>
                    <a:pt x="596900" y="1828800"/>
                  </a:lnTo>
                  <a:lnTo>
                    <a:pt x="584200" y="1828800"/>
                  </a:lnTo>
                  <a:lnTo>
                    <a:pt x="571500" y="1816100"/>
                  </a:lnTo>
                  <a:lnTo>
                    <a:pt x="558800" y="1816100"/>
                  </a:lnTo>
                  <a:lnTo>
                    <a:pt x="546100" y="1816100"/>
                  </a:lnTo>
                  <a:lnTo>
                    <a:pt x="533400" y="1803400"/>
                  </a:lnTo>
                  <a:lnTo>
                    <a:pt x="520700" y="1790700"/>
                  </a:lnTo>
                  <a:lnTo>
                    <a:pt x="508000" y="1778000"/>
                  </a:lnTo>
                  <a:lnTo>
                    <a:pt x="495300" y="1765300"/>
                  </a:lnTo>
                  <a:lnTo>
                    <a:pt x="482600" y="1752600"/>
                  </a:lnTo>
                  <a:lnTo>
                    <a:pt x="469900" y="1739900"/>
                  </a:lnTo>
                  <a:lnTo>
                    <a:pt x="457200" y="1739900"/>
                  </a:lnTo>
                  <a:lnTo>
                    <a:pt x="444500" y="1752600"/>
                  </a:lnTo>
                  <a:lnTo>
                    <a:pt x="431800" y="1752600"/>
                  </a:lnTo>
                  <a:lnTo>
                    <a:pt x="419100" y="1765300"/>
                  </a:lnTo>
                  <a:lnTo>
                    <a:pt x="406400" y="1778000"/>
                  </a:lnTo>
                  <a:lnTo>
                    <a:pt x="393700" y="1790700"/>
                  </a:lnTo>
                  <a:lnTo>
                    <a:pt x="381000" y="1778000"/>
                  </a:lnTo>
                  <a:lnTo>
                    <a:pt x="381000" y="1765300"/>
                  </a:lnTo>
                  <a:lnTo>
                    <a:pt x="368300" y="1752600"/>
                  </a:lnTo>
                  <a:lnTo>
                    <a:pt x="355600" y="1739900"/>
                  </a:lnTo>
                  <a:lnTo>
                    <a:pt x="342900" y="1727200"/>
                  </a:lnTo>
                  <a:lnTo>
                    <a:pt x="342900" y="1714500"/>
                  </a:lnTo>
                  <a:lnTo>
                    <a:pt x="355600" y="1701800"/>
                  </a:lnTo>
                  <a:lnTo>
                    <a:pt x="368300" y="1689100"/>
                  </a:lnTo>
                  <a:lnTo>
                    <a:pt x="381000" y="1689100"/>
                  </a:lnTo>
                  <a:lnTo>
                    <a:pt x="393700" y="1676400"/>
                  </a:lnTo>
                  <a:lnTo>
                    <a:pt x="393700" y="1663700"/>
                  </a:lnTo>
                  <a:lnTo>
                    <a:pt x="381000" y="1651000"/>
                  </a:lnTo>
                  <a:lnTo>
                    <a:pt x="368300" y="1638300"/>
                  </a:lnTo>
                  <a:lnTo>
                    <a:pt x="355600" y="1625600"/>
                  </a:lnTo>
                  <a:lnTo>
                    <a:pt x="342900" y="1625600"/>
                  </a:lnTo>
                  <a:lnTo>
                    <a:pt x="330200" y="1612900"/>
                  </a:lnTo>
                  <a:lnTo>
                    <a:pt x="317500" y="1612900"/>
                  </a:lnTo>
                  <a:lnTo>
                    <a:pt x="304800" y="1612900"/>
                  </a:lnTo>
                  <a:lnTo>
                    <a:pt x="292100" y="1600200"/>
                  </a:lnTo>
                  <a:lnTo>
                    <a:pt x="279400" y="1587500"/>
                  </a:lnTo>
                  <a:lnTo>
                    <a:pt x="266700" y="1574800"/>
                  </a:lnTo>
                  <a:lnTo>
                    <a:pt x="254000" y="1562100"/>
                  </a:lnTo>
                  <a:lnTo>
                    <a:pt x="241300" y="1549400"/>
                  </a:lnTo>
                  <a:lnTo>
                    <a:pt x="254000" y="1536700"/>
                  </a:lnTo>
                  <a:lnTo>
                    <a:pt x="266700" y="1536700"/>
                  </a:lnTo>
                  <a:lnTo>
                    <a:pt x="279400" y="1536700"/>
                  </a:lnTo>
                  <a:lnTo>
                    <a:pt x="292100" y="1536700"/>
                  </a:lnTo>
                  <a:lnTo>
                    <a:pt x="304800" y="1536700"/>
                  </a:lnTo>
                  <a:lnTo>
                    <a:pt x="317500" y="1524000"/>
                  </a:lnTo>
                  <a:lnTo>
                    <a:pt x="330200" y="1511300"/>
                  </a:lnTo>
                  <a:lnTo>
                    <a:pt x="317500" y="1498600"/>
                  </a:lnTo>
                  <a:lnTo>
                    <a:pt x="317500" y="1485900"/>
                  </a:lnTo>
                  <a:lnTo>
                    <a:pt x="304800" y="1473200"/>
                  </a:lnTo>
                  <a:lnTo>
                    <a:pt x="304800" y="1460500"/>
                  </a:lnTo>
                  <a:lnTo>
                    <a:pt x="292100" y="1447800"/>
                  </a:lnTo>
                  <a:lnTo>
                    <a:pt x="292100" y="1435100"/>
                  </a:lnTo>
                  <a:lnTo>
                    <a:pt x="279400" y="1422400"/>
                  </a:lnTo>
                  <a:lnTo>
                    <a:pt x="266700" y="1409700"/>
                  </a:lnTo>
                  <a:lnTo>
                    <a:pt x="266700" y="1397000"/>
                  </a:lnTo>
                  <a:lnTo>
                    <a:pt x="254000" y="1384300"/>
                  </a:lnTo>
                  <a:lnTo>
                    <a:pt x="254000" y="1371600"/>
                  </a:lnTo>
                  <a:lnTo>
                    <a:pt x="241300" y="1358900"/>
                  </a:lnTo>
                  <a:lnTo>
                    <a:pt x="254000" y="1346200"/>
                  </a:lnTo>
                  <a:lnTo>
                    <a:pt x="254000" y="1333500"/>
                  </a:lnTo>
                  <a:lnTo>
                    <a:pt x="254000" y="1320800"/>
                  </a:lnTo>
                  <a:lnTo>
                    <a:pt x="266700" y="1308100"/>
                  </a:lnTo>
                  <a:lnTo>
                    <a:pt x="279400" y="1295400"/>
                  </a:lnTo>
                  <a:lnTo>
                    <a:pt x="279400" y="1282700"/>
                  </a:lnTo>
                  <a:lnTo>
                    <a:pt x="266700" y="1270000"/>
                  </a:lnTo>
                  <a:lnTo>
                    <a:pt x="279400" y="1257300"/>
                  </a:lnTo>
                  <a:lnTo>
                    <a:pt x="292100" y="1257300"/>
                  </a:lnTo>
                  <a:lnTo>
                    <a:pt x="304800" y="1244600"/>
                  </a:lnTo>
                  <a:lnTo>
                    <a:pt x="292100" y="1231900"/>
                  </a:lnTo>
                  <a:lnTo>
                    <a:pt x="279400" y="1219200"/>
                  </a:lnTo>
                  <a:lnTo>
                    <a:pt x="279400" y="1206500"/>
                  </a:lnTo>
                  <a:lnTo>
                    <a:pt x="266700" y="1193800"/>
                  </a:lnTo>
                  <a:lnTo>
                    <a:pt x="266700" y="1181100"/>
                  </a:lnTo>
                  <a:lnTo>
                    <a:pt x="279400" y="1168400"/>
                  </a:lnTo>
                  <a:lnTo>
                    <a:pt x="292100" y="1155700"/>
                  </a:lnTo>
                  <a:lnTo>
                    <a:pt x="304800" y="1155700"/>
                  </a:lnTo>
                  <a:lnTo>
                    <a:pt x="317500" y="1143000"/>
                  </a:lnTo>
                  <a:lnTo>
                    <a:pt x="330200" y="1143000"/>
                  </a:lnTo>
                  <a:lnTo>
                    <a:pt x="342900" y="1130300"/>
                  </a:lnTo>
                  <a:lnTo>
                    <a:pt x="355600" y="1117600"/>
                  </a:lnTo>
                  <a:lnTo>
                    <a:pt x="368300" y="1104900"/>
                  </a:lnTo>
                  <a:lnTo>
                    <a:pt x="381000" y="1104900"/>
                  </a:lnTo>
                  <a:lnTo>
                    <a:pt x="393700" y="1092200"/>
                  </a:lnTo>
                  <a:lnTo>
                    <a:pt x="406400" y="1092200"/>
                  </a:lnTo>
                  <a:lnTo>
                    <a:pt x="419100" y="1092200"/>
                  </a:lnTo>
                  <a:lnTo>
                    <a:pt x="431800" y="1079500"/>
                  </a:lnTo>
                  <a:lnTo>
                    <a:pt x="444500" y="1066800"/>
                  </a:lnTo>
                  <a:lnTo>
                    <a:pt x="457200" y="1054100"/>
                  </a:lnTo>
                  <a:lnTo>
                    <a:pt x="457200" y="1041400"/>
                  </a:lnTo>
                  <a:lnTo>
                    <a:pt x="457200" y="1028700"/>
                  </a:lnTo>
                  <a:lnTo>
                    <a:pt x="457200" y="1016000"/>
                  </a:lnTo>
                  <a:lnTo>
                    <a:pt x="444500" y="1003300"/>
                  </a:lnTo>
                  <a:lnTo>
                    <a:pt x="444500" y="990600"/>
                  </a:lnTo>
                  <a:lnTo>
                    <a:pt x="431800" y="977900"/>
                  </a:lnTo>
                  <a:lnTo>
                    <a:pt x="419100" y="965200"/>
                  </a:lnTo>
                  <a:lnTo>
                    <a:pt x="431800" y="952500"/>
                  </a:lnTo>
                  <a:lnTo>
                    <a:pt x="419100" y="939800"/>
                  </a:lnTo>
                  <a:lnTo>
                    <a:pt x="419100" y="927100"/>
                  </a:lnTo>
                  <a:lnTo>
                    <a:pt x="419100" y="914400"/>
                  </a:lnTo>
                  <a:lnTo>
                    <a:pt x="406400" y="901700"/>
                  </a:lnTo>
                  <a:lnTo>
                    <a:pt x="393700" y="889000"/>
                  </a:lnTo>
                  <a:lnTo>
                    <a:pt x="393700" y="876300"/>
                  </a:lnTo>
                  <a:lnTo>
                    <a:pt x="393700" y="863600"/>
                  </a:lnTo>
                  <a:lnTo>
                    <a:pt x="381000" y="850900"/>
                  </a:lnTo>
                  <a:lnTo>
                    <a:pt x="368300" y="838200"/>
                  </a:lnTo>
                  <a:lnTo>
                    <a:pt x="355600" y="825500"/>
                  </a:lnTo>
                  <a:lnTo>
                    <a:pt x="342900" y="812800"/>
                  </a:lnTo>
                  <a:lnTo>
                    <a:pt x="330200" y="800100"/>
                  </a:lnTo>
                  <a:lnTo>
                    <a:pt x="317500" y="787400"/>
                  </a:lnTo>
                  <a:lnTo>
                    <a:pt x="304800" y="774700"/>
                  </a:lnTo>
                  <a:lnTo>
                    <a:pt x="292100" y="774700"/>
                  </a:lnTo>
                  <a:lnTo>
                    <a:pt x="279400" y="787400"/>
                  </a:lnTo>
                  <a:lnTo>
                    <a:pt x="266700" y="787400"/>
                  </a:lnTo>
                  <a:lnTo>
                    <a:pt x="254000" y="774700"/>
                  </a:lnTo>
                  <a:lnTo>
                    <a:pt x="266700" y="762000"/>
                  </a:lnTo>
                  <a:lnTo>
                    <a:pt x="279400" y="749300"/>
                  </a:lnTo>
                  <a:lnTo>
                    <a:pt x="292100" y="749300"/>
                  </a:lnTo>
                  <a:lnTo>
                    <a:pt x="304800" y="736600"/>
                  </a:lnTo>
                  <a:lnTo>
                    <a:pt x="317500" y="723900"/>
                  </a:lnTo>
                  <a:lnTo>
                    <a:pt x="330200" y="723900"/>
                  </a:lnTo>
                  <a:lnTo>
                    <a:pt x="342900" y="711200"/>
                  </a:lnTo>
                  <a:lnTo>
                    <a:pt x="355600" y="723900"/>
                  </a:lnTo>
                  <a:lnTo>
                    <a:pt x="368300" y="723900"/>
                  </a:lnTo>
                  <a:lnTo>
                    <a:pt x="381000" y="723900"/>
                  </a:lnTo>
                  <a:lnTo>
                    <a:pt x="393700" y="736600"/>
                  </a:lnTo>
                  <a:lnTo>
                    <a:pt x="406400" y="723900"/>
                  </a:lnTo>
                  <a:lnTo>
                    <a:pt x="419100" y="736600"/>
                  </a:lnTo>
                  <a:lnTo>
                    <a:pt x="431800" y="736600"/>
                  </a:lnTo>
                  <a:lnTo>
                    <a:pt x="444500" y="736600"/>
                  </a:lnTo>
                  <a:lnTo>
                    <a:pt x="457200" y="749300"/>
                  </a:lnTo>
                  <a:lnTo>
                    <a:pt x="469900" y="736600"/>
                  </a:lnTo>
                  <a:lnTo>
                    <a:pt x="482600" y="749300"/>
                  </a:lnTo>
                  <a:lnTo>
                    <a:pt x="495300" y="749300"/>
                  </a:lnTo>
                  <a:lnTo>
                    <a:pt x="508000" y="749300"/>
                  </a:lnTo>
                  <a:lnTo>
                    <a:pt x="520700" y="749300"/>
                  </a:lnTo>
                  <a:lnTo>
                    <a:pt x="533400" y="762000"/>
                  </a:lnTo>
                  <a:lnTo>
                    <a:pt x="546100" y="762000"/>
                  </a:lnTo>
                  <a:lnTo>
                    <a:pt x="558800" y="774700"/>
                  </a:lnTo>
                  <a:lnTo>
                    <a:pt x="571500" y="787400"/>
                  </a:lnTo>
                  <a:lnTo>
                    <a:pt x="584200" y="800100"/>
                  </a:lnTo>
                  <a:lnTo>
                    <a:pt x="596900" y="812800"/>
                  </a:lnTo>
                  <a:lnTo>
                    <a:pt x="584200" y="825500"/>
                  </a:lnTo>
                  <a:lnTo>
                    <a:pt x="571500" y="838200"/>
                  </a:lnTo>
                  <a:lnTo>
                    <a:pt x="571500" y="850900"/>
                  </a:lnTo>
                  <a:lnTo>
                    <a:pt x="558800" y="863600"/>
                  </a:lnTo>
                  <a:lnTo>
                    <a:pt x="558800" y="876300"/>
                  </a:lnTo>
                  <a:lnTo>
                    <a:pt x="546100" y="889000"/>
                  </a:lnTo>
                  <a:lnTo>
                    <a:pt x="546100" y="901700"/>
                  </a:lnTo>
                  <a:lnTo>
                    <a:pt x="533400" y="914400"/>
                  </a:lnTo>
                  <a:lnTo>
                    <a:pt x="546100" y="927100"/>
                  </a:lnTo>
                  <a:lnTo>
                    <a:pt x="533400" y="939800"/>
                  </a:lnTo>
                  <a:lnTo>
                    <a:pt x="546100" y="952500"/>
                  </a:lnTo>
                  <a:lnTo>
                    <a:pt x="558800" y="965200"/>
                  </a:lnTo>
                  <a:lnTo>
                    <a:pt x="571500" y="977900"/>
                  </a:lnTo>
                  <a:lnTo>
                    <a:pt x="584200" y="965200"/>
                  </a:lnTo>
                  <a:lnTo>
                    <a:pt x="596900" y="952500"/>
                  </a:lnTo>
                  <a:lnTo>
                    <a:pt x="584200" y="939800"/>
                  </a:lnTo>
                  <a:lnTo>
                    <a:pt x="596900" y="927100"/>
                  </a:lnTo>
                  <a:lnTo>
                    <a:pt x="609600" y="914400"/>
                  </a:lnTo>
                  <a:lnTo>
                    <a:pt x="596900" y="901700"/>
                  </a:lnTo>
                  <a:lnTo>
                    <a:pt x="609600" y="889000"/>
                  </a:lnTo>
                  <a:lnTo>
                    <a:pt x="622300" y="876300"/>
                  </a:lnTo>
                  <a:lnTo>
                    <a:pt x="622300" y="863600"/>
                  </a:lnTo>
                  <a:lnTo>
                    <a:pt x="635000" y="850900"/>
                  </a:lnTo>
                  <a:lnTo>
                    <a:pt x="622300" y="838200"/>
                  </a:lnTo>
                  <a:lnTo>
                    <a:pt x="622300" y="825500"/>
                  </a:lnTo>
                  <a:lnTo>
                    <a:pt x="622300" y="812800"/>
                  </a:lnTo>
                  <a:lnTo>
                    <a:pt x="635000" y="800100"/>
                  </a:lnTo>
                  <a:lnTo>
                    <a:pt x="647700" y="787400"/>
                  </a:lnTo>
                  <a:lnTo>
                    <a:pt x="647700" y="774700"/>
                  </a:lnTo>
                  <a:lnTo>
                    <a:pt x="660400" y="762000"/>
                  </a:lnTo>
                  <a:lnTo>
                    <a:pt x="660400" y="749300"/>
                  </a:lnTo>
                  <a:lnTo>
                    <a:pt x="673100" y="736600"/>
                  </a:lnTo>
                  <a:lnTo>
                    <a:pt x="685800" y="723900"/>
                  </a:lnTo>
                  <a:lnTo>
                    <a:pt x="698500" y="711200"/>
                  </a:lnTo>
                  <a:lnTo>
                    <a:pt x="711200" y="698500"/>
                  </a:lnTo>
                  <a:lnTo>
                    <a:pt x="723900" y="685800"/>
                  </a:lnTo>
                  <a:lnTo>
                    <a:pt x="736600" y="673100"/>
                  </a:lnTo>
                  <a:lnTo>
                    <a:pt x="749300" y="660400"/>
                  </a:lnTo>
                  <a:lnTo>
                    <a:pt x="762000" y="647700"/>
                  </a:lnTo>
                  <a:lnTo>
                    <a:pt x="774700" y="647700"/>
                  </a:lnTo>
                  <a:lnTo>
                    <a:pt x="787400" y="635000"/>
                  </a:lnTo>
                  <a:lnTo>
                    <a:pt x="800100" y="622300"/>
                  </a:lnTo>
                  <a:lnTo>
                    <a:pt x="812800" y="609600"/>
                  </a:lnTo>
                  <a:lnTo>
                    <a:pt x="825500" y="596900"/>
                  </a:lnTo>
                  <a:lnTo>
                    <a:pt x="838200" y="584200"/>
                  </a:lnTo>
                  <a:lnTo>
                    <a:pt x="850900" y="571500"/>
                  </a:lnTo>
                  <a:lnTo>
                    <a:pt x="863600" y="558800"/>
                  </a:lnTo>
                  <a:lnTo>
                    <a:pt x="876300" y="546100"/>
                  </a:lnTo>
                  <a:lnTo>
                    <a:pt x="889000" y="533400"/>
                  </a:lnTo>
                  <a:lnTo>
                    <a:pt x="901700" y="520700"/>
                  </a:lnTo>
                  <a:lnTo>
                    <a:pt x="914400" y="520700"/>
                  </a:lnTo>
                  <a:lnTo>
                    <a:pt x="927100" y="508000"/>
                  </a:lnTo>
                  <a:lnTo>
                    <a:pt x="939800" y="495300"/>
                  </a:lnTo>
                  <a:lnTo>
                    <a:pt x="952500" y="482600"/>
                  </a:lnTo>
                  <a:lnTo>
                    <a:pt x="965200" y="482600"/>
                  </a:lnTo>
                  <a:lnTo>
                    <a:pt x="977900" y="469900"/>
                  </a:lnTo>
                  <a:lnTo>
                    <a:pt x="990600" y="469900"/>
                  </a:lnTo>
                  <a:lnTo>
                    <a:pt x="1003300" y="457200"/>
                  </a:lnTo>
                  <a:lnTo>
                    <a:pt x="1016000" y="457200"/>
                  </a:lnTo>
                  <a:lnTo>
                    <a:pt x="1028700" y="444500"/>
                  </a:lnTo>
                  <a:lnTo>
                    <a:pt x="1041400" y="444500"/>
                  </a:lnTo>
                  <a:lnTo>
                    <a:pt x="1054100" y="444500"/>
                  </a:lnTo>
                  <a:lnTo>
                    <a:pt x="1066800" y="431800"/>
                  </a:lnTo>
                  <a:lnTo>
                    <a:pt x="1079500" y="431800"/>
                  </a:lnTo>
                  <a:lnTo>
                    <a:pt x="1092200" y="431800"/>
                  </a:lnTo>
                  <a:lnTo>
                    <a:pt x="1104900" y="431800"/>
                  </a:lnTo>
                  <a:lnTo>
                    <a:pt x="1117600" y="431800"/>
                  </a:lnTo>
                  <a:lnTo>
                    <a:pt x="1130300" y="431800"/>
                  </a:lnTo>
                  <a:lnTo>
                    <a:pt x="1143000" y="431800"/>
                  </a:lnTo>
                  <a:lnTo>
                    <a:pt x="1155700" y="431800"/>
                  </a:lnTo>
                  <a:lnTo>
                    <a:pt x="1168400" y="419100"/>
                  </a:lnTo>
                  <a:lnTo>
                    <a:pt x="1181100" y="431800"/>
                  </a:lnTo>
                  <a:lnTo>
                    <a:pt x="1193800" y="419100"/>
                  </a:lnTo>
                  <a:lnTo>
                    <a:pt x="1206500" y="431800"/>
                  </a:lnTo>
                  <a:lnTo>
                    <a:pt x="1219200" y="419100"/>
                  </a:lnTo>
                  <a:lnTo>
                    <a:pt x="1231900" y="419100"/>
                  </a:lnTo>
                  <a:lnTo>
                    <a:pt x="1244600" y="406400"/>
                  </a:lnTo>
                  <a:lnTo>
                    <a:pt x="1257300" y="393700"/>
                  </a:lnTo>
                  <a:lnTo>
                    <a:pt x="1270000" y="393700"/>
                  </a:lnTo>
                  <a:lnTo>
                    <a:pt x="1282700" y="381000"/>
                  </a:lnTo>
                  <a:lnTo>
                    <a:pt x="1295400" y="368300"/>
                  </a:lnTo>
                  <a:lnTo>
                    <a:pt x="1295400" y="355600"/>
                  </a:lnTo>
                  <a:lnTo>
                    <a:pt x="1308100" y="342900"/>
                  </a:lnTo>
                  <a:lnTo>
                    <a:pt x="1320800" y="330200"/>
                  </a:lnTo>
                  <a:lnTo>
                    <a:pt x="1333500" y="317500"/>
                  </a:lnTo>
                  <a:lnTo>
                    <a:pt x="1346200" y="304800"/>
                  </a:lnTo>
                  <a:lnTo>
                    <a:pt x="1346200" y="292100"/>
                  </a:lnTo>
                  <a:lnTo>
                    <a:pt x="1346200" y="279400"/>
                  </a:lnTo>
                  <a:lnTo>
                    <a:pt x="1346200" y="266700"/>
                  </a:lnTo>
                  <a:lnTo>
                    <a:pt x="1346200" y="254000"/>
                  </a:lnTo>
                  <a:lnTo>
                    <a:pt x="1358900" y="241300"/>
                  </a:lnTo>
                  <a:lnTo>
                    <a:pt x="1371600" y="241300"/>
                  </a:lnTo>
                  <a:lnTo>
                    <a:pt x="1384300" y="228600"/>
                  </a:lnTo>
                  <a:lnTo>
                    <a:pt x="1397000" y="215900"/>
                  </a:lnTo>
                  <a:lnTo>
                    <a:pt x="1397000" y="203200"/>
                  </a:lnTo>
                  <a:lnTo>
                    <a:pt x="1409700" y="190500"/>
                  </a:lnTo>
                  <a:lnTo>
                    <a:pt x="1422400" y="177800"/>
                  </a:lnTo>
                  <a:lnTo>
                    <a:pt x="1435100" y="165100"/>
                  </a:lnTo>
                  <a:lnTo>
                    <a:pt x="1447800" y="152400"/>
                  </a:lnTo>
                  <a:lnTo>
                    <a:pt x="1460500" y="139700"/>
                  </a:lnTo>
                  <a:lnTo>
                    <a:pt x="1473200" y="127000"/>
                  </a:lnTo>
                  <a:lnTo>
                    <a:pt x="1473200" y="114300"/>
                  </a:lnTo>
                  <a:lnTo>
                    <a:pt x="1460500" y="101600"/>
                  </a:lnTo>
                  <a:lnTo>
                    <a:pt x="1447800" y="88900"/>
                  </a:lnTo>
                  <a:lnTo>
                    <a:pt x="1460500" y="76200"/>
                  </a:lnTo>
                  <a:lnTo>
                    <a:pt x="1473200" y="63500"/>
                  </a:lnTo>
                  <a:lnTo>
                    <a:pt x="1485900" y="50800"/>
                  </a:lnTo>
                  <a:lnTo>
                    <a:pt x="1498600" y="50800"/>
                  </a:lnTo>
                  <a:lnTo>
                    <a:pt x="1511300" y="50800"/>
                  </a:lnTo>
                  <a:lnTo>
                    <a:pt x="1524000" y="50800"/>
                  </a:lnTo>
                  <a:lnTo>
                    <a:pt x="1536700" y="50800"/>
                  </a:lnTo>
                  <a:lnTo>
                    <a:pt x="1549400" y="50800"/>
                  </a:lnTo>
                  <a:lnTo>
                    <a:pt x="1562100" y="50800"/>
                  </a:lnTo>
                  <a:lnTo>
                    <a:pt x="1574800" y="38100"/>
                  </a:lnTo>
                  <a:lnTo>
                    <a:pt x="1587500" y="38100"/>
                  </a:lnTo>
                  <a:lnTo>
                    <a:pt x="1600200" y="25400"/>
                  </a:lnTo>
                  <a:lnTo>
                    <a:pt x="1600200" y="12700"/>
                  </a:lnTo>
                  <a:lnTo>
                    <a:pt x="1612900" y="0"/>
                  </a:lnTo>
                  <a:lnTo>
                    <a:pt x="1625600" y="12700"/>
                  </a:lnTo>
                  <a:lnTo>
                    <a:pt x="1638300" y="12700"/>
                  </a:lnTo>
                  <a:lnTo>
                    <a:pt x="1651000" y="12700"/>
                  </a:lnTo>
                  <a:lnTo>
                    <a:pt x="1663700" y="12700"/>
                  </a:lnTo>
                  <a:lnTo>
                    <a:pt x="1676400" y="12700"/>
                  </a:lnTo>
                  <a:lnTo>
                    <a:pt x="1689100" y="12700"/>
                  </a:lnTo>
                  <a:lnTo>
                    <a:pt x="1701800" y="12700"/>
                  </a:lnTo>
                  <a:lnTo>
                    <a:pt x="1714500" y="25400"/>
                  </a:lnTo>
                  <a:lnTo>
                    <a:pt x="1727200" y="25400"/>
                  </a:lnTo>
                  <a:lnTo>
                    <a:pt x="1739900" y="25400"/>
                  </a:lnTo>
                  <a:lnTo>
                    <a:pt x="1752600" y="25400"/>
                  </a:lnTo>
                  <a:lnTo>
                    <a:pt x="1765300" y="25400"/>
                  </a:lnTo>
                  <a:lnTo>
                    <a:pt x="1778000" y="25400"/>
                  </a:lnTo>
                  <a:lnTo>
                    <a:pt x="1790700" y="38100"/>
                  </a:lnTo>
                  <a:lnTo>
                    <a:pt x="1803400" y="38100"/>
                  </a:lnTo>
                  <a:lnTo>
                    <a:pt x="1816100" y="38100"/>
                  </a:lnTo>
                  <a:lnTo>
                    <a:pt x="1828800" y="38100"/>
                  </a:lnTo>
                  <a:lnTo>
                    <a:pt x="1841500" y="38100"/>
                  </a:lnTo>
                  <a:lnTo>
                    <a:pt x="1854200" y="38100"/>
                  </a:lnTo>
                  <a:lnTo>
                    <a:pt x="1866900" y="38100"/>
                  </a:lnTo>
                  <a:lnTo>
                    <a:pt x="1879600" y="50800"/>
                  </a:lnTo>
                  <a:lnTo>
                    <a:pt x="1892300" y="50800"/>
                  </a:lnTo>
                  <a:lnTo>
                    <a:pt x="1905000" y="50800"/>
                  </a:lnTo>
                  <a:lnTo>
                    <a:pt x="1917700" y="50800"/>
                  </a:lnTo>
                  <a:lnTo>
                    <a:pt x="1930400" y="50800"/>
                  </a:lnTo>
                  <a:lnTo>
                    <a:pt x="1943100" y="50800"/>
                  </a:lnTo>
                  <a:lnTo>
                    <a:pt x="1955800" y="50800"/>
                  </a:lnTo>
                  <a:lnTo>
                    <a:pt x="1968500" y="63500"/>
                  </a:lnTo>
                  <a:lnTo>
                    <a:pt x="1981200" y="63500"/>
                  </a:lnTo>
                  <a:lnTo>
                    <a:pt x="1993900" y="63500"/>
                  </a:lnTo>
                  <a:lnTo>
                    <a:pt x="2006600" y="63500"/>
                  </a:lnTo>
                  <a:lnTo>
                    <a:pt x="2019300" y="63500"/>
                  </a:lnTo>
                  <a:lnTo>
                    <a:pt x="2032000" y="63500"/>
                  </a:lnTo>
                  <a:lnTo>
                    <a:pt x="2044700" y="63500"/>
                  </a:lnTo>
                  <a:lnTo>
                    <a:pt x="2057400" y="76200"/>
                  </a:lnTo>
                  <a:lnTo>
                    <a:pt x="2070100" y="76200"/>
                  </a:lnTo>
                  <a:lnTo>
                    <a:pt x="2082800" y="76200"/>
                  </a:lnTo>
                  <a:lnTo>
                    <a:pt x="2095500" y="76200"/>
                  </a:lnTo>
                  <a:lnTo>
                    <a:pt x="2108200" y="76200"/>
                  </a:lnTo>
                  <a:lnTo>
                    <a:pt x="2120900" y="76200"/>
                  </a:lnTo>
                  <a:lnTo>
                    <a:pt x="2133600" y="76200"/>
                  </a:lnTo>
                  <a:lnTo>
                    <a:pt x="2146300" y="88900"/>
                  </a:lnTo>
                  <a:lnTo>
                    <a:pt x="2159000" y="88900"/>
                  </a:lnTo>
                  <a:lnTo>
                    <a:pt x="2171700" y="88900"/>
                  </a:lnTo>
                  <a:lnTo>
                    <a:pt x="2184400" y="88900"/>
                  </a:lnTo>
                  <a:lnTo>
                    <a:pt x="2197100" y="88900"/>
                  </a:lnTo>
                  <a:lnTo>
                    <a:pt x="2209800" y="88900"/>
                  </a:lnTo>
                  <a:lnTo>
                    <a:pt x="2222500" y="88900"/>
                  </a:lnTo>
                  <a:lnTo>
                    <a:pt x="2235200" y="101600"/>
                  </a:lnTo>
                  <a:lnTo>
                    <a:pt x="2247900" y="101600"/>
                  </a:lnTo>
                  <a:lnTo>
                    <a:pt x="2260600" y="101600"/>
                  </a:lnTo>
                  <a:lnTo>
                    <a:pt x="2273300" y="101600"/>
                  </a:lnTo>
                  <a:lnTo>
                    <a:pt x="2286000" y="101600"/>
                  </a:lnTo>
                  <a:lnTo>
                    <a:pt x="2298700" y="101600"/>
                  </a:lnTo>
                  <a:lnTo>
                    <a:pt x="2311400" y="101600"/>
                  </a:lnTo>
                  <a:lnTo>
                    <a:pt x="2324100" y="101600"/>
                  </a:lnTo>
                  <a:lnTo>
                    <a:pt x="2336800" y="101600"/>
                  </a:lnTo>
                  <a:lnTo>
                    <a:pt x="2349500" y="101600"/>
                  </a:lnTo>
                  <a:lnTo>
                    <a:pt x="2362200" y="101600"/>
                  </a:lnTo>
                  <a:lnTo>
                    <a:pt x="2374900" y="101600"/>
                  </a:lnTo>
                  <a:lnTo>
                    <a:pt x="2387600" y="114300"/>
                  </a:lnTo>
                  <a:lnTo>
                    <a:pt x="2400300" y="101600"/>
                  </a:lnTo>
                  <a:lnTo>
                    <a:pt x="2413000" y="114300"/>
                  </a:lnTo>
                  <a:lnTo>
                    <a:pt x="2425700" y="114300"/>
                  </a:lnTo>
                  <a:lnTo>
                    <a:pt x="2438400" y="114300"/>
                  </a:lnTo>
                  <a:lnTo>
                    <a:pt x="2451100" y="114300"/>
                  </a:lnTo>
                  <a:lnTo>
                    <a:pt x="2463800" y="114300"/>
                  </a:lnTo>
                  <a:lnTo>
                    <a:pt x="2476500" y="114300"/>
                  </a:lnTo>
                  <a:lnTo>
                    <a:pt x="2489200" y="114300"/>
                  </a:lnTo>
                  <a:lnTo>
                    <a:pt x="2501900" y="114300"/>
                  </a:lnTo>
                  <a:lnTo>
                    <a:pt x="2514600" y="114300"/>
                  </a:lnTo>
                  <a:lnTo>
                    <a:pt x="2527300" y="114300"/>
                  </a:lnTo>
                  <a:lnTo>
                    <a:pt x="2540000" y="127000"/>
                  </a:lnTo>
                  <a:lnTo>
                    <a:pt x="2552700" y="114300"/>
                  </a:lnTo>
                  <a:lnTo>
                    <a:pt x="2565400" y="127000"/>
                  </a:lnTo>
                  <a:lnTo>
                    <a:pt x="2578100" y="127000"/>
                  </a:lnTo>
                  <a:lnTo>
                    <a:pt x="2590800" y="127000"/>
                  </a:lnTo>
                  <a:lnTo>
                    <a:pt x="2603500" y="127000"/>
                  </a:lnTo>
                  <a:lnTo>
                    <a:pt x="2616200" y="127000"/>
                  </a:lnTo>
                  <a:lnTo>
                    <a:pt x="2628900" y="127000"/>
                  </a:lnTo>
                  <a:lnTo>
                    <a:pt x="2641600" y="127000"/>
                  </a:lnTo>
                  <a:lnTo>
                    <a:pt x="2654300" y="139700"/>
                  </a:lnTo>
                  <a:lnTo>
                    <a:pt x="2667000" y="139700"/>
                  </a:lnTo>
                  <a:lnTo>
                    <a:pt x="2679700" y="139700"/>
                  </a:lnTo>
                  <a:lnTo>
                    <a:pt x="2692400" y="139700"/>
                  </a:lnTo>
                  <a:lnTo>
                    <a:pt x="2705100" y="139700"/>
                  </a:lnTo>
                  <a:lnTo>
                    <a:pt x="2717800" y="139700"/>
                  </a:lnTo>
                  <a:lnTo>
                    <a:pt x="2730500" y="139700"/>
                  </a:lnTo>
                  <a:lnTo>
                    <a:pt x="2743200" y="139700"/>
                  </a:lnTo>
                  <a:lnTo>
                    <a:pt x="2755900" y="152400"/>
                  </a:lnTo>
                  <a:lnTo>
                    <a:pt x="2768600" y="152400"/>
                  </a:lnTo>
                  <a:lnTo>
                    <a:pt x="2781300" y="152400"/>
                  </a:lnTo>
                  <a:lnTo>
                    <a:pt x="2794000" y="152400"/>
                  </a:lnTo>
                  <a:lnTo>
                    <a:pt x="2806700" y="152400"/>
                  </a:lnTo>
                  <a:lnTo>
                    <a:pt x="2819400" y="152400"/>
                  </a:lnTo>
                  <a:lnTo>
                    <a:pt x="2832100" y="152400"/>
                  </a:lnTo>
                  <a:lnTo>
                    <a:pt x="2844800" y="165100"/>
                  </a:lnTo>
                  <a:lnTo>
                    <a:pt x="2857500" y="165100"/>
                  </a:lnTo>
                  <a:lnTo>
                    <a:pt x="2870200" y="165100"/>
                  </a:lnTo>
                  <a:lnTo>
                    <a:pt x="2882900" y="165100"/>
                  </a:lnTo>
                  <a:lnTo>
                    <a:pt x="2895600" y="165100"/>
                  </a:lnTo>
                  <a:lnTo>
                    <a:pt x="2908300" y="165100"/>
                  </a:lnTo>
                  <a:lnTo>
                    <a:pt x="2921000" y="177800"/>
                  </a:lnTo>
                  <a:lnTo>
                    <a:pt x="2933700" y="190500"/>
                  </a:lnTo>
                  <a:lnTo>
                    <a:pt x="2946400" y="177800"/>
                  </a:lnTo>
                  <a:lnTo>
                    <a:pt x="2959100" y="177800"/>
                  </a:lnTo>
                  <a:lnTo>
                    <a:pt x="2971800" y="177800"/>
                  </a:lnTo>
                  <a:lnTo>
                    <a:pt x="2984500" y="177800"/>
                  </a:lnTo>
                  <a:lnTo>
                    <a:pt x="2997200" y="177800"/>
                  </a:lnTo>
                  <a:lnTo>
                    <a:pt x="3009900" y="177800"/>
                  </a:lnTo>
                  <a:lnTo>
                    <a:pt x="3022600" y="190500"/>
                  </a:lnTo>
                  <a:lnTo>
                    <a:pt x="3035300" y="190500"/>
                  </a:lnTo>
                  <a:lnTo>
                    <a:pt x="3048000" y="190500"/>
                  </a:lnTo>
                  <a:lnTo>
                    <a:pt x="3060700" y="190500"/>
                  </a:lnTo>
                  <a:lnTo>
                    <a:pt x="3073400" y="190500"/>
                  </a:lnTo>
                  <a:lnTo>
                    <a:pt x="3086100" y="190500"/>
                  </a:lnTo>
                  <a:lnTo>
                    <a:pt x="3098800" y="203200"/>
                  </a:lnTo>
                  <a:lnTo>
                    <a:pt x="3111500" y="203200"/>
                  </a:lnTo>
                  <a:lnTo>
                    <a:pt x="3124200" y="203200"/>
                  </a:lnTo>
                  <a:lnTo>
                    <a:pt x="3136900" y="203200"/>
                  </a:lnTo>
                  <a:lnTo>
                    <a:pt x="3149600" y="203200"/>
                  </a:lnTo>
                  <a:lnTo>
                    <a:pt x="3162300" y="203200"/>
                  </a:lnTo>
                  <a:lnTo>
                    <a:pt x="3175000" y="203200"/>
                  </a:lnTo>
                  <a:lnTo>
                    <a:pt x="3187700" y="215900"/>
                  </a:lnTo>
                  <a:lnTo>
                    <a:pt x="3200400" y="215900"/>
                  </a:lnTo>
                  <a:lnTo>
                    <a:pt x="3213100" y="215900"/>
                  </a:lnTo>
                  <a:lnTo>
                    <a:pt x="3225800" y="215900"/>
                  </a:lnTo>
                  <a:lnTo>
                    <a:pt x="3238500" y="215900"/>
                  </a:lnTo>
                  <a:lnTo>
                    <a:pt x="3251200" y="228600"/>
                  </a:lnTo>
                  <a:lnTo>
                    <a:pt x="3263900" y="228600"/>
                  </a:lnTo>
                  <a:lnTo>
                    <a:pt x="3276600" y="228600"/>
                  </a:lnTo>
                  <a:lnTo>
                    <a:pt x="3289300" y="228600"/>
                  </a:lnTo>
                  <a:lnTo>
                    <a:pt x="3302000" y="228600"/>
                  </a:lnTo>
                  <a:lnTo>
                    <a:pt x="3314700" y="241300"/>
                  </a:lnTo>
                  <a:lnTo>
                    <a:pt x="3327400" y="241300"/>
                  </a:lnTo>
                  <a:lnTo>
                    <a:pt x="3340100" y="241300"/>
                  </a:lnTo>
                  <a:lnTo>
                    <a:pt x="3352800" y="241300"/>
                  </a:lnTo>
                  <a:lnTo>
                    <a:pt x="3365500" y="241300"/>
                  </a:lnTo>
                  <a:lnTo>
                    <a:pt x="3378200" y="241300"/>
                  </a:lnTo>
                  <a:lnTo>
                    <a:pt x="3390900" y="241300"/>
                  </a:lnTo>
                  <a:lnTo>
                    <a:pt x="3403600" y="254000"/>
                  </a:lnTo>
                  <a:lnTo>
                    <a:pt x="3416300" y="254000"/>
                  </a:lnTo>
                  <a:lnTo>
                    <a:pt x="3429000" y="254000"/>
                  </a:lnTo>
                  <a:lnTo>
                    <a:pt x="3441700" y="254000"/>
                  </a:lnTo>
                  <a:lnTo>
                    <a:pt x="3454400" y="254000"/>
                  </a:lnTo>
                  <a:lnTo>
                    <a:pt x="3467100" y="254000"/>
                  </a:lnTo>
                  <a:lnTo>
                    <a:pt x="3479800" y="266700"/>
                  </a:lnTo>
                  <a:lnTo>
                    <a:pt x="3492500" y="266700"/>
                  </a:lnTo>
                  <a:lnTo>
                    <a:pt x="3505200" y="266700"/>
                  </a:lnTo>
                  <a:lnTo>
                    <a:pt x="3517900" y="266700"/>
                  </a:lnTo>
                  <a:lnTo>
                    <a:pt x="3530600" y="266700"/>
                  </a:lnTo>
                  <a:lnTo>
                    <a:pt x="3543300" y="266700"/>
                  </a:lnTo>
                  <a:lnTo>
                    <a:pt x="3556000" y="266700"/>
                  </a:lnTo>
                  <a:lnTo>
                    <a:pt x="3568700" y="279400"/>
                  </a:lnTo>
                  <a:lnTo>
                    <a:pt x="3581400" y="279400"/>
                  </a:lnTo>
                  <a:lnTo>
                    <a:pt x="3594100" y="279400"/>
                  </a:lnTo>
                  <a:lnTo>
                    <a:pt x="3606800" y="279400"/>
                  </a:lnTo>
                  <a:lnTo>
                    <a:pt x="3619500" y="279400"/>
                  </a:lnTo>
                  <a:lnTo>
                    <a:pt x="3632200" y="279400"/>
                  </a:lnTo>
                  <a:lnTo>
                    <a:pt x="3644900" y="279400"/>
                  </a:lnTo>
                  <a:lnTo>
                    <a:pt x="3657600" y="279400"/>
                  </a:lnTo>
                  <a:lnTo>
                    <a:pt x="3670300" y="279400"/>
                  </a:lnTo>
                  <a:lnTo>
                    <a:pt x="3683000" y="279400"/>
                  </a:lnTo>
                  <a:lnTo>
                    <a:pt x="3695700" y="292100"/>
                  </a:lnTo>
                  <a:lnTo>
                    <a:pt x="3708400" y="279400"/>
                  </a:lnTo>
                  <a:lnTo>
                    <a:pt x="3721100" y="292100"/>
                  </a:lnTo>
                  <a:lnTo>
                    <a:pt x="3733800" y="292100"/>
                  </a:lnTo>
                  <a:lnTo>
                    <a:pt x="3746500" y="292100"/>
                  </a:lnTo>
                  <a:lnTo>
                    <a:pt x="3759200" y="292100"/>
                  </a:lnTo>
                  <a:lnTo>
                    <a:pt x="3771900" y="292100"/>
                  </a:lnTo>
                  <a:lnTo>
                    <a:pt x="3784600" y="292100"/>
                  </a:lnTo>
                  <a:lnTo>
                    <a:pt x="3797300" y="292100"/>
                  </a:lnTo>
                  <a:lnTo>
                    <a:pt x="3810000" y="292100"/>
                  </a:lnTo>
                  <a:lnTo>
                    <a:pt x="3822700" y="292100"/>
                  </a:lnTo>
                  <a:lnTo>
                    <a:pt x="3835400" y="292100"/>
                  </a:lnTo>
                  <a:lnTo>
                    <a:pt x="3848100" y="292100"/>
                  </a:lnTo>
                  <a:lnTo>
                    <a:pt x="3860800" y="292100"/>
                  </a:lnTo>
                  <a:lnTo>
                    <a:pt x="3873500" y="292100"/>
                  </a:lnTo>
                  <a:lnTo>
                    <a:pt x="3886200" y="292100"/>
                  </a:lnTo>
                  <a:lnTo>
                    <a:pt x="3898900" y="292100"/>
                  </a:lnTo>
                  <a:lnTo>
                    <a:pt x="3911600" y="292100"/>
                  </a:lnTo>
                  <a:lnTo>
                    <a:pt x="3924300" y="292100"/>
                  </a:lnTo>
                  <a:lnTo>
                    <a:pt x="3937000" y="292100"/>
                  </a:lnTo>
                  <a:lnTo>
                    <a:pt x="3949700" y="292100"/>
                  </a:lnTo>
                  <a:lnTo>
                    <a:pt x="3962400" y="292100"/>
                  </a:lnTo>
                  <a:lnTo>
                    <a:pt x="3975100" y="304800"/>
                  </a:lnTo>
                  <a:lnTo>
                    <a:pt x="3987800" y="292100"/>
                  </a:lnTo>
                  <a:lnTo>
                    <a:pt x="4000500" y="292100"/>
                  </a:lnTo>
                  <a:lnTo>
                    <a:pt x="4013200" y="304800"/>
                  </a:lnTo>
                  <a:lnTo>
                    <a:pt x="4025900" y="304800"/>
                  </a:lnTo>
                  <a:lnTo>
                    <a:pt x="4038600" y="304800"/>
                  </a:lnTo>
                  <a:lnTo>
                    <a:pt x="4051300" y="304800"/>
                  </a:lnTo>
                  <a:lnTo>
                    <a:pt x="4064000" y="304800"/>
                  </a:lnTo>
                  <a:lnTo>
                    <a:pt x="4076700" y="304800"/>
                  </a:lnTo>
                  <a:lnTo>
                    <a:pt x="4089400" y="304800"/>
                  </a:lnTo>
                  <a:lnTo>
                    <a:pt x="4102100" y="304800"/>
                  </a:lnTo>
                  <a:lnTo>
                    <a:pt x="4114800" y="304800"/>
                  </a:lnTo>
                  <a:lnTo>
                    <a:pt x="4127500" y="304800"/>
                  </a:lnTo>
                  <a:lnTo>
                    <a:pt x="4140200" y="304800"/>
                  </a:lnTo>
                  <a:lnTo>
                    <a:pt x="4152900" y="304800"/>
                  </a:lnTo>
                  <a:lnTo>
                    <a:pt x="4165600" y="304800"/>
                  </a:lnTo>
                  <a:lnTo>
                    <a:pt x="4178300" y="304800"/>
                  </a:lnTo>
                  <a:lnTo>
                    <a:pt x="4191000" y="304800"/>
                  </a:lnTo>
                  <a:lnTo>
                    <a:pt x="4203700" y="304800"/>
                  </a:lnTo>
                  <a:lnTo>
                    <a:pt x="4216400" y="304800"/>
                  </a:lnTo>
                  <a:lnTo>
                    <a:pt x="4229100" y="304800"/>
                  </a:lnTo>
                  <a:lnTo>
                    <a:pt x="4241800" y="317500"/>
                  </a:lnTo>
                  <a:lnTo>
                    <a:pt x="4254500" y="330200"/>
                  </a:lnTo>
                  <a:lnTo>
                    <a:pt x="4267200" y="317500"/>
                  </a:lnTo>
                  <a:lnTo>
                    <a:pt x="4279900" y="317500"/>
                  </a:lnTo>
                  <a:lnTo>
                    <a:pt x="4292600" y="317500"/>
                  </a:lnTo>
                  <a:lnTo>
                    <a:pt x="4305300" y="317500"/>
                  </a:lnTo>
                  <a:lnTo>
                    <a:pt x="4318000" y="317500"/>
                  </a:lnTo>
                  <a:lnTo>
                    <a:pt x="4330700" y="317500"/>
                  </a:lnTo>
                  <a:lnTo>
                    <a:pt x="4343400" y="317500"/>
                  </a:lnTo>
                  <a:lnTo>
                    <a:pt x="4356100" y="317500"/>
                  </a:lnTo>
                  <a:lnTo>
                    <a:pt x="4368800" y="317500"/>
                  </a:lnTo>
                  <a:lnTo>
                    <a:pt x="4381500" y="330200"/>
                  </a:lnTo>
                  <a:lnTo>
                    <a:pt x="4394200" y="330200"/>
                  </a:lnTo>
                  <a:lnTo>
                    <a:pt x="4406900" y="330200"/>
                  </a:lnTo>
                  <a:lnTo>
                    <a:pt x="4419600" y="330200"/>
                  </a:lnTo>
                  <a:lnTo>
                    <a:pt x="4432300" y="330200"/>
                  </a:lnTo>
                  <a:lnTo>
                    <a:pt x="4445000" y="330200"/>
                  </a:lnTo>
                  <a:lnTo>
                    <a:pt x="4457700" y="330200"/>
                  </a:lnTo>
                  <a:lnTo>
                    <a:pt x="4470400" y="330200"/>
                  </a:lnTo>
                  <a:lnTo>
                    <a:pt x="4483100" y="330200"/>
                  </a:lnTo>
                  <a:lnTo>
                    <a:pt x="4495800" y="330200"/>
                  </a:lnTo>
                  <a:lnTo>
                    <a:pt x="4508500" y="342900"/>
                  </a:lnTo>
                  <a:lnTo>
                    <a:pt x="4521200" y="330200"/>
                  </a:lnTo>
                  <a:lnTo>
                    <a:pt x="4533900" y="342900"/>
                  </a:lnTo>
                  <a:lnTo>
                    <a:pt x="4546600" y="342900"/>
                  </a:lnTo>
                  <a:lnTo>
                    <a:pt x="4559300" y="342900"/>
                  </a:lnTo>
                  <a:lnTo>
                    <a:pt x="4572000" y="342900"/>
                  </a:lnTo>
                  <a:lnTo>
                    <a:pt x="4584700" y="342900"/>
                  </a:lnTo>
                  <a:lnTo>
                    <a:pt x="4597400" y="342900"/>
                  </a:lnTo>
                  <a:lnTo>
                    <a:pt x="4610100" y="342900"/>
                  </a:lnTo>
                  <a:lnTo>
                    <a:pt x="4622800" y="342900"/>
                  </a:lnTo>
                  <a:lnTo>
                    <a:pt x="4635500" y="342900"/>
                  </a:lnTo>
                  <a:lnTo>
                    <a:pt x="4648200" y="342900"/>
                  </a:lnTo>
                  <a:lnTo>
                    <a:pt x="4660900" y="342900"/>
                  </a:lnTo>
                  <a:lnTo>
                    <a:pt x="4673600" y="342900"/>
                  </a:lnTo>
                  <a:lnTo>
                    <a:pt x="4686300" y="342900"/>
                  </a:lnTo>
                  <a:lnTo>
                    <a:pt x="4699000" y="342900"/>
                  </a:lnTo>
                  <a:lnTo>
                    <a:pt x="4711700" y="342900"/>
                  </a:lnTo>
                  <a:lnTo>
                    <a:pt x="4724400" y="342900"/>
                  </a:lnTo>
                  <a:lnTo>
                    <a:pt x="4737100" y="342900"/>
                  </a:lnTo>
                  <a:lnTo>
                    <a:pt x="4749800" y="342900"/>
                  </a:lnTo>
                  <a:lnTo>
                    <a:pt x="4762500" y="342900"/>
                  </a:lnTo>
                  <a:lnTo>
                    <a:pt x="4775200" y="342900"/>
                  </a:lnTo>
                  <a:lnTo>
                    <a:pt x="4787900" y="342900"/>
                  </a:lnTo>
                  <a:lnTo>
                    <a:pt x="4800600" y="342900"/>
                  </a:lnTo>
                  <a:lnTo>
                    <a:pt x="4813300" y="342900"/>
                  </a:lnTo>
                  <a:lnTo>
                    <a:pt x="4826000" y="342900"/>
                  </a:lnTo>
                  <a:lnTo>
                    <a:pt x="4838700" y="342900"/>
                  </a:lnTo>
                  <a:lnTo>
                    <a:pt x="4851400" y="342900"/>
                  </a:lnTo>
                  <a:lnTo>
                    <a:pt x="4864100" y="342900"/>
                  </a:lnTo>
                  <a:lnTo>
                    <a:pt x="4876800" y="342900"/>
                  </a:lnTo>
                  <a:lnTo>
                    <a:pt x="4889500" y="342900"/>
                  </a:lnTo>
                  <a:lnTo>
                    <a:pt x="4902200" y="342900"/>
                  </a:lnTo>
                  <a:lnTo>
                    <a:pt x="4914900" y="342900"/>
                  </a:lnTo>
                  <a:lnTo>
                    <a:pt x="4927600" y="342900"/>
                  </a:lnTo>
                  <a:lnTo>
                    <a:pt x="4940300" y="355600"/>
                  </a:lnTo>
                  <a:lnTo>
                    <a:pt x="4953000" y="355600"/>
                  </a:lnTo>
                  <a:lnTo>
                    <a:pt x="4965700" y="355600"/>
                  </a:lnTo>
                  <a:lnTo>
                    <a:pt x="4978400" y="355600"/>
                  </a:lnTo>
                  <a:lnTo>
                    <a:pt x="4991100" y="368300"/>
                  </a:lnTo>
                  <a:lnTo>
                    <a:pt x="5003800" y="368300"/>
                  </a:lnTo>
                  <a:lnTo>
                    <a:pt x="5016500" y="368300"/>
                  </a:lnTo>
                  <a:lnTo>
                    <a:pt x="5029200" y="368300"/>
                  </a:lnTo>
                  <a:lnTo>
                    <a:pt x="5041900" y="368300"/>
                  </a:lnTo>
                  <a:lnTo>
                    <a:pt x="5054600" y="368300"/>
                  </a:lnTo>
                  <a:lnTo>
                    <a:pt x="5067300" y="368300"/>
                  </a:lnTo>
                  <a:lnTo>
                    <a:pt x="5080000" y="368300"/>
                  </a:lnTo>
                  <a:lnTo>
                    <a:pt x="5092700" y="381000"/>
                  </a:lnTo>
                  <a:lnTo>
                    <a:pt x="5105400" y="368300"/>
                  </a:lnTo>
                  <a:lnTo>
                    <a:pt x="5118100" y="368300"/>
                  </a:lnTo>
                  <a:lnTo>
                    <a:pt x="5130800" y="368300"/>
                  </a:lnTo>
                  <a:lnTo>
                    <a:pt x="5143500" y="368300"/>
                  </a:lnTo>
                  <a:lnTo>
                    <a:pt x="5156200" y="368300"/>
                  </a:lnTo>
                  <a:lnTo>
                    <a:pt x="5168900" y="368300"/>
                  </a:lnTo>
                  <a:lnTo>
                    <a:pt x="5181600" y="368300"/>
                  </a:lnTo>
                  <a:lnTo>
                    <a:pt x="5194300" y="381000"/>
                  </a:lnTo>
                  <a:lnTo>
                    <a:pt x="5207000" y="381000"/>
                  </a:lnTo>
                  <a:lnTo>
                    <a:pt x="5219700" y="381000"/>
                  </a:lnTo>
                  <a:lnTo>
                    <a:pt x="5232400" y="381000"/>
                  </a:lnTo>
                  <a:lnTo>
                    <a:pt x="5245100" y="381000"/>
                  </a:lnTo>
                  <a:lnTo>
                    <a:pt x="5257800" y="381000"/>
                  </a:lnTo>
                  <a:lnTo>
                    <a:pt x="5270500" y="381000"/>
                  </a:lnTo>
                  <a:lnTo>
                    <a:pt x="5283200" y="381000"/>
                  </a:lnTo>
                  <a:lnTo>
                    <a:pt x="5295900" y="381000"/>
                  </a:lnTo>
                  <a:lnTo>
                    <a:pt x="5308600" y="381000"/>
                  </a:lnTo>
                  <a:lnTo>
                    <a:pt x="5321300" y="381000"/>
                  </a:lnTo>
                  <a:lnTo>
                    <a:pt x="5334000" y="381000"/>
                  </a:lnTo>
                  <a:lnTo>
                    <a:pt x="5346700" y="381000"/>
                  </a:lnTo>
                  <a:lnTo>
                    <a:pt x="5359400" y="381000"/>
                  </a:lnTo>
                  <a:lnTo>
                    <a:pt x="5372100" y="381000"/>
                  </a:lnTo>
                  <a:lnTo>
                    <a:pt x="5384800" y="381000"/>
                  </a:lnTo>
                  <a:lnTo>
                    <a:pt x="5397500" y="393700"/>
                  </a:lnTo>
                  <a:lnTo>
                    <a:pt x="5410200" y="393700"/>
                  </a:lnTo>
                  <a:lnTo>
                    <a:pt x="5422900" y="393700"/>
                  </a:lnTo>
                  <a:lnTo>
                    <a:pt x="5435600" y="393700"/>
                  </a:lnTo>
                  <a:lnTo>
                    <a:pt x="5448300" y="393700"/>
                  </a:lnTo>
                  <a:lnTo>
                    <a:pt x="5461000" y="393700"/>
                  </a:lnTo>
                  <a:lnTo>
                    <a:pt x="5473700" y="406400"/>
                  </a:lnTo>
                  <a:lnTo>
                    <a:pt x="5486400" y="406400"/>
                  </a:lnTo>
                  <a:lnTo>
                    <a:pt x="5499100" y="406400"/>
                  </a:lnTo>
                  <a:lnTo>
                    <a:pt x="5511800" y="406400"/>
                  </a:lnTo>
                  <a:lnTo>
                    <a:pt x="5524500" y="406400"/>
                  </a:lnTo>
                  <a:lnTo>
                    <a:pt x="5537200" y="406400"/>
                  </a:lnTo>
                  <a:lnTo>
                    <a:pt x="5549900" y="406400"/>
                  </a:lnTo>
                  <a:lnTo>
                    <a:pt x="5562600" y="406400"/>
                  </a:lnTo>
                  <a:lnTo>
                    <a:pt x="5575300" y="406400"/>
                  </a:lnTo>
                  <a:lnTo>
                    <a:pt x="5588000" y="406400"/>
                  </a:lnTo>
                  <a:lnTo>
                    <a:pt x="5600700" y="406400"/>
                  </a:lnTo>
                  <a:lnTo>
                    <a:pt x="5613400" y="406400"/>
                  </a:lnTo>
                  <a:lnTo>
                    <a:pt x="5626100" y="406400"/>
                  </a:lnTo>
                  <a:lnTo>
                    <a:pt x="5638800" y="406400"/>
                  </a:lnTo>
                  <a:lnTo>
                    <a:pt x="5651500" y="406400"/>
                  </a:lnTo>
                  <a:lnTo>
                    <a:pt x="5664200" y="419100"/>
                  </a:lnTo>
                  <a:lnTo>
                    <a:pt x="5676900" y="406400"/>
                  </a:lnTo>
                  <a:lnTo>
                    <a:pt x="5689600" y="406400"/>
                  </a:lnTo>
                  <a:lnTo>
                    <a:pt x="5702300" y="406400"/>
                  </a:lnTo>
                  <a:lnTo>
                    <a:pt x="5715000" y="406400"/>
                  </a:lnTo>
                  <a:lnTo>
                    <a:pt x="5727700" y="393700"/>
                  </a:lnTo>
                  <a:lnTo>
                    <a:pt x="5740400" y="406400"/>
                  </a:lnTo>
                  <a:lnTo>
                    <a:pt x="5753100" y="393700"/>
                  </a:lnTo>
                  <a:lnTo>
                    <a:pt x="5765800" y="393700"/>
                  </a:lnTo>
                  <a:lnTo>
                    <a:pt x="5778500" y="393700"/>
                  </a:lnTo>
                  <a:lnTo>
                    <a:pt x="5791200" y="393700"/>
                  </a:lnTo>
                  <a:lnTo>
                    <a:pt x="5803900" y="393700"/>
                  </a:lnTo>
                  <a:lnTo>
                    <a:pt x="5816600" y="393700"/>
                  </a:lnTo>
                  <a:lnTo>
                    <a:pt x="5829300" y="393700"/>
                  </a:lnTo>
                  <a:lnTo>
                    <a:pt x="5842000" y="393700"/>
                  </a:lnTo>
                  <a:lnTo>
                    <a:pt x="5854700" y="393700"/>
                  </a:lnTo>
                  <a:lnTo>
                    <a:pt x="5867400" y="393700"/>
                  </a:lnTo>
                  <a:lnTo>
                    <a:pt x="5880100" y="393700"/>
                  </a:lnTo>
                  <a:lnTo>
                    <a:pt x="5892800" y="381000"/>
                  </a:lnTo>
                  <a:lnTo>
                    <a:pt x="5905500" y="393700"/>
                  </a:lnTo>
                  <a:lnTo>
                    <a:pt x="5918200" y="381000"/>
                  </a:lnTo>
                  <a:lnTo>
                    <a:pt x="5930900" y="381000"/>
                  </a:lnTo>
                  <a:lnTo>
                    <a:pt x="5943600" y="381000"/>
                  </a:lnTo>
                  <a:lnTo>
                    <a:pt x="5956300" y="381000"/>
                  </a:lnTo>
                  <a:lnTo>
                    <a:pt x="5969000" y="381000"/>
                  </a:lnTo>
                  <a:lnTo>
                    <a:pt x="5981700" y="381000"/>
                  </a:lnTo>
                  <a:lnTo>
                    <a:pt x="5994400" y="381000"/>
                  </a:lnTo>
                  <a:lnTo>
                    <a:pt x="6007100" y="381000"/>
                  </a:lnTo>
                  <a:lnTo>
                    <a:pt x="6019800" y="381000"/>
                  </a:lnTo>
                  <a:lnTo>
                    <a:pt x="6032500" y="368300"/>
                  </a:lnTo>
                  <a:lnTo>
                    <a:pt x="6045200" y="368300"/>
                  </a:lnTo>
                  <a:lnTo>
                    <a:pt x="6057900" y="368300"/>
                  </a:lnTo>
                  <a:lnTo>
                    <a:pt x="6070600" y="368300"/>
                  </a:lnTo>
                  <a:lnTo>
                    <a:pt x="6083300" y="368300"/>
                  </a:lnTo>
                  <a:lnTo>
                    <a:pt x="6096000" y="368300"/>
                  </a:lnTo>
                  <a:lnTo>
                    <a:pt x="6108700" y="368300"/>
                  </a:lnTo>
                  <a:lnTo>
                    <a:pt x="6121400" y="368300"/>
                  </a:lnTo>
                  <a:lnTo>
                    <a:pt x="6134100" y="368300"/>
                  </a:lnTo>
                  <a:lnTo>
                    <a:pt x="6146800" y="355600"/>
                  </a:lnTo>
                  <a:lnTo>
                    <a:pt x="6159500" y="368300"/>
                  </a:lnTo>
                  <a:lnTo>
                    <a:pt x="6172200" y="355600"/>
                  </a:lnTo>
                  <a:lnTo>
                    <a:pt x="6184900" y="355600"/>
                  </a:lnTo>
                  <a:lnTo>
                    <a:pt x="6197600" y="355600"/>
                  </a:lnTo>
                  <a:lnTo>
                    <a:pt x="6210300" y="355600"/>
                  </a:lnTo>
                  <a:lnTo>
                    <a:pt x="6223000" y="355600"/>
                  </a:lnTo>
                  <a:lnTo>
                    <a:pt x="6235700" y="355600"/>
                  </a:lnTo>
                  <a:lnTo>
                    <a:pt x="6248400" y="355600"/>
                  </a:lnTo>
                  <a:lnTo>
                    <a:pt x="6261100" y="355600"/>
                  </a:lnTo>
                  <a:lnTo>
                    <a:pt x="6273800" y="355600"/>
                  </a:lnTo>
                  <a:lnTo>
                    <a:pt x="6286500" y="355600"/>
                  </a:lnTo>
                  <a:lnTo>
                    <a:pt x="6299200" y="355600"/>
                  </a:lnTo>
                  <a:lnTo>
                    <a:pt x="6311900" y="355600"/>
                  </a:lnTo>
                  <a:lnTo>
                    <a:pt x="6324600" y="355600"/>
                  </a:lnTo>
                  <a:lnTo>
                    <a:pt x="6337300" y="342900"/>
                  </a:lnTo>
                  <a:lnTo>
                    <a:pt x="6350000" y="342900"/>
                  </a:lnTo>
                  <a:lnTo>
                    <a:pt x="6362700" y="342900"/>
                  </a:lnTo>
                  <a:lnTo>
                    <a:pt x="6375400" y="342900"/>
                  </a:lnTo>
                  <a:lnTo>
                    <a:pt x="6388100" y="355600"/>
                  </a:lnTo>
                  <a:lnTo>
                    <a:pt x="6400800" y="342900"/>
                  </a:lnTo>
                  <a:lnTo>
                    <a:pt x="6413500" y="342900"/>
                  </a:lnTo>
                  <a:lnTo>
                    <a:pt x="6426200" y="342900"/>
                  </a:lnTo>
                  <a:lnTo>
                    <a:pt x="6438900" y="342900"/>
                  </a:lnTo>
                  <a:lnTo>
                    <a:pt x="6451600" y="342900"/>
                  </a:lnTo>
                  <a:lnTo>
                    <a:pt x="6464300" y="342900"/>
                  </a:lnTo>
                  <a:lnTo>
                    <a:pt x="6477000" y="342900"/>
                  </a:lnTo>
                  <a:lnTo>
                    <a:pt x="6489700" y="342900"/>
                  </a:lnTo>
                  <a:lnTo>
                    <a:pt x="6502400" y="330200"/>
                  </a:lnTo>
                  <a:lnTo>
                    <a:pt x="6515100" y="342900"/>
                  </a:lnTo>
                  <a:lnTo>
                    <a:pt x="6527800" y="330200"/>
                  </a:lnTo>
                  <a:lnTo>
                    <a:pt x="6540500" y="330200"/>
                  </a:lnTo>
                  <a:lnTo>
                    <a:pt x="6553200" y="330200"/>
                  </a:lnTo>
                  <a:lnTo>
                    <a:pt x="6565900" y="330200"/>
                  </a:lnTo>
                  <a:lnTo>
                    <a:pt x="6578600" y="330200"/>
                  </a:lnTo>
                  <a:lnTo>
                    <a:pt x="6591300" y="330200"/>
                  </a:lnTo>
                  <a:lnTo>
                    <a:pt x="6604000" y="330200"/>
                  </a:lnTo>
                  <a:lnTo>
                    <a:pt x="6616700" y="330200"/>
                  </a:lnTo>
                  <a:lnTo>
                    <a:pt x="6629400" y="330200"/>
                  </a:lnTo>
                  <a:lnTo>
                    <a:pt x="6642100" y="330200"/>
                  </a:lnTo>
                  <a:lnTo>
                    <a:pt x="6654800" y="317500"/>
                  </a:lnTo>
                  <a:lnTo>
                    <a:pt x="6667500" y="330200"/>
                  </a:lnTo>
                  <a:lnTo>
                    <a:pt x="6680200" y="317500"/>
                  </a:lnTo>
                  <a:lnTo>
                    <a:pt x="6692900" y="317500"/>
                  </a:lnTo>
                  <a:lnTo>
                    <a:pt x="6705600" y="317500"/>
                  </a:lnTo>
                  <a:lnTo>
                    <a:pt x="6718300" y="317500"/>
                  </a:lnTo>
                  <a:lnTo>
                    <a:pt x="6731000" y="317500"/>
                  </a:lnTo>
                  <a:lnTo>
                    <a:pt x="6743700" y="317500"/>
                  </a:lnTo>
                  <a:lnTo>
                    <a:pt x="6756400" y="317500"/>
                  </a:lnTo>
                  <a:lnTo>
                    <a:pt x="6769100" y="317500"/>
                  </a:lnTo>
                  <a:lnTo>
                    <a:pt x="6781800" y="317500"/>
                  </a:lnTo>
                  <a:lnTo>
                    <a:pt x="6794500" y="317500"/>
                  </a:lnTo>
                  <a:lnTo>
                    <a:pt x="6807200" y="317500"/>
                  </a:lnTo>
                  <a:lnTo>
                    <a:pt x="6819900" y="304800"/>
                  </a:lnTo>
                  <a:lnTo>
                    <a:pt x="6832600" y="317500"/>
                  </a:lnTo>
                  <a:lnTo>
                    <a:pt x="6845300" y="304800"/>
                  </a:lnTo>
                  <a:lnTo>
                    <a:pt x="6858000" y="304800"/>
                  </a:lnTo>
                  <a:lnTo>
                    <a:pt x="6870700" y="304800"/>
                  </a:lnTo>
                  <a:lnTo>
                    <a:pt x="6883400" y="304800"/>
                  </a:lnTo>
                  <a:lnTo>
                    <a:pt x="6896100" y="304800"/>
                  </a:lnTo>
                  <a:lnTo>
                    <a:pt x="6908800" y="304800"/>
                  </a:lnTo>
                  <a:lnTo>
                    <a:pt x="6921500" y="304800"/>
                  </a:lnTo>
                  <a:lnTo>
                    <a:pt x="6934200" y="304800"/>
                  </a:lnTo>
                  <a:lnTo>
                    <a:pt x="6946900" y="304800"/>
                  </a:lnTo>
                  <a:lnTo>
                    <a:pt x="6959600" y="292100"/>
                  </a:lnTo>
                  <a:lnTo>
                    <a:pt x="6972300" y="292100"/>
                  </a:lnTo>
                  <a:lnTo>
                    <a:pt x="6985000" y="292100"/>
                  </a:lnTo>
                  <a:lnTo>
                    <a:pt x="6997700" y="292100"/>
                  </a:lnTo>
                  <a:lnTo>
                    <a:pt x="7010400" y="292100"/>
                  </a:lnTo>
                  <a:lnTo>
                    <a:pt x="7023100" y="292100"/>
                  </a:lnTo>
                  <a:lnTo>
                    <a:pt x="7035800" y="292100"/>
                  </a:lnTo>
                  <a:lnTo>
                    <a:pt x="7048500" y="292100"/>
                  </a:lnTo>
                  <a:lnTo>
                    <a:pt x="7061200" y="292100"/>
                  </a:lnTo>
                  <a:lnTo>
                    <a:pt x="7073900" y="292100"/>
                  </a:lnTo>
                  <a:lnTo>
                    <a:pt x="7086600" y="292100"/>
                  </a:lnTo>
                  <a:lnTo>
                    <a:pt x="7099300" y="279400"/>
                  </a:lnTo>
                  <a:lnTo>
                    <a:pt x="7112000" y="279400"/>
                  </a:lnTo>
                  <a:lnTo>
                    <a:pt x="7124700" y="279400"/>
                  </a:lnTo>
                  <a:lnTo>
                    <a:pt x="7137400" y="279400"/>
                  </a:lnTo>
                  <a:lnTo>
                    <a:pt x="7150100" y="279400"/>
                  </a:lnTo>
                  <a:lnTo>
                    <a:pt x="7162800" y="279400"/>
                  </a:lnTo>
                  <a:lnTo>
                    <a:pt x="7175500" y="279400"/>
                  </a:lnTo>
                  <a:lnTo>
                    <a:pt x="7188200" y="279400"/>
                  </a:lnTo>
                  <a:lnTo>
                    <a:pt x="7200900" y="279400"/>
                  </a:lnTo>
                  <a:lnTo>
                    <a:pt x="7213600" y="279400"/>
                  </a:lnTo>
                  <a:lnTo>
                    <a:pt x="7226300" y="266700"/>
                  </a:lnTo>
                  <a:lnTo>
                    <a:pt x="7239000" y="279400"/>
                  </a:lnTo>
                  <a:lnTo>
                    <a:pt x="7251700" y="266700"/>
                  </a:lnTo>
                  <a:lnTo>
                    <a:pt x="7264400" y="266700"/>
                  </a:lnTo>
                  <a:lnTo>
                    <a:pt x="7277100" y="266700"/>
                  </a:lnTo>
                  <a:lnTo>
                    <a:pt x="7289800" y="266700"/>
                  </a:lnTo>
                  <a:lnTo>
                    <a:pt x="7302500" y="266700"/>
                  </a:lnTo>
                  <a:lnTo>
                    <a:pt x="7315200" y="266700"/>
                  </a:lnTo>
                  <a:lnTo>
                    <a:pt x="7327900" y="279400"/>
                  </a:lnTo>
                  <a:lnTo>
                    <a:pt x="7340600" y="266700"/>
                  </a:lnTo>
                  <a:lnTo>
                    <a:pt x="7353300" y="266700"/>
                  </a:lnTo>
                  <a:lnTo>
                    <a:pt x="7366000" y="266700"/>
                  </a:lnTo>
                  <a:lnTo>
                    <a:pt x="7378700" y="266700"/>
                  </a:lnTo>
                  <a:lnTo>
                    <a:pt x="7391400" y="254000"/>
                  </a:lnTo>
                  <a:lnTo>
                    <a:pt x="7404100" y="254000"/>
                  </a:lnTo>
                  <a:lnTo>
                    <a:pt x="7416800" y="254000"/>
                  </a:lnTo>
                  <a:lnTo>
                    <a:pt x="7429500" y="254000"/>
                  </a:lnTo>
                  <a:lnTo>
                    <a:pt x="7442200" y="254000"/>
                  </a:lnTo>
                  <a:lnTo>
                    <a:pt x="7454900" y="254000"/>
                  </a:lnTo>
                  <a:lnTo>
                    <a:pt x="7467600" y="254000"/>
                  </a:lnTo>
                  <a:lnTo>
                    <a:pt x="7480300" y="254000"/>
                  </a:lnTo>
                  <a:lnTo>
                    <a:pt x="7493000" y="254000"/>
                  </a:lnTo>
                  <a:lnTo>
                    <a:pt x="7505700" y="241300"/>
                  </a:lnTo>
                  <a:lnTo>
                    <a:pt x="7518400" y="241300"/>
                  </a:lnTo>
                  <a:lnTo>
                    <a:pt x="7531100" y="241300"/>
                  </a:lnTo>
                  <a:lnTo>
                    <a:pt x="7543800" y="241300"/>
                  </a:lnTo>
                  <a:lnTo>
                    <a:pt x="7556500" y="241300"/>
                  </a:lnTo>
                  <a:lnTo>
                    <a:pt x="7569200" y="241300"/>
                  </a:lnTo>
                  <a:lnTo>
                    <a:pt x="7581900" y="241300"/>
                  </a:lnTo>
                  <a:lnTo>
                    <a:pt x="7594600" y="241300"/>
                  </a:lnTo>
                  <a:lnTo>
                    <a:pt x="7607300" y="241300"/>
                  </a:lnTo>
                  <a:lnTo>
                    <a:pt x="7620000" y="241300"/>
                  </a:lnTo>
                  <a:lnTo>
                    <a:pt x="7632700" y="228600"/>
                  </a:lnTo>
                  <a:lnTo>
                    <a:pt x="7645400" y="228600"/>
                  </a:lnTo>
                  <a:lnTo>
                    <a:pt x="7658100" y="228600"/>
                  </a:lnTo>
                  <a:lnTo>
                    <a:pt x="7670800" y="228600"/>
                  </a:lnTo>
                  <a:lnTo>
                    <a:pt x="7683500" y="228600"/>
                  </a:lnTo>
                  <a:lnTo>
                    <a:pt x="7696200" y="228600"/>
                  </a:lnTo>
                  <a:lnTo>
                    <a:pt x="7708900" y="228600"/>
                  </a:lnTo>
                  <a:lnTo>
                    <a:pt x="7721600" y="228600"/>
                  </a:lnTo>
                  <a:lnTo>
                    <a:pt x="7734300" y="228600"/>
                  </a:lnTo>
                  <a:lnTo>
                    <a:pt x="7747000" y="215900"/>
                  </a:lnTo>
                  <a:lnTo>
                    <a:pt x="7759700" y="215900"/>
                  </a:lnTo>
                  <a:lnTo>
                    <a:pt x="7772400" y="215900"/>
                  </a:lnTo>
                  <a:lnTo>
                    <a:pt x="7785100" y="215900"/>
                  </a:lnTo>
                  <a:lnTo>
                    <a:pt x="7797800" y="215900"/>
                  </a:lnTo>
                  <a:lnTo>
                    <a:pt x="7810500" y="215900"/>
                  </a:lnTo>
                  <a:lnTo>
                    <a:pt x="7823200" y="215900"/>
                  </a:lnTo>
                  <a:lnTo>
                    <a:pt x="7835900" y="215900"/>
                  </a:lnTo>
                  <a:lnTo>
                    <a:pt x="7848600" y="215900"/>
                  </a:lnTo>
                  <a:lnTo>
                    <a:pt x="7861300" y="215900"/>
                  </a:lnTo>
                  <a:lnTo>
                    <a:pt x="7874000" y="203200"/>
                  </a:lnTo>
                  <a:lnTo>
                    <a:pt x="7886700" y="203200"/>
                  </a:lnTo>
                  <a:lnTo>
                    <a:pt x="7899400" y="203200"/>
                  </a:lnTo>
                  <a:lnTo>
                    <a:pt x="7912100" y="203200"/>
                  </a:lnTo>
                  <a:lnTo>
                    <a:pt x="7924800" y="203200"/>
                  </a:lnTo>
                  <a:lnTo>
                    <a:pt x="7937500" y="203200"/>
                  </a:lnTo>
                  <a:lnTo>
                    <a:pt x="7950200" y="203200"/>
                  </a:lnTo>
                  <a:lnTo>
                    <a:pt x="7962900" y="203200"/>
                  </a:lnTo>
                  <a:lnTo>
                    <a:pt x="7975600" y="203200"/>
                  </a:lnTo>
                  <a:lnTo>
                    <a:pt x="7988300" y="203200"/>
                  </a:lnTo>
                  <a:lnTo>
                    <a:pt x="8001000" y="190500"/>
                  </a:lnTo>
                  <a:lnTo>
                    <a:pt x="8013700" y="190500"/>
                  </a:lnTo>
                  <a:lnTo>
                    <a:pt x="8026400" y="190500"/>
                  </a:lnTo>
                  <a:lnTo>
                    <a:pt x="8039100" y="190500"/>
                  </a:lnTo>
                  <a:lnTo>
                    <a:pt x="8051800" y="190500"/>
                  </a:lnTo>
                  <a:lnTo>
                    <a:pt x="8064500" y="190500"/>
                  </a:lnTo>
                  <a:lnTo>
                    <a:pt x="8077200" y="190500"/>
                  </a:lnTo>
                  <a:lnTo>
                    <a:pt x="8089900" y="190500"/>
                  </a:lnTo>
                  <a:lnTo>
                    <a:pt x="8102600" y="190500"/>
                  </a:lnTo>
                  <a:lnTo>
                    <a:pt x="8115300" y="177800"/>
                  </a:lnTo>
                  <a:lnTo>
                    <a:pt x="8128000" y="177800"/>
                  </a:lnTo>
                  <a:lnTo>
                    <a:pt x="8140700" y="177800"/>
                  </a:lnTo>
                  <a:lnTo>
                    <a:pt x="8153400" y="177800"/>
                  </a:lnTo>
                  <a:lnTo>
                    <a:pt x="8166100" y="177800"/>
                  </a:lnTo>
                  <a:lnTo>
                    <a:pt x="8178800" y="190500"/>
                  </a:lnTo>
                  <a:lnTo>
                    <a:pt x="8191500" y="177800"/>
                  </a:lnTo>
                  <a:lnTo>
                    <a:pt x="8204200" y="177800"/>
                  </a:lnTo>
                  <a:lnTo>
                    <a:pt x="8216900" y="177800"/>
                  </a:lnTo>
                  <a:lnTo>
                    <a:pt x="8229600" y="165100"/>
                  </a:lnTo>
                  <a:lnTo>
                    <a:pt x="8242300" y="165100"/>
                  </a:lnTo>
                  <a:lnTo>
                    <a:pt x="8255000" y="165100"/>
                  </a:lnTo>
                  <a:lnTo>
                    <a:pt x="8267700" y="165100"/>
                  </a:lnTo>
                  <a:lnTo>
                    <a:pt x="8280400" y="165100"/>
                  </a:lnTo>
                  <a:lnTo>
                    <a:pt x="8293100" y="165100"/>
                  </a:lnTo>
                  <a:lnTo>
                    <a:pt x="8305800" y="165100"/>
                  </a:lnTo>
                  <a:lnTo>
                    <a:pt x="8318500" y="152400"/>
                  </a:lnTo>
                  <a:lnTo>
                    <a:pt x="8331200" y="152400"/>
                  </a:lnTo>
                  <a:lnTo>
                    <a:pt x="8343900" y="152400"/>
                  </a:lnTo>
                  <a:lnTo>
                    <a:pt x="8356600" y="152400"/>
                  </a:lnTo>
                  <a:lnTo>
                    <a:pt x="8369300" y="152400"/>
                  </a:lnTo>
                  <a:lnTo>
                    <a:pt x="8382000" y="152400"/>
                  </a:lnTo>
                  <a:lnTo>
                    <a:pt x="8394700" y="152400"/>
                  </a:lnTo>
                  <a:lnTo>
                    <a:pt x="8407400" y="139700"/>
                  </a:lnTo>
                  <a:lnTo>
                    <a:pt x="8420100" y="139700"/>
                  </a:lnTo>
                  <a:lnTo>
                    <a:pt x="8432800" y="139700"/>
                  </a:lnTo>
                  <a:lnTo>
                    <a:pt x="8445500" y="139700"/>
                  </a:lnTo>
                  <a:lnTo>
                    <a:pt x="8458200" y="139700"/>
                  </a:lnTo>
                  <a:lnTo>
                    <a:pt x="8470900" y="139700"/>
                  </a:lnTo>
                  <a:lnTo>
                    <a:pt x="8483600" y="139700"/>
                  </a:lnTo>
                  <a:lnTo>
                    <a:pt x="8496300" y="139700"/>
                  </a:lnTo>
                  <a:lnTo>
                    <a:pt x="8509000" y="127000"/>
                  </a:lnTo>
                  <a:lnTo>
                    <a:pt x="8521700" y="127000"/>
                  </a:lnTo>
                  <a:lnTo>
                    <a:pt x="8534400" y="127000"/>
                  </a:lnTo>
                  <a:lnTo>
                    <a:pt x="8547100" y="127000"/>
                  </a:lnTo>
                  <a:lnTo>
                    <a:pt x="8559800" y="127000"/>
                  </a:lnTo>
                  <a:lnTo>
                    <a:pt x="8572500" y="127000"/>
                  </a:lnTo>
                  <a:lnTo>
                    <a:pt x="8585200" y="127000"/>
                  </a:lnTo>
                  <a:lnTo>
                    <a:pt x="8597900" y="127000"/>
                  </a:lnTo>
                  <a:lnTo>
                    <a:pt x="8610600" y="127000"/>
                  </a:lnTo>
                  <a:lnTo>
                    <a:pt x="8623300" y="114300"/>
                  </a:lnTo>
                  <a:lnTo>
                    <a:pt x="8636000" y="114300"/>
                  </a:lnTo>
                  <a:lnTo>
                    <a:pt x="8648700" y="114300"/>
                  </a:lnTo>
                  <a:lnTo>
                    <a:pt x="8661400" y="114300"/>
                  </a:lnTo>
                  <a:lnTo>
                    <a:pt x="8674100" y="114300"/>
                  </a:lnTo>
                  <a:lnTo>
                    <a:pt x="8686800" y="114300"/>
                  </a:lnTo>
                  <a:lnTo>
                    <a:pt x="8699500" y="114300"/>
                  </a:lnTo>
                  <a:lnTo>
                    <a:pt x="8712200" y="114300"/>
                  </a:lnTo>
                  <a:lnTo>
                    <a:pt x="8724900" y="101600"/>
                  </a:lnTo>
                  <a:lnTo>
                    <a:pt x="8737600" y="101600"/>
                  </a:lnTo>
                  <a:lnTo>
                    <a:pt x="8750300" y="101600"/>
                  </a:lnTo>
                  <a:lnTo>
                    <a:pt x="8763000" y="101600"/>
                  </a:lnTo>
                  <a:lnTo>
                    <a:pt x="8775700" y="101600"/>
                  </a:lnTo>
                  <a:lnTo>
                    <a:pt x="8788400" y="101600"/>
                  </a:lnTo>
                  <a:lnTo>
                    <a:pt x="8801100" y="101600"/>
                  </a:lnTo>
                  <a:lnTo>
                    <a:pt x="8813800" y="101600"/>
                  </a:lnTo>
                  <a:lnTo>
                    <a:pt x="8826500" y="88900"/>
                  </a:lnTo>
                  <a:lnTo>
                    <a:pt x="8839200" y="88900"/>
                  </a:lnTo>
                  <a:lnTo>
                    <a:pt x="8851900" y="88900"/>
                  </a:lnTo>
                  <a:lnTo>
                    <a:pt x="8864600" y="88900"/>
                  </a:lnTo>
                  <a:lnTo>
                    <a:pt x="8877300" y="88900"/>
                  </a:lnTo>
                  <a:lnTo>
                    <a:pt x="8890000" y="76200"/>
                  </a:lnTo>
                  <a:lnTo>
                    <a:pt x="8902700" y="76200"/>
                  </a:lnTo>
                  <a:lnTo>
                    <a:pt x="8915400" y="63500"/>
                  </a:lnTo>
                  <a:lnTo>
                    <a:pt x="8928100" y="76200"/>
                  </a:lnTo>
                  <a:lnTo>
                    <a:pt x="8928100" y="88900"/>
                  </a:lnTo>
                  <a:lnTo>
                    <a:pt x="8940800" y="101600"/>
                  </a:lnTo>
                  <a:lnTo>
                    <a:pt x="8953500" y="114300"/>
                  </a:lnTo>
                  <a:lnTo>
                    <a:pt x="8953500" y="127000"/>
                  </a:lnTo>
                  <a:lnTo>
                    <a:pt x="8953500" y="139700"/>
                  </a:lnTo>
                  <a:lnTo>
                    <a:pt x="8953500" y="152400"/>
                  </a:lnTo>
                  <a:lnTo>
                    <a:pt x="8953500" y="165100"/>
                  </a:lnTo>
                  <a:lnTo>
                    <a:pt x="8966200" y="177800"/>
                  </a:lnTo>
                  <a:lnTo>
                    <a:pt x="8953500" y="190500"/>
                  </a:lnTo>
                  <a:lnTo>
                    <a:pt x="8940800" y="190500"/>
                  </a:lnTo>
                  <a:lnTo>
                    <a:pt x="8928100" y="203200"/>
                  </a:lnTo>
                  <a:lnTo>
                    <a:pt x="8915400" y="215900"/>
                  </a:lnTo>
                  <a:lnTo>
                    <a:pt x="8902700" y="228600"/>
                  </a:lnTo>
                  <a:lnTo>
                    <a:pt x="8915400" y="241300"/>
                  </a:lnTo>
                  <a:lnTo>
                    <a:pt x="8928100" y="241300"/>
                  </a:lnTo>
                  <a:lnTo>
                    <a:pt x="8940800" y="254000"/>
                  </a:lnTo>
                  <a:lnTo>
                    <a:pt x="8928100" y="266700"/>
                  </a:lnTo>
                  <a:lnTo>
                    <a:pt x="8928100" y="279400"/>
                  </a:lnTo>
                  <a:lnTo>
                    <a:pt x="8928100" y="292100"/>
                  </a:lnTo>
                  <a:lnTo>
                    <a:pt x="8915400" y="304800"/>
                  </a:lnTo>
                  <a:lnTo>
                    <a:pt x="8928100" y="317500"/>
                  </a:lnTo>
                  <a:lnTo>
                    <a:pt x="8928100" y="330200"/>
                  </a:lnTo>
                  <a:lnTo>
                    <a:pt x="8928100" y="342900"/>
                  </a:lnTo>
                  <a:lnTo>
                    <a:pt x="8928100" y="355600"/>
                  </a:lnTo>
                  <a:lnTo>
                    <a:pt x="8915400" y="368300"/>
                  </a:lnTo>
                  <a:lnTo>
                    <a:pt x="8902700" y="381000"/>
                  </a:lnTo>
                  <a:lnTo>
                    <a:pt x="8915400" y="393700"/>
                  </a:lnTo>
                  <a:lnTo>
                    <a:pt x="8915400" y="406400"/>
                  </a:lnTo>
                  <a:lnTo>
                    <a:pt x="8902700" y="419100"/>
                  </a:lnTo>
                  <a:lnTo>
                    <a:pt x="8890000" y="406400"/>
                  </a:lnTo>
                  <a:lnTo>
                    <a:pt x="8877300" y="393700"/>
                  </a:lnTo>
                  <a:lnTo>
                    <a:pt x="8864600" y="381000"/>
                  </a:lnTo>
                  <a:lnTo>
                    <a:pt x="8851900" y="368300"/>
                  </a:lnTo>
                  <a:lnTo>
                    <a:pt x="8839200" y="381000"/>
                  </a:lnTo>
                  <a:lnTo>
                    <a:pt x="8826500" y="393700"/>
                  </a:lnTo>
                  <a:lnTo>
                    <a:pt x="8813800" y="406400"/>
                  </a:lnTo>
                  <a:lnTo>
                    <a:pt x="8801100" y="419100"/>
                  </a:lnTo>
                  <a:lnTo>
                    <a:pt x="8788400" y="431800"/>
                  </a:lnTo>
                  <a:lnTo>
                    <a:pt x="8775700" y="444500"/>
                  </a:lnTo>
                  <a:lnTo>
                    <a:pt x="8763000" y="457200"/>
                  </a:lnTo>
                  <a:lnTo>
                    <a:pt x="8750300" y="457200"/>
                  </a:lnTo>
                  <a:lnTo>
                    <a:pt x="8737600" y="457200"/>
                  </a:lnTo>
                  <a:lnTo>
                    <a:pt x="8724900" y="469900"/>
                  </a:lnTo>
                  <a:lnTo>
                    <a:pt x="8712200" y="469900"/>
                  </a:lnTo>
                  <a:lnTo>
                    <a:pt x="8699500" y="482600"/>
                  </a:lnTo>
                  <a:lnTo>
                    <a:pt x="8686800" y="469900"/>
                  </a:lnTo>
                  <a:lnTo>
                    <a:pt x="8674100" y="469900"/>
                  </a:lnTo>
                  <a:lnTo>
                    <a:pt x="8661400" y="457200"/>
                  </a:lnTo>
                  <a:lnTo>
                    <a:pt x="8648700" y="457200"/>
                  </a:lnTo>
                  <a:lnTo>
                    <a:pt x="8636000" y="444500"/>
                  </a:lnTo>
                  <a:lnTo>
                    <a:pt x="8623300" y="444500"/>
                  </a:lnTo>
                  <a:lnTo>
                    <a:pt x="8610600" y="431800"/>
                  </a:lnTo>
                  <a:lnTo>
                    <a:pt x="8597900" y="431800"/>
                  </a:lnTo>
                  <a:lnTo>
                    <a:pt x="8585200" y="419100"/>
                  </a:lnTo>
                  <a:lnTo>
                    <a:pt x="8572500" y="431800"/>
                  </a:lnTo>
                  <a:lnTo>
                    <a:pt x="8572500" y="444500"/>
                  </a:lnTo>
                  <a:lnTo>
                    <a:pt x="8559800" y="457200"/>
                  </a:lnTo>
                  <a:lnTo>
                    <a:pt x="8559800" y="469900"/>
                  </a:lnTo>
                  <a:lnTo>
                    <a:pt x="8547100" y="482600"/>
                  </a:lnTo>
                  <a:lnTo>
                    <a:pt x="8534400" y="495300"/>
                  </a:lnTo>
                  <a:lnTo>
                    <a:pt x="8534400" y="508000"/>
                  </a:lnTo>
                  <a:lnTo>
                    <a:pt x="8521700" y="520700"/>
                  </a:lnTo>
                  <a:lnTo>
                    <a:pt x="8521700" y="533400"/>
                  </a:lnTo>
                  <a:lnTo>
                    <a:pt x="8509000" y="546100"/>
                  </a:lnTo>
                  <a:lnTo>
                    <a:pt x="8496300" y="533400"/>
                  </a:lnTo>
                  <a:lnTo>
                    <a:pt x="8483600" y="533400"/>
                  </a:lnTo>
                  <a:lnTo>
                    <a:pt x="8470900" y="533400"/>
                  </a:lnTo>
                  <a:lnTo>
                    <a:pt x="8458200" y="533400"/>
                  </a:lnTo>
                  <a:lnTo>
                    <a:pt x="8445500" y="533400"/>
                  </a:lnTo>
                  <a:lnTo>
                    <a:pt x="8432800" y="533400"/>
                  </a:lnTo>
                  <a:lnTo>
                    <a:pt x="8420100" y="546100"/>
                  </a:lnTo>
                  <a:lnTo>
                    <a:pt x="8420100" y="558800"/>
                  </a:lnTo>
                  <a:lnTo>
                    <a:pt x="8407400" y="571500"/>
                  </a:lnTo>
                  <a:lnTo>
                    <a:pt x="8407400" y="584200"/>
                  </a:lnTo>
                  <a:lnTo>
                    <a:pt x="8407400" y="596900"/>
                  </a:lnTo>
                  <a:lnTo>
                    <a:pt x="8394700" y="609600"/>
                  </a:lnTo>
                  <a:lnTo>
                    <a:pt x="8382000" y="596900"/>
                  </a:lnTo>
                  <a:lnTo>
                    <a:pt x="8369300" y="584200"/>
                  </a:lnTo>
                  <a:lnTo>
                    <a:pt x="8356600" y="584200"/>
                  </a:lnTo>
                  <a:lnTo>
                    <a:pt x="8343900" y="596900"/>
                  </a:lnTo>
                  <a:lnTo>
                    <a:pt x="8331200" y="596900"/>
                  </a:lnTo>
                  <a:lnTo>
                    <a:pt x="8318500" y="596900"/>
                  </a:lnTo>
                  <a:lnTo>
                    <a:pt x="8305800" y="609600"/>
                  </a:lnTo>
                  <a:lnTo>
                    <a:pt x="8318500" y="622300"/>
                  </a:lnTo>
                  <a:lnTo>
                    <a:pt x="8318500" y="635000"/>
                  </a:lnTo>
                  <a:lnTo>
                    <a:pt x="8318500" y="647700"/>
                  </a:lnTo>
                  <a:lnTo>
                    <a:pt x="8305800" y="660400"/>
                  </a:lnTo>
                  <a:lnTo>
                    <a:pt x="8305800" y="673100"/>
                  </a:lnTo>
                  <a:lnTo>
                    <a:pt x="8305800" y="685800"/>
                  </a:lnTo>
                  <a:lnTo>
                    <a:pt x="8293100" y="698500"/>
                  </a:lnTo>
                  <a:lnTo>
                    <a:pt x="8280400" y="711200"/>
                  </a:lnTo>
                  <a:lnTo>
                    <a:pt x="8267700" y="723900"/>
                  </a:lnTo>
                  <a:lnTo>
                    <a:pt x="8255000" y="736600"/>
                  </a:lnTo>
                  <a:lnTo>
                    <a:pt x="8242300" y="749300"/>
                  </a:lnTo>
                  <a:lnTo>
                    <a:pt x="8229600" y="762000"/>
                  </a:lnTo>
                  <a:lnTo>
                    <a:pt x="8216900" y="774700"/>
                  </a:lnTo>
                  <a:lnTo>
                    <a:pt x="8204200" y="787400"/>
                  </a:lnTo>
                  <a:lnTo>
                    <a:pt x="8191500" y="787400"/>
                  </a:lnTo>
                  <a:lnTo>
                    <a:pt x="8178800" y="800100"/>
                  </a:lnTo>
                  <a:lnTo>
                    <a:pt x="8191500" y="812800"/>
                  </a:lnTo>
                  <a:lnTo>
                    <a:pt x="8204200" y="812800"/>
                  </a:lnTo>
                  <a:lnTo>
                    <a:pt x="8216900" y="825500"/>
                  </a:lnTo>
                  <a:lnTo>
                    <a:pt x="8229600" y="825500"/>
                  </a:lnTo>
                  <a:lnTo>
                    <a:pt x="8242300" y="838200"/>
                  </a:lnTo>
                  <a:lnTo>
                    <a:pt x="8255000" y="838200"/>
                  </a:lnTo>
                  <a:lnTo>
                    <a:pt x="8267700" y="850900"/>
                  </a:lnTo>
                  <a:lnTo>
                    <a:pt x="8255000" y="863600"/>
                  </a:lnTo>
                  <a:lnTo>
                    <a:pt x="8267700" y="876300"/>
                  </a:lnTo>
                  <a:lnTo>
                    <a:pt x="8267700" y="889000"/>
                  </a:lnTo>
                  <a:lnTo>
                    <a:pt x="8280400" y="901700"/>
                  </a:lnTo>
                  <a:lnTo>
                    <a:pt x="8293100" y="914400"/>
                  </a:lnTo>
                  <a:lnTo>
                    <a:pt x="8305800" y="927100"/>
                  </a:lnTo>
                  <a:lnTo>
                    <a:pt x="8305800" y="939800"/>
                  </a:lnTo>
                  <a:lnTo>
                    <a:pt x="8305800" y="952500"/>
                  </a:lnTo>
                  <a:lnTo>
                    <a:pt x="8305800" y="965200"/>
                  </a:lnTo>
                  <a:lnTo>
                    <a:pt x="8318500" y="977900"/>
                  </a:lnTo>
                  <a:lnTo>
                    <a:pt x="8331200" y="990600"/>
                  </a:lnTo>
                  <a:lnTo>
                    <a:pt x="8343900" y="1003300"/>
                  </a:lnTo>
                  <a:lnTo>
                    <a:pt x="8356600" y="1016000"/>
                  </a:lnTo>
                  <a:lnTo>
                    <a:pt x="8356600" y="1028700"/>
                  </a:lnTo>
                  <a:lnTo>
                    <a:pt x="8356600" y="1041400"/>
                  </a:lnTo>
                  <a:lnTo>
                    <a:pt x="8369300" y="1054100"/>
                  </a:lnTo>
                  <a:lnTo>
                    <a:pt x="8382000" y="1066800"/>
                  </a:lnTo>
                  <a:lnTo>
                    <a:pt x="8394700" y="1066800"/>
                  </a:lnTo>
                  <a:lnTo>
                    <a:pt x="8407400" y="1054100"/>
                  </a:lnTo>
                  <a:lnTo>
                    <a:pt x="8420100" y="1066800"/>
                  </a:lnTo>
                  <a:lnTo>
                    <a:pt x="8432800" y="1054100"/>
                  </a:lnTo>
                  <a:lnTo>
                    <a:pt x="8445500" y="1041400"/>
                  </a:lnTo>
                  <a:lnTo>
                    <a:pt x="8458200" y="1028700"/>
                  </a:lnTo>
                  <a:lnTo>
                    <a:pt x="8470900" y="1016000"/>
                  </a:lnTo>
                  <a:lnTo>
                    <a:pt x="8483600" y="1016000"/>
                  </a:lnTo>
                  <a:lnTo>
                    <a:pt x="8496300" y="1028700"/>
                  </a:lnTo>
                  <a:lnTo>
                    <a:pt x="8509000" y="1041400"/>
                  </a:lnTo>
                  <a:lnTo>
                    <a:pt x="8509000" y="1054100"/>
                  </a:lnTo>
                  <a:lnTo>
                    <a:pt x="8521700" y="1066800"/>
                  </a:lnTo>
                  <a:lnTo>
                    <a:pt x="8521700" y="1079500"/>
                  </a:lnTo>
                  <a:lnTo>
                    <a:pt x="8534400" y="1092200"/>
                  </a:lnTo>
                  <a:lnTo>
                    <a:pt x="8547100" y="1104900"/>
                  </a:lnTo>
                  <a:lnTo>
                    <a:pt x="8559800" y="1117600"/>
                  </a:lnTo>
                  <a:lnTo>
                    <a:pt x="8572500" y="1130300"/>
                  </a:lnTo>
                  <a:lnTo>
                    <a:pt x="8585200" y="1143000"/>
                  </a:lnTo>
                  <a:lnTo>
                    <a:pt x="8572500" y="1155700"/>
                  </a:lnTo>
                  <a:lnTo>
                    <a:pt x="8585200" y="1168400"/>
                  </a:lnTo>
                  <a:lnTo>
                    <a:pt x="8597900" y="1181100"/>
                  </a:lnTo>
                  <a:lnTo>
                    <a:pt x="8610600" y="1193800"/>
                  </a:lnTo>
                  <a:lnTo>
                    <a:pt x="8623300" y="1206500"/>
                  </a:lnTo>
                  <a:lnTo>
                    <a:pt x="8610600" y="1219200"/>
                  </a:lnTo>
                  <a:lnTo>
                    <a:pt x="8597900" y="1231900"/>
                  </a:lnTo>
                  <a:lnTo>
                    <a:pt x="8585200" y="1231900"/>
                  </a:lnTo>
                  <a:lnTo>
                    <a:pt x="8572500" y="1244600"/>
                  </a:lnTo>
                  <a:lnTo>
                    <a:pt x="8559800" y="1257300"/>
                  </a:lnTo>
                  <a:lnTo>
                    <a:pt x="8547100" y="1270000"/>
                  </a:lnTo>
                  <a:lnTo>
                    <a:pt x="8534400" y="1282700"/>
                  </a:lnTo>
                  <a:lnTo>
                    <a:pt x="8534400" y="1295400"/>
                  </a:lnTo>
                  <a:lnTo>
                    <a:pt x="8534400" y="1308100"/>
                  </a:lnTo>
                  <a:lnTo>
                    <a:pt x="8534400" y="1320800"/>
                  </a:lnTo>
                  <a:lnTo>
                    <a:pt x="8534400" y="1333500"/>
                  </a:lnTo>
                  <a:lnTo>
                    <a:pt x="8534400" y="1346200"/>
                  </a:lnTo>
                  <a:lnTo>
                    <a:pt x="8534400" y="13589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1" name="02"/>
            <p:cNvSpPr/>
            <p:nvPr/>
          </p:nvSpPr>
          <p:spPr>
            <a:xfrm>
              <a:off x="246380" y="2496820"/>
              <a:ext cx="1595120" cy="1445260"/>
            </a:xfrm>
            <a:custGeom>
              <a:avLst/>
              <a:gdLst/>
              <a:ahLst/>
              <a:cxnLst/>
              <a:rect l="0" t="0" r="0" b="0"/>
              <a:pathLst>
                <a:path w="7975601" h="7226301">
                  <a:moveTo>
                    <a:pt x="6413500" y="4978400"/>
                  </a:moveTo>
                  <a:lnTo>
                    <a:pt x="6413500" y="4991100"/>
                  </a:lnTo>
                  <a:lnTo>
                    <a:pt x="6426200" y="5003800"/>
                  </a:lnTo>
                  <a:lnTo>
                    <a:pt x="6426200" y="5016500"/>
                  </a:lnTo>
                  <a:lnTo>
                    <a:pt x="6438900" y="5029200"/>
                  </a:lnTo>
                  <a:lnTo>
                    <a:pt x="6438900" y="5041900"/>
                  </a:lnTo>
                  <a:lnTo>
                    <a:pt x="6451600" y="5054600"/>
                  </a:lnTo>
                  <a:lnTo>
                    <a:pt x="6451600" y="5067300"/>
                  </a:lnTo>
                  <a:lnTo>
                    <a:pt x="6451600" y="5080000"/>
                  </a:lnTo>
                  <a:lnTo>
                    <a:pt x="6438900" y="5092700"/>
                  </a:lnTo>
                  <a:lnTo>
                    <a:pt x="6426200" y="5105400"/>
                  </a:lnTo>
                  <a:lnTo>
                    <a:pt x="6413500" y="5105400"/>
                  </a:lnTo>
                  <a:lnTo>
                    <a:pt x="6400800" y="5118100"/>
                  </a:lnTo>
                  <a:lnTo>
                    <a:pt x="6388100" y="5105400"/>
                  </a:lnTo>
                  <a:lnTo>
                    <a:pt x="6375400" y="5105400"/>
                  </a:lnTo>
                  <a:lnTo>
                    <a:pt x="6362700" y="5105400"/>
                  </a:lnTo>
                  <a:lnTo>
                    <a:pt x="6350000" y="5092700"/>
                  </a:lnTo>
                  <a:lnTo>
                    <a:pt x="6337300" y="5092700"/>
                  </a:lnTo>
                  <a:lnTo>
                    <a:pt x="6324600" y="5092700"/>
                  </a:lnTo>
                  <a:lnTo>
                    <a:pt x="6311900" y="5092700"/>
                  </a:lnTo>
                  <a:lnTo>
                    <a:pt x="6299200" y="5092700"/>
                  </a:lnTo>
                  <a:lnTo>
                    <a:pt x="6286500" y="5092700"/>
                  </a:lnTo>
                  <a:lnTo>
                    <a:pt x="6273800" y="5092700"/>
                  </a:lnTo>
                  <a:lnTo>
                    <a:pt x="6261100" y="5080000"/>
                  </a:lnTo>
                  <a:lnTo>
                    <a:pt x="6248400" y="5092700"/>
                  </a:lnTo>
                  <a:lnTo>
                    <a:pt x="6235700" y="5092700"/>
                  </a:lnTo>
                  <a:lnTo>
                    <a:pt x="6223000" y="5092700"/>
                  </a:lnTo>
                  <a:lnTo>
                    <a:pt x="6210300" y="5105400"/>
                  </a:lnTo>
                  <a:lnTo>
                    <a:pt x="6197600" y="5105400"/>
                  </a:lnTo>
                  <a:lnTo>
                    <a:pt x="6184900" y="5105400"/>
                  </a:lnTo>
                  <a:lnTo>
                    <a:pt x="6172200" y="5105400"/>
                  </a:lnTo>
                  <a:lnTo>
                    <a:pt x="6159500" y="5105400"/>
                  </a:lnTo>
                  <a:lnTo>
                    <a:pt x="6146800" y="5105400"/>
                  </a:lnTo>
                  <a:lnTo>
                    <a:pt x="6134100" y="5118100"/>
                  </a:lnTo>
                  <a:lnTo>
                    <a:pt x="6121400" y="5130800"/>
                  </a:lnTo>
                  <a:lnTo>
                    <a:pt x="6121400" y="5143500"/>
                  </a:lnTo>
                  <a:lnTo>
                    <a:pt x="6108700" y="5156200"/>
                  </a:lnTo>
                  <a:lnTo>
                    <a:pt x="6108700" y="5168900"/>
                  </a:lnTo>
                  <a:lnTo>
                    <a:pt x="6108700" y="5181600"/>
                  </a:lnTo>
                  <a:lnTo>
                    <a:pt x="6108700" y="5194300"/>
                  </a:lnTo>
                  <a:lnTo>
                    <a:pt x="6096000" y="5207000"/>
                  </a:lnTo>
                  <a:lnTo>
                    <a:pt x="6096000" y="5219700"/>
                  </a:lnTo>
                  <a:lnTo>
                    <a:pt x="6083300" y="5232400"/>
                  </a:lnTo>
                  <a:lnTo>
                    <a:pt x="6070600" y="5245100"/>
                  </a:lnTo>
                  <a:lnTo>
                    <a:pt x="6070600" y="5257800"/>
                  </a:lnTo>
                  <a:lnTo>
                    <a:pt x="6057900" y="5270500"/>
                  </a:lnTo>
                  <a:lnTo>
                    <a:pt x="6057900" y="5283200"/>
                  </a:lnTo>
                  <a:lnTo>
                    <a:pt x="6045200" y="5295900"/>
                  </a:lnTo>
                  <a:lnTo>
                    <a:pt x="6032500" y="5308600"/>
                  </a:lnTo>
                  <a:lnTo>
                    <a:pt x="6019800" y="5308600"/>
                  </a:lnTo>
                  <a:lnTo>
                    <a:pt x="6007100" y="5321300"/>
                  </a:lnTo>
                  <a:lnTo>
                    <a:pt x="5994400" y="5334000"/>
                  </a:lnTo>
                  <a:lnTo>
                    <a:pt x="5981700" y="5346700"/>
                  </a:lnTo>
                  <a:lnTo>
                    <a:pt x="5969000" y="5359400"/>
                  </a:lnTo>
                  <a:lnTo>
                    <a:pt x="5956300" y="5372100"/>
                  </a:lnTo>
                  <a:lnTo>
                    <a:pt x="5956300" y="5384800"/>
                  </a:lnTo>
                  <a:lnTo>
                    <a:pt x="5956300" y="5397500"/>
                  </a:lnTo>
                  <a:lnTo>
                    <a:pt x="5969000" y="5410200"/>
                  </a:lnTo>
                  <a:lnTo>
                    <a:pt x="5969000" y="5422900"/>
                  </a:lnTo>
                  <a:lnTo>
                    <a:pt x="5969000" y="5435600"/>
                  </a:lnTo>
                  <a:lnTo>
                    <a:pt x="5981700" y="5448300"/>
                  </a:lnTo>
                  <a:lnTo>
                    <a:pt x="5969000" y="5461000"/>
                  </a:lnTo>
                  <a:lnTo>
                    <a:pt x="5981700" y="5473700"/>
                  </a:lnTo>
                  <a:lnTo>
                    <a:pt x="5981700" y="5486400"/>
                  </a:lnTo>
                  <a:lnTo>
                    <a:pt x="5981700" y="5499100"/>
                  </a:lnTo>
                  <a:lnTo>
                    <a:pt x="5969000" y="5511800"/>
                  </a:lnTo>
                  <a:lnTo>
                    <a:pt x="5956300" y="5524500"/>
                  </a:lnTo>
                  <a:lnTo>
                    <a:pt x="5943600" y="5537200"/>
                  </a:lnTo>
                  <a:lnTo>
                    <a:pt x="5930900" y="5549900"/>
                  </a:lnTo>
                  <a:lnTo>
                    <a:pt x="5943600" y="5562600"/>
                  </a:lnTo>
                  <a:lnTo>
                    <a:pt x="5956300" y="5575300"/>
                  </a:lnTo>
                  <a:lnTo>
                    <a:pt x="5956300" y="5588000"/>
                  </a:lnTo>
                  <a:lnTo>
                    <a:pt x="5956300" y="5600700"/>
                  </a:lnTo>
                  <a:lnTo>
                    <a:pt x="5956300" y="5613400"/>
                  </a:lnTo>
                  <a:lnTo>
                    <a:pt x="5956300" y="5626100"/>
                  </a:lnTo>
                  <a:lnTo>
                    <a:pt x="5956300" y="5638800"/>
                  </a:lnTo>
                  <a:lnTo>
                    <a:pt x="5943600" y="5651500"/>
                  </a:lnTo>
                  <a:lnTo>
                    <a:pt x="5930900" y="5664200"/>
                  </a:lnTo>
                  <a:lnTo>
                    <a:pt x="5918200" y="5676900"/>
                  </a:lnTo>
                  <a:lnTo>
                    <a:pt x="5905500" y="5689600"/>
                  </a:lnTo>
                  <a:lnTo>
                    <a:pt x="5892800" y="5702300"/>
                  </a:lnTo>
                  <a:lnTo>
                    <a:pt x="5880100" y="5702300"/>
                  </a:lnTo>
                  <a:lnTo>
                    <a:pt x="5867400" y="5702300"/>
                  </a:lnTo>
                  <a:lnTo>
                    <a:pt x="5854700" y="5702300"/>
                  </a:lnTo>
                  <a:lnTo>
                    <a:pt x="5842000" y="5689600"/>
                  </a:lnTo>
                  <a:lnTo>
                    <a:pt x="5842000" y="5676900"/>
                  </a:lnTo>
                  <a:lnTo>
                    <a:pt x="5842000" y="5664200"/>
                  </a:lnTo>
                  <a:lnTo>
                    <a:pt x="5829300" y="5651500"/>
                  </a:lnTo>
                  <a:lnTo>
                    <a:pt x="5816600" y="5664200"/>
                  </a:lnTo>
                  <a:lnTo>
                    <a:pt x="5803900" y="5664200"/>
                  </a:lnTo>
                  <a:lnTo>
                    <a:pt x="5791200" y="5664200"/>
                  </a:lnTo>
                  <a:lnTo>
                    <a:pt x="5778500" y="5664200"/>
                  </a:lnTo>
                  <a:lnTo>
                    <a:pt x="5765800" y="5664200"/>
                  </a:lnTo>
                  <a:lnTo>
                    <a:pt x="5753100" y="5664200"/>
                  </a:lnTo>
                  <a:lnTo>
                    <a:pt x="5740400" y="5651500"/>
                  </a:lnTo>
                  <a:lnTo>
                    <a:pt x="5727700" y="5638800"/>
                  </a:lnTo>
                  <a:lnTo>
                    <a:pt x="5715000" y="5638800"/>
                  </a:lnTo>
                  <a:lnTo>
                    <a:pt x="5702300" y="5626100"/>
                  </a:lnTo>
                  <a:lnTo>
                    <a:pt x="5689600" y="5626100"/>
                  </a:lnTo>
                  <a:lnTo>
                    <a:pt x="5676900" y="5613400"/>
                  </a:lnTo>
                  <a:lnTo>
                    <a:pt x="5664200" y="5626100"/>
                  </a:lnTo>
                  <a:lnTo>
                    <a:pt x="5651500" y="5638800"/>
                  </a:lnTo>
                  <a:lnTo>
                    <a:pt x="5651500" y="5651500"/>
                  </a:lnTo>
                  <a:lnTo>
                    <a:pt x="5651500" y="5664200"/>
                  </a:lnTo>
                  <a:lnTo>
                    <a:pt x="5638800" y="5676900"/>
                  </a:lnTo>
                  <a:lnTo>
                    <a:pt x="5638800" y="5689600"/>
                  </a:lnTo>
                  <a:lnTo>
                    <a:pt x="5638800" y="5702300"/>
                  </a:lnTo>
                  <a:lnTo>
                    <a:pt x="5626100" y="5715000"/>
                  </a:lnTo>
                  <a:lnTo>
                    <a:pt x="5613400" y="5727700"/>
                  </a:lnTo>
                  <a:lnTo>
                    <a:pt x="5613400" y="5740400"/>
                  </a:lnTo>
                  <a:lnTo>
                    <a:pt x="5600700" y="5753100"/>
                  </a:lnTo>
                  <a:lnTo>
                    <a:pt x="5588000" y="5765800"/>
                  </a:lnTo>
                  <a:lnTo>
                    <a:pt x="5575300" y="5778500"/>
                  </a:lnTo>
                  <a:lnTo>
                    <a:pt x="5562600" y="5791200"/>
                  </a:lnTo>
                  <a:lnTo>
                    <a:pt x="5549900" y="5803900"/>
                  </a:lnTo>
                  <a:lnTo>
                    <a:pt x="5537200" y="5803900"/>
                  </a:lnTo>
                  <a:lnTo>
                    <a:pt x="5524500" y="5803900"/>
                  </a:lnTo>
                  <a:lnTo>
                    <a:pt x="5511800" y="5803900"/>
                  </a:lnTo>
                  <a:lnTo>
                    <a:pt x="5499100" y="5803900"/>
                  </a:lnTo>
                  <a:lnTo>
                    <a:pt x="5486400" y="5803900"/>
                  </a:lnTo>
                  <a:lnTo>
                    <a:pt x="5473700" y="5816600"/>
                  </a:lnTo>
                  <a:lnTo>
                    <a:pt x="5461000" y="5829300"/>
                  </a:lnTo>
                  <a:lnTo>
                    <a:pt x="5461000" y="5842000"/>
                  </a:lnTo>
                  <a:lnTo>
                    <a:pt x="5448300" y="5854700"/>
                  </a:lnTo>
                  <a:lnTo>
                    <a:pt x="5448300" y="5867400"/>
                  </a:lnTo>
                  <a:lnTo>
                    <a:pt x="5448300" y="5880100"/>
                  </a:lnTo>
                  <a:lnTo>
                    <a:pt x="5448300" y="5892800"/>
                  </a:lnTo>
                  <a:lnTo>
                    <a:pt x="5448300" y="5905500"/>
                  </a:lnTo>
                  <a:lnTo>
                    <a:pt x="5448300" y="5918200"/>
                  </a:lnTo>
                  <a:lnTo>
                    <a:pt x="5448300" y="5930900"/>
                  </a:lnTo>
                  <a:lnTo>
                    <a:pt x="5435600" y="5943600"/>
                  </a:lnTo>
                  <a:lnTo>
                    <a:pt x="5448300" y="5956300"/>
                  </a:lnTo>
                  <a:lnTo>
                    <a:pt x="5461000" y="5956300"/>
                  </a:lnTo>
                  <a:lnTo>
                    <a:pt x="5473700" y="5956300"/>
                  </a:lnTo>
                  <a:lnTo>
                    <a:pt x="5486400" y="5969000"/>
                  </a:lnTo>
                  <a:lnTo>
                    <a:pt x="5499100" y="5981700"/>
                  </a:lnTo>
                  <a:lnTo>
                    <a:pt x="5499100" y="5994400"/>
                  </a:lnTo>
                  <a:lnTo>
                    <a:pt x="5499100" y="6007100"/>
                  </a:lnTo>
                  <a:lnTo>
                    <a:pt x="5511800" y="6019800"/>
                  </a:lnTo>
                  <a:lnTo>
                    <a:pt x="5511800" y="6032500"/>
                  </a:lnTo>
                  <a:lnTo>
                    <a:pt x="5511800" y="6045200"/>
                  </a:lnTo>
                  <a:lnTo>
                    <a:pt x="5511800" y="6057900"/>
                  </a:lnTo>
                  <a:lnTo>
                    <a:pt x="5524500" y="6070600"/>
                  </a:lnTo>
                  <a:lnTo>
                    <a:pt x="5524500" y="6083300"/>
                  </a:lnTo>
                  <a:lnTo>
                    <a:pt x="5524500" y="6096000"/>
                  </a:lnTo>
                  <a:lnTo>
                    <a:pt x="5524500" y="6108700"/>
                  </a:lnTo>
                  <a:lnTo>
                    <a:pt x="5524500" y="6121400"/>
                  </a:lnTo>
                  <a:lnTo>
                    <a:pt x="5524500" y="6134100"/>
                  </a:lnTo>
                  <a:lnTo>
                    <a:pt x="5537200" y="6146800"/>
                  </a:lnTo>
                  <a:lnTo>
                    <a:pt x="5537200" y="6159500"/>
                  </a:lnTo>
                  <a:lnTo>
                    <a:pt x="5537200" y="6172200"/>
                  </a:lnTo>
                  <a:lnTo>
                    <a:pt x="5537200" y="6184900"/>
                  </a:lnTo>
                  <a:lnTo>
                    <a:pt x="5537200" y="6197600"/>
                  </a:lnTo>
                  <a:lnTo>
                    <a:pt x="5549900" y="6210300"/>
                  </a:lnTo>
                  <a:lnTo>
                    <a:pt x="5549900" y="6223000"/>
                  </a:lnTo>
                  <a:lnTo>
                    <a:pt x="5549900" y="6235700"/>
                  </a:lnTo>
                  <a:lnTo>
                    <a:pt x="5549900" y="6248400"/>
                  </a:lnTo>
                  <a:lnTo>
                    <a:pt x="5549900" y="6261100"/>
                  </a:lnTo>
                  <a:lnTo>
                    <a:pt x="5549900" y="6273800"/>
                  </a:lnTo>
                  <a:lnTo>
                    <a:pt x="5562600" y="6286500"/>
                  </a:lnTo>
                  <a:lnTo>
                    <a:pt x="5562600" y="6299200"/>
                  </a:lnTo>
                  <a:lnTo>
                    <a:pt x="5575300" y="6311900"/>
                  </a:lnTo>
                  <a:lnTo>
                    <a:pt x="5588000" y="6311900"/>
                  </a:lnTo>
                  <a:lnTo>
                    <a:pt x="5600700" y="6311900"/>
                  </a:lnTo>
                  <a:lnTo>
                    <a:pt x="5613400" y="6311900"/>
                  </a:lnTo>
                  <a:lnTo>
                    <a:pt x="5626100" y="6311900"/>
                  </a:lnTo>
                  <a:lnTo>
                    <a:pt x="5638800" y="6324600"/>
                  </a:lnTo>
                  <a:lnTo>
                    <a:pt x="5651500" y="6324600"/>
                  </a:lnTo>
                  <a:lnTo>
                    <a:pt x="5664200" y="6337300"/>
                  </a:lnTo>
                  <a:lnTo>
                    <a:pt x="5676900" y="6350000"/>
                  </a:lnTo>
                  <a:lnTo>
                    <a:pt x="5689600" y="6350000"/>
                  </a:lnTo>
                  <a:lnTo>
                    <a:pt x="5702300" y="6362700"/>
                  </a:lnTo>
                  <a:lnTo>
                    <a:pt x="5715000" y="6375400"/>
                  </a:lnTo>
                  <a:lnTo>
                    <a:pt x="5727700" y="6388100"/>
                  </a:lnTo>
                  <a:lnTo>
                    <a:pt x="5727700" y="6400800"/>
                  </a:lnTo>
                  <a:lnTo>
                    <a:pt x="5727700" y="6413500"/>
                  </a:lnTo>
                  <a:lnTo>
                    <a:pt x="5740400" y="6426200"/>
                  </a:lnTo>
                  <a:lnTo>
                    <a:pt x="5740400" y="6438900"/>
                  </a:lnTo>
                  <a:lnTo>
                    <a:pt x="5740400" y="6451600"/>
                  </a:lnTo>
                  <a:lnTo>
                    <a:pt x="5753100" y="6464300"/>
                  </a:lnTo>
                  <a:lnTo>
                    <a:pt x="5753100" y="6477000"/>
                  </a:lnTo>
                  <a:lnTo>
                    <a:pt x="5740400" y="6489700"/>
                  </a:lnTo>
                  <a:lnTo>
                    <a:pt x="5740400" y="6502400"/>
                  </a:lnTo>
                  <a:lnTo>
                    <a:pt x="5740400" y="6515100"/>
                  </a:lnTo>
                  <a:lnTo>
                    <a:pt x="5740400" y="6527800"/>
                  </a:lnTo>
                  <a:lnTo>
                    <a:pt x="5740400" y="6540500"/>
                  </a:lnTo>
                  <a:lnTo>
                    <a:pt x="5740400" y="6553200"/>
                  </a:lnTo>
                  <a:lnTo>
                    <a:pt x="5727700" y="6565900"/>
                  </a:lnTo>
                  <a:lnTo>
                    <a:pt x="5727700" y="6578600"/>
                  </a:lnTo>
                  <a:lnTo>
                    <a:pt x="5740400" y="6591300"/>
                  </a:lnTo>
                  <a:lnTo>
                    <a:pt x="5740400" y="6604000"/>
                  </a:lnTo>
                  <a:lnTo>
                    <a:pt x="5753100" y="6616700"/>
                  </a:lnTo>
                  <a:lnTo>
                    <a:pt x="5765800" y="6629400"/>
                  </a:lnTo>
                  <a:lnTo>
                    <a:pt x="5765800" y="6642100"/>
                  </a:lnTo>
                  <a:lnTo>
                    <a:pt x="5778500" y="6654800"/>
                  </a:lnTo>
                  <a:lnTo>
                    <a:pt x="5778500" y="6667500"/>
                  </a:lnTo>
                  <a:lnTo>
                    <a:pt x="5778500" y="6680200"/>
                  </a:lnTo>
                  <a:lnTo>
                    <a:pt x="5778500" y="6692900"/>
                  </a:lnTo>
                  <a:lnTo>
                    <a:pt x="5765800" y="6705600"/>
                  </a:lnTo>
                  <a:lnTo>
                    <a:pt x="5753100" y="6718300"/>
                  </a:lnTo>
                  <a:lnTo>
                    <a:pt x="5740400" y="6718300"/>
                  </a:lnTo>
                  <a:lnTo>
                    <a:pt x="5727700" y="6731000"/>
                  </a:lnTo>
                  <a:lnTo>
                    <a:pt x="5715000" y="6731000"/>
                  </a:lnTo>
                  <a:lnTo>
                    <a:pt x="5702300" y="6718300"/>
                  </a:lnTo>
                  <a:lnTo>
                    <a:pt x="5702300" y="6705600"/>
                  </a:lnTo>
                  <a:lnTo>
                    <a:pt x="5702300" y="6692900"/>
                  </a:lnTo>
                  <a:lnTo>
                    <a:pt x="5689600" y="6680200"/>
                  </a:lnTo>
                  <a:lnTo>
                    <a:pt x="5689600" y="6667500"/>
                  </a:lnTo>
                  <a:lnTo>
                    <a:pt x="5689600" y="6654800"/>
                  </a:lnTo>
                  <a:lnTo>
                    <a:pt x="5676900" y="6642100"/>
                  </a:lnTo>
                  <a:lnTo>
                    <a:pt x="5664200" y="6629400"/>
                  </a:lnTo>
                  <a:lnTo>
                    <a:pt x="5651500" y="6629400"/>
                  </a:lnTo>
                  <a:lnTo>
                    <a:pt x="5638800" y="6642100"/>
                  </a:lnTo>
                  <a:lnTo>
                    <a:pt x="5626100" y="6654800"/>
                  </a:lnTo>
                  <a:lnTo>
                    <a:pt x="5626100" y="6667500"/>
                  </a:lnTo>
                  <a:lnTo>
                    <a:pt x="5613400" y="6680200"/>
                  </a:lnTo>
                  <a:lnTo>
                    <a:pt x="5600700" y="6692900"/>
                  </a:lnTo>
                  <a:lnTo>
                    <a:pt x="5588000" y="6705600"/>
                  </a:lnTo>
                  <a:lnTo>
                    <a:pt x="5575300" y="6705600"/>
                  </a:lnTo>
                  <a:lnTo>
                    <a:pt x="5562600" y="6705600"/>
                  </a:lnTo>
                  <a:lnTo>
                    <a:pt x="5549900" y="6705600"/>
                  </a:lnTo>
                  <a:lnTo>
                    <a:pt x="5537200" y="6705600"/>
                  </a:lnTo>
                  <a:lnTo>
                    <a:pt x="5524500" y="6692900"/>
                  </a:lnTo>
                  <a:lnTo>
                    <a:pt x="5511800" y="6692900"/>
                  </a:lnTo>
                  <a:lnTo>
                    <a:pt x="5499100" y="6692900"/>
                  </a:lnTo>
                  <a:lnTo>
                    <a:pt x="5486400" y="6680200"/>
                  </a:lnTo>
                  <a:lnTo>
                    <a:pt x="5473700" y="6692900"/>
                  </a:lnTo>
                  <a:lnTo>
                    <a:pt x="5461000" y="6705600"/>
                  </a:lnTo>
                  <a:lnTo>
                    <a:pt x="5448300" y="6718300"/>
                  </a:lnTo>
                  <a:lnTo>
                    <a:pt x="5435600" y="6731000"/>
                  </a:lnTo>
                  <a:lnTo>
                    <a:pt x="5422900" y="6743700"/>
                  </a:lnTo>
                  <a:lnTo>
                    <a:pt x="5410200" y="6756400"/>
                  </a:lnTo>
                  <a:lnTo>
                    <a:pt x="5397500" y="6756400"/>
                  </a:lnTo>
                  <a:lnTo>
                    <a:pt x="5384800" y="6756400"/>
                  </a:lnTo>
                  <a:lnTo>
                    <a:pt x="5372100" y="6756400"/>
                  </a:lnTo>
                  <a:lnTo>
                    <a:pt x="5359400" y="6756400"/>
                  </a:lnTo>
                  <a:lnTo>
                    <a:pt x="5346700" y="6756400"/>
                  </a:lnTo>
                  <a:lnTo>
                    <a:pt x="5334000" y="6769100"/>
                  </a:lnTo>
                  <a:lnTo>
                    <a:pt x="5321300" y="6781800"/>
                  </a:lnTo>
                  <a:lnTo>
                    <a:pt x="5308600" y="6794500"/>
                  </a:lnTo>
                  <a:lnTo>
                    <a:pt x="5295900" y="6807200"/>
                  </a:lnTo>
                  <a:lnTo>
                    <a:pt x="5283200" y="6807200"/>
                  </a:lnTo>
                  <a:lnTo>
                    <a:pt x="5270500" y="6819900"/>
                  </a:lnTo>
                  <a:lnTo>
                    <a:pt x="5257800" y="6819900"/>
                  </a:lnTo>
                  <a:lnTo>
                    <a:pt x="5245100" y="6819900"/>
                  </a:lnTo>
                  <a:lnTo>
                    <a:pt x="5232400" y="6832600"/>
                  </a:lnTo>
                  <a:lnTo>
                    <a:pt x="5219700" y="6845300"/>
                  </a:lnTo>
                  <a:lnTo>
                    <a:pt x="5219700" y="6858000"/>
                  </a:lnTo>
                  <a:lnTo>
                    <a:pt x="5207000" y="6870700"/>
                  </a:lnTo>
                  <a:lnTo>
                    <a:pt x="5194300" y="6883400"/>
                  </a:lnTo>
                  <a:lnTo>
                    <a:pt x="5194300" y="6896100"/>
                  </a:lnTo>
                  <a:lnTo>
                    <a:pt x="5194300" y="6908800"/>
                  </a:lnTo>
                  <a:lnTo>
                    <a:pt x="5194300" y="6921500"/>
                  </a:lnTo>
                  <a:lnTo>
                    <a:pt x="5194300" y="6934200"/>
                  </a:lnTo>
                  <a:lnTo>
                    <a:pt x="5194300" y="6946900"/>
                  </a:lnTo>
                  <a:lnTo>
                    <a:pt x="5194300" y="6959600"/>
                  </a:lnTo>
                  <a:lnTo>
                    <a:pt x="5181600" y="6972300"/>
                  </a:lnTo>
                  <a:lnTo>
                    <a:pt x="5181600" y="6985000"/>
                  </a:lnTo>
                  <a:lnTo>
                    <a:pt x="5168900" y="6997700"/>
                  </a:lnTo>
                  <a:lnTo>
                    <a:pt x="5156200" y="7010400"/>
                  </a:lnTo>
                  <a:lnTo>
                    <a:pt x="5143500" y="7023100"/>
                  </a:lnTo>
                  <a:lnTo>
                    <a:pt x="5130800" y="7035800"/>
                  </a:lnTo>
                  <a:lnTo>
                    <a:pt x="5118100" y="7035800"/>
                  </a:lnTo>
                  <a:lnTo>
                    <a:pt x="5105400" y="7048500"/>
                  </a:lnTo>
                  <a:lnTo>
                    <a:pt x="5092700" y="7048500"/>
                  </a:lnTo>
                  <a:lnTo>
                    <a:pt x="5080000" y="7061200"/>
                  </a:lnTo>
                  <a:lnTo>
                    <a:pt x="5067300" y="7061200"/>
                  </a:lnTo>
                  <a:lnTo>
                    <a:pt x="5054600" y="7073900"/>
                  </a:lnTo>
                  <a:lnTo>
                    <a:pt x="5041900" y="7073900"/>
                  </a:lnTo>
                  <a:lnTo>
                    <a:pt x="5029200" y="7086600"/>
                  </a:lnTo>
                  <a:lnTo>
                    <a:pt x="5016500" y="7099300"/>
                  </a:lnTo>
                  <a:lnTo>
                    <a:pt x="5003800" y="7112000"/>
                  </a:lnTo>
                  <a:lnTo>
                    <a:pt x="5003800" y="7124700"/>
                  </a:lnTo>
                  <a:lnTo>
                    <a:pt x="4991100" y="7137400"/>
                  </a:lnTo>
                  <a:lnTo>
                    <a:pt x="4978400" y="7150100"/>
                  </a:lnTo>
                  <a:lnTo>
                    <a:pt x="4978400" y="7162800"/>
                  </a:lnTo>
                  <a:lnTo>
                    <a:pt x="4965700" y="7175500"/>
                  </a:lnTo>
                  <a:lnTo>
                    <a:pt x="4965700" y="7188200"/>
                  </a:lnTo>
                  <a:lnTo>
                    <a:pt x="4953000" y="7200900"/>
                  </a:lnTo>
                  <a:lnTo>
                    <a:pt x="4940300" y="7213600"/>
                  </a:lnTo>
                  <a:lnTo>
                    <a:pt x="4927600" y="7213600"/>
                  </a:lnTo>
                  <a:lnTo>
                    <a:pt x="4914900" y="7226300"/>
                  </a:lnTo>
                  <a:lnTo>
                    <a:pt x="4902200" y="7226300"/>
                  </a:lnTo>
                  <a:lnTo>
                    <a:pt x="4889500" y="7213600"/>
                  </a:lnTo>
                  <a:lnTo>
                    <a:pt x="4876800" y="7213600"/>
                  </a:lnTo>
                  <a:lnTo>
                    <a:pt x="4864100" y="7200900"/>
                  </a:lnTo>
                  <a:lnTo>
                    <a:pt x="4851400" y="7200900"/>
                  </a:lnTo>
                  <a:lnTo>
                    <a:pt x="4838700" y="7188200"/>
                  </a:lnTo>
                  <a:lnTo>
                    <a:pt x="4826000" y="7188200"/>
                  </a:lnTo>
                  <a:lnTo>
                    <a:pt x="4813300" y="7188200"/>
                  </a:lnTo>
                  <a:lnTo>
                    <a:pt x="4800600" y="7175500"/>
                  </a:lnTo>
                  <a:lnTo>
                    <a:pt x="4787900" y="7175500"/>
                  </a:lnTo>
                  <a:lnTo>
                    <a:pt x="4775200" y="7162800"/>
                  </a:lnTo>
                  <a:lnTo>
                    <a:pt x="4762500" y="7150100"/>
                  </a:lnTo>
                  <a:lnTo>
                    <a:pt x="4749800" y="7137400"/>
                  </a:lnTo>
                  <a:lnTo>
                    <a:pt x="4737100" y="7124700"/>
                  </a:lnTo>
                  <a:lnTo>
                    <a:pt x="4724400" y="7112000"/>
                  </a:lnTo>
                  <a:lnTo>
                    <a:pt x="4711700" y="7099300"/>
                  </a:lnTo>
                  <a:lnTo>
                    <a:pt x="4699000" y="7099300"/>
                  </a:lnTo>
                  <a:lnTo>
                    <a:pt x="4686300" y="7086600"/>
                  </a:lnTo>
                  <a:lnTo>
                    <a:pt x="4673600" y="7073900"/>
                  </a:lnTo>
                  <a:lnTo>
                    <a:pt x="4660900" y="7061200"/>
                  </a:lnTo>
                  <a:lnTo>
                    <a:pt x="4648200" y="7048500"/>
                  </a:lnTo>
                  <a:lnTo>
                    <a:pt x="4635500" y="7035800"/>
                  </a:lnTo>
                  <a:lnTo>
                    <a:pt x="4622800" y="7023100"/>
                  </a:lnTo>
                  <a:lnTo>
                    <a:pt x="4610100" y="7010400"/>
                  </a:lnTo>
                  <a:lnTo>
                    <a:pt x="4597400" y="7010400"/>
                  </a:lnTo>
                  <a:lnTo>
                    <a:pt x="4584700" y="6997700"/>
                  </a:lnTo>
                  <a:lnTo>
                    <a:pt x="4572000" y="6985000"/>
                  </a:lnTo>
                  <a:lnTo>
                    <a:pt x="4559300" y="6972300"/>
                  </a:lnTo>
                  <a:lnTo>
                    <a:pt x="4559300" y="6959600"/>
                  </a:lnTo>
                  <a:lnTo>
                    <a:pt x="4546600" y="6946900"/>
                  </a:lnTo>
                  <a:lnTo>
                    <a:pt x="4546600" y="6934200"/>
                  </a:lnTo>
                  <a:lnTo>
                    <a:pt x="4546600" y="6921500"/>
                  </a:lnTo>
                  <a:lnTo>
                    <a:pt x="4546600" y="6908800"/>
                  </a:lnTo>
                  <a:lnTo>
                    <a:pt x="4546600" y="6896100"/>
                  </a:lnTo>
                  <a:lnTo>
                    <a:pt x="4546600" y="6883400"/>
                  </a:lnTo>
                  <a:lnTo>
                    <a:pt x="4546600" y="6870700"/>
                  </a:lnTo>
                  <a:lnTo>
                    <a:pt x="4546600" y="6858000"/>
                  </a:lnTo>
                  <a:lnTo>
                    <a:pt x="4546600" y="6845300"/>
                  </a:lnTo>
                  <a:lnTo>
                    <a:pt x="4546600" y="6832600"/>
                  </a:lnTo>
                  <a:lnTo>
                    <a:pt x="4546600" y="6819900"/>
                  </a:lnTo>
                  <a:lnTo>
                    <a:pt x="4546600" y="6807200"/>
                  </a:lnTo>
                  <a:lnTo>
                    <a:pt x="4546600" y="6794500"/>
                  </a:lnTo>
                  <a:lnTo>
                    <a:pt x="4546600" y="6781800"/>
                  </a:lnTo>
                  <a:lnTo>
                    <a:pt x="4546600" y="6769100"/>
                  </a:lnTo>
                  <a:lnTo>
                    <a:pt x="4559300" y="6756400"/>
                  </a:lnTo>
                  <a:lnTo>
                    <a:pt x="4546600" y="6743700"/>
                  </a:lnTo>
                  <a:lnTo>
                    <a:pt x="4546600" y="6731000"/>
                  </a:lnTo>
                  <a:lnTo>
                    <a:pt x="4546600" y="6718300"/>
                  </a:lnTo>
                  <a:lnTo>
                    <a:pt x="4546600" y="6705600"/>
                  </a:lnTo>
                  <a:lnTo>
                    <a:pt x="4533900" y="6692900"/>
                  </a:lnTo>
                  <a:lnTo>
                    <a:pt x="4521200" y="6680200"/>
                  </a:lnTo>
                  <a:lnTo>
                    <a:pt x="4508500" y="6667500"/>
                  </a:lnTo>
                  <a:lnTo>
                    <a:pt x="4508500" y="6654800"/>
                  </a:lnTo>
                  <a:lnTo>
                    <a:pt x="4495800" y="6642100"/>
                  </a:lnTo>
                  <a:lnTo>
                    <a:pt x="4483100" y="6629400"/>
                  </a:lnTo>
                  <a:lnTo>
                    <a:pt x="4470400" y="6616700"/>
                  </a:lnTo>
                  <a:lnTo>
                    <a:pt x="4457700" y="6604000"/>
                  </a:lnTo>
                  <a:lnTo>
                    <a:pt x="4445000" y="6591300"/>
                  </a:lnTo>
                  <a:lnTo>
                    <a:pt x="4432300" y="6578600"/>
                  </a:lnTo>
                  <a:lnTo>
                    <a:pt x="4419600" y="6565900"/>
                  </a:lnTo>
                  <a:lnTo>
                    <a:pt x="4406900" y="6553200"/>
                  </a:lnTo>
                  <a:lnTo>
                    <a:pt x="4394200" y="6540500"/>
                  </a:lnTo>
                  <a:lnTo>
                    <a:pt x="4381500" y="6527800"/>
                  </a:lnTo>
                  <a:lnTo>
                    <a:pt x="4368800" y="6515100"/>
                  </a:lnTo>
                  <a:lnTo>
                    <a:pt x="4356100" y="6502400"/>
                  </a:lnTo>
                  <a:lnTo>
                    <a:pt x="4356100" y="6489700"/>
                  </a:lnTo>
                  <a:lnTo>
                    <a:pt x="4356100" y="6477000"/>
                  </a:lnTo>
                  <a:lnTo>
                    <a:pt x="4343400" y="6464300"/>
                  </a:lnTo>
                  <a:lnTo>
                    <a:pt x="4343400" y="6451600"/>
                  </a:lnTo>
                  <a:lnTo>
                    <a:pt x="4343400" y="6438900"/>
                  </a:lnTo>
                  <a:lnTo>
                    <a:pt x="4330700" y="6426200"/>
                  </a:lnTo>
                  <a:lnTo>
                    <a:pt x="4330700" y="6413500"/>
                  </a:lnTo>
                  <a:lnTo>
                    <a:pt x="4318000" y="6400800"/>
                  </a:lnTo>
                  <a:lnTo>
                    <a:pt x="4305300" y="6388100"/>
                  </a:lnTo>
                  <a:lnTo>
                    <a:pt x="4305300" y="6375400"/>
                  </a:lnTo>
                  <a:lnTo>
                    <a:pt x="4292600" y="6362700"/>
                  </a:lnTo>
                  <a:lnTo>
                    <a:pt x="4279900" y="6350000"/>
                  </a:lnTo>
                  <a:lnTo>
                    <a:pt x="4267200" y="6337300"/>
                  </a:lnTo>
                  <a:lnTo>
                    <a:pt x="4267200" y="6324600"/>
                  </a:lnTo>
                  <a:lnTo>
                    <a:pt x="4254500" y="6311900"/>
                  </a:lnTo>
                  <a:lnTo>
                    <a:pt x="4254500" y="6299200"/>
                  </a:lnTo>
                  <a:lnTo>
                    <a:pt x="4241800" y="6286500"/>
                  </a:lnTo>
                  <a:lnTo>
                    <a:pt x="4229100" y="6273800"/>
                  </a:lnTo>
                  <a:lnTo>
                    <a:pt x="4216400" y="6261100"/>
                  </a:lnTo>
                  <a:lnTo>
                    <a:pt x="4203700" y="6248400"/>
                  </a:lnTo>
                  <a:lnTo>
                    <a:pt x="4191000" y="6248400"/>
                  </a:lnTo>
                  <a:lnTo>
                    <a:pt x="4178300" y="6248400"/>
                  </a:lnTo>
                  <a:lnTo>
                    <a:pt x="4165600" y="6261100"/>
                  </a:lnTo>
                  <a:lnTo>
                    <a:pt x="4152900" y="6261100"/>
                  </a:lnTo>
                  <a:lnTo>
                    <a:pt x="4140200" y="6261100"/>
                  </a:lnTo>
                  <a:lnTo>
                    <a:pt x="4127500" y="6261100"/>
                  </a:lnTo>
                  <a:lnTo>
                    <a:pt x="4114800" y="6248400"/>
                  </a:lnTo>
                  <a:lnTo>
                    <a:pt x="4102100" y="6235700"/>
                  </a:lnTo>
                  <a:lnTo>
                    <a:pt x="4089400" y="6223000"/>
                  </a:lnTo>
                  <a:lnTo>
                    <a:pt x="4089400" y="6210300"/>
                  </a:lnTo>
                  <a:lnTo>
                    <a:pt x="4076700" y="6197600"/>
                  </a:lnTo>
                  <a:lnTo>
                    <a:pt x="4076700" y="6184900"/>
                  </a:lnTo>
                  <a:lnTo>
                    <a:pt x="4076700" y="6172200"/>
                  </a:lnTo>
                  <a:lnTo>
                    <a:pt x="4064000" y="6159500"/>
                  </a:lnTo>
                  <a:lnTo>
                    <a:pt x="4064000" y="6146800"/>
                  </a:lnTo>
                  <a:lnTo>
                    <a:pt x="4064000" y="6134100"/>
                  </a:lnTo>
                  <a:lnTo>
                    <a:pt x="4051300" y="6121400"/>
                  </a:lnTo>
                  <a:lnTo>
                    <a:pt x="4051300" y="6108700"/>
                  </a:lnTo>
                  <a:lnTo>
                    <a:pt x="4051300" y="6096000"/>
                  </a:lnTo>
                  <a:lnTo>
                    <a:pt x="4051300" y="6083300"/>
                  </a:lnTo>
                  <a:lnTo>
                    <a:pt x="4051300" y="6070600"/>
                  </a:lnTo>
                  <a:lnTo>
                    <a:pt x="4051300" y="6057900"/>
                  </a:lnTo>
                  <a:lnTo>
                    <a:pt x="4038600" y="6045200"/>
                  </a:lnTo>
                  <a:lnTo>
                    <a:pt x="4038600" y="6032500"/>
                  </a:lnTo>
                  <a:lnTo>
                    <a:pt x="4025900" y="6019800"/>
                  </a:lnTo>
                  <a:lnTo>
                    <a:pt x="4013200" y="6007100"/>
                  </a:lnTo>
                  <a:lnTo>
                    <a:pt x="4000500" y="6007100"/>
                  </a:lnTo>
                  <a:lnTo>
                    <a:pt x="3987800" y="6007100"/>
                  </a:lnTo>
                  <a:lnTo>
                    <a:pt x="3975100" y="6007100"/>
                  </a:lnTo>
                  <a:lnTo>
                    <a:pt x="3962400" y="6007100"/>
                  </a:lnTo>
                  <a:lnTo>
                    <a:pt x="3949700" y="6007100"/>
                  </a:lnTo>
                  <a:lnTo>
                    <a:pt x="3937000" y="6007100"/>
                  </a:lnTo>
                  <a:lnTo>
                    <a:pt x="3924300" y="6007100"/>
                  </a:lnTo>
                  <a:lnTo>
                    <a:pt x="3911600" y="5994400"/>
                  </a:lnTo>
                  <a:lnTo>
                    <a:pt x="3898900" y="5994400"/>
                  </a:lnTo>
                  <a:lnTo>
                    <a:pt x="3886200" y="6007100"/>
                  </a:lnTo>
                  <a:lnTo>
                    <a:pt x="3873500" y="5994400"/>
                  </a:lnTo>
                  <a:lnTo>
                    <a:pt x="3860800" y="5994400"/>
                  </a:lnTo>
                  <a:lnTo>
                    <a:pt x="3848100" y="5994400"/>
                  </a:lnTo>
                  <a:lnTo>
                    <a:pt x="3835400" y="5981700"/>
                  </a:lnTo>
                  <a:lnTo>
                    <a:pt x="3822700" y="5981700"/>
                  </a:lnTo>
                  <a:lnTo>
                    <a:pt x="3810000" y="5981700"/>
                  </a:lnTo>
                  <a:lnTo>
                    <a:pt x="3797300" y="5969000"/>
                  </a:lnTo>
                  <a:lnTo>
                    <a:pt x="3784600" y="5956300"/>
                  </a:lnTo>
                  <a:lnTo>
                    <a:pt x="3771900" y="5943600"/>
                  </a:lnTo>
                  <a:lnTo>
                    <a:pt x="3759200" y="5930900"/>
                  </a:lnTo>
                  <a:lnTo>
                    <a:pt x="3746500" y="5918200"/>
                  </a:lnTo>
                  <a:lnTo>
                    <a:pt x="3733800" y="5905500"/>
                  </a:lnTo>
                  <a:lnTo>
                    <a:pt x="3733800" y="5892800"/>
                  </a:lnTo>
                  <a:lnTo>
                    <a:pt x="3721100" y="5880100"/>
                  </a:lnTo>
                  <a:lnTo>
                    <a:pt x="3708400" y="5880100"/>
                  </a:lnTo>
                  <a:lnTo>
                    <a:pt x="3695700" y="5880100"/>
                  </a:lnTo>
                  <a:lnTo>
                    <a:pt x="3683000" y="5892800"/>
                  </a:lnTo>
                  <a:lnTo>
                    <a:pt x="3670300" y="5892800"/>
                  </a:lnTo>
                  <a:lnTo>
                    <a:pt x="3657600" y="5880100"/>
                  </a:lnTo>
                  <a:lnTo>
                    <a:pt x="3644900" y="5867400"/>
                  </a:lnTo>
                  <a:lnTo>
                    <a:pt x="3632200" y="5854700"/>
                  </a:lnTo>
                  <a:lnTo>
                    <a:pt x="3632200" y="5842000"/>
                  </a:lnTo>
                  <a:lnTo>
                    <a:pt x="3632200" y="5829300"/>
                  </a:lnTo>
                  <a:lnTo>
                    <a:pt x="3632200" y="5816600"/>
                  </a:lnTo>
                  <a:lnTo>
                    <a:pt x="3632200" y="5803900"/>
                  </a:lnTo>
                  <a:lnTo>
                    <a:pt x="3619500" y="5791200"/>
                  </a:lnTo>
                  <a:lnTo>
                    <a:pt x="3606800" y="5778500"/>
                  </a:lnTo>
                  <a:lnTo>
                    <a:pt x="3606800" y="5765800"/>
                  </a:lnTo>
                  <a:lnTo>
                    <a:pt x="3606800" y="5753100"/>
                  </a:lnTo>
                  <a:lnTo>
                    <a:pt x="3606800" y="5740400"/>
                  </a:lnTo>
                  <a:lnTo>
                    <a:pt x="3606800" y="5727700"/>
                  </a:lnTo>
                  <a:lnTo>
                    <a:pt x="3619500" y="5715000"/>
                  </a:lnTo>
                  <a:lnTo>
                    <a:pt x="3632200" y="5702300"/>
                  </a:lnTo>
                  <a:lnTo>
                    <a:pt x="3644900" y="5689600"/>
                  </a:lnTo>
                  <a:lnTo>
                    <a:pt x="3657600" y="5676900"/>
                  </a:lnTo>
                  <a:lnTo>
                    <a:pt x="3670300" y="5664200"/>
                  </a:lnTo>
                  <a:lnTo>
                    <a:pt x="3683000" y="5651500"/>
                  </a:lnTo>
                  <a:lnTo>
                    <a:pt x="3695700" y="5638800"/>
                  </a:lnTo>
                  <a:lnTo>
                    <a:pt x="3708400" y="5638800"/>
                  </a:lnTo>
                  <a:lnTo>
                    <a:pt x="3721100" y="5626100"/>
                  </a:lnTo>
                  <a:lnTo>
                    <a:pt x="3733800" y="5613400"/>
                  </a:lnTo>
                  <a:lnTo>
                    <a:pt x="3733800" y="5600700"/>
                  </a:lnTo>
                  <a:lnTo>
                    <a:pt x="3746500" y="5588000"/>
                  </a:lnTo>
                  <a:lnTo>
                    <a:pt x="3746500" y="5575300"/>
                  </a:lnTo>
                  <a:lnTo>
                    <a:pt x="3759200" y="5562600"/>
                  </a:lnTo>
                  <a:lnTo>
                    <a:pt x="3771900" y="5549900"/>
                  </a:lnTo>
                  <a:lnTo>
                    <a:pt x="3784600" y="5549900"/>
                  </a:lnTo>
                  <a:lnTo>
                    <a:pt x="3797300" y="5562600"/>
                  </a:lnTo>
                  <a:lnTo>
                    <a:pt x="3810000" y="5562600"/>
                  </a:lnTo>
                  <a:lnTo>
                    <a:pt x="3822700" y="5562600"/>
                  </a:lnTo>
                  <a:lnTo>
                    <a:pt x="3835400" y="5575300"/>
                  </a:lnTo>
                  <a:lnTo>
                    <a:pt x="3848100" y="5562600"/>
                  </a:lnTo>
                  <a:lnTo>
                    <a:pt x="3860800" y="5575300"/>
                  </a:lnTo>
                  <a:lnTo>
                    <a:pt x="3873500" y="5562600"/>
                  </a:lnTo>
                  <a:lnTo>
                    <a:pt x="3886200" y="5562600"/>
                  </a:lnTo>
                  <a:lnTo>
                    <a:pt x="3898900" y="5549900"/>
                  </a:lnTo>
                  <a:lnTo>
                    <a:pt x="3898900" y="5537200"/>
                  </a:lnTo>
                  <a:lnTo>
                    <a:pt x="3911600" y="5524500"/>
                  </a:lnTo>
                  <a:lnTo>
                    <a:pt x="3911600" y="5511800"/>
                  </a:lnTo>
                  <a:lnTo>
                    <a:pt x="3911600" y="5499100"/>
                  </a:lnTo>
                  <a:lnTo>
                    <a:pt x="3911600" y="5486400"/>
                  </a:lnTo>
                  <a:lnTo>
                    <a:pt x="3924300" y="5473700"/>
                  </a:lnTo>
                  <a:lnTo>
                    <a:pt x="3937000" y="5461000"/>
                  </a:lnTo>
                  <a:lnTo>
                    <a:pt x="3949700" y="5461000"/>
                  </a:lnTo>
                  <a:lnTo>
                    <a:pt x="3962400" y="5461000"/>
                  </a:lnTo>
                  <a:lnTo>
                    <a:pt x="3975100" y="5473700"/>
                  </a:lnTo>
                  <a:lnTo>
                    <a:pt x="3987800" y="5486400"/>
                  </a:lnTo>
                  <a:lnTo>
                    <a:pt x="4000500" y="5499100"/>
                  </a:lnTo>
                  <a:lnTo>
                    <a:pt x="4013200" y="5511800"/>
                  </a:lnTo>
                  <a:lnTo>
                    <a:pt x="4025900" y="5511800"/>
                  </a:lnTo>
                  <a:lnTo>
                    <a:pt x="4038600" y="5511800"/>
                  </a:lnTo>
                  <a:lnTo>
                    <a:pt x="4051300" y="5499100"/>
                  </a:lnTo>
                  <a:lnTo>
                    <a:pt x="4051300" y="5486400"/>
                  </a:lnTo>
                  <a:lnTo>
                    <a:pt x="4064000" y="5473700"/>
                  </a:lnTo>
                  <a:lnTo>
                    <a:pt x="4076700" y="5473700"/>
                  </a:lnTo>
                  <a:lnTo>
                    <a:pt x="4089400" y="5461000"/>
                  </a:lnTo>
                  <a:lnTo>
                    <a:pt x="4102100" y="5448300"/>
                  </a:lnTo>
                  <a:lnTo>
                    <a:pt x="4114800" y="5435600"/>
                  </a:lnTo>
                  <a:lnTo>
                    <a:pt x="4127500" y="5422900"/>
                  </a:lnTo>
                  <a:lnTo>
                    <a:pt x="4140200" y="5422900"/>
                  </a:lnTo>
                  <a:lnTo>
                    <a:pt x="4152900" y="5410200"/>
                  </a:lnTo>
                  <a:lnTo>
                    <a:pt x="4152900" y="5397500"/>
                  </a:lnTo>
                  <a:lnTo>
                    <a:pt x="4152900" y="5384800"/>
                  </a:lnTo>
                  <a:lnTo>
                    <a:pt x="4140200" y="5372100"/>
                  </a:lnTo>
                  <a:lnTo>
                    <a:pt x="4140200" y="5359400"/>
                  </a:lnTo>
                  <a:lnTo>
                    <a:pt x="4152900" y="5346700"/>
                  </a:lnTo>
                  <a:lnTo>
                    <a:pt x="4165600" y="5346700"/>
                  </a:lnTo>
                  <a:lnTo>
                    <a:pt x="4178300" y="5334000"/>
                  </a:lnTo>
                  <a:lnTo>
                    <a:pt x="4191000" y="5321300"/>
                  </a:lnTo>
                  <a:lnTo>
                    <a:pt x="4191000" y="5308600"/>
                  </a:lnTo>
                  <a:lnTo>
                    <a:pt x="4178300" y="5295900"/>
                  </a:lnTo>
                  <a:lnTo>
                    <a:pt x="4178300" y="5283200"/>
                  </a:lnTo>
                  <a:lnTo>
                    <a:pt x="4178300" y="5270500"/>
                  </a:lnTo>
                  <a:lnTo>
                    <a:pt x="4178300" y="5257800"/>
                  </a:lnTo>
                  <a:lnTo>
                    <a:pt x="4178300" y="5245100"/>
                  </a:lnTo>
                  <a:lnTo>
                    <a:pt x="4191000" y="5232400"/>
                  </a:lnTo>
                  <a:lnTo>
                    <a:pt x="4203700" y="5232400"/>
                  </a:lnTo>
                  <a:lnTo>
                    <a:pt x="4216400" y="5245100"/>
                  </a:lnTo>
                  <a:lnTo>
                    <a:pt x="4229100" y="5232400"/>
                  </a:lnTo>
                  <a:lnTo>
                    <a:pt x="4241800" y="5232400"/>
                  </a:lnTo>
                  <a:lnTo>
                    <a:pt x="4254500" y="5232400"/>
                  </a:lnTo>
                  <a:lnTo>
                    <a:pt x="4267200" y="5232400"/>
                  </a:lnTo>
                  <a:lnTo>
                    <a:pt x="4279900" y="5219700"/>
                  </a:lnTo>
                  <a:lnTo>
                    <a:pt x="4267200" y="5207000"/>
                  </a:lnTo>
                  <a:lnTo>
                    <a:pt x="4267200" y="5194300"/>
                  </a:lnTo>
                  <a:lnTo>
                    <a:pt x="4267200" y="5181600"/>
                  </a:lnTo>
                  <a:lnTo>
                    <a:pt x="4267200" y="5168900"/>
                  </a:lnTo>
                  <a:lnTo>
                    <a:pt x="4254500" y="5156200"/>
                  </a:lnTo>
                  <a:lnTo>
                    <a:pt x="4254500" y="5143500"/>
                  </a:lnTo>
                  <a:lnTo>
                    <a:pt x="4241800" y="5130800"/>
                  </a:lnTo>
                  <a:lnTo>
                    <a:pt x="4229100" y="5118100"/>
                  </a:lnTo>
                  <a:lnTo>
                    <a:pt x="4229100" y="5105400"/>
                  </a:lnTo>
                  <a:lnTo>
                    <a:pt x="4216400" y="5092700"/>
                  </a:lnTo>
                  <a:lnTo>
                    <a:pt x="4216400" y="5080000"/>
                  </a:lnTo>
                  <a:lnTo>
                    <a:pt x="4203700" y="5067300"/>
                  </a:lnTo>
                  <a:lnTo>
                    <a:pt x="4191000" y="5054600"/>
                  </a:lnTo>
                  <a:lnTo>
                    <a:pt x="4178300" y="5041900"/>
                  </a:lnTo>
                  <a:lnTo>
                    <a:pt x="4165600" y="5029200"/>
                  </a:lnTo>
                  <a:lnTo>
                    <a:pt x="4152900" y="5016500"/>
                  </a:lnTo>
                  <a:lnTo>
                    <a:pt x="4140200" y="5003800"/>
                  </a:lnTo>
                  <a:lnTo>
                    <a:pt x="4127500" y="4991100"/>
                  </a:lnTo>
                  <a:lnTo>
                    <a:pt x="4114800" y="4978400"/>
                  </a:lnTo>
                  <a:lnTo>
                    <a:pt x="4102100" y="4965700"/>
                  </a:lnTo>
                  <a:lnTo>
                    <a:pt x="4089400" y="4953000"/>
                  </a:lnTo>
                  <a:lnTo>
                    <a:pt x="4076700" y="4940300"/>
                  </a:lnTo>
                  <a:lnTo>
                    <a:pt x="4064000" y="4927600"/>
                  </a:lnTo>
                  <a:lnTo>
                    <a:pt x="4051300" y="4914900"/>
                  </a:lnTo>
                  <a:lnTo>
                    <a:pt x="4038600" y="4902200"/>
                  </a:lnTo>
                  <a:lnTo>
                    <a:pt x="4025900" y="4889500"/>
                  </a:lnTo>
                  <a:lnTo>
                    <a:pt x="4013200" y="4876800"/>
                  </a:lnTo>
                  <a:lnTo>
                    <a:pt x="4013200" y="4864100"/>
                  </a:lnTo>
                  <a:lnTo>
                    <a:pt x="4000500" y="4851400"/>
                  </a:lnTo>
                  <a:lnTo>
                    <a:pt x="4000500" y="4838700"/>
                  </a:lnTo>
                  <a:lnTo>
                    <a:pt x="3987800" y="4826000"/>
                  </a:lnTo>
                  <a:lnTo>
                    <a:pt x="3975100" y="4813300"/>
                  </a:lnTo>
                  <a:lnTo>
                    <a:pt x="3962400" y="4813300"/>
                  </a:lnTo>
                  <a:lnTo>
                    <a:pt x="3949700" y="4813300"/>
                  </a:lnTo>
                  <a:lnTo>
                    <a:pt x="3937000" y="4813300"/>
                  </a:lnTo>
                  <a:lnTo>
                    <a:pt x="3924300" y="4813300"/>
                  </a:lnTo>
                  <a:lnTo>
                    <a:pt x="3911600" y="4826000"/>
                  </a:lnTo>
                  <a:lnTo>
                    <a:pt x="3898900" y="4813300"/>
                  </a:lnTo>
                  <a:lnTo>
                    <a:pt x="3886200" y="4813300"/>
                  </a:lnTo>
                  <a:lnTo>
                    <a:pt x="3873500" y="4800600"/>
                  </a:lnTo>
                  <a:lnTo>
                    <a:pt x="3860800" y="4787900"/>
                  </a:lnTo>
                  <a:lnTo>
                    <a:pt x="3848100" y="4787900"/>
                  </a:lnTo>
                  <a:lnTo>
                    <a:pt x="3835400" y="4775200"/>
                  </a:lnTo>
                  <a:lnTo>
                    <a:pt x="3822700" y="4775200"/>
                  </a:lnTo>
                  <a:lnTo>
                    <a:pt x="3810000" y="4775200"/>
                  </a:lnTo>
                  <a:lnTo>
                    <a:pt x="3797300" y="4775200"/>
                  </a:lnTo>
                  <a:lnTo>
                    <a:pt x="3784600" y="4762500"/>
                  </a:lnTo>
                  <a:lnTo>
                    <a:pt x="3771900" y="4762500"/>
                  </a:lnTo>
                  <a:lnTo>
                    <a:pt x="3759200" y="4775200"/>
                  </a:lnTo>
                  <a:lnTo>
                    <a:pt x="3746500" y="4775200"/>
                  </a:lnTo>
                  <a:lnTo>
                    <a:pt x="3733800" y="4775200"/>
                  </a:lnTo>
                  <a:lnTo>
                    <a:pt x="3721100" y="4787900"/>
                  </a:lnTo>
                  <a:lnTo>
                    <a:pt x="3708400" y="4800600"/>
                  </a:lnTo>
                  <a:lnTo>
                    <a:pt x="3708400" y="4813300"/>
                  </a:lnTo>
                  <a:lnTo>
                    <a:pt x="3708400" y="4826000"/>
                  </a:lnTo>
                  <a:lnTo>
                    <a:pt x="3708400" y="4838700"/>
                  </a:lnTo>
                  <a:lnTo>
                    <a:pt x="3695700" y="4851400"/>
                  </a:lnTo>
                  <a:lnTo>
                    <a:pt x="3695700" y="4864100"/>
                  </a:lnTo>
                  <a:lnTo>
                    <a:pt x="3695700" y="4876800"/>
                  </a:lnTo>
                  <a:lnTo>
                    <a:pt x="3695700" y="4889500"/>
                  </a:lnTo>
                  <a:lnTo>
                    <a:pt x="3695700" y="4902200"/>
                  </a:lnTo>
                  <a:lnTo>
                    <a:pt x="3683000" y="4914900"/>
                  </a:lnTo>
                  <a:lnTo>
                    <a:pt x="3670300" y="4927600"/>
                  </a:lnTo>
                  <a:lnTo>
                    <a:pt x="3657600" y="4927600"/>
                  </a:lnTo>
                  <a:lnTo>
                    <a:pt x="3644900" y="4927600"/>
                  </a:lnTo>
                  <a:lnTo>
                    <a:pt x="3632200" y="4940300"/>
                  </a:lnTo>
                  <a:lnTo>
                    <a:pt x="3619500" y="4940300"/>
                  </a:lnTo>
                  <a:lnTo>
                    <a:pt x="3606800" y="4927600"/>
                  </a:lnTo>
                  <a:lnTo>
                    <a:pt x="3594100" y="4914900"/>
                  </a:lnTo>
                  <a:lnTo>
                    <a:pt x="3581400" y="4902200"/>
                  </a:lnTo>
                  <a:lnTo>
                    <a:pt x="3568700" y="4889500"/>
                  </a:lnTo>
                  <a:lnTo>
                    <a:pt x="3556000" y="4889500"/>
                  </a:lnTo>
                  <a:lnTo>
                    <a:pt x="3543300" y="4876800"/>
                  </a:lnTo>
                  <a:lnTo>
                    <a:pt x="3530600" y="4864100"/>
                  </a:lnTo>
                  <a:lnTo>
                    <a:pt x="3517900" y="4864100"/>
                  </a:lnTo>
                  <a:lnTo>
                    <a:pt x="3505200" y="4851400"/>
                  </a:lnTo>
                  <a:lnTo>
                    <a:pt x="3492500" y="4838700"/>
                  </a:lnTo>
                  <a:lnTo>
                    <a:pt x="3479800" y="4826000"/>
                  </a:lnTo>
                  <a:lnTo>
                    <a:pt x="3467100" y="4813300"/>
                  </a:lnTo>
                  <a:lnTo>
                    <a:pt x="3454400" y="4800600"/>
                  </a:lnTo>
                  <a:lnTo>
                    <a:pt x="3441700" y="4787900"/>
                  </a:lnTo>
                  <a:lnTo>
                    <a:pt x="3429000" y="4787900"/>
                  </a:lnTo>
                  <a:lnTo>
                    <a:pt x="3416300" y="4787900"/>
                  </a:lnTo>
                  <a:lnTo>
                    <a:pt x="3403600" y="4800600"/>
                  </a:lnTo>
                  <a:lnTo>
                    <a:pt x="3390900" y="4800600"/>
                  </a:lnTo>
                  <a:lnTo>
                    <a:pt x="3378200" y="4813300"/>
                  </a:lnTo>
                  <a:lnTo>
                    <a:pt x="3365500" y="4826000"/>
                  </a:lnTo>
                  <a:lnTo>
                    <a:pt x="3352800" y="4826000"/>
                  </a:lnTo>
                  <a:lnTo>
                    <a:pt x="3340100" y="4838700"/>
                  </a:lnTo>
                  <a:lnTo>
                    <a:pt x="3327400" y="4838700"/>
                  </a:lnTo>
                  <a:lnTo>
                    <a:pt x="3314700" y="4851400"/>
                  </a:lnTo>
                  <a:lnTo>
                    <a:pt x="3302000" y="4864100"/>
                  </a:lnTo>
                  <a:lnTo>
                    <a:pt x="3289300" y="4876800"/>
                  </a:lnTo>
                  <a:lnTo>
                    <a:pt x="3289300" y="4889500"/>
                  </a:lnTo>
                  <a:lnTo>
                    <a:pt x="3276600" y="4902200"/>
                  </a:lnTo>
                  <a:lnTo>
                    <a:pt x="3276600" y="4914900"/>
                  </a:lnTo>
                  <a:lnTo>
                    <a:pt x="3263900" y="4927600"/>
                  </a:lnTo>
                  <a:lnTo>
                    <a:pt x="3263900" y="4940300"/>
                  </a:lnTo>
                  <a:lnTo>
                    <a:pt x="3263900" y="4953000"/>
                  </a:lnTo>
                  <a:lnTo>
                    <a:pt x="3263900" y="4965700"/>
                  </a:lnTo>
                  <a:lnTo>
                    <a:pt x="3263900" y="4978400"/>
                  </a:lnTo>
                  <a:lnTo>
                    <a:pt x="3263900" y="4991100"/>
                  </a:lnTo>
                  <a:lnTo>
                    <a:pt x="3251200" y="5003800"/>
                  </a:lnTo>
                  <a:lnTo>
                    <a:pt x="3238500" y="5003800"/>
                  </a:lnTo>
                  <a:lnTo>
                    <a:pt x="3225800" y="4991100"/>
                  </a:lnTo>
                  <a:lnTo>
                    <a:pt x="3213100" y="4978400"/>
                  </a:lnTo>
                  <a:lnTo>
                    <a:pt x="3200400" y="4991100"/>
                  </a:lnTo>
                  <a:lnTo>
                    <a:pt x="3187700" y="5003800"/>
                  </a:lnTo>
                  <a:lnTo>
                    <a:pt x="3175000" y="5003800"/>
                  </a:lnTo>
                  <a:lnTo>
                    <a:pt x="3162300" y="5016500"/>
                  </a:lnTo>
                  <a:lnTo>
                    <a:pt x="3149600" y="5029200"/>
                  </a:lnTo>
                  <a:lnTo>
                    <a:pt x="3136900" y="5029200"/>
                  </a:lnTo>
                  <a:lnTo>
                    <a:pt x="3124200" y="5041900"/>
                  </a:lnTo>
                  <a:lnTo>
                    <a:pt x="3111500" y="5041900"/>
                  </a:lnTo>
                  <a:lnTo>
                    <a:pt x="3098800" y="5029200"/>
                  </a:lnTo>
                  <a:lnTo>
                    <a:pt x="3086100" y="5016500"/>
                  </a:lnTo>
                  <a:lnTo>
                    <a:pt x="3073400" y="5003800"/>
                  </a:lnTo>
                  <a:lnTo>
                    <a:pt x="3060700" y="4991100"/>
                  </a:lnTo>
                  <a:lnTo>
                    <a:pt x="3073400" y="4978400"/>
                  </a:lnTo>
                  <a:lnTo>
                    <a:pt x="3073400" y="4965700"/>
                  </a:lnTo>
                  <a:lnTo>
                    <a:pt x="3086100" y="4953000"/>
                  </a:lnTo>
                  <a:lnTo>
                    <a:pt x="3098800" y="4940300"/>
                  </a:lnTo>
                  <a:lnTo>
                    <a:pt x="3111500" y="4927600"/>
                  </a:lnTo>
                  <a:lnTo>
                    <a:pt x="3124200" y="4914900"/>
                  </a:lnTo>
                  <a:lnTo>
                    <a:pt x="3124200" y="4902200"/>
                  </a:lnTo>
                  <a:lnTo>
                    <a:pt x="3111500" y="4889500"/>
                  </a:lnTo>
                  <a:lnTo>
                    <a:pt x="3111500" y="4876800"/>
                  </a:lnTo>
                  <a:lnTo>
                    <a:pt x="3111500" y="4864100"/>
                  </a:lnTo>
                  <a:lnTo>
                    <a:pt x="3098800" y="4851400"/>
                  </a:lnTo>
                  <a:lnTo>
                    <a:pt x="3098800" y="4838700"/>
                  </a:lnTo>
                  <a:lnTo>
                    <a:pt x="3098800" y="4826000"/>
                  </a:lnTo>
                  <a:lnTo>
                    <a:pt x="3111500" y="4813300"/>
                  </a:lnTo>
                  <a:lnTo>
                    <a:pt x="3111500" y="4800600"/>
                  </a:lnTo>
                  <a:lnTo>
                    <a:pt x="3111500" y="4787900"/>
                  </a:lnTo>
                  <a:lnTo>
                    <a:pt x="3111500" y="4775200"/>
                  </a:lnTo>
                  <a:lnTo>
                    <a:pt x="3111500" y="4762500"/>
                  </a:lnTo>
                  <a:lnTo>
                    <a:pt x="3111500" y="4749800"/>
                  </a:lnTo>
                  <a:lnTo>
                    <a:pt x="3111500" y="4737100"/>
                  </a:lnTo>
                  <a:lnTo>
                    <a:pt x="3111500" y="4724400"/>
                  </a:lnTo>
                  <a:lnTo>
                    <a:pt x="3111500" y="4711700"/>
                  </a:lnTo>
                  <a:lnTo>
                    <a:pt x="3111500" y="4699000"/>
                  </a:lnTo>
                  <a:lnTo>
                    <a:pt x="3111500" y="4686300"/>
                  </a:lnTo>
                  <a:lnTo>
                    <a:pt x="3111500" y="4673600"/>
                  </a:lnTo>
                  <a:lnTo>
                    <a:pt x="3111500" y="4660900"/>
                  </a:lnTo>
                  <a:lnTo>
                    <a:pt x="3111500" y="4648200"/>
                  </a:lnTo>
                  <a:lnTo>
                    <a:pt x="3111500" y="4635500"/>
                  </a:lnTo>
                  <a:lnTo>
                    <a:pt x="3098800" y="4622800"/>
                  </a:lnTo>
                  <a:lnTo>
                    <a:pt x="3086100" y="4622800"/>
                  </a:lnTo>
                  <a:lnTo>
                    <a:pt x="3073400" y="4635500"/>
                  </a:lnTo>
                  <a:lnTo>
                    <a:pt x="3060700" y="4648200"/>
                  </a:lnTo>
                  <a:lnTo>
                    <a:pt x="3048000" y="4648200"/>
                  </a:lnTo>
                  <a:lnTo>
                    <a:pt x="3035300" y="4648200"/>
                  </a:lnTo>
                  <a:lnTo>
                    <a:pt x="3022600" y="4660900"/>
                  </a:lnTo>
                  <a:lnTo>
                    <a:pt x="3009900" y="4660900"/>
                  </a:lnTo>
                  <a:lnTo>
                    <a:pt x="2997200" y="4660900"/>
                  </a:lnTo>
                  <a:lnTo>
                    <a:pt x="2984500" y="4673600"/>
                  </a:lnTo>
                  <a:lnTo>
                    <a:pt x="2971800" y="4673600"/>
                  </a:lnTo>
                  <a:lnTo>
                    <a:pt x="2959100" y="4673600"/>
                  </a:lnTo>
                  <a:lnTo>
                    <a:pt x="2946400" y="4686300"/>
                  </a:lnTo>
                  <a:lnTo>
                    <a:pt x="2933700" y="4686300"/>
                  </a:lnTo>
                  <a:lnTo>
                    <a:pt x="2921000" y="4686300"/>
                  </a:lnTo>
                  <a:lnTo>
                    <a:pt x="2908300" y="4686300"/>
                  </a:lnTo>
                  <a:lnTo>
                    <a:pt x="2895600" y="4686300"/>
                  </a:lnTo>
                  <a:lnTo>
                    <a:pt x="2882900" y="4686300"/>
                  </a:lnTo>
                  <a:lnTo>
                    <a:pt x="2870200" y="4686300"/>
                  </a:lnTo>
                  <a:lnTo>
                    <a:pt x="2857500" y="4686300"/>
                  </a:lnTo>
                  <a:lnTo>
                    <a:pt x="2844800" y="4686300"/>
                  </a:lnTo>
                  <a:lnTo>
                    <a:pt x="2832100" y="4699000"/>
                  </a:lnTo>
                  <a:lnTo>
                    <a:pt x="2819400" y="4699000"/>
                  </a:lnTo>
                  <a:lnTo>
                    <a:pt x="2806700" y="4711700"/>
                  </a:lnTo>
                  <a:lnTo>
                    <a:pt x="2794000" y="4711700"/>
                  </a:lnTo>
                  <a:lnTo>
                    <a:pt x="2781300" y="4724400"/>
                  </a:lnTo>
                  <a:lnTo>
                    <a:pt x="2768600" y="4724400"/>
                  </a:lnTo>
                  <a:lnTo>
                    <a:pt x="2755900" y="4711700"/>
                  </a:lnTo>
                  <a:lnTo>
                    <a:pt x="2755900" y="4699000"/>
                  </a:lnTo>
                  <a:lnTo>
                    <a:pt x="2743200" y="4686300"/>
                  </a:lnTo>
                  <a:lnTo>
                    <a:pt x="2743200" y="4673600"/>
                  </a:lnTo>
                  <a:lnTo>
                    <a:pt x="2743200" y="4660900"/>
                  </a:lnTo>
                  <a:lnTo>
                    <a:pt x="2743200" y="4648200"/>
                  </a:lnTo>
                  <a:lnTo>
                    <a:pt x="2730500" y="4635500"/>
                  </a:lnTo>
                  <a:lnTo>
                    <a:pt x="2730500" y="4622800"/>
                  </a:lnTo>
                  <a:lnTo>
                    <a:pt x="2730500" y="4610100"/>
                  </a:lnTo>
                  <a:lnTo>
                    <a:pt x="2717800" y="4597400"/>
                  </a:lnTo>
                  <a:lnTo>
                    <a:pt x="2717800" y="4584700"/>
                  </a:lnTo>
                  <a:lnTo>
                    <a:pt x="2717800" y="4572000"/>
                  </a:lnTo>
                  <a:lnTo>
                    <a:pt x="2705100" y="4559300"/>
                  </a:lnTo>
                  <a:lnTo>
                    <a:pt x="2705100" y="4546600"/>
                  </a:lnTo>
                  <a:lnTo>
                    <a:pt x="2692400" y="4533900"/>
                  </a:lnTo>
                  <a:lnTo>
                    <a:pt x="2692400" y="4521200"/>
                  </a:lnTo>
                  <a:lnTo>
                    <a:pt x="2692400" y="4508500"/>
                  </a:lnTo>
                  <a:lnTo>
                    <a:pt x="2679700" y="4495800"/>
                  </a:lnTo>
                  <a:lnTo>
                    <a:pt x="2679700" y="4483100"/>
                  </a:lnTo>
                  <a:lnTo>
                    <a:pt x="2679700" y="4470400"/>
                  </a:lnTo>
                  <a:lnTo>
                    <a:pt x="2679700" y="4457700"/>
                  </a:lnTo>
                  <a:lnTo>
                    <a:pt x="2679700" y="4445000"/>
                  </a:lnTo>
                  <a:lnTo>
                    <a:pt x="2692400" y="4432300"/>
                  </a:lnTo>
                  <a:lnTo>
                    <a:pt x="2679700" y="4419600"/>
                  </a:lnTo>
                  <a:lnTo>
                    <a:pt x="2667000" y="4406900"/>
                  </a:lnTo>
                  <a:lnTo>
                    <a:pt x="2654300" y="4394200"/>
                  </a:lnTo>
                  <a:lnTo>
                    <a:pt x="2641600" y="4394200"/>
                  </a:lnTo>
                  <a:lnTo>
                    <a:pt x="2628900" y="4381500"/>
                  </a:lnTo>
                  <a:lnTo>
                    <a:pt x="2616200" y="4394200"/>
                  </a:lnTo>
                  <a:lnTo>
                    <a:pt x="2603500" y="4406900"/>
                  </a:lnTo>
                  <a:lnTo>
                    <a:pt x="2590800" y="4419600"/>
                  </a:lnTo>
                  <a:lnTo>
                    <a:pt x="2578100" y="4432300"/>
                  </a:lnTo>
                  <a:lnTo>
                    <a:pt x="2565400" y="4445000"/>
                  </a:lnTo>
                  <a:lnTo>
                    <a:pt x="2552700" y="4457700"/>
                  </a:lnTo>
                  <a:lnTo>
                    <a:pt x="2552700" y="4470400"/>
                  </a:lnTo>
                  <a:lnTo>
                    <a:pt x="2552700" y="4483100"/>
                  </a:lnTo>
                  <a:lnTo>
                    <a:pt x="2540000" y="4495800"/>
                  </a:lnTo>
                  <a:lnTo>
                    <a:pt x="2527300" y="4508500"/>
                  </a:lnTo>
                  <a:lnTo>
                    <a:pt x="2514600" y="4495800"/>
                  </a:lnTo>
                  <a:lnTo>
                    <a:pt x="2501900" y="4495800"/>
                  </a:lnTo>
                  <a:lnTo>
                    <a:pt x="2489200" y="4483100"/>
                  </a:lnTo>
                  <a:lnTo>
                    <a:pt x="2489200" y="4470400"/>
                  </a:lnTo>
                  <a:lnTo>
                    <a:pt x="2476500" y="4457700"/>
                  </a:lnTo>
                  <a:lnTo>
                    <a:pt x="2463800" y="4457700"/>
                  </a:lnTo>
                  <a:lnTo>
                    <a:pt x="2451100" y="4445000"/>
                  </a:lnTo>
                  <a:lnTo>
                    <a:pt x="2438400" y="4445000"/>
                  </a:lnTo>
                  <a:lnTo>
                    <a:pt x="2425700" y="4432300"/>
                  </a:lnTo>
                  <a:lnTo>
                    <a:pt x="2413000" y="4432300"/>
                  </a:lnTo>
                  <a:lnTo>
                    <a:pt x="2400300" y="4432300"/>
                  </a:lnTo>
                  <a:lnTo>
                    <a:pt x="2387600" y="4432300"/>
                  </a:lnTo>
                  <a:lnTo>
                    <a:pt x="2374900" y="4432300"/>
                  </a:lnTo>
                  <a:lnTo>
                    <a:pt x="2362200" y="4445000"/>
                  </a:lnTo>
                  <a:lnTo>
                    <a:pt x="2349500" y="4445000"/>
                  </a:lnTo>
                  <a:lnTo>
                    <a:pt x="2336800" y="4445000"/>
                  </a:lnTo>
                  <a:lnTo>
                    <a:pt x="2324100" y="4445000"/>
                  </a:lnTo>
                  <a:lnTo>
                    <a:pt x="2311400" y="4432300"/>
                  </a:lnTo>
                  <a:lnTo>
                    <a:pt x="2311400" y="4419600"/>
                  </a:lnTo>
                  <a:lnTo>
                    <a:pt x="2311400" y="4406900"/>
                  </a:lnTo>
                  <a:lnTo>
                    <a:pt x="2298700" y="4394200"/>
                  </a:lnTo>
                  <a:lnTo>
                    <a:pt x="2298700" y="4381500"/>
                  </a:lnTo>
                  <a:lnTo>
                    <a:pt x="2311400" y="4368800"/>
                  </a:lnTo>
                  <a:lnTo>
                    <a:pt x="2298700" y="4356100"/>
                  </a:lnTo>
                  <a:lnTo>
                    <a:pt x="2286000" y="4356100"/>
                  </a:lnTo>
                  <a:lnTo>
                    <a:pt x="2273300" y="4356100"/>
                  </a:lnTo>
                  <a:lnTo>
                    <a:pt x="2260600" y="4356100"/>
                  </a:lnTo>
                  <a:lnTo>
                    <a:pt x="2247900" y="4343400"/>
                  </a:lnTo>
                  <a:lnTo>
                    <a:pt x="2235200" y="4343400"/>
                  </a:lnTo>
                  <a:lnTo>
                    <a:pt x="2222500" y="4330700"/>
                  </a:lnTo>
                  <a:lnTo>
                    <a:pt x="2209800" y="4330700"/>
                  </a:lnTo>
                  <a:lnTo>
                    <a:pt x="2197100" y="4330700"/>
                  </a:lnTo>
                  <a:lnTo>
                    <a:pt x="2184400" y="4330700"/>
                  </a:lnTo>
                  <a:lnTo>
                    <a:pt x="2171700" y="4318000"/>
                  </a:lnTo>
                  <a:lnTo>
                    <a:pt x="2159000" y="4305300"/>
                  </a:lnTo>
                  <a:lnTo>
                    <a:pt x="2146300" y="4305300"/>
                  </a:lnTo>
                  <a:lnTo>
                    <a:pt x="2133600" y="4292600"/>
                  </a:lnTo>
                  <a:lnTo>
                    <a:pt x="2120900" y="4292600"/>
                  </a:lnTo>
                  <a:lnTo>
                    <a:pt x="2108200" y="4279900"/>
                  </a:lnTo>
                  <a:lnTo>
                    <a:pt x="2095500" y="4267200"/>
                  </a:lnTo>
                  <a:lnTo>
                    <a:pt x="2082800" y="4267200"/>
                  </a:lnTo>
                  <a:lnTo>
                    <a:pt x="2070100" y="4267200"/>
                  </a:lnTo>
                  <a:lnTo>
                    <a:pt x="2057400" y="4267200"/>
                  </a:lnTo>
                  <a:lnTo>
                    <a:pt x="2044700" y="4267200"/>
                  </a:lnTo>
                  <a:lnTo>
                    <a:pt x="2032000" y="4254500"/>
                  </a:lnTo>
                  <a:lnTo>
                    <a:pt x="2019300" y="4267200"/>
                  </a:lnTo>
                  <a:lnTo>
                    <a:pt x="2006600" y="4254500"/>
                  </a:lnTo>
                  <a:lnTo>
                    <a:pt x="1993900" y="4254500"/>
                  </a:lnTo>
                  <a:lnTo>
                    <a:pt x="1981200" y="4254500"/>
                  </a:lnTo>
                  <a:lnTo>
                    <a:pt x="1968500" y="4254500"/>
                  </a:lnTo>
                  <a:lnTo>
                    <a:pt x="1955800" y="4254500"/>
                  </a:lnTo>
                  <a:lnTo>
                    <a:pt x="1943100" y="4254500"/>
                  </a:lnTo>
                  <a:lnTo>
                    <a:pt x="1930400" y="4254500"/>
                  </a:lnTo>
                  <a:lnTo>
                    <a:pt x="1917700" y="4267200"/>
                  </a:lnTo>
                  <a:lnTo>
                    <a:pt x="1905000" y="4254500"/>
                  </a:lnTo>
                  <a:lnTo>
                    <a:pt x="1892300" y="4267200"/>
                  </a:lnTo>
                  <a:lnTo>
                    <a:pt x="1879600" y="4254500"/>
                  </a:lnTo>
                  <a:lnTo>
                    <a:pt x="1866900" y="4241800"/>
                  </a:lnTo>
                  <a:lnTo>
                    <a:pt x="1854200" y="4229100"/>
                  </a:lnTo>
                  <a:lnTo>
                    <a:pt x="1841500" y="4216400"/>
                  </a:lnTo>
                  <a:lnTo>
                    <a:pt x="1828800" y="4203700"/>
                  </a:lnTo>
                  <a:lnTo>
                    <a:pt x="1816100" y="4191000"/>
                  </a:lnTo>
                  <a:lnTo>
                    <a:pt x="1803400" y="4178300"/>
                  </a:lnTo>
                  <a:lnTo>
                    <a:pt x="1790700" y="4178300"/>
                  </a:lnTo>
                  <a:lnTo>
                    <a:pt x="1778000" y="4178300"/>
                  </a:lnTo>
                  <a:lnTo>
                    <a:pt x="1765300" y="4165600"/>
                  </a:lnTo>
                  <a:lnTo>
                    <a:pt x="1752600" y="4165600"/>
                  </a:lnTo>
                  <a:lnTo>
                    <a:pt x="1739900" y="4165600"/>
                  </a:lnTo>
                  <a:lnTo>
                    <a:pt x="1727200" y="4152900"/>
                  </a:lnTo>
                  <a:lnTo>
                    <a:pt x="1714500" y="4152900"/>
                  </a:lnTo>
                  <a:lnTo>
                    <a:pt x="1701800" y="4152900"/>
                  </a:lnTo>
                  <a:lnTo>
                    <a:pt x="1689100" y="4140200"/>
                  </a:lnTo>
                  <a:lnTo>
                    <a:pt x="1676400" y="4127500"/>
                  </a:lnTo>
                  <a:lnTo>
                    <a:pt x="1663700" y="4114800"/>
                  </a:lnTo>
                  <a:lnTo>
                    <a:pt x="1651000" y="4102100"/>
                  </a:lnTo>
                  <a:lnTo>
                    <a:pt x="1638300" y="4102100"/>
                  </a:lnTo>
                  <a:lnTo>
                    <a:pt x="1625600" y="4114800"/>
                  </a:lnTo>
                  <a:lnTo>
                    <a:pt x="1612900" y="4127500"/>
                  </a:lnTo>
                  <a:lnTo>
                    <a:pt x="1600200" y="4140200"/>
                  </a:lnTo>
                  <a:lnTo>
                    <a:pt x="1600200" y="4152900"/>
                  </a:lnTo>
                  <a:lnTo>
                    <a:pt x="1600200" y="4165600"/>
                  </a:lnTo>
                  <a:lnTo>
                    <a:pt x="1600200" y="4178300"/>
                  </a:lnTo>
                  <a:lnTo>
                    <a:pt x="1587500" y="4191000"/>
                  </a:lnTo>
                  <a:lnTo>
                    <a:pt x="1587500" y="4203700"/>
                  </a:lnTo>
                  <a:lnTo>
                    <a:pt x="1574800" y="4216400"/>
                  </a:lnTo>
                  <a:lnTo>
                    <a:pt x="1562100" y="4229100"/>
                  </a:lnTo>
                  <a:lnTo>
                    <a:pt x="1562100" y="4241800"/>
                  </a:lnTo>
                  <a:lnTo>
                    <a:pt x="1549400" y="4254500"/>
                  </a:lnTo>
                  <a:lnTo>
                    <a:pt x="1536700" y="4254500"/>
                  </a:lnTo>
                  <a:lnTo>
                    <a:pt x="1524000" y="4254500"/>
                  </a:lnTo>
                  <a:lnTo>
                    <a:pt x="1511300" y="4254500"/>
                  </a:lnTo>
                  <a:lnTo>
                    <a:pt x="1498600" y="4241800"/>
                  </a:lnTo>
                  <a:lnTo>
                    <a:pt x="1485900" y="4229100"/>
                  </a:lnTo>
                  <a:lnTo>
                    <a:pt x="1485900" y="4216400"/>
                  </a:lnTo>
                  <a:lnTo>
                    <a:pt x="1485900" y="4203700"/>
                  </a:lnTo>
                  <a:lnTo>
                    <a:pt x="1485900" y="4191000"/>
                  </a:lnTo>
                  <a:lnTo>
                    <a:pt x="1473200" y="4178300"/>
                  </a:lnTo>
                  <a:lnTo>
                    <a:pt x="1473200" y="4165600"/>
                  </a:lnTo>
                  <a:lnTo>
                    <a:pt x="1473200" y="4152900"/>
                  </a:lnTo>
                  <a:lnTo>
                    <a:pt x="1473200" y="4140200"/>
                  </a:lnTo>
                  <a:lnTo>
                    <a:pt x="1473200" y="4127500"/>
                  </a:lnTo>
                  <a:lnTo>
                    <a:pt x="1485900" y="4114800"/>
                  </a:lnTo>
                  <a:lnTo>
                    <a:pt x="1485900" y="4102100"/>
                  </a:lnTo>
                  <a:lnTo>
                    <a:pt x="1473200" y="4089400"/>
                  </a:lnTo>
                  <a:lnTo>
                    <a:pt x="1473200" y="4076700"/>
                  </a:lnTo>
                  <a:lnTo>
                    <a:pt x="1473200" y="4064000"/>
                  </a:lnTo>
                  <a:lnTo>
                    <a:pt x="1473200" y="4051300"/>
                  </a:lnTo>
                  <a:lnTo>
                    <a:pt x="1460500" y="4038600"/>
                  </a:lnTo>
                  <a:lnTo>
                    <a:pt x="1460500" y="4025900"/>
                  </a:lnTo>
                  <a:lnTo>
                    <a:pt x="1447800" y="4013200"/>
                  </a:lnTo>
                  <a:lnTo>
                    <a:pt x="1435100" y="4000500"/>
                  </a:lnTo>
                  <a:lnTo>
                    <a:pt x="1422400" y="3987800"/>
                  </a:lnTo>
                  <a:lnTo>
                    <a:pt x="1422400" y="3975100"/>
                  </a:lnTo>
                  <a:lnTo>
                    <a:pt x="1422400" y="3962400"/>
                  </a:lnTo>
                  <a:lnTo>
                    <a:pt x="1409700" y="3949700"/>
                  </a:lnTo>
                  <a:lnTo>
                    <a:pt x="1397000" y="3949700"/>
                  </a:lnTo>
                  <a:lnTo>
                    <a:pt x="1384300" y="3937000"/>
                  </a:lnTo>
                  <a:lnTo>
                    <a:pt x="1371600" y="3937000"/>
                  </a:lnTo>
                  <a:lnTo>
                    <a:pt x="1358900" y="3924300"/>
                  </a:lnTo>
                  <a:lnTo>
                    <a:pt x="1346200" y="3911600"/>
                  </a:lnTo>
                  <a:lnTo>
                    <a:pt x="1333500" y="3898900"/>
                  </a:lnTo>
                  <a:lnTo>
                    <a:pt x="1320800" y="3886200"/>
                  </a:lnTo>
                  <a:lnTo>
                    <a:pt x="1308100" y="3886200"/>
                  </a:lnTo>
                  <a:lnTo>
                    <a:pt x="1295400" y="3873500"/>
                  </a:lnTo>
                  <a:lnTo>
                    <a:pt x="1295400" y="3860800"/>
                  </a:lnTo>
                  <a:lnTo>
                    <a:pt x="1308100" y="3848100"/>
                  </a:lnTo>
                  <a:lnTo>
                    <a:pt x="1308100" y="3835400"/>
                  </a:lnTo>
                  <a:lnTo>
                    <a:pt x="1320800" y="3822700"/>
                  </a:lnTo>
                  <a:lnTo>
                    <a:pt x="1308100" y="3810000"/>
                  </a:lnTo>
                  <a:lnTo>
                    <a:pt x="1295400" y="3797300"/>
                  </a:lnTo>
                  <a:lnTo>
                    <a:pt x="1282700" y="3797300"/>
                  </a:lnTo>
                  <a:lnTo>
                    <a:pt x="1270000" y="3784600"/>
                  </a:lnTo>
                  <a:lnTo>
                    <a:pt x="1257300" y="3784600"/>
                  </a:lnTo>
                  <a:lnTo>
                    <a:pt x="1244600" y="3784600"/>
                  </a:lnTo>
                  <a:lnTo>
                    <a:pt x="1231900" y="3771900"/>
                  </a:lnTo>
                  <a:lnTo>
                    <a:pt x="1219200" y="3759200"/>
                  </a:lnTo>
                  <a:lnTo>
                    <a:pt x="1231900" y="3746500"/>
                  </a:lnTo>
                  <a:lnTo>
                    <a:pt x="1219200" y="3733800"/>
                  </a:lnTo>
                  <a:lnTo>
                    <a:pt x="1219200" y="3721100"/>
                  </a:lnTo>
                  <a:lnTo>
                    <a:pt x="1219200" y="3708400"/>
                  </a:lnTo>
                  <a:lnTo>
                    <a:pt x="1219200" y="3695700"/>
                  </a:lnTo>
                  <a:lnTo>
                    <a:pt x="1219200" y="3683000"/>
                  </a:lnTo>
                  <a:lnTo>
                    <a:pt x="1219200" y="3670300"/>
                  </a:lnTo>
                  <a:lnTo>
                    <a:pt x="1219200" y="3657600"/>
                  </a:lnTo>
                  <a:lnTo>
                    <a:pt x="1219200" y="3644900"/>
                  </a:lnTo>
                  <a:lnTo>
                    <a:pt x="1219200" y="3632200"/>
                  </a:lnTo>
                  <a:lnTo>
                    <a:pt x="1219200" y="3619500"/>
                  </a:lnTo>
                  <a:lnTo>
                    <a:pt x="1219200" y="3606800"/>
                  </a:lnTo>
                  <a:lnTo>
                    <a:pt x="1219200" y="3594100"/>
                  </a:lnTo>
                  <a:lnTo>
                    <a:pt x="1231900" y="3581400"/>
                  </a:lnTo>
                  <a:lnTo>
                    <a:pt x="1244600" y="3568700"/>
                  </a:lnTo>
                  <a:lnTo>
                    <a:pt x="1257300" y="3556000"/>
                  </a:lnTo>
                  <a:lnTo>
                    <a:pt x="1270000" y="3543300"/>
                  </a:lnTo>
                  <a:lnTo>
                    <a:pt x="1270000" y="3530600"/>
                  </a:lnTo>
                  <a:lnTo>
                    <a:pt x="1282700" y="3517900"/>
                  </a:lnTo>
                  <a:lnTo>
                    <a:pt x="1282700" y="3505200"/>
                  </a:lnTo>
                  <a:lnTo>
                    <a:pt x="1282700" y="3492500"/>
                  </a:lnTo>
                  <a:lnTo>
                    <a:pt x="1282700" y="3479800"/>
                  </a:lnTo>
                  <a:lnTo>
                    <a:pt x="1282700" y="3467100"/>
                  </a:lnTo>
                  <a:lnTo>
                    <a:pt x="1270000" y="3454400"/>
                  </a:lnTo>
                  <a:lnTo>
                    <a:pt x="1257300" y="3441700"/>
                  </a:lnTo>
                  <a:lnTo>
                    <a:pt x="1244600" y="3429000"/>
                  </a:lnTo>
                  <a:lnTo>
                    <a:pt x="1231900" y="3416300"/>
                  </a:lnTo>
                  <a:lnTo>
                    <a:pt x="1219200" y="3403600"/>
                  </a:lnTo>
                  <a:lnTo>
                    <a:pt x="1206500" y="3390900"/>
                  </a:lnTo>
                  <a:lnTo>
                    <a:pt x="1193800" y="3378200"/>
                  </a:lnTo>
                  <a:lnTo>
                    <a:pt x="1181100" y="3365500"/>
                  </a:lnTo>
                  <a:lnTo>
                    <a:pt x="1168400" y="3352800"/>
                  </a:lnTo>
                  <a:lnTo>
                    <a:pt x="1155700" y="3340100"/>
                  </a:lnTo>
                  <a:lnTo>
                    <a:pt x="1143000" y="3327400"/>
                  </a:lnTo>
                  <a:lnTo>
                    <a:pt x="1130300" y="3314700"/>
                  </a:lnTo>
                  <a:lnTo>
                    <a:pt x="1117600" y="3314700"/>
                  </a:lnTo>
                  <a:lnTo>
                    <a:pt x="1104900" y="3327400"/>
                  </a:lnTo>
                  <a:lnTo>
                    <a:pt x="1092200" y="3327400"/>
                  </a:lnTo>
                  <a:lnTo>
                    <a:pt x="1079500" y="3340100"/>
                  </a:lnTo>
                  <a:lnTo>
                    <a:pt x="1066800" y="3340100"/>
                  </a:lnTo>
                  <a:lnTo>
                    <a:pt x="1054100" y="3352800"/>
                  </a:lnTo>
                  <a:lnTo>
                    <a:pt x="1041400" y="3352800"/>
                  </a:lnTo>
                  <a:lnTo>
                    <a:pt x="1028700" y="3340100"/>
                  </a:lnTo>
                  <a:lnTo>
                    <a:pt x="1016000" y="3327400"/>
                  </a:lnTo>
                  <a:lnTo>
                    <a:pt x="1003300" y="3314700"/>
                  </a:lnTo>
                  <a:lnTo>
                    <a:pt x="1003300" y="3302000"/>
                  </a:lnTo>
                  <a:lnTo>
                    <a:pt x="990600" y="3289300"/>
                  </a:lnTo>
                  <a:lnTo>
                    <a:pt x="990600" y="3276600"/>
                  </a:lnTo>
                  <a:lnTo>
                    <a:pt x="990600" y="3263900"/>
                  </a:lnTo>
                  <a:lnTo>
                    <a:pt x="1003300" y="3251200"/>
                  </a:lnTo>
                  <a:lnTo>
                    <a:pt x="990600" y="3238500"/>
                  </a:lnTo>
                  <a:lnTo>
                    <a:pt x="977900" y="3238500"/>
                  </a:lnTo>
                  <a:lnTo>
                    <a:pt x="965200" y="3225800"/>
                  </a:lnTo>
                  <a:lnTo>
                    <a:pt x="952500" y="3238500"/>
                  </a:lnTo>
                  <a:lnTo>
                    <a:pt x="939800" y="3238500"/>
                  </a:lnTo>
                  <a:lnTo>
                    <a:pt x="927100" y="3251200"/>
                  </a:lnTo>
                  <a:lnTo>
                    <a:pt x="914400" y="3263900"/>
                  </a:lnTo>
                  <a:lnTo>
                    <a:pt x="914400" y="3276600"/>
                  </a:lnTo>
                  <a:lnTo>
                    <a:pt x="914400" y="3289300"/>
                  </a:lnTo>
                  <a:lnTo>
                    <a:pt x="914400" y="3302000"/>
                  </a:lnTo>
                  <a:lnTo>
                    <a:pt x="901700" y="3314700"/>
                  </a:lnTo>
                  <a:lnTo>
                    <a:pt x="889000" y="3314700"/>
                  </a:lnTo>
                  <a:lnTo>
                    <a:pt x="876300" y="3314700"/>
                  </a:lnTo>
                  <a:lnTo>
                    <a:pt x="863600" y="3302000"/>
                  </a:lnTo>
                  <a:lnTo>
                    <a:pt x="850900" y="3302000"/>
                  </a:lnTo>
                  <a:lnTo>
                    <a:pt x="838200" y="3302000"/>
                  </a:lnTo>
                  <a:lnTo>
                    <a:pt x="825500" y="3289300"/>
                  </a:lnTo>
                  <a:lnTo>
                    <a:pt x="812800" y="3276600"/>
                  </a:lnTo>
                  <a:lnTo>
                    <a:pt x="825500" y="3263900"/>
                  </a:lnTo>
                  <a:lnTo>
                    <a:pt x="812800" y="3251200"/>
                  </a:lnTo>
                  <a:lnTo>
                    <a:pt x="800100" y="3238500"/>
                  </a:lnTo>
                  <a:lnTo>
                    <a:pt x="787400" y="3251200"/>
                  </a:lnTo>
                  <a:lnTo>
                    <a:pt x="774700" y="3251200"/>
                  </a:lnTo>
                  <a:lnTo>
                    <a:pt x="762000" y="3251200"/>
                  </a:lnTo>
                  <a:lnTo>
                    <a:pt x="749300" y="3251200"/>
                  </a:lnTo>
                  <a:lnTo>
                    <a:pt x="736600" y="3238500"/>
                  </a:lnTo>
                  <a:lnTo>
                    <a:pt x="723900" y="3225800"/>
                  </a:lnTo>
                  <a:lnTo>
                    <a:pt x="711200" y="3213100"/>
                  </a:lnTo>
                  <a:lnTo>
                    <a:pt x="698500" y="3213100"/>
                  </a:lnTo>
                  <a:lnTo>
                    <a:pt x="685800" y="3213100"/>
                  </a:lnTo>
                  <a:lnTo>
                    <a:pt x="673100" y="3213100"/>
                  </a:lnTo>
                  <a:lnTo>
                    <a:pt x="660400" y="3200400"/>
                  </a:lnTo>
                  <a:lnTo>
                    <a:pt x="647700" y="3200400"/>
                  </a:lnTo>
                  <a:lnTo>
                    <a:pt x="635000" y="3200400"/>
                  </a:lnTo>
                  <a:lnTo>
                    <a:pt x="622300" y="3200400"/>
                  </a:lnTo>
                  <a:lnTo>
                    <a:pt x="609600" y="3187700"/>
                  </a:lnTo>
                  <a:lnTo>
                    <a:pt x="596900" y="3175000"/>
                  </a:lnTo>
                  <a:lnTo>
                    <a:pt x="584200" y="3187700"/>
                  </a:lnTo>
                  <a:lnTo>
                    <a:pt x="571500" y="3187700"/>
                  </a:lnTo>
                  <a:lnTo>
                    <a:pt x="558800" y="3200400"/>
                  </a:lnTo>
                  <a:lnTo>
                    <a:pt x="546100" y="3213100"/>
                  </a:lnTo>
                  <a:lnTo>
                    <a:pt x="533400" y="3225800"/>
                  </a:lnTo>
                  <a:lnTo>
                    <a:pt x="520700" y="3225800"/>
                  </a:lnTo>
                  <a:lnTo>
                    <a:pt x="508000" y="3238500"/>
                  </a:lnTo>
                  <a:lnTo>
                    <a:pt x="495300" y="3238500"/>
                  </a:lnTo>
                  <a:lnTo>
                    <a:pt x="482600" y="3251200"/>
                  </a:lnTo>
                  <a:lnTo>
                    <a:pt x="469900" y="3251200"/>
                  </a:lnTo>
                  <a:lnTo>
                    <a:pt x="457200" y="3251200"/>
                  </a:lnTo>
                  <a:lnTo>
                    <a:pt x="444500" y="3263900"/>
                  </a:lnTo>
                  <a:lnTo>
                    <a:pt x="444500" y="3276600"/>
                  </a:lnTo>
                  <a:lnTo>
                    <a:pt x="457200" y="3289300"/>
                  </a:lnTo>
                  <a:lnTo>
                    <a:pt x="457200" y="3302000"/>
                  </a:lnTo>
                  <a:lnTo>
                    <a:pt x="469900" y="3314700"/>
                  </a:lnTo>
                  <a:lnTo>
                    <a:pt x="469900" y="3327400"/>
                  </a:lnTo>
                  <a:lnTo>
                    <a:pt x="482600" y="3340100"/>
                  </a:lnTo>
                  <a:lnTo>
                    <a:pt x="495300" y="3327400"/>
                  </a:lnTo>
                  <a:lnTo>
                    <a:pt x="508000" y="3327400"/>
                  </a:lnTo>
                  <a:lnTo>
                    <a:pt x="520700" y="3327400"/>
                  </a:lnTo>
                  <a:lnTo>
                    <a:pt x="533400" y="3340100"/>
                  </a:lnTo>
                  <a:lnTo>
                    <a:pt x="546100" y="3352800"/>
                  </a:lnTo>
                  <a:lnTo>
                    <a:pt x="558800" y="3365500"/>
                  </a:lnTo>
                  <a:lnTo>
                    <a:pt x="558800" y="3378200"/>
                  </a:lnTo>
                  <a:lnTo>
                    <a:pt x="546100" y="3390900"/>
                  </a:lnTo>
                  <a:lnTo>
                    <a:pt x="546100" y="3403600"/>
                  </a:lnTo>
                  <a:lnTo>
                    <a:pt x="546100" y="3416300"/>
                  </a:lnTo>
                  <a:lnTo>
                    <a:pt x="546100" y="3429000"/>
                  </a:lnTo>
                  <a:lnTo>
                    <a:pt x="558800" y="3441700"/>
                  </a:lnTo>
                  <a:lnTo>
                    <a:pt x="558800" y="3454400"/>
                  </a:lnTo>
                  <a:lnTo>
                    <a:pt x="546100" y="3467100"/>
                  </a:lnTo>
                  <a:lnTo>
                    <a:pt x="546100" y="3479800"/>
                  </a:lnTo>
                  <a:lnTo>
                    <a:pt x="533400" y="3492500"/>
                  </a:lnTo>
                  <a:lnTo>
                    <a:pt x="533400" y="3505200"/>
                  </a:lnTo>
                  <a:lnTo>
                    <a:pt x="520700" y="3517900"/>
                  </a:lnTo>
                  <a:lnTo>
                    <a:pt x="508000" y="3530600"/>
                  </a:lnTo>
                  <a:lnTo>
                    <a:pt x="495300" y="3543300"/>
                  </a:lnTo>
                  <a:lnTo>
                    <a:pt x="495300" y="3556000"/>
                  </a:lnTo>
                  <a:lnTo>
                    <a:pt x="482600" y="3568700"/>
                  </a:lnTo>
                  <a:lnTo>
                    <a:pt x="482600" y="3581400"/>
                  </a:lnTo>
                  <a:lnTo>
                    <a:pt x="482600" y="3594100"/>
                  </a:lnTo>
                  <a:lnTo>
                    <a:pt x="482600" y="3606800"/>
                  </a:lnTo>
                  <a:lnTo>
                    <a:pt x="482600" y="3619500"/>
                  </a:lnTo>
                  <a:lnTo>
                    <a:pt x="482600" y="3632200"/>
                  </a:lnTo>
                  <a:lnTo>
                    <a:pt x="482600" y="3644900"/>
                  </a:lnTo>
                  <a:lnTo>
                    <a:pt x="482600" y="3657600"/>
                  </a:lnTo>
                  <a:lnTo>
                    <a:pt x="482600" y="3670300"/>
                  </a:lnTo>
                  <a:lnTo>
                    <a:pt x="482600" y="3683000"/>
                  </a:lnTo>
                  <a:lnTo>
                    <a:pt x="482600" y="3695700"/>
                  </a:lnTo>
                  <a:lnTo>
                    <a:pt x="482600" y="3708400"/>
                  </a:lnTo>
                  <a:lnTo>
                    <a:pt x="495300" y="3721100"/>
                  </a:lnTo>
                  <a:lnTo>
                    <a:pt x="495300" y="3733800"/>
                  </a:lnTo>
                  <a:lnTo>
                    <a:pt x="495300" y="3746500"/>
                  </a:lnTo>
                  <a:lnTo>
                    <a:pt x="495300" y="3759200"/>
                  </a:lnTo>
                  <a:lnTo>
                    <a:pt x="495300" y="3771900"/>
                  </a:lnTo>
                  <a:lnTo>
                    <a:pt x="482600" y="3784600"/>
                  </a:lnTo>
                  <a:lnTo>
                    <a:pt x="482600" y="3797300"/>
                  </a:lnTo>
                  <a:lnTo>
                    <a:pt x="469900" y="3810000"/>
                  </a:lnTo>
                  <a:lnTo>
                    <a:pt x="457200" y="3810000"/>
                  </a:lnTo>
                  <a:lnTo>
                    <a:pt x="444500" y="3810000"/>
                  </a:lnTo>
                  <a:lnTo>
                    <a:pt x="431800" y="3822700"/>
                  </a:lnTo>
                  <a:lnTo>
                    <a:pt x="419100" y="3822700"/>
                  </a:lnTo>
                  <a:lnTo>
                    <a:pt x="406400" y="3822700"/>
                  </a:lnTo>
                  <a:lnTo>
                    <a:pt x="393700" y="3822700"/>
                  </a:lnTo>
                  <a:lnTo>
                    <a:pt x="381000" y="3822700"/>
                  </a:lnTo>
                  <a:lnTo>
                    <a:pt x="368300" y="3822700"/>
                  </a:lnTo>
                  <a:lnTo>
                    <a:pt x="355600" y="3822700"/>
                  </a:lnTo>
                  <a:lnTo>
                    <a:pt x="342900" y="3822700"/>
                  </a:lnTo>
                  <a:lnTo>
                    <a:pt x="330200" y="3810000"/>
                  </a:lnTo>
                  <a:lnTo>
                    <a:pt x="317500" y="3810000"/>
                  </a:lnTo>
                  <a:lnTo>
                    <a:pt x="304800" y="3797300"/>
                  </a:lnTo>
                  <a:lnTo>
                    <a:pt x="292100" y="3797300"/>
                  </a:lnTo>
                  <a:lnTo>
                    <a:pt x="279400" y="3784600"/>
                  </a:lnTo>
                  <a:lnTo>
                    <a:pt x="266700" y="3771900"/>
                  </a:lnTo>
                  <a:lnTo>
                    <a:pt x="254000" y="3771900"/>
                  </a:lnTo>
                  <a:lnTo>
                    <a:pt x="241300" y="3784600"/>
                  </a:lnTo>
                  <a:lnTo>
                    <a:pt x="228600" y="3797300"/>
                  </a:lnTo>
                  <a:lnTo>
                    <a:pt x="215900" y="3797300"/>
                  </a:lnTo>
                  <a:lnTo>
                    <a:pt x="203200" y="3784600"/>
                  </a:lnTo>
                  <a:lnTo>
                    <a:pt x="190500" y="3784600"/>
                  </a:lnTo>
                  <a:lnTo>
                    <a:pt x="177800" y="3771900"/>
                  </a:lnTo>
                  <a:lnTo>
                    <a:pt x="165100" y="3771900"/>
                  </a:lnTo>
                  <a:lnTo>
                    <a:pt x="152400" y="3771900"/>
                  </a:lnTo>
                  <a:lnTo>
                    <a:pt x="139700" y="3784600"/>
                  </a:lnTo>
                  <a:lnTo>
                    <a:pt x="127000" y="3797300"/>
                  </a:lnTo>
                  <a:lnTo>
                    <a:pt x="114300" y="3797300"/>
                  </a:lnTo>
                  <a:lnTo>
                    <a:pt x="101600" y="3797300"/>
                  </a:lnTo>
                  <a:lnTo>
                    <a:pt x="88900" y="3797300"/>
                  </a:lnTo>
                  <a:lnTo>
                    <a:pt x="76200" y="3797300"/>
                  </a:lnTo>
                  <a:lnTo>
                    <a:pt x="63500" y="3797300"/>
                  </a:lnTo>
                  <a:lnTo>
                    <a:pt x="50800" y="3784600"/>
                  </a:lnTo>
                  <a:lnTo>
                    <a:pt x="38100" y="3784600"/>
                  </a:lnTo>
                  <a:lnTo>
                    <a:pt x="25400" y="3784600"/>
                  </a:lnTo>
                  <a:lnTo>
                    <a:pt x="12700" y="3771900"/>
                  </a:lnTo>
                  <a:lnTo>
                    <a:pt x="12700" y="3759200"/>
                  </a:lnTo>
                  <a:lnTo>
                    <a:pt x="12700" y="3746500"/>
                  </a:lnTo>
                  <a:lnTo>
                    <a:pt x="12700" y="3733800"/>
                  </a:lnTo>
                  <a:lnTo>
                    <a:pt x="12700" y="3721100"/>
                  </a:lnTo>
                  <a:lnTo>
                    <a:pt x="0" y="3708400"/>
                  </a:lnTo>
                  <a:lnTo>
                    <a:pt x="0" y="3695700"/>
                  </a:lnTo>
                  <a:lnTo>
                    <a:pt x="12700" y="3683000"/>
                  </a:lnTo>
                  <a:lnTo>
                    <a:pt x="25400" y="3683000"/>
                  </a:lnTo>
                  <a:lnTo>
                    <a:pt x="38100" y="3695700"/>
                  </a:lnTo>
                  <a:lnTo>
                    <a:pt x="50800" y="3695700"/>
                  </a:lnTo>
                  <a:lnTo>
                    <a:pt x="63500" y="3695700"/>
                  </a:lnTo>
                  <a:lnTo>
                    <a:pt x="76200" y="3683000"/>
                  </a:lnTo>
                  <a:lnTo>
                    <a:pt x="88900" y="3670300"/>
                  </a:lnTo>
                  <a:lnTo>
                    <a:pt x="101600" y="3657600"/>
                  </a:lnTo>
                  <a:lnTo>
                    <a:pt x="114300" y="3644900"/>
                  </a:lnTo>
                  <a:lnTo>
                    <a:pt x="127000" y="3632200"/>
                  </a:lnTo>
                  <a:lnTo>
                    <a:pt x="139700" y="3619500"/>
                  </a:lnTo>
                  <a:lnTo>
                    <a:pt x="152400" y="3619500"/>
                  </a:lnTo>
                  <a:lnTo>
                    <a:pt x="165100" y="3606800"/>
                  </a:lnTo>
                  <a:lnTo>
                    <a:pt x="177800" y="3594100"/>
                  </a:lnTo>
                  <a:lnTo>
                    <a:pt x="177800" y="3581400"/>
                  </a:lnTo>
                  <a:lnTo>
                    <a:pt x="190500" y="3568700"/>
                  </a:lnTo>
                  <a:lnTo>
                    <a:pt x="190500" y="3556000"/>
                  </a:lnTo>
                  <a:lnTo>
                    <a:pt x="203200" y="3543300"/>
                  </a:lnTo>
                  <a:lnTo>
                    <a:pt x="215900" y="3530600"/>
                  </a:lnTo>
                  <a:lnTo>
                    <a:pt x="215900" y="3517900"/>
                  </a:lnTo>
                  <a:lnTo>
                    <a:pt x="215900" y="3505200"/>
                  </a:lnTo>
                  <a:lnTo>
                    <a:pt x="215900" y="3492500"/>
                  </a:lnTo>
                  <a:lnTo>
                    <a:pt x="215900" y="3479800"/>
                  </a:lnTo>
                  <a:lnTo>
                    <a:pt x="228600" y="3467100"/>
                  </a:lnTo>
                  <a:lnTo>
                    <a:pt x="228600" y="3454400"/>
                  </a:lnTo>
                  <a:lnTo>
                    <a:pt x="241300" y="3441700"/>
                  </a:lnTo>
                  <a:lnTo>
                    <a:pt x="254000" y="3429000"/>
                  </a:lnTo>
                  <a:lnTo>
                    <a:pt x="254000" y="3416300"/>
                  </a:lnTo>
                  <a:lnTo>
                    <a:pt x="266700" y="3403600"/>
                  </a:lnTo>
                  <a:lnTo>
                    <a:pt x="279400" y="3390900"/>
                  </a:lnTo>
                  <a:lnTo>
                    <a:pt x="292100" y="3378200"/>
                  </a:lnTo>
                  <a:lnTo>
                    <a:pt x="292100" y="3365500"/>
                  </a:lnTo>
                  <a:lnTo>
                    <a:pt x="304800" y="3352800"/>
                  </a:lnTo>
                  <a:lnTo>
                    <a:pt x="317500" y="3340100"/>
                  </a:lnTo>
                  <a:lnTo>
                    <a:pt x="317500" y="3327400"/>
                  </a:lnTo>
                  <a:lnTo>
                    <a:pt x="330200" y="3314700"/>
                  </a:lnTo>
                  <a:lnTo>
                    <a:pt x="330200" y="3302000"/>
                  </a:lnTo>
                  <a:lnTo>
                    <a:pt x="342900" y="3289300"/>
                  </a:lnTo>
                  <a:lnTo>
                    <a:pt x="342900" y="3276600"/>
                  </a:lnTo>
                  <a:lnTo>
                    <a:pt x="342900" y="3263900"/>
                  </a:lnTo>
                  <a:lnTo>
                    <a:pt x="355600" y="3251200"/>
                  </a:lnTo>
                  <a:lnTo>
                    <a:pt x="355600" y="3238500"/>
                  </a:lnTo>
                  <a:lnTo>
                    <a:pt x="355600" y="3225800"/>
                  </a:lnTo>
                  <a:lnTo>
                    <a:pt x="355600" y="3213100"/>
                  </a:lnTo>
                  <a:lnTo>
                    <a:pt x="355600" y="3200400"/>
                  </a:lnTo>
                  <a:lnTo>
                    <a:pt x="368300" y="3187700"/>
                  </a:lnTo>
                  <a:lnTo>
                    <a:pt x="368300" y="3175000"/>
                  </a:lnTo>
                  <a:lnTo>
                    <a:pt x="381000" y="3162300"/>
                  </a:lnTo>
                  <a:lnTo>
                    <a:pt x="381000" y="3149600"/>
                  </a:lnTo>
                  <a:lnTo>
                    <a:pt x="393700" y="3136900"/>
                  </a:lnTo>
                  <a:lnTo>
                    <a:pt x="393700" y="3124200"/>
                  </a:lnTo>
                  <a:lnTo>
                    <a:pt x="406400" y="3111500"/>
                  </a:lnTo>
                  <a:lnTo>
                    <a:pt x="419100" y="3098800"/>
                  </a:lnTo>
                  <a:lnTo>
                    <a:pt x="431800" y="3086100"/>
                  </a:lnTo>
                  <a:lnTo>
                    <a:pt x="444500" y="3073400"/>
                  </a:lnTo>
                  <a:lnTo>
                    <a:pt x="457200" y="3060700"/>
                  </a:lnTo>
                  <a:lnTo>
                    <a:pt x="457200" y="3048000"/>
                  </a:lnTo>
                  <a:lnTo>
                    <a:pt x="469900" y="3035300"/>
                  </a:lnTo>
                  <a:lnTo>
                    <a:pt x="469900" y="3022600"/>
                  </a:lnTo>
                  <a:lnTo>
                    <a:pt x="469900" y="3009900"/>
                  </a:lnTo>
                  <a:lnTo>
                    <a:pt x="469900" y="2997200"/>
                  </a:lnTo>
                  <a:lnTo>
                    <a:pt x="469900" y="2984500"/>
                  </a:lnTo>
                  <a:lnTo>
                    <a:pt x="482600" y="2971800"/>
                  </a:lnTo>
                  <a:lnTo>
                    <a:pt x="482600" y="2959100"/>
                  </a:lnTo>
                  <a:lnTo>
                    <a:pt x="482600" y="2946400"/>
                  </a:lnTo>
                  <a:lnTo>
                    <a:pt x="482600" y="2933700"/>
                  </a:lnTo>
                  <a:lnTo>
                    <a:pt x="495300" y="2921000"/>
                  </a:lnTo>
                  <a:lnTo>
                    <a:pt x="495300" y="2908300"/>
                  </a:lnTo>
                  <a:lnTo>
                    <a:pt x="495300" y="2895600"/>
                  </a:lnTo>
                  <a:lnTo>
                    <a:pt x="495300" y="2882900"/>
                  </a:lnTo>
                  <a:lnTo>
                    <a:pt x="495300" y="2870200"/>
                  </a:lnTo>
                  <a:lnTo>
                    <a:pt x="495300" y="2857500"/>
                  </a:lnTo>
                  <a:lnTo>
                    <a:pt x="508000" y="2844800"/>
                  </a:lnTo>
                  <a:lnTo>
                    <a:pt x="508000" y="2832100"/>
                  </a:lnTo>
                  <a:lnTo>
                    <a:pt x="520700" y="2819400"/>
                  </a:lnTo>
                  <a:lnTo>
                    <a:pt x="533400" y="2806700"/>
                  </a:lnTo>
                  <a:lnTo>
                    <a:pt x="533400" y="2794000"/>
                  </a:lnTo>
                  <a:lnTo>
                    <a:pt x="546100" y="2781300"/>
                  </a:lnTo>
                  <a:lnTo>
                    <a:pt x="533400" y="2768600"/>
                  </a:lnTo>
                  <a:lnTo>
                    <a:pt x="533400" y="2755900"/>
                  </a:lnTo>
                  <a:lnTo>
                    <a:pt x="533400" y="2743200"/>
                  </a:lnTo>
                  <a:lnTo>
                    <a:pt x="533400" y="2730500"/>
                  </a:lnTo>
                  <a:lnTo>
                    <a:pt x="533400" y="2717800"/>
                  </a:lnTo>
                  <a:lnTo>
                    <a:pt x="546100" y="2705100"/>
                  </a:lnTo>
                  <a:lnTo>
                    <a:pt x="546100" y="2692400"/>
                  </a:lnTo>
                  <a:lnTo>
                    <a:pt x="546100" y="2679700"/>
                  </a:lnTo>
                  <a:lnTo>
                    <a:pt x="546100" y="2667000"/>
                  </a:lnTo>
                  <a:lnTo>
                    <a:pt x="546100" y="2654300"/>
                  </a:lnTo>
                  <a:lnTo>
                    <a:pt x="546100" y="2641600"/>
                  </a:lnTo>
                  <a:lnTo>
                    <a:pt x="546100" y="2628900"/>
                  </a:lnTo>
                  <a:lnTo>
                    <a:pt x="546100" y="2616200"/>
                  </a:lnTo>
                  <a:lnTo>
                    <a:pt x="558800" y="2603500"/>
                  </a:lnTo>
                  <a:lnTo>
                    <a:pt x="558800" y="2590800"/>
                  </a:lnTo>
                  <a:lnTo>
                    <a:pt x="558800" y="2578100"/>
                  </a:lnTo>
                  <a:lnTo>
                    <a:pt x="558800" y="2565400"/>
                  </a:lnTo>
                  <a:lnTo>
                    <a:pt x="558800" y="2552700"/>
                  </a:lnTo>
                  <a:lnTo>
                    <a:pt x="571500" y="2540000"/>
                  </a:lnTo>
                  <a:lnTo>
                    <a:pt x="584200" y="2527300"/>
                  </a:lnTo>
                  <a:lnTo>
                    <a:pt x="584200" y="2514600"/>
                  </a:lnTo>
                  <a:lnTo>
                    <a:pt x="584200" y="2501900"/>
                  </a:lnTo>
                  <a:lnTo>
                    <a:pt x="584200" y="2489200"/>
                  </a:lnTo>
                  <a:lnTo>
                    <a:pt x="596900" y="2476500"/>
                  </a:lnTo>
                  <a:lnTo>
                    <a:pt x="596900" y="2463800"/>
                  </a:lnTo>
                  <a:lnTo>
                    <a:pt x="609600" y="2451100"/>
                  </a:lnTo>
                  <a:lnTo>
                    <a:pt x="596900" y="2438400"/>
                  </a:lnTo>
                  <a:lnTo>
                    <a:pt x="596900" y="2425700"/>
                  </a:lnTo>
                  <a:lnTo>
                    <a:pt x="596900" y="2413000"/>
                  </a:lnTo>
                  <a:lnTo>
                    <a:pt x="609600" y="2400300"/>
                  </a:lnTo>
                  <a:lnTo>
                    <a:pt x="622300" y="2387600"/>
                  </a:lnTo>
                  <a:lnTo>
                    <a:pt x="635000" y="2374900"/>
                  </a:lnTo>
                  <a:lnTo>
                    <a:pt x="635000" y="2362200"/>
                  </a:lnTo>
                  <a:lnTo>
                    <a:pt x="647700" y="2349500"/>
                  </a:lnTo>
                  <a:lnTo>
                    <a:pt x="647700" y="2336800"/>
                  </a:lnTo>
                  <a:lnTo>
                    <a:pt x="647700" y="2324100"/>
                  </a:lnTo>
                  <a:lnTo>
                    <a:pt x="647700" y="2311400"/>
                  </a:lnTo>
                  <a:lnTo>
                    <a:pt x="647700" y="2298700"/>
                  </a:lnTo>
                  <a:lnTo>
                    <a:pt x="647700" y="2286000"/>
                  </a:lnTo>
                  <a:lnTo>
                    <a:pt x="660400" y="2273300"/>
                  </a:lnTo>
                  <a:lnTo>
                    <a:pt x="660400" y="2260600"/>
                  </a:lnTo>
                  <a:lnTo>
                    <a:pt x="673100" y="2247900"/>
                  </a:lnTo>
                  <a:lnTo>
                    <a:pt x="685800" y="2235200"/>
                  </a:lnTo>
                  <a:lnTo>
                    <a:pt x="685800" y="2222500"/>
                  </a:lnTo>
                  <a:lnTo>
                    <a:pt x="685800" y="2209800"/>
                  </a:lnTo>
                  <a:lnTo>
                    <a:pt x="685800" y="2197100"/>
                  </a:lnTo>
                  <a:lnTo>
                    <a:pt x="685800" y="2184400"/>
                  </a:lnTo>
                  <a:lnTo>
                    <a:pt x="698500" y="2171700"/>
                  </a:lnTo>
                  <a:lnTo>
                    <a:pt x="698500" y="2159000"/>
                  </a:lnTo>
                  <a:lnTo>
                    <a:pt x="698500" y="2146300"/>
                  </a:lnTo>
                  <a:lnTo>
                    <a:pt x="698500" y="2133600"/>
                  </a:lnTo>
                  <a:lnTo>
                    <a:pt x="698500" y="2120900"/>
                  </a:lnTo>
                  <a:lnTo>
                    <a:pt x="711200" y="2108200"/>
                  </a:lnTo>
                  <a:lnTo>
                    <a:pt x="711200" y="2095500"/>
                  </a:lnTo>
                  <a:lnTo>
                    <a:pt x="711200" y="2082800"/>
                  </a:lnTo>
                  <a:lnTo>
                    <a:pt x="711200" y="2070100"/>
                  </a:lnTo>
                  <a:lnTo>
                    <a:pt x="711200" y="2057400"/>
                  </a:lnTo>
                  <a:lnTo>
                    <a:pt x="698500" y="2044700"/>
                  </a:lnTo>
                  <a:lnTo>
                    <a:pt x="698500" y="2032000"/>
                  </a:lnTo>
                  <a:lnTo>
                    <a:pt x="685800" y="2019300"/>
                  </a:lnTo>
                  <a:lnTo>
                    <a:pt x="673100" y="2006600"/>
                  </a:lnTo>
                  <a:lnTo>
                    <a:pt x="660400" y="1993900"/>
                  </a:lnTo>
                  <a:lnTo>
                    <a:pt x="660400" y="1981200"/>
                  </a:lnTo>
                  <a:lnTo>
                    <a:pt x="647700" y="1968500"/>
                  </a:lnTo>
                  <a:lnTo>
                    <a:pt x="635000" y="1955800"/>
                  </a:lnTo>
                  <a:lnTo>
                    <a:pt x="635000" y="1943100"/>
                  </a:lnTo>
                  <a:lnTo>
                    <a:pt x="622300" y="1930400"/>
                  </a:lnTo>
                  <a:lnTo>
                    <a:pt x="609600" y="1917700"/>
                  </a:lnTo>
                  <a:lnTo>
                    <a:pt x="596900" y="1905000"/>
                  </a:lnTo>
                  <a:lnTo>
                    <a:pt x="596900" y="1892300"/>
                  </a:lnTo>
                  <a:lnTo>
                    <a:pt x="584200" y="1879600"/>
                  </a:lnTo>
                  <a:lnTo>
                    <a:pt x="571500" y="1866900"/>
                  </a:lnTo>
                  <a:lnTo>
                    <a:pt x="571500" y="1854200"/>
                  </a:lnTo>
                  <a:lnTo>
                    <a:pt x="571500" y="1841500"/>
                  </a:lnTo>
                  <a:lnTo>
                    <a:pt x="558800" y="1828800"/>
                  </a:lnTo>
                  <a:lnTo>
                    <a:pt x="558800" y="1816100"/>
                  </a:lnTo>
                  <a:lnTo>
                    <a:pt x="546100" y="1803400"/>
                  </a:lnTo>
                  <a:lnTo>
                    <a:pt x="546100" y="1790700"/>
                  </a:lnTo>
                  <a:lnTo>
                    <a:pt x="533400" y="1778000"/>
                  </a:lnTo>
                  <a:lnTo>
                    <a:pt x="533400" y="1765300"/>
                  </a:lnTo>
                  <a:lnTo>
                    <a:pt x="546100" y="1752600"/>
                  </a:lnTo>
                  <a:lnTo>
                    <a:pt x="546100" y="1739900"/>
                  </a:lnTo>
                  <a:lnTo>
                    <a:pt x="558800" y="1727200"/>
                  </a:lnTo>
                  <a:lnTo>
                    <a:pt x="571500" y="1727200"/>
                  </a:lnTo>
                  <a:lnTo>
                    <a:pt x="584200" y="1727200"/>
                  </a:lnTo>
                  <a:lnTo>
                    <a:pt x="596900" y="1727200"/>
                  </a:lnTo>
                  <a:lnTo>
                    <a:pt x="609600" y="1739900"/>
                  </a:lnTo>
                  <a:lnTo>
                    <a:pt x="622300" y="1752600"/>
                  </a:lnTo>
                  <a:lnTo>
                    <a:pt x="635000" y="1739900"/>
                  </a:lnTo>
                  <a:lnTo>
                    <a:pt x="647700" y="1739900"/>
                  </a:lnTo>
                  <a:lnTo>
                    <a:pt x="660400" y="1727200"/>
                  </a:lnTo>
                  <a:lnTo>
                    <a:pt x="660400" y="1714500"/>
                  </a:lnTo>
                  <a:lnTo>
                    <a:pt x="660400" y="1701800"/>
                  </a:lnTo>
                  <a:lnTo>
                    <a:pt x="673100" y="1689100"/>
                  </a:lnTo>
                  <a:lnTo>
                    <a:pt x="673100" y="1676400"/>
                  </a:lnTo>
                  <a:lnTo>
                    <a:pt x="673100" y="1663700"/>
                  </a:lnTo>
                  <a:lnTo>
                    <a:pt x="685800" y="1651000"/>
                  </a:lnTo>
                  <a:lnTo>
                    <a:pt x="685800" y="1638300"/>
                  </a:lnTo>
                  <a:lnTo>
                    <a:pt x="698500" y="1625600"/>
                  </a:lnTo>
                  <a:lnTo>
                    <a:pt x="711200" y="1612900"/>
                  </a:lnTo>
                  <a:lnTo>
                    <a:pt x="723900" y="1612900"/>
                  </a:lnTo>
                  <a:lnTo>
                    <a:pt x="736600" y="1612900"/>
                  </a:lnTo>
                  <a:lnTo>
                    <a:pt x="749300" y="1612900"/>
                  </a:lnTo>
                  <a:lnTo>
                    <a:pt x="762000" y="1612900"/>
                  </a:lnTo>
                  <a:lnTo>
                    <a:pt x="774700" y="1612900"/>
                  </a:lnTo>
                  <a:lnTo>
                    <a:pt x="787400" y="1612900"/>
                  </a:lnTo>
                  <a:lnTo>
                    <a:pt x="800100" y="1600200"/>
                  </a:lnTo>
                  <a:lnTo>
                    <a:pt x="812800" y="1600200"/>
                  </a:lnTo>
                  <a:lnTo>
                    <a:pt x="825500" y="1600200"/>
                  </a:lnTo>
                  <a:lnTo>
                    <a:pt x="838200" y="1587500"/>
                  </a:lnTo>
                  <a:lnTo>
                    <a:pt x="838200" y="1574800"/>
                  </a:lnTo>
                  <a:lnTo>
                    <a:pt x="850900" y="1562100"/>
                  </a:lnTo>
                  <a:lnTo>
                    <a:pt x="850900" y="1549400"/>
                  </a:lnTo>
                  <a:lnTo>
                    <a:pt x="850900" y="1536700"/>
                  </a:lnTo>
                  <a:lnTo>
                    <a:pt x="863600" y="1524000"/>
                  </a:lnTo>
                  <a:lnTo>
                    <a:pt x="863600" y="1511300"/>
                  </a:lnTo>
                  <a:lnTo>
                    <a:pt x="863600" y="1498600"/>
                  </a:lnTo>
                  <a:lnTo>
                    <a:pt x="876300" y="1485900"/>
                  </a:lnTo>
                  <a:lnTo>
                    <a:pt x="889000" y="1485900"/>
                  </a:lnTo>
                  <a:lnTo>
                    <a:pt x="901700" y="1498600"/>
                  </a:lnTo>
                  <a:lnTo>
                    <a:pt x="914400" y="1498600"/>
                  </a:lnTo>
                  <a:lnTo>
                    <a:pt x="927100" y="1498600"/>
                  </a:lnTo>
                  <a:lnTo>
                    <a:pt x="939800" y="1485900"/>
                  </a:lnTo>
                  <a:lnTo>
                    <a:pt x="952500" y="1473200"/>
                  </a:lnTo>
                  <a:lnTo>
                    <a:pt x="965200" y="1460500"/>
                  </a:lnTo>
                  <a:lnTo>
                    <a:pt x="977900" y="1460500"/>
                  </a:lnTo>
                  <a:lnTo>
                    <a:pt x="990600" y="1447800"/>
                  </a:lnTo>
                  <a:lnTo>
                    <a:pt x="1003300" y="1435100"/>
                  </a:lnTo>
                  <a:lnTo>
                    <a:pt x="1016000" y="1435100"/>
                  </a:lnTo>
                  <a:lnTo>
                    <a:pt x="1028700" y="1422400"/>
                  </a:lnTo>
                  <a:lnTo>
                    <a:pt x="1041400" y="1409700"/>
                  </a:lnTo>
                  <a:lnTo>
                    <a:pt x="1054100" y="1409700"/>
                  </a:lnTo>
                  <a:lnTo>
                    <a:pt x="1066800" y="1397000"/>
                  </a:lnTo>
                  <a:lnTo>
                    <a:pt x="1079500" y="1384300"/>
                  </a:lnTo>
                  <a:lnTo>
                    <a:pt x="1092200" y="1371600"/>
                  </a:lnTo>
                  <a:lnTo>
                    <a:pt x="1104900" y="1371600"/>
                  </a:lnTo>
                  <a:lnTo>
                    <a:pt x="1117600" y="1358900"/>
                  </a:lnTo>
                  <a:lnTo>
                    <a:pt x="1130300" y="1346200"/>
                  </a:lnTo>
                  <a:lnTo>
                    <a:pt x="1143000" y="1346200"/>
                  </a:lnTo>
                  <a:lnTo>
                    <a:pt x="1155700" y="1358900"/>
                  </a:lnTo>
                  <a:lnTo>
                    <a:pt x="1168400" y="1358900"/>
                  </a:lnTo>
                  <a:lnTo>
                    <a:pt x="1181100" y="1358900"/>
                  </a:lnTo>
                  <a:lnTo>
                    <a:pt x="1193800" y="1371600"/>
                  </a:lnTo>
                  <a:lnTo>
                    <a:pt x="1193800" y="1384300"/>
                  </a:lnTo>
                  <a:lnTo>
                    <a:pt x="1193800" y="1397000"/>
                  </a:lnTo>
                  <a:lnTo>
                    <a:pt x="1193800" y="1409700"/>
                  </a:lnTo>
                  <a:lnTo>
                    <a:pt x="1181100" y="1422400"/>
                  </a:lnTo>
                  <a:lnTo>
                    <a:pt x="1193800" y="1435100"/>
                  </a:lnTo>
                  <a:lnTo>
                    <a:pt x="1206500" y="1435100"/>
                  </a:lnTo>
                  <a:lnTo>
                    <a:pt x="1219200" y="1435100"/>
                  </a:lnTo>
                  <a:lnTo>
                    <a:pt x="1231900" y="1447800"/>
                  </a:lnTo>
                  <a:lnTo>
                    <a:pt x="1244600" y="1435100"/>
                  </a:lnTo>
                  <a:lnTo>
                    <a:pt x="1257300" y="1435100"/>
                  </a:lnTo>
                  <a:lnTo>
                    <a:pt x="1270000" y="1435100"/>
                  </a:lnTo>
                  <a:lnTo>
                    <a:pt x="1282700" y="1435100"/>
                  </a:lnTo>
                  <a:lnTo>
                    <a:pt x="1295400" y="1422400"/>
                  </a:lnTo>
                  <a:lnTo>
                    <a:pt x="1308100" y="1422400"/>
                  </a:lnTo>
                  <a:lnTo>
                    <a:pt x="1320800" y="1422400"/>
                  </a:lnTo>
                  <a:lnTo>
                    <a:pt x="1333500" y="1435100"/>
                  </a:lnTo>
                  <a:lnTo>
                    <a:pt x="1346200" y="1447800"/>
                  </a:lnTo>
                  <a:lnTo>
                    <a:pt x="1346200" y="1460500"/>
                  </a:lnTo>
                  <a:lnTo>
                    <a:pt x="1358900" y="1473200"/>
                  </a:lnTo>
                  <a:lnTo>
                    <a:pt x="1358900" y="1485900"/>
                  </a:lnTo>
                  <a:lnTo>
                    <a:pt x="1358900" y="1498600"/>
                  </a:lnTo>
                  <a:lnTo>
                    <a:pt x="1371600" y="1511300"/>
                  </a:lnTo>
                  <a:lnTo>
                    <a:pt x="1384300" y="1498600"/>
                  </a:lnTo>
                  <a:lnTo>
                    <a:pt x="1397000" y="1498600"/>
                  </a:lnTo>
                  <a:lnTo>
                    <a:pt x="1409700" y="1498600"/>
                  </a:lnTo>
                  <a:lnTo>
                    <a:pt x="1422400" y="1511300"/>
                  </a:lnTo>
                  <a:lnTo>
                    <a:pt x="1422400" y="1524000"/>
                  </a:lnTo>
                  <a:lnTo>
                    <a:pt x="1422400" y="1536700"/>
                  </a:lnTo>
                  <a:lnTo>
                    <a:pt x="1435100" y="1549400"/>
                  </a:lnTo>
                  <a:lnTo>
                    <a:pt x="1447800" y="1549400"/>
                  </a:lnTo>
                  <a:lnTo>
                    <a:pt x="1460500" y="1562100"/>
                  </a:lnTo>
                  <a:lnTo>
                    <a:pt x="1473200" y="1562100"/>
                  </a:lnTo>
                  <a:lnTo>
                    <a:pt x="1485900" y="1574800"/>
                  </a:lnTo>
                  <a:lnTo>
                    <a:pt x="1498600" y="1587500"/>
                  </a:lnTo>
                  <a:lnTo>
                    <a:pt x="1511300" y="1587500"/>
                  </a:lnTo>
                  <a:lnTo>
                    <a:pt x="1524000" y="1574800"/>
                  </a:lnTo>
                  <a:lnTo>
                    <a:pt x="1524000" y="1562100"/>
                  </a:lnTo>
                  <a:lnTo>
                    <a:pt x="1511300" y="1549400"/>
                  </a:lnTo>
                  <a:lnTo>
                    <a:pt x="1511300" y="1536700"/>
                  </a:lnTo>
                  <a:lnTo>
                    <a:pt x="1511300" y="1524000"/>
                  </a:lnTo>
                  <a:lnTo>
                    <a:pt x="1524000" y="1511300"/>
                  </a:lnTo>
                  <a:lnTo>
                    <a:pt x="1524000" y="1498600"/>
                  </a:lnTo>
                  <a:lnTo>
                    <a:pt x="1536700" y="1485900"/>
                  </a:lnTo>
                  <a:lnTo>
                    <a:pt x="1549400" y="1473200"/>
                  </a:lnTo>
                  <a:lnTo>
                    <a:pt x="1549400" y="1460500"/>
                  </a:lnTo>
                  <a:lnTo>
                    <a:pt x="1562100" y="1447800"/>
                  </a:lnTo>
                  <a:lnTo>
                    <a:pt x="1574800" y="1435100"/>
                  </a:lnTo>
                  <a:lnTo>
                    <a:pt x="1587500" y="1422400"/>
                  </a:lnTo>
                  <a:lnTo>
                    <a:pt x="1574800" y="1409700"/>
                  </a:lnTo>
                  <a:lnTo>
                    <a:pt x="1562100" y="1397000"/>
                  </a:lnTo>
                  <a:lnTo>
                    <a:pt x="1549400" y="1397000"/>
                  </a:lnTo>
                  <a:lnTo>
                    <a:pt x="1536700" y="1384300"/>
                  </a:lnTo>
                  <a:lnTo>
                    <a:pt x="1536700" y="1371600"/>
                  </a:lnTo>
                  <a:lnTo>
                    <a:pt x="1536700" y="1358900"/>
                  </a:lnTo>
                  <a:lnTo>
                    <a:pt x="1549400" y="1346200"/>
                  </a:lnTo>
                  <a:lnTo>
                    <a:pt x="1549400" y="1333500"/>
                  </a:lnTo>
                  <a:lnTo>
                    <a:pt x="1549400" y="1320800"/>
                  </a:lnTo>
                  <a:lnTo>
                    <a:pt x="1562100" y="1308100"/>
                  </a:lnTo>
                  <a:lnTo>
                    <a:pt x="1574800" y="1320800"/>
                  </a:lnTo>
                  <a:lnTo>
                    <a:pt x="1587500" y="1320800"/>
                  </a:lnTo>
                  <a:lnTo>
                    <a:pt x="1600200" y="1320800"/>
                  </a:lnTo>
                  <a:lnTo>
                    <a:pt x="1612900" y="1320800"/>
                  </a:lnTo>
                  <a:lnTo>
                    <a:pt x="1625600" y="1320800"/>
                  </a:lnTo>
                  <a:lnTo>
                    <a:pt x="1638300" y="1320800"/>
                  </a:lnTo>
                  <a:lnTo>
                    <a:pt x="1651000" y="1308100"/>
                  </a:lnTo>
                  <a:lnTo>
                    <a:pt x="1638300" y="1295400"/>
                  </a:lnTo>
                  <a:lnTo>
                    <a:pt x="1638300" y="1282700"/>
                  </a:lnTo>
                  <a:lnTo>
                    <a:pt x="1638300" y="1270000"/>
                  </a:lnTo>
                  <a:lnTo>
                    <a:pt x="1638300" y="1257300"/>
                  </a:lnTo>
                  <a:lnTo>
                    <a:pt x="1638300" y="1244600"/>
                  </a:lnTo>
                  <a:lnTo>
                    <a:pt x="1638300" y="1231900"/>
                  </a:lnTo>
                  <a:lnTo>
                    <a:pt x="1638300" y="1219200"/>
                  </a:lnTo>
                  <a:lnTo>
                    <a:pt x="1651000" y="1206500"/>
                  </a:lnTo>
                  <a:lnTo>
                    <a:pt x="1651000" y="1193800"/>
                  </a:lnTo>
                  <a:lnTo>
                    <a:pt x="1651000" y="1181100"/>
                  </a:lnTo>
                  <a:lnTo>
                    <a:pt x="1663700" y="1168400"/>
                  </a:lnTo>
                  <a:lnTo>
                    <a:pt x="1663700" y="1155700"/>
                  </a:lnTo>
                  <a:lnTo>
                    <a:pt x="1676400" y="1143000"/>
                  </a:lnTo>
                  <a:lnTo>
                    <a:pt x="1676400" y="1130300"/>
                  </a:lnTo>
                  <a:lnTo>
                    <a:pt x="1676400" y="1117600"/>
                  </a:lnTo>
                  <a:lnTo>
                    <a:pt x="1676400" y="1104900"/>
                  </a:lnTo>
                  <a:lnTo>
                    <a:pt x="1689100" y="1092200"/>
                  </a:lnTo>
                  <a:lnTo>
                    <a:pt x="1701800" y="1092200"/>
                  </a:lnTo>
                  <a:lnTo>
                    <a:pt x="1714500" y="1092200"/>
                  </a:lnTo>
                  <a:lnTo>
                    <a:pt x="1727200" y="1104900"/>
                  </a:lnTo>
                  <a:lnTo>
                    <a:pt x="1739900" y="1117600"/>
                  </a:lnTo>
                  <a:lnTo>
                    <a:pt x="1752600" y="1130300"/>
                  </a:lnTo>
                  <a:lnTo>
                    <a:pt x="1765300" y="1117600"/>
                  </a:lnTo>
                  <a:lnTo>
                    <a:pt x="1778000" y="1117600"/>
                  </a:lnTo>
                  <a:lnTo>
                    <a:pt x="1790700" y="1117600"/>
                  </a:lnTo>
                  <a:lnTo>
                    <a:pt x="1803400" y="1104900"/>
                  </a:lnTo>
                  <a:lnTo>
                    <a:pt x="1816100" y="1117600"/>
                  </a:lnTo>
                  <a:lnTo>
                    <a:pt x="1828800" y="1117600"/>
                  </a:lnTo>
                  <a:lnTo>
                    <a:pt x="1841500" y="1117600"/>
                  </a:lnTo>
                  <a:lnTo>
                    <a:pt x="1854200" y="1130300"/>
                  </a:lnTo>
                  <a:lnTo>
                    <a:pt x="1866900" y="1130300"/>
                  </a:lnTo>
                  <a:lnTo>
                    <a:pt x="1879600" y="1143000"/>
                  </a:lnTo>
                  <a:lnTo>
                    <a:pt x="1892300" y="1155700"/>
                  </a:lnTo>
                  <a:lnTo>
                    <a:pt x="1905000" y="1168400"/>
                  </a:lnTo>
                  <a:lnTo>
                    <a:pt x="1917700" y="1168400"/>
                  </a:lnTo>
                  <a:lnTo>
                    <a:pt x="1930400" y="1155700"/>
                  </a:lnTo>
                  <a:lnTo>
                    <a:pt x="1943100" y="1143000"/>
                  </a:lnTo>
                  <a:lnTo>
                    <a:pt x="1943100" y="1130300"/>
                  </a:lnTo>
                  <a:lnTo>
                    <a:pt x="1955800" y="1117600"/>
                  </a:lnTo>
                  <a:lnTo>
                    <a:pt x="1968500" y="1117600"/>
                  </a:lnTo>
                  <a:lnTo>
                    <a:pt x="1981200" y="1130300"/>
                  </a:lnTo>
                  <a:lnTo>
                    <a:pt x="1993900" y="1143000"/>
                  </a:lnTo>
                  <a:lnTo>
                    <a:pt x="2006600" y="1155700"/>
                  </a:lnTo>
                  <a:lnTo>
                    <a:pt x="2019300" y="1168400"/>
                  </a:lnTo>
                  <a:lnTo>
                    <a:pt x="2019300" y="1181100"/>
                  </a:lnTo>
                  <a:lnTo>
                    <a:pt x="2032000" y="1193800"/>
                  </a:lnTo>
                  <a:lnTo>
                    <a:pt x="2044700" y="1206500"/>
                  </a:lnTo>
                  <a:lnTo>
                    <a:pt x="2057400" y="1219200"/>
                  </a:lnTo>
                  <a:lnTo>
                    <a:pt x="2070100" y="1231900"/>
                  </a:lnTo>
                  <a:lnTo>
                    <a:pt x="2082800" y="1231900"/>
                  </a:lnTo>
                  <a:lnTo>
                    <a:pt x="2095500" y="1244600"/>
                  </a:lnTo>
                  <a:lnTo>
                    <a:pt x="2095500" y="1257300"/>
                  </a:lnTo>
                  <a:lnTo>
                    <a:pt x="2108200" y="1270000"/>
                  </a:lnTo>
                  <a:lnTo>
                    <a:pt x="2120900" y="1282700"/>
                  </a:lnTo>
                  <a:lnTo>
                    <a:pt x="2133600" y="1295400"/>
                  </a:lnTo>
                  <a:lnTo>
                    <a:pt x="2146300" y="1308100"/>
                  </a:lnTo>
                  <a:lnTo>
                    <a:pt x="2159000" y="1320800"/>
                  </a:lnTo>
                  <a:lnTo>
                    <a:pt x="2171700" y="1333500"/>
                  </a:lnTo>
                  <a:lnTo>
                    <a:pt x="2184400" y="1346200"/>
                  </a:lnTo>
                  <a:lnTo>
                    <a:pt x="2197100" y="1358900"/>
                  </a:lnTo>
                  <a:lnTo>
                    <a:pt x="2209800" y="1371600"/>
                  </a:lnTo>
                  <a:lnTo>
                    <a:pt x="2197100" y="1384300"/>
                  </a:lnTo>
                  <a:lnTo>
                    <a:pt x="2184400" y="1397000"/>
                  </a:lnTo>
                  <a:lnTo>
                    <a:pt x="2197100" y="1409700"/>
                  </a:lnTo>
                  <a:lnTo>
                    <a:pt x="2184400" y="1422400"/>
                  </a:lnTo>
                  <a:lnTo>
                    <a:pt x="2171700" y="1435100"/>
                  </a:lnTo>
                  <a:lnTo>
                    <a:pt x="2184400" y="1447800"/>
                  </a:lnTo>
                  <a:lnTo>
                    <a:pt x="2197100" y="1447800"/>
                  </a:lnTo>
                  <a:lnTo>
                    <a:pt x="2209800" y="1460500"/>
                  </a:lnTo>
                  <a:lnTo>
                    <a:pt x="2222500" y="1460500"/>
                  </a:lnTo>
                  <a:lnTo>
                    <a:pt x="2235200" y="1460500"/>
                  </a:lnTo>
                  <a:lnTo>
                    <a:pt x="2247900" y="1447800"/>
                  </a:lnTo>
                  <a:lnTo>
                    <a:pt x="2260600" y="1435100"/>
                  </a:lnTo>
                  <a:lnTo>
                    <a:pt x="2260600" y="1422400"/>
                  </a:lnTo>
                  <a:lnTo>
                    <a:pt x="2273300" y="1409700"/>
                  </a:lnTo>
                  <a:lnTo>
                    <a:pt x="2286000" y="1397000"/>
                  </a:lnTo>
                  <a:lnTo>
                    <a:pt x="2286000" y="1384300"/>
                  </a:lnTo>
                  <a:lnTo>
                    <a:pt x="2298700" y="1371600"/>
                  </a:lnTo>
                  <a:lnTo>
                    <a:pt x="2298700" y="1358900"/>
                  </a:lnTo>
                  <a:lnTo>
                    <a:pt x="2311400" y="1346200"/>
                  </a:lnTo>
                  <a:lnTo>
                    <a:pt x="2324100" y="1333500"/>
                  </a:lnTo>
                  <a:lnTo>
                    <a:pt x="2336800" y="1346200"/>
                  </a:lnTo>
                  <a:lnTo>
                    <a:pt x="2349500" y="1358900"/>
                  </a:lnTo>
                  <a:lnTo>
                    <a:pt x="2362200" y="1358900"/>
                  </a:lnTo>
                  <a:lnTo>
                    <a:pt x="2374900" y="1346200"/>
                  </a:lnTo>
                  <a:lnTo>
                    <a:pt x="2374900" y="1333500"/>
                  </a:lnTo>
                  <a:lnTo>
                    <a:pt x="2387600" y="1320800"/>
                  </a:lnTo>
                  <a:lnTo>
                    <a:pt x="2387600" y="1308100"/>
                  </a:lnTo>
                  <a:lnTo>
                    <a:pt x="2400300" y="1295400"/>
                  </a:lnTo>
                  <a:lnTo>
                    <a:pt x="2400300" y="1282700"/>
                  </a:lnTo>
                  <a:lnTo>
                    <a:pt x="2400300" y="1270000"/>
                  </a:lnTo>
                  <a:lnTo>
                    <a:pt x="2413000" y="1257300"/>
                  </a:lnTo>
                  <a:lnTo>
                    <a:pt x="2413000" y="1244600"/>
                  </a:lnTo>
                  <a:lnTo>
                    <a:pt x="2413000" y="1231900"/>
                  </a:lnTo>
                  <a:lnTo>
                    <a:pt x="2425700" y="1219200"/>
                  </a:lnTo>
                  <a:lnTo>
                    <a:pt x="2438400" y="1206500"/>
                  </a:lnTo>
                  <a:lnTo>
                    <a:pt x="2451100" y="1206500"/>
                  </a:lnTo>
                  <a:lnTo>
                    <a:pt x="2463800" y="1193800"/>
                  </a:lnTo>
                  <a:lnTo>
                    <a:pt x="2476500" y="1193800"/>
                  </a:lnTo>
                  <a:lnTo>
                    <a:pt x="2489200" y="1181100"/>
                  </a:lnTo>
                  <a:lnTo>
                    <a:pt x="2501900" y="1181100"/>
                  </a:lnTo>
                  <a:lnTo>
                    <a:pt x="2514600" y="1168400"/>
                  </a:lnTo>
                  <a:lnTo>
                    <a:pt x="2527300" y="1155700"/>
                  </a:lnTo>
                  <a:lnTo>
                    <a:pt x="2527300" y="1143000"/>
                  </a:lnTo>
                  <a:lnTo>
                    <a:pt x="2527300" y="1130300"/>
                  </a:lnTo>
                  <a:lnTo>
                    <a:pt x="2527300" y="1117600"/>
                  </a:lnTo>
                  <a:lnTo>
                    <a:pt x="2527300" y="1104900"/>
                  </a:lnTo>
                  <a:lnTo>
                    <a:pt x="2527300" y="1092200"/>
                  </a:lnTo>
                  <a:lnTo>
                    <a:pt x="2527300" y="1079500"/>
                  </a:lnTo>
                  <a:lnTo>
                    <a:pt x="2527300" y="1066800"/>
                  </a:lnTo>
                  <a:lnTo>
                    <a:pt x="2527300" y="1054100"/>
                  </a:lnTo>
                  <a:lnTo>
                    <a:pt x="2540000" y="1041400"/>
                  </a:lnTo>
                  <a:lnTo>
                    <a:pt x="2552700" y="1041400"/>
                  </a:lnTo>
                  <a:lnTo>
                    <a:pt x="2565400" y="1028700"/>
                  </a:lnTo>
                  <a:lnTo>
                    <a:pt x="2578100" y="1028700"/>
                  </a:lnTo>
                  <a:lnTo>
                    <a:pt x="2590800" y="1028700"/>
                  </a:lnTo>
                  <a:lnTo>
                    <a:pt x="2603500" y="1016000"/>
                  </a:lnTo>
                  <a:lnTo>
                    <a:pt x="2616200" y="1003300"/>
                  </a:lnTo>
                  <a:lnTo>
                    <a:pt x="2628900" y="990600"/>
                  </a:lnTo>
                  <a:lnTo>
                    <a:pt x="2641600" y="977900"/>
                  </a:lnTo>
                  <a:lnTo>
                    <a:pt x="2654300" y="977900"/>
                  </a:lnTo>
                  <a:lnTo>
                    <a:pt x="2667000" y="965200"/>
                  </a:lnTo>
                  <a:lnTo>
                    <a:pt x="2679700" y="952500"/>
                  </a:lnTo>
                  <a:lnTo>
                    <a:pt x="2692400" y="952500"/>
                  </a:lnTo>
                  <a:lnTo>
                    <a:pt x="2705100" y="952500"/>
                  </a:lnTo>
                  <a:lnTo>
                    <a:pt x="2717800" y="952500"/>
                  </a:lnTo>
                  <a:lnTo>
                    <a:pt x="2730500" y="952500"/>
                  </a:lnTo>
                  <a:lnTo>
                    <a:pt x="2743200" y="952500"/>
                  </a:lnTo>
                  <a:lnTo>
                    <a:pt x="2755900" y="952500"/>
                  </a:lnTo>
                  <a:lnTo>
                    <a:pt x="2768600" y="952500"/>
                  </a:lnTo>
                  <a:lnTo>
                    <a:pt x="2781300" y="952500"/>
                  </a:lnTo>
                  <a:lnTo>
                    <a:pt x="2794000" y="952500"/>
                  </a:lnTo>
                  <a:lnTo>
                    <a:pt x="2806700" y="952500"/>
                  </a:lnTo>
                  <a:lnTo>
                    <a:pt x="2819400" y="939800"/>
                  </a:lnTo>
                  <a:lnTo>
                    <a:pt x="2819400" y="927100"/>
                  </a:lnTo>
                  <a:lnTo>
                    <a:pt x="2806700" y="914400"/>
                  </a:lnTo>
                  <a:lnTo>
                    <a:pt x="2806700" y="901700"/>
                  </a:lnTo>
                  <a:lnTo>
                    <a:pt x="2806700" y="889000"/>
                  </a:lnTo>
                  <a:lnTo>
                    <a:pt x="2806700" y="876300"/>
                  </a:lnTo>
                  <a:lnTo>
                    <a:pt x="2794000" y="863600"/>
                  </a:lnTo>
                  <a:lnTo>
                    <a:pt x="2794000" y="850900"/>
                  </a:lnTo>
                  <a:lnTo>
                    <a:pt x="2794000" y="838200"/>
                  </a:lnTo>
                  <a:lnTo>
                    <a:pt x="2806700" y="825500"/>
                  </a:lnTo>
                  <a:lnTo>
                    <a:pt x="2806700" y="812800"/>
                  </a:lnTo>
                  <a:lnTo>
                    <a:pt x="2819400" y="800100"/>
                  </a:lnTo>
                  <a:lnTo>
                    <a:pt x="2819400" y="787400"/>
                  </a:lnTo>
                  <a:lnTo>
                    <a:pt x="2832100" y="774700"/>
                  </a:lnTo>
                  <a:lnTo>
                    <a:pt x="2832100" y="762000"/>
                  </a:lnTo>
                  <a:lnTo>
                    <a:pt x="2844800" y="749300"/>
                  </a:lnTo>
                  <a:lnTo>
                    <a:pt x="2844800" y="736600"/>
                  </a:lnTo>
                  <a:lnTo>
                    <a:pt x="2844800" y="723900"/>
                  </a:lnTo>
                  <a:lnTo>
                    <a:pt x="2844800" y="711200"/>
                  </a:lnTo>
                  <a:lnTo>
                    <a:pt x="2857500" y="698500"/>
                  </a:lnTo>
                  <a:lnTo>
                    <a:pt x="2857500" y="685800"/>
                  </a:lnTo>
                  <a:lnTo>
                    <a:pt x="2857500" y="673100"/>
                  </a:lnTo>
                  <a:lnTo>
                    <a:pt x="2870200" y="660400"/>
                  </a:lnTo>
                  <a:lnTo>
                    <a:pt x="2882900" y="647700"/>
                  </a:lnTo>
                  <a:lnTo>
                    <a:pt x="2895600" y="635000"/>
                  </a:lnTo>
                  <a:lnTo>
                    <a:pt x="2908300" y="635000"/>
                  </a:lnTo>
                  <a:lnTo>
                    <a:pt x="2921000" y="622300"/>
                  </a:lnTo>
                  <a:lnTo>
                    <a:pt x="2921000" y="609600"/>
                  </a:lnTo>
                  <a:lnTo>
                    <a:pt x="2908300" y="596900"/>
                  </a:lnTo>
                  <a:lnTo>
                    <a:pt x="2895600" y="584200"/>
                  </a:lnTo>
                  <a:lnTo>
                    <a:pt x="2882900" y="571500"/>
                  </a:lnTo>
                  <a:lnTo>
                    <a:pt x="2882900" y="558800"/>
                  </a:lnTo>
                  <a:lnTo>
                    <a:pt x="2870200" y="546100"/>
                  </a:lnTo>
                  <a:lnTo>
                    <a:pt x="2882900" y="533400"/>
                  </a:lnTo>
                  <a:lnTo>
                    <a:pt x="2895600" y="520700"/>
                  </a:lnTo>
                  <a:lnTo>
                    <a:pt x="2908300" y="508000"/>
                  </a:lnTo>
                  <a:lnTo>
                    <a:pt x="2921000" y="495300"/>
                  </a:lnTo>
                  <a:lnTo>
                    <a:pt x="2921000" y="482600"/>
                  </a:lnTo>
                  <a:lnTo>
                    <a:pt x="2933700" y="469900"/>
                  </a:lnTo>
                  <a:lnTo>
                    <a:pt x="2946400" y="457200"/>
                  </a:lnTo>
                  <a:lnTo>
                    <a:pt x="2946400" y="444500"/>
                  </a:lnTo>
                  <a:lnTo>
                    <a:pt x="2946400" y="431800"/>
                  </a:lnTo>
                  <a:lnTo>
                    <a:pt x="2946400" y="419100"/>
                  </a:lnTo>
                  <a:lnTo>
                    <a:pt x="2946400" y="406400"/>
                  </a:lnTo>
                  <a:lnTo>
                    <a:pt x="2946400" y="393700"/>
                  </a:lnTo>
                  <a:lnTo>
                    <a:pt x="2946400" y="381000"/>
                  </a:lnTo>
                  <a:lnTo>
                    <a:pt x="2959100" y="368300"/>
                  </a:lnTo>
                  <a:lnTo>
                    <a:pt x="2959100" y="355600"/>
                  </a:lnTo>
                  <a:lnTo>
                    <a:pt x="2959100" y="342900"/>
                  </a:lnTo>
                  <a:lnTo>
                    <a:pt x="2959100" y="330200"/>
                  </a:lnTo>
                  <a:lnTo>
                    <a:pt x="2971800" y="317500"/>
                  </a:lnTo>
                  <a:lnTo>
                    <a:pt x="2984500" y="330200"/>
                  </a:lnTo>
                  <a:lnTo>
                    <a:pt x="2997200" y="330200"/>
                  </a:lnTo>
                  <a:lnTo>
                    <a:pt x="3009900" y="317500"/>
                  </a:lnTo>
                  <a:lnTo>
                    <a:pt x="3022600" y="317500"/>
                  </a:lnTo>
                  <a:lnTo>
                    <a:pt x="3035300" y="304800"/>
                  </a:lnTo>
                  <a:lnTo>
                    <a:pt x="3048000" y="304800"/>
                  </a:lnTo>
                  <a:lnTo>
                    <a:pt x="3060700" y="304800"/>
                  </a:lnTo>
                  <a:lnTo>
                    <a:pt x="3073400" y="304800"/>
                  </a:lnTo>
                  <a:lnTo>
                    <a:pt x="3086100" y="317500"/>
                  </a:lnTo>
                  <a:lnTo>
                    <a:pt x="3098800" y="330200"/>
                  </a:lnTo>
                  <a:lnTo>
                    <a:pt x="3111500" y="317500"/>
                  </a:lnTo>
                  <a:lnTo>
                    <a:pt x="3111500" y="304800"/>
                  </a:lnTo>
                  <a:lnTo>
                    <a:pt x="3124200" y="292100"/>
                  </a:lnTo>
                  <a:lnTo>
                    <a:pt x="3124200" y="279400"/>
                  </a:lnTo>
                  <a:lnTo>
                    <a:pt x="3136900" y="266700"/>
                  </a:lnTo>
                  <a:lnTo>
                    <a:pt x="3149600" y="266700"/>
                  </a:lnTo>
                  <a:lnTo>
                    <a:pt x="3162300" y="279400"/>
                  </a:lnTo>
                  <a:lnTo>
                    <a:pt x="3175000" y="279400"/>
                  </a:lnTo>
                  <a:lnTo>
                    <a:pt x="3187700" y="279400"/>
                  </a:lnTo>
                  <a:lnTo>
                    <a:pt x="3200400" y="279400"/>
                  </a:lnTo>
                  <a:lnTo>
                    <a:pt x="3213100" y="279400"/>
                  </a:lnTo>
                  <a:lnTo>
                    <a:pt x="3225800" y="266700"/>
                  </a:lnTo>
                  <a:lnTo>
                    <a:pt x="3238500" y="254000"/>
                  </a:lnTo>
                  <a:lnTo>
                    <a:pt x="3251200" y="254000"/>
                  </a:lnTo>
                  <a:lnTo>
                    <a:pt x="3263900" y="254000"/>
                  </a:lnTo>
                  <a:lnTo>
                    <a:pt x="3276600" y="241300"/>
                  </a:lnTo>
                  <a:lnTo>
                    <a:pt x="3263900" y="228600"/>
                  </a:lnTo>
                  <a:lnTo>
                    <a:pt x="3263900" y="215900"/>
                  </a:lnTo>
                  <a:lnTo>
                    <a:pt x="3251200" y="203200"/>
                  </a:lnTo>
                  <a:lnTo>
                    <a:pt x="3251200" y="190500"/>
                  </a:lnTo>
                  <a:lnTo>
                    <a:pt x="3251200" y="177800"/>
                  </a:lnTo>
                  <a:lnTo>
                    <a:pt x="3251200" y="165100"/>
                  </a:lnTo>
                  <a:lnTo>
                    <a:pt x="3263900" y="152400"/>
                  </a:lnTo>
                  <a:lnTo>
                    <a:pt x="3276600" y="152400"/>
                  </a:lnTo>
                  <a:lnTo>
                    <a:pt x="3289300" y="152400"/>
                  </a:lnTo>
                  <a:lnTo>
                    <a:pt x="3302000" y="152400"/>
                  </a:lnTo>
                  <a:lnTo>
                    <a:pt x="3314700" y="139700"/>
                  </a:lnTo>
                  <a:lnTo>
                    <a:pt x="3327400" y="139700"/>
                  </a:lnTo>
                  <a:lnTo>
                    <a:pt x="3340100" y="127000"/>
                  </a:lnTo>
                  <a:lnTo>
                    <a:pt x="3352800" y="114300"/>
                  </a:lnTo>
                  <a:lnTo>
                    <a:pt x="3340100" y="101600"/>
                  </a:lnTo>
                  <a:lnTo>
                    <a:pt x="3327400" y="101600"/>
                  </a:lnTo>
                  <a:lnTo>
                    <a:pt x="3314700" y="101600"/>
                  </a:lnTo>
                  <a:lnTo>
                    <a:pt x="3302000" y="101600"/>
                  </a:lnTo>
                  <a:lnTo>
                    <a:pt x="3289300" y="101600"/>
                  </a:lnTo>
                  <a:lnTo>
                    <a:pt x="3276600" y="101600"/>
                  </a:lnTo>
                  <a:lnTo>
                    <a:pt x="3263900" y="101600"/>
                  </a:lnTo>
                  <a:lnTo>
                    <a:pt x="3251200" y="88900"/>
                  </a:lnTo>
                  <a:lnTo>
                    <a:pt x="3238500" y="76200"/>
                  </a:lnTo>
                  <a:lnTo>
                    <a:pt x="3225800" y="63500"/>
                  </a:lnTo>
                  <a:lnTo>
                    <a:pt x="3238500" y="50800"/>
                  </a:lnTo>
                  <a:lnTo>
                    <a:pt x="3238500" y="38100"/>
                  </a:lnTo>
                  <a:lnTo>
                    <a:pt x="3251200" y="25400"/>
                  </a:lnTo>
                  <a:lnTo>
                    <a:pt x="3263900" y="25400"/>
                  </a:lnTo>
                  <a:lnTo>
                    <a:pt x="3276600" y="12700"/>
                  </a:lnTo>
                  <a:lnTo>
                    <a:pt x="3289300" y="0"/>
                  </a:lnTo>
                  <a:lnTo>
                    <a:pt x="3302000" y="0"/>
                  </a:lnTo>
                  <a:lnTo>
                    <a:pt x="3314700" y="0"/>
                  </a:lnTo>
                  <a:lnTo>
                    <a:pt x="3327400" y="0"/>
                  </a:lnTo>
                  <a:lnTo>
                    <a:pt x="3340100" y="0"/>
                  </a:lnTo>
                  <a:lnTo>
                    <a:pt x="3352800" y="0"/>
                  </a:lnTo>
                  <a:lnTo>
                    <a:pt x="3365500" y="0"/>
                  </a:lnTo>
                  <a:lnTo>
                    <a:pt x="3378200" y="0"/>
                  </a:lnTo>
                  <a:lnTo>
                    <a:pt x="3390900" y="12700"/>
                  </a:lnTo>
                  <a:lnTo>
                    <a:pt x="3403600" y="0"/>
                  </a:lnTo>
                  <a:lnTo>
                    <a:pt x="3416300" y="12700"/>
                  </a:lnTo>
                  <a:lnTo>
                    <a:pt x="3416300" y="25400"/>
                  </a:lnTo>
                  <a:lnTo>
                    <a:pt x="3416300" y="38100"/>
                  </a:lnTo>
                  <a:lnTo>
                    <a:pt x="3416300" y="50800"/>
                  </a:lnTo>
                  <a:lnTo>
                    <a:pt x="3416300" y="63500"/>
                  </a:lnTo>
                  <a:lnTo>
                    <a:pt x="3403600" y="76200"/>
                  </a:lnTo>
                  <a:lnTo>
                    <a:pt x="3416300" y="88900"/>
                  </a:lnTo>
                  <a:lnTo>
                    <a:pt x="3429000" y="101600"/>
                  </a:lnTo>
                  <a:lnTo>
                    <a:pt x="3441700" y="101600"/>
                  </a:lnTo>
                  <a:lnTo>
                    <a:pt x="3454400" y="101600"/>
                  </a:lnTo>
                  <a:lnTo>
                    <a:pt x="3467100" y="101600"/>
                  </a:lnTo>
                  <a:lnTo>
                    <a:pt x="3479800" y="101600"/>
                  </a:lnTo>
                  <a:lnTo>
                    <a:pt x="3492500" y="114300"/>
                  </a:lnTo>
                  <a:lnTo>
                    <a:pt x="3505200" y="114300"/>
                  </a:lnTo>
                  <a:lnTo>
                    <a:pt x="3517900" y="127000"/>
                  </a:lnTo>
                  <a:lnTo>
                    <a:pt x="3530600" y="139700"/>
                  </a:lnTo>
                  <a:lnTo>
                    <a:pt x="3543300" y="139700"/>
                  </a:lnTo>
                  <a:lnTo>
                    <a:pt x="3556000" y="152400"/>
                  </a:lnTo>
                  <a:lnTo>
                    <a:pt x="3568700" y="165100"/>
                  </a:lnTo>
                  <a:lnTo>
                    <a:pt x="3581400" y="177800"/>
                  </a:lnTo>
                  <a:lnTo>
                    <a:pt x="3594100" y="177800"/>
                  </a:lnTo>
                  <a:lnTo>
                    <a:pt x="3606800" y="177800"/>
                  </a:lnTo>
                  <a:lnTo>
                    <a:pt x="3619500" y="177800"/>
                  </a:lnTo>
                  <a:lnTo>
                    <a:pt x="3632200" y="177800"/>
                  </a:lnTo>
                  <a:lnTo>
                    <a:pt x="3644900" y="177800"/>
                  </a:lnTo>
                  <a:lnTo>
                    <a:pt x="3657600" y="190500"/>
                  </a:lnTo>
                  <a:lnTo>
                    <a:pt x="3670300" y="203200"/>
                  </a:lnTo>
                  <a:lnTo>
                    <a:pt x="3683000" y="203200"/>
                  </a:lnTo>
                  <a:lnTo>
                    <a:pt x="3695700" y="190500"/>
                  </a:lnTo>
                  <a:lnTo>
                    <a:pt x="3708400" y="203200"/>
                  </a:lnTo>
                  <a:lnTo>
                    <a:pt x="3721100" y="203200"/>
                  </a:lnTo>
                  <a:lnTo>
                    <a:pt x="3733800" y="203200"/>
                  </a:lnTo>
                  <a:lnTo>
                    <a:pt x="3746500" y="203200"/>
                  </a:lnTo>
                  <a:lnTo>
                    <a:pt x="3759200" y="190500"/>
                  </a:lnTo>
                  <a:lnTo>
                    <a:pt x="3771900" y="177800"/>
                  </a:lnTo>
                  <a:lnTo>
                    <a:pt x="3784600" y="190500"/>
                  </a:lnTo>
                  <a:lnTo>
                    <a:pt x="3784600" y="203200"/>
                  </a:lnTo>
                  <a:lnTo>
                    <a:pt x="3771900" y="215900"/>
                  </a:lnTo>
                  <a:lnTo>
                    <a:pt x="3771900" y="228600"/>
                  </a:lnTo>
                  <a:lnTo>
                    <a:pt x="3771900" y="241300"/>
                  </a:lnTo>
                  <a:lnTo>
                    <a:pt x="3759200" y="254000"/>
                  </a:lnTo>
                  <a:lnTo>
                    <a:pt x="3759200" y="266700"/>
                  </a:lnTo>
                  <a:lnTo>
                    <a:pt x="3759200" y="279400"/>
                  </a:lnTo>
                  <a:lnTo>
                    <a:pt x="3759200" y="292100"/>
                  </a:lnTo>
                  <a:lnTo>
                    <a:pt x="3746500" y="304800"/>
                  </a:lnTo>
                  <a:lnTo>
                    <a:pt x="3746500" y="317500"/>
                  </a:lnTo>
                  <a:lnTo>
                    <a:pt x="3746500" y="330200"/>
                  </a:lnTo>
                  <a:lnTo>
                    <a:pt x="3733800" y="342900"/>
                  </a:lnTo>
                  <a:lnTo>
                    <a:pt x="3733800" y="355600"/>
                  </a:lnTo>
                  <a:lnTo>
                    <a:pt x="3733800" y="368300"/>
                  </a:lnTo>
                  <a:lnTo>
                    <a:pt x="3721100" y="381000"/>
                  </a:lnTo>
                  <a:lnTo>
                    <a:pt x="3733800" y="393700"/>
                  </a:lnTo>
                  <a:lnTo>
                    <a:pt x="3746500" y="393700"/>
                  </a:lnTo>
                  <a:lnTo>
                    <a:pt x="3759200" y="393700"/>
                  </a:lnTo>
                  <a:lnTo>
                    <a:pt x="3771900" y="393700"/>
                  </a:lnTo>
                  <a:lnTo>
                    <a:pt x="3784600" y="393700"/>
                  </a:lnTo>
                  <a:lnTo>
                    <a:pt x="3797300" y="393700"/>
                  </a:lnTo>
                  <a:lnTo>
                    <a:pt x="3810000" y="393700"/>
                  </a:lnTo>
                  <a:lnTo>
                    <a:pt x="3822700" y="406400"/>
                  </a:lnTo>
                  <a:lnTo>
                    <a:pt x="3835400" y="406400"/>
                  </a:lnTo>
                  <a:lnTo>
                    <a:pt x="3848100" y="406400"/>
                  </a:lnTo>
                  <a:lnTo>
                    <a:pt x="3860800" y="406400"/>
                  </a:lnTo>
                  <a:lnTo>
                    <a:pt x="3873500" y="406400"/>
                  </a:lnTo>
                  <a:lnTo>
                    <a:pt x="3886200" y="419100"/>
                  </a:lnTo>
                  <a:lnTo>
                    <a:pt x="3898900" y="431800"/>
                  </a:lnTo>
                  <a:lnTo>
                    <a:pt x="3898900" y="444500"/>
                  </a:lnTo>
                  <a:lnTo>
                    <a:pt x="3898900" y="457200"/>
                  </a:lnTo>
                  <a:lnTo>
                    <a:pt x="3898900" y="469900"/>
                  </a:lnTo>
                  <a:lnTo>
                    <a:pt x="3898900" y="482600"/>
                  </a:lnTo>
                  <a:lnTo>
                    <a:pt x="3886200" y="495300"/>
                  </a:lnTo>
                  <a:lnTo>
                    <a:pt x="3886200" y="508000"/>
                  </a:lnTo>
                  <a:lnTo>
                    <a:pt x="3898900" y="520700"/>
                  </a:lnTo>
                  <a:lnTo>
                    <a:pt x="3911600" y="533400"/>
                  </a:lnTo>
                  <a:lnTo>
                    <a:pt x="3924300" y="533400"/>
                  </a:lnTo>
                  <a:lnTo>
                    <a:pt x="3937000" y="546100"/>
                  </a:lnTo>
                  <a:lnTo>
                    <a:pt x="3949700" y="558800"/>
                  </a:lnTo>
                  <a:lnTo>
                    <a:pt x="3962400" y="571500"/>
                  </a:lnTo>
                  <a:lnTo>
                    <a:pt x="3975100" y="584200"/>
                  </a:lnTo>
                  <a:lnTo>
                    <a:pt x="3975100" y="596900"/>
                  </a:lnTo>
                  <a:lnTo>
                    <a:pt x="3987800" y="609600"/>
                  </a:lnTo>
                  <a:lnTo>
                    <a:pt x="4000500" y="596900"/>
                  </a:lnTo>
                  <a:lnTo>
                    <a:pt x="4013200" y="584200"/>
                  </a:lnTo>
                  <a:lnTo>
                    <a:pt x="4025900" y="571500"/>
                  </a:lnTo>
                  <a:lnTo>
                    <a:pt x="4013200" y="558800"/>
                  </a:lnTo>
                  <a:lnTo>
                    <a:pt x="4000500" y="546100"/>
                  </a:lnTo>
                  <a:lnTo>
                    <a:pt x="4013200" y="533400"/>
                  </a:lnTo>
                  <a:lnTo>
                    <a:pt x="4025900" y="520700"/>
                  </a:lnTo>
                  <a:lnTo>
                    <a:pt x="4038600" y="520700"/>
                  </a:lnTo>
                  <a:lnTo>
                    <a:pt x="4051300" y="520700"/>
                  </a:lnTo>
                  <a:lnTo>
                    <a:pt x="4064000" y="520700"/>
                  </a:lnTo>
                  <a:lnTo>
                    <a:pt x="4076700" y="508000"/>
                  </a:lnTo>
                  <a:lnTo>
                    <a:pt x="4089400" y="495300"/>
                  </a:lnTo>
                  <a:lnTo>
                    <a:pt x="4089400" y="482600"/>
                  </a:lnTo>
                  <a:lnTo>
                    <a:pt x="4102100" y="469900"/>
                  </a:lnTo>
                  <a:lnTo>
                    <a:pt x="4114800" y="457200"/>
                  </a:lnTo>
                  <a:lnTo>
                    <a:pt x="4127500" y="457200"/>
                  </a:lnTo>
                  <a:lnTo>
                    <a:pt x="4140200" y="457200"/>
                  </a:lnTo>
                  <a:lnTo>
                    <a:pt x="4152900" y="457200"/>
                  </a:lnTo>
                  <a:lnTo>
                    <a:pt x="4165600" y="457200"/>
                  </a:lnTo>
                  <a:lnTo>
                    <a:pt x="4178300" y="457200"/>
                  </a:lnTo>
                  <a:lnTo>
                    <a:pt x="4191000" y="457200"/>
                  </a:lnTo>
                  <a:lnTo>
                    <a:pt x="4203700" y="457200"/>
                  </a:lnTo>
                  <a:lnTo>
                    <a:pt x="4216400" y="444500"/>
                  </a:lnTo>
                  <a:lnTo>
                    <a:pt x="4229100" y="431800"/>
                  </a:lnTo>
                  <a:lnTo>
                    <a:pt x="4241800" y="419100"/>
                  </a:lnTo>
                  <a:lnTo>
                    <a:pt x="4254500" y="406400"/>
                  </a:lnTo>
                  <a:lnTo>
                    <a:pt x="4241800" y="393700"/>
                  </a:lnTo>
                  <a:lnTo>
                    <a:pt x="4241800" y="381000"/>
                  </a:lnTo>
                  <a:lnTo>
                    <a:pt x="4254500" y="368300"/>
                  </a:lnTo>
                  <a:lnTo>
                    <a:pt x="4267200" y="355600"/>
                  </a:lnTo>
                  <a:lnTo>
                    <a:pt x="4267200" y="342900"/>
                  </a:lnTo>
                  <a:lnTo>
                    <a:pt x="4267200" y="330200"/>
                  </a:lnTo>
                  <a:lnTo>
                    <a:pt x="4267200" y="317500"/>
                  </a:lnTo>
                  <a:lnTo>
                    <a:pt x="4254500" y="304800"/>
                  </a:lnTo>
                  <a:lnTo>
                    <a:pt x="4267200" y="292100"/>
                  </a:lnTo>
                  <a:lnTo>
                    <a:pt x="4279900" y="279400"/>
                  </a:lnTo>
                  <a:lnTo>
                    <a:pt x="4292600" y="266700"/>
                  </a:lnTo>
                  <a:lnTo>
                    <a:pt x="4292600" y="254000"/>
                  </a:lnTo>
                  <a:lnTo>
                    <a:pt x="4292600" y="241300"/>
                  </a:lnTo>
                  <a:lnTo>
                    <a:pt x="4292600" y="228600"/>
                  </a:lnTo>
                  <a:lnTo>
                    <a:pt x="4292600" y="215900"/>
                  </a:lnTo>
                  <a:lnTo>
                    <a:pt x="4292600" y="203200"/>
                  </a:lnTo>
                  <a:lnTo>
                    <a:pt x="4292600" y="190500"/>
                  </a:lnTo>
                  <a:lnTo>
                    <a:pt x="4305300" y="177800"/>
                  </a:lnTo>
                  <a:lnTo>
                    <a:pt x="4318000" y="177800"/>
                  </a:lnTo>
                  <a:lnTo>
                    <a:pt x="4330700" y="177800"/>
                  </a:lnTo>
                  <a:lnTo>
                    <a:pt x="4343400" y="190500"/>
                  </a:lnTo>
                  <a:lnTo>
                    <a:pt x="4356100" y="190500"/>
                  </a:lnTo>
                  <a:lnTo>
                    <a:pt x="4368800" y="177800"/>
                  </a:lnTo>
                  <a:lnTo>
                    <a:pt x="4381500" y="165100"/>
                  </a:lnTo>
                  <a:lnTo>
                    <a:pt x="4394200" y="165100"/>
                  </a:lnTo>
                  <a:lnTo>
                    <a:pt x="4406900" y="152400"/>
                  </a:lnTo>
                  <a:lnTo>
                    <a:pt x="4394200" y="139700"/>
                  </a:lnTo>
                  <a:lnTo>
                    <a:pt x="4381500" y="127000"/>
                  </a:lnTo>
                  <a:lnTo>
                    <a:pt x="4381500" y="114300"/>
                  </a:lnTo>
                  <a:lnTo>
                    <a:pt x="4394200" y="101600"/>
                  </a:lnTo>
                  <a:lnTo>
                    <a:pt x="4406900" y="114300"/>
                  </a:lnTo>
                  <a:lnTo>
                    <a:pt x="4419600" y="127000"/>
                  </a:lnTo>
                  <a:lnTo>
                    <a:pt x="4432300" y="127000"/>
                  </a:lnTo>
                  <a:lnTo>
                    <a:pt x="4445000" y="127000"/>
                  </a:lnTo>
                  <a:lnTo>
                    <a:pt x="4457700" y="127000"/>
                  </a:lnTo>
                  <a:lnTo>
                    <a:pt x="4470400" y="127000"/>
                  </a:lnTo>
                  <a:lnTo>
                    <a:pt x="4483100" y="139700"/>
                  </a:lnTo>
                  <a:lnTo>
                    <a:pt x="4495800" y="139700"/>
                  </a:lnTo>
                  <a:lnTo>
                    <a:pt x="4508500" y="127000"/>
                  </a:lnTo>
                  <a:lnTo>
                    <a:pt x="4521200" y="127000"/>
                  </a:lnTo>
                  <a:lnTo>
                    <a:pt x="4533900" y="127000"/>
                  </a:lnTo>
                  <a:lnTo>
                    <a:pt x="4546600" y="127000"/>
                  </a:lnTo>
                  <a:lnTo>
                    <a:pt x="4559300" y="127000"/>
                  </a:lnTo>
                  <a:lnTo>
                    <a:pt x="4572000" y="139700"/>
                  </a:lnTo>
                  <a:lnTo>
                    <a:pt x="4584700" y="139700"/>
                  </a:lnTo>
                  <a:lnTo>
                    <a:pt x="4597400" y="139700"/>
                  </a:lnTo>
                  <a:lnTo>
                    <a:pt x="4610100" y="152400"/>
                  </a:lnTo>
                  <a:lnTo>
                    <a:pt x="4622800" y="152400"/>
                  </a:lnTo>
                  <a:lnTo>
                    <a:pt x="4635500" y="152400"/>
                  </a:lnTo>
                  <a:lnTo>
                    <a:pt x="4648200" y="152400"/>
                  </a:lnTo>
                  <a:lnTo>
                    <a:pt x="4660900" y="152400"/>
                  </a:lnTo>
                  <a:lnTo>
                    <a:pt x="4673600" y="152400"/>
                  </a:lnTo>
                  <a:lnTo>
                    <a:pt x="4686300" y="152400"/>
                  </a:lnTo>
                  <a:lnTo>
                    <a:pt x="4699000" y="152400"/>
                  </a:lnTo>
                  <a:lnTo>
                    <a:pt x="4711700" y="152400"/>
                  </a:lnTo>
                  <a:lnTo>
                    <a:pt x="4724400" y="152400"/>
                  </a:lnTo>
                  <a:lnTo>
                    <a:pt x="4737100" y="165100"/>
                  </a:lnTo>
                  <a:lnTo>
                    <a:pt x="4737100" y="177800"/>
                  </a:lnTo>
                  <a:lnTo>
                    <a:pt x="4724400" y="190500"/>
                  </a:lnTo>
                  <a:lnTo>
                    <a:pt x="4737100" y="203200"/>
                  </a:lnTo>
                  <a:lnTo>
                    <a:pt x="4749800" y="203200"/>
                  </a:lnTo>
                  <a:lnTo>
                    <a:pt x="4762500" y="203200"/>
                  </a:lnTo>
                  <a:lnTo>
                    <a:pt x="4775200" y="203200"/>
                  </a:lnTo>
                  <a:lnTo>
                    <a:pt x="4787900" y="203200"/>
                  </a:lnTo>
                  <a:lnTo>
                    <a:pt x="4800600" y="203200"/>
                  </a:lnTo>
                  <a:lnTo>
                    <a:pt x="4813300" y="190500"/>
                  </a:lnTo>
                  <a:lnTo>
                    <a:pt x="4826000" y="203200"/>
                  </a:lnTo>
                  <a:lnTo>
                    <a:pt x="4838700" y="215900"/>
                  </a:lnTo>
                  <a:lnTo>
                    <a:pt x="4838700" y="228600"/>
                  </a:lnTo>
                  <a:lnTo>
                    <a:pt x="4838700" y="241300"/>
                  </a:lnTo>
                  <a:lnTo>
                    <a:pt x="4838700" y="254000"/>
                  </a:lnTo>
                  <a:lnTo>
                    <a:pt x="4826000" y="266700"/>
                  </a:lnTo>
                  <a:lnTo>
                    <a:pt x="4838700" y="279400"/>
                  </a:lnTo>
                  <a:lnTo>
                    <a:pt x="4851400" y="292100"/>
                  </a:lnTo>
                  <a:lnTo>
                    <a:pt x="4864100" y="292100"/>
                  </a:lnTo>
                  <a:lnTo>
                    <a:pt x="4876800" y="304800"/>
                  </a:lnTo>
                  <a:lnTo>
                    <a:pt x="4889500" y="304800"/>
                  </a:lnTo>
                  <a:lnTo>
                    <a:pt x="4902200" y="317500"/>
                  </a:lnTo>
                  <a:lnTo>
                    <a:pt x="4914900" y="317500"/>
                  </a:lnTo>
                  <a:lnTo>
                    <a:pt x="4927600" y="304800"/>
                  </a:lnTo>
                  <a:lnTo>
                    <a:pt x="4940300" y="304800"/>
                  </a:lnTo>
                  <a:lnTo>
                    <a:pt x="4953000" y="292100"/>
                  </a:lnTo>
                  <a:lnTo>
                    <a:pt x="4965700" y="292100"/>
                  </a:lnTo>
                  <a:lnTo>
                    <a:pt x="4978400" y="304800"/>
                  </a:lnTo>
                  <a:lnTo>
                    <a:pt x="4991100" y="304800"/>
                  </a:lnTo>
                  <a:lnTo>
                    <a:pt x="5003800" y="317500"/>
                  </a:lnTo>
                  <a:lnTo>
                    <a:pt x="5003800" y="330200"/>
                  </a:lnTo>
                  <a:lnTo>
                    <a:pt x="5003800" y="342900"/>
                  </a:lnTo>
                  <a:lnTo>
                    <a:pt x="4991100" y="355600"/>
                  </a:lnTo>
                  <a:lnTo>
                    <a:pt x="4991100" y="368300"/>
                  </a:lnTo>
                  <a:lnTo>
                    <a:pt x="4991100" y="381000"/>
                  </a:lnTo>
                  <a:lnTo>
                    <a:pt x="4991100" y="393700"/>
                  </a:lnTo>
                  <a:lnTo>
                    <a:pt x="4991100" y="406400"/>
                  </a:lnTo>
                  <a:lnTo>
                    <a:pt x="5003800" y="419100"/>
                  </a:lnTo>
                  <a:lnTo>
                    <a:pt x="5016500" y="431800"/>
                  </a:lnTo>
                  <a:lnTo>
                    <a:pt x="5029200" y="444500"/>
                  </a:lnTo>
                  <a:lnTo>
                    <a:pt x="5041900" y="444500"/>
                  </a:lnTo>
                  <a:lnTo>
                    <a:pt x="5054600" y="457200"/>
                  </a:lnTo>
                  <a:lnTo>
                    <a:pt x="5067300" y="469900"/>
                  </a:lnTo>
                  <a:lnTo>
                    <a:pt x="5080000" y="469900"/>
                  </a:lnTo>
                  <a:lnTo>
                    <a:pt x="5092700" y="469900"/>
                  </a:lnTo>
                  <a:lnTo>
                    <a:pt x="5105400" y="482600"/>
                  </a:lnTo>
                  <a:lnTo>
                    <a:pt x="5092700" y="495300"/>
                  </a:lnTo>
                  <a:lnTo>
                    <a:pt x="5092700" y="508000"/>
                  </a:lnTo>
                  <a:lnTo>
                    <a:pt x="5080000" y="520700"/>
                  </a:lnTo>
                  <a:lnTo>
                    <a:pt x="5067300" y="533400"/>
                  </a:lnTo>
                  <a:lnTo>
                    <a:pt x="5054600" y="533400"/>
                  </a:lnTo>
                  <a:lnTo>
                    <a:pt x="5041900" y="520700"/>
                  </a:lnTo>
                  <a:lnTo>
                    <a:pt x="5029200" y="520700"/>
                  </a:lnTo>
                  <a:lnTo>
                    <a:pt x="5016500" y="533400"/>
                  </a:lnTo>
                  <a:lnTo>
                    <a:pt x="5003800" y="546100"/>
                  </a:lnTo>
                  <a:lnTo>
                    <a:pt x="4991100" y="558800"/>
                  </a:lnTo>
                  <a:lnTo>
                    <a:pt x="4978400" y="571500"/>
                  </a:lnTo>
                  <a:lnTo>
                    <a:pt x="4978400" y="584200"/>
                  </a:lnTo>
                  <a:lnTo>
                    <a:pt x="4978400" y="596900"/>
                  </a:lnTo>
                  <a:lnTo>
                    <a:pt x="4978400" y="609600"/>
                  </a:lnTo>
                  <a:lnTo>
                    <a:pt x="4978400" y="622300"/>
                  </a:lnTo>
                  <a:lnTo>
                    <a:pt x="4965700" y="635000"/>
                  </a:lnTo>
                  <a:lnTo>
                    <a:pt x="4965700" y="647700"/>
                  </a:lnTo>
                  <a:lnTo>
                    <a:pt x="4965700" y="660400"/>
                  </a:lnTo>
                  <a:lnTo>
                    <a:pt x="4978400" y="673100"/>
                  </a:lnTo>
                  <a:lnTo>
                    <a:pt x="4991100" y="685800"/>
                  </a:lnTo>
                  <a:lnTo>
                    <a:pt x="5003800" y="685800"/>
                  </a:lnTo>
                  <a:lnTo>
                    <a:pt x="5016500" y="698500"/>
                  </a:lnTo>
                  <a:lnTo>
                    <a:pt x="5029200" y="698500"/>
                  </a:lnTo>
                  <a:lnTo>
                    <a:pt x="5041900" y="698500"/>
                  </a:lnTo>
                  <a:lnTo>
                    <a:pt x="5054600" y="698500"/>
                  </a:lnTo>
                  <a:lnTo>
                    <a:pt x="5067300" y="685800"/>
                  </a:lnTo>
                  <a:lnTo>
                    <a:pt x="5080000" y="698500"/>
                  </a:lnTo>
                  <a:lnTo>
                    <a:pt x="5092700" y="711200"/>
                  </a:lnTo>
                  <a:lnTo>
                    <a:pt x="5092700" y="723900"/>
                  </a:lnTo>
                  <a:lnTo>
                    <a:pt x="5105400" y="736600"/>
                  </a:lnTo>
                  <a:lnTo>
                    <a:pt x="5118100" y="736600"/>
                  </a:lnTo>
                  <a:lnTo>
                    <a:pt x="5130800" y="736600"/>
                  </a:lnTo>
                  <a:lnTo>
                    <a:pt x="5143500" y="736600"/>
                  </a:lnTo>
                  <a:lnTo>
                    <a:pt x="5156200" y="736600"/>
                  </a:lnTo>
                  <a:lnTo>
                    <a:pt x="5168900" y="749300"/>
                  </a:lnTo>
                  <a:lnTo>
                    <a:pt x="5181600" y="749300"/>
                  </a:lnTo>
                  <a:lnTo>
                    <a:pt x="5194300" y="749300"/>
                  </a:lnTo>
                  <a:lnTo>
                    <a:pt x="5207000" y="749300"/>
                  </a:lnTo>
                  <a:lnTo>
                    <a:pt x="5219700" y="749300"/>
                  </a:lnTo>
                  <a:lnTo>
                    <a:pt x="5232400" y="749300"/>
                  </a:lnTo>
                  <a:lnTo>
                    <a:pt x="5245100" y="749300"/>
                  </a:lnTo>
                  <a:lnTo>
                    <a:pt x="5257800" y="749300"/>
                  </a:lnTo>
                  <a:lnTo>
                    <a:pt x="5270500" y="749300"/>
                  </a:lnTo>
                  <a:lnTo>
                    <a:pt x="5283200" y="749300"/>
                  </a:lnTo>
                  <a:lnTo>
                    <a:pt x="5295900" y="736600"/>
                  </a:lnTo>
                  <a:lnTo>
                    <a:pt x="5308600" y="749300"/>
                  </a:lnTo>
                  <a:lnTo>
                    <a:pt x="5321300" y="762000"/>
                  </a:lnTo>
                  <a:lnTo>
                    <a:pt x="5334000" y="774700"/>
                  </a:lnTo>
                  <a:lnTo>
                    <a:pt x="5321300" y="787400"/>
                  </a:lnTo>
                  <a:lnTo>
                    <a:pt x="5321300" y="800100"/>
                  </a:lnTo>
                  <a:lnTo>
                    <a:pt x="5308600" y="812800"/>
                  </a:lnTo>
                  <a:lnTo>
                    <a:pt x="5308600" y="825500"/>
                  </a:lnTo>
                  <a:lnTo>
                    <a:pt x="5295900" y="838200"/>
                  </a:lnTo>
                  <a:lnTo>
                    <a:pt x="5308600" y="850900"/>
                  </a:lnTo>
                  <a:lnTo>
                    <a:pt x="5295900" y="863600"/>
                  </a:lnTo>
                  <a:lnTo>
                    <a:pt x="5308600" y="876300"/>
                  </a:lnTo>
                  <a:lnTo>
                    <a:pt x="5321300" y="889000"/>
                  </a:lnTo>
                  <a:lnTo>
                    <a:pt x="5334000" y="901700"/>
                  </a:lnTo>
                  <a:lnTo>
                    <a:pt x="5346700" y="901700"/>
                  </a:lnTo>
                  <a:lnTo>
                    <a:pt x="5359400" y="914400"/>
                  </a:lnTo>
                  <a:lnTo>
                    <a:pt x="5372100" y="914400"/>
                  </a:lnTo>
                  <a:lnTo>
                    <a:pt x="5384800" y="927100"/>
                  </a:lnTo>
                  <a:lnTo>
                    <a:pt x="5372100" y="939800"/>
                  </a:lnTo>
                  <a:lnTo>
                    <a:pt x="5372100" y="952500"/>
                  </a:lnTo>
                  <a:lnTo>
                    <a:pt x="5372100" y="965200"/>
                  </a:lnTo>
                  <a:lnTo>
                    <a:pt x="5372100" y="977900"/>
                  </a:lnTo>
                  <a:lnTo>
                    <a:pt x="5384800" y="990600"/>
                  </a:lnTo>
                  <a:lnTo>
                    <a:pt x="5397500" y="1003300"/>
                  </a:lnTo>
                  <a:lnTo>
                    <a:pt x="5410200" y="1016000"/>
                  </a:lnTo>
                  <a:lnTo>
                    <a:pt x="5422900" y="1028700"/>
                  </a:lnTo>
                  <a:lnTo>
                    <a:pt x="5422900" y="1041400"/>
                  </a:lnTo>
                  <a:lnTo>
                    <a:pt x="5435600" y="1054100"/>
                  </a:lnTo>
                  <a:lnTo>
                    <a:pt x="5448300" y="1041400"/>
                  </a:lnTo>
                  <a:lnTo>
                    <a:pt x="5461000" y="1041400"/>
                  </a:lnTo>
                  <a:lnTo>
                    <a:pt x="5473700" y="1041400"/>
                  </a:lnTo>
                  <a:lnTo>
                    <a:pt x="5486400" y="1028700"/>
                  </a:lnTo>
                  <a:lnTo>
                    <a:pt x="5499100" y="1028700"/>
                  </a:lnTo>
                  <a:lnTo>
                    <a:pt x="5511800" y="1028700"/>
                  </a:lnTo>
                  <a:lnTo>
                    <a:pt x="5524500" y="1016000"/>
                  </a:lnTo>
                  <a:lnTo>
                    <a:pt x="5537200" y="1028700"/>
                  </a:lnTo>
                  <a:lnTo>
                    <a:pt x="5549900" y="1028700"/>
                  </a:lnTo>
                  <a:lnTo>
                    <a:pt x="5562600" y="1028700"/>
                  </a:lnTo>
                  <a:lnTo>
                    <a:pt x="5575300" y="1028700"/>
                  </a:lnTo>
                  <a:lnTo>
                    <a:pt x="5588000" y="1028700"/>
                  </a:lnTo>
                  <a:lnTo>
                    <a:pt x="5600700" y="1028700"/>
                  </a:lnTo>
                  <a:lnTo>
                    <a:pt x="5613400" y="1041400"/>
                  </a:lnTo>
                  <a:lnTo>
                    <a:pt x="5626100" y="1054100"/>
                  </a:lnTo>
                  <a:lnTo>
                    <a:pt x="5626100" y="1066800"/>
                  </a:lnTo>
                  <a:lnTo>
                    <a:pt x="5638800" y="1079500"/>
                  </a:lnTo>
                  <a:lnTo>
                    <a:pt x="5638800" y="1092200"/>
                  </a:lnTo>
                  <a:lnTo>
                    <a:pt x="5651500" y="1104900"/>
                  </a:lnTo>
                  <a:lnTo>
                    <a:pt x="5664200" y="1117600"/>
                  </a:lnTo>
                  <a:lnTo>
                    <a:pt x="5676900" y="1130300"/>
                  </a:lnTo>
                  <a:lnTo>
                    <a:pt x="5689600" y="1143000"/>
                  </a:lnTo>
                  <a:lnTo>
                    <a:pt x="5702300" y="1143000"/>
                  </a:lnTo>
                  <a:lnTo>
                    <a:pt x="5715000" y="1143000"/>
                  </a:lnTo>
                  <a:lnTo>
                    <a:pt x="5727700" y="1143000"/>
                  </a:lnTo>
                  <a:lnTo>
                    <a:pt x="5740400" y="1143000"/>
                  </a:lnTo>
                  <a:lnTo>
                    <a:pt x="5753100" y="1143000"/>
                  </a:lnTo>
                  <a:lnTo>
                    <a:pt x="5765800" y="1143000"/>
                  </a:lnTo>
                  <a:lnTo>
                    <a:pt x="5778500" y="1155700"/>
                  </a:lnTo>
                  <a:lnTo>
                    <a:pt x="5791200" y="1168400"/>
                  </a:lnTo>
                  <a:lnTo>
                    <a:pt x="5803900" y="1168400"/>
                  </a:lnTo>
                  <a:lnTo>
                    <a:pt x="5816600" y="1168400"/>
                  </a:lnTo>
                  <a:lnTo>
                    <a:pt x="5829300" y="1155700"/>
                  </a:lnTo>
                  <a:lnTo>
                    <a:pt x="5842000" y="1155700"/>
                  </a:lnTo>
                  <a:lnTo>
                    <a:pt x="5854700" y="1143000"/>
                  </a:lnTo>
                  <a:lnTo>
                    <a:pt x="5867400" y="1143000"/>
                  </a:lnTo>
                  <a:lnTo>
                    <a:pt x="5880100" y="1143000"/>
                  </a:lnTo>
                  <a:lnTo>
                    <a:pt x="5892800" y="1130300"/>
                  </a:lnTo>
                  <a:lnTo>
                    <a:pt x="5905500" y="1130300"/>
                  </a:lnTo>
                  <a:lnTo>
                    <a:pt x="5918200" y="1143000"/>
                  </a:lnTo>
                  <a:lnTo>
                    <a:pt x="5930900" y="1130300"/>
                  </a:lnTo>
                  <a:lnTo>
                    <a:pt x="5943600" y="1117600"/>
                  </a:lnTo>
                  <a:lnTo>
                    <a:pt x="5956300" y="1117600"/>
                  </a:lnTo>
                  <a:lnTo>
                    <a:pt x="5969000" y="1117600"/>
                  </a:lnTo>
                  <a:lnTo>
                    <a:pt x="5981700" y="1117600"/>
                  </a:lnTo>
                  <a:lnTo>
                    <a:pt x="5994400" y="1130300"/>
                  </a:lnTo>
                  <a:lnTo>
                    <a:pt x="6007100" y="1143000"/>
                  </a:lnTo>
                  <a:lnTo>
                    <a:pt x="6019800" y="1155700"/>
                  </a:lnTo>
                  <a:lnTo>
                    <a:pt x="6032500" y="1168400"/>
                  </a:lnTo>
                  <a:lnTo>
                    <a:pt x="6045200" y="1155700"/>
                  </a:lnTo>
                  <a:lnTo>
                    <a:pt x="6057900" y="1143000"/>
                  </a:lnTo>
                  <a:lnTo>
                    <a:pt x="6070600" y="1130300"/>
                  </a:lnTo>
                  <a:lnTo>
                    <a:pt x="6070600" y="1117600"/>
                  </a:lnTo>
                  <a:lnTo>
                    <a:pt x="6070600" y="1104900"/>
                  </a:lnTo>
                  <a:lnTo>
                    <a:pt x="6070600" y="1092200"/>
                  </a:lnTo>
                  <a:lnTo>
                    <a:pt x="6070600" y="1079500"/>
                  </a:lnTo>
                  <a:lnTo>
                    <a:pt x="6083300" y="1066800"/>
                  </a:lnTo>
                  <a:lnTo>
                    <a:pt x="6096000" y="1066800"/>
                  </a:lnTo>
                  <a:lnTo>
                    <a:pt x="6108700" y="1054100"/>
                  </a:lnTo>
                  <a:lnTo>
                    <a:pt x="6121400" y="1054100"/>
                  </a:lnTo>
                  <a:lnTo>
                    <a:pt x="6134100" y="1054100"/>
                  </a:lnTo>
                  <a:lnTo>
                    <a:pt x="6146800" y="1054100"/>
                  </a:lnTo>
                  <a:lnTo>
                    <a:pt x="6159500" y="1041400"/>
                  </a:lnTo>
                  <a:lnTo>
                    <a:pt x="6172200" y="1054100"/>
                  </a:lnTo>
                  <a:lnTo>
                    <a:pt x="6184900" y="1066800"/>
                  </a:lnTo>
                  <a:lnTo>
                    <a:pt x="6197600" y="1079500"/>
                  </a:lnTo>
                  <a:lnTo>
                    <a:pt x="6210300" y="1092200"/>
                  </a:lnTo>
                  <a:lnTo>
                    <a:pt x="6223000" y="1092200"/>
                  </a:lnTo>
                  <a:lnTo>
                    <a:pt x="6235700" y="1079500"/>
                  </a:lnTo>
                  <a:lnTo>
                    <a:pt x="6248400" y="1079500"/>
                  </a:lnTo>
                  <a:lnTo>
                    <a:pt x="6261100" y="1079500"/>
                  </a:lnTo>
                  <a:lnTo>
                    <a:pt x="6273800" y="1079500"/>
                  </a:lnTo>
                  <a:lnTo>
                    <a:pt x="6286500" y="1079500"/>
                  </a:lnTo>
                  <a:lnTo>
                    <a:pt x="6299200" y="1079500"/>
                  </a:lnTo>
                  <a:lnTo>
                    <a:pt x="6311900" y="1066800"/>
                  </a:lnTo>
                  <a:lnTo>
                    <a:pt x="6324600" y="1066800"/>
                  </a:lnTo>
                  <a:lnTo>
                    <a:pt x="6337300" y="1066800"/>
                  </a:lnTo>
                  <a:lnTo>
                    <a:pt x="6350000" y="1066800"/>
                  </a:lnTo>
                  <a:lnTo>
                    <a:pt x="6362700" y="1054100"/>
                  </a:lnTo>
                  <a:lnTo>
                    <a:pt x="6375400" y="1054100"/>
                  </a:lnTo>
                  <a:lnTo>
                    <a:pt x="6388100" y="1054100"/>
                  </a:lnTo>
                  <a:lnTo>
                    <a:pt x="6400800" y="1054100"/>
                  </a:lnTo>
                  <a:lnTo>
                    <a:pt x="6413500" y="1066800"/>
                  </a:lnTo>
                  <a:lnTo>
                    <a:pt x="6426200" y="1079500"/>
                  </a:lnTo>
                  <a:lnTo>
                    <a:pt x="6438900" y="1066800"/>
                  </a:lnTo>
                  <a:lnTo>
                    <a:pt x="6451600" y="1054100"/>
                  </a:lnTo>
                  <a:lnTo>
                    <a:pt x="6451600" y="1041400"/>
                  </a:lnTo>
                  <a:lnTo>
                    <a:pt x="6451600" y="1028700"/>
                  </a:lnTo>
                  <a:lnTo>
                    <a:pt x="6451600" y="1016000"/>
                  </a:lnTo>
                  <a:lnTo>
                    <a:pt x="6451600" y="1003300"/>
                  </a:lnTo>
                  <a:lnTo>
                    <a:pt x="6464300" y="990600"/>
                  </a:lnTo>
                  <a:lnTo>
                    <a:pt x="6451600" y="977900"/>
                  </a:lnTo>
                  <a:lnTo>
                    <a:pt x="6451600" y="965200"/>
                  </a:lnTo>
                  <a:lnTo>
                    <a:pt x="6451600" y="952500"/>
                  </a:lnTo>
                  <a:lnTo>
                    <a:pt x="6451600" y="939800"/>
                  </a:lnTo>
                  <a:lnTo>
                    <a:pt x="6438900" y="927100"/>
                  </a:lnTo>
                  <a:lnTo>
                    <a:pt x="6451600" y="914400"/>
                  </a:lnTo>
                  <a:lnTo>
                    <a:pt x="6451600" y="901700"/>
                  </a:lnTo>
                  <a:lnTo>
                    <a:pt x="6451600" y="889000"/>
                  </a:lnTo>
                  <a:lnTo>
                    <a:pt x="6464300" y="876300"/>
                  </a:lnTo>
                  <a:lnTo>
                    <a:pt x="6464300" y="863600"/>
                  </a:lnTo>
                  <a:lnTo>
                    <a:pt x="6464300" y="850900"/>
                  </a:lnTo>
                  <a:lnTo>
                    <a:pt x="6477000" y="838200"/>
                  </a:lnTo>
                  <a:lnTo>
                    <a:pt x="6489700" y="825500"/>
                  </a:lnTo>
                  <a:lnTo>
                    <a:pt x="6502400" y="825500"/>
                  </a:lnTo>
                  <a:lnTo>
                    <a:pt x="6515100" y="825500"/>
                  </a:lnTo>
                  <a:lnTo>
                    <a:pt x="6527800" y="812800"/>
                  </a:lnTo>
                  <a:lnTo>
                    <a:pt x="6540500" y="800100"/>
                  </a:lnTo>
                  <a:lnTo>
                    <a:pt x="6553200" y="787400"/>
                  </a:lnTo>
                  <a:lnTo>
                    <a:pt x="6565900" y="787400"/>
                  </a:lnTo>
                  <a:lnTo>
                    <a:pt x="6578600" y="774700"/>
                  </a:lnTo>
                  <a:lnTo>
                    <a:pt x="6591300" y="762000"/>
                  </a:lnTo>
                  <a:lnTo>
                    <a:pt x="6604000" y="762000"/>
                  </a:lnTo>
                  <a:lnTo>
                    <a:pt x="6616700" y="762000"/>
                  </a:lnTo>
                  <a:lnTo>
                    <a:pt x="6629400" y="762000"/>
                  </a:lnTo>
                  <a:lnTo>
                    <a:pt x="6642100" y="762000"/>
                  </a:lnTo>
                  <a:lnTo>
                    <a:pt x="6654800" y="762000"/>
                  </a:lnTo>
                  <a:lnTo>
                    <a:pt x="6667500" y="762000"/>
                  </a:lnTo>
                  <a:lnTo>
                    <a:pt x="6680200" y="762000"/>
                  </a:lnTo>
                  <a:lnTo>
                    <a:pt x="6692900" y="762000"/>
                  </a:lnTo>
                  <a:lnTo>
                    <a:pt x="6705600" y="762000"/>
                  </a:lnTo>
                  <a:lnTo>
                    <a:pt x="6718300" y="762000"/>
                  </a:lnTo>
                  <a:lnTo>
                    <a:pt x="6731000" y="762000"/>
                  </a:lnTo>
                  <a:lnTo>
                    <a:pt x="6743700" y="762000"/>
                  </a:lnTo>
                  <a:lnTo>
                    <a:pt x="6756400" y="762000"/>
                  </a:lnTo>
                  <a:lnTo>
                    <a:pt x="6769100" y="762000"/>
                  </a:lnTo>
                  <a:lnTo>
                    <a:pt x="6781800" y="762000"/>
                  </a:lnTo>
                  <a:lnTo>
                    <a:pt x="6794500" y="774700"/>
                  </a:lnTo>
                  <a:lnTo>
                    <a:pt x="6807200" y="774700"/>
                  </a:lnTo>
                  <a:lnTo>
                    <a:pt x="6819900" y="787400"/>
                  </a:lnTo>
                  <a:lnTo>
                    <a:pt x="6832600" y="787400"/>
                  </a:lnTo>
                  <a:lnTo>
                    <a:pt x="6845300" y="787400"/>
                  </a:lnTo>
                  <a:lnTo>
                    <a:pt x="6858000" y="800100"/>
                  </a:lnTo>
                  <a:lnTo>
                    <a:pt x="6870700" y="800100"/>
                  </a:lnTo>
                  <a:lnTo>
                    <a:pt x="6883400" y="812800"/>
                  </a:lnTo>
                  <a:lnTo>
                    <a:pt x="6896100" y="812800"/>
                  </a:lnTo>
                  <a:lnTo>
                    <a:pt x="6908800" y="812800"/>
                  </a:lnTo>
                  <a:lnTo>
                    <a:pt x="6921500" y="812800"/>
                  </a:lnTo>
                  <a:lnTo>
                    <a:pt x="6934200" y="812800"/>
                  </a:lnTo>
                  <a:lnTo>
                    <a:pt x="6946900" y="812800"/>
                  </a:lnTo>
                  <a:lnTo>
                    <a:pt x="6959600" y="825500"/>
                  </a:lnTo>
                  <a:lnTo>
                    <a:pt x="6972300" y="825500"/>
                  </a:lnTo>
                  <a:lnTo>
                    <a:pt x="6985000" y="825500"/>
                  </a:lnTo>
                  <a:lnTo>
                    <a:pt x="6997700" y="825500"/>
                  </a:lnTo>
                  <a:lnTo>
                    <a:pt x="7010400" y="825500"/>
                  </a:lnTo>
                  <a:lnTo>
                    <a:pt x="7023100" y="812800"/>
                  </a:lnTo>
                  <a:lnTo>
                    <a:pt x="7035800" y="825500"/>
                  </a:lnTo>
                  <a:lnTo>
                    <a:pt x="7048500" y="825500"/>
                  </a:lnTo>
                  <a:lnTo>
                    <a:pt x="7061200" y="838200"/>
                  </a:lnTo>
                  <a:lnTo>
                    <a:pt x="7073900" y="838200"/>
                  </a:lnTo>
                  <a:lnTo>
                    <a:pt x="7086600" y="825500"/>
                  </a:lnTo>
                  <a:lnTo>
                    <a:pt x="7099300" y="838200"/>
                  </a:lnTo>
                  <a:lnTo>
                    <a:pt x="7099300" y="850900"/>
                  </a:lnTo>
                  <a:lnTo>
                    <a:pt x="7112000" y="863600"/>
                  </a:lnTo>
                  <a:lnTo>
                    <a:pt x="7124700" y="876300"/>
                  </a:lnTo>
                  <a:lnTo>
                    <a:pt x="7137400" y="863600"/>
                  </a:lnTo>
                  <a:lnTo>
                    <a:pt x="7150100" y="876300"/>
                  </a:lnTo>
                  <a:lnTo>
                    <a:pt x="7162800" y="889000"/>
                  </a:lnTo>
                  <a:lnTo>
                    <a:pt x="7175500" y="901700"/>
                  </a:lnTo>
                  <a:lnTo>
                    <a:pt x="7188200" y="901700"/>
                  </a:lnTo>
                  <a:lnTo>
                    <a:pt x="7200900" y="914400"/>
                  </a:lnTo>
                  <a:lnTo>
                    <a:pt x="7213600" y="914400"/>
                  </a:lnTo>
                  <a:lnTo>
                    <a:pt x="7226300" y="927100"/>
                  </a:lnTo>
                  <a:lnTo>
                    <a:pt x="7239000" y="939800"/>
                  </a:lnTo>
                  <a:lnTo>
                    <a:pt x="7251700" y="939800"/>
                  </a:lnTo>
                  <a:lnTo>
                    <a:pt x="7264400" y="952500"/>
                  </a:lnTo>
                  <a:lnTo>
                    <a:pt x="7277100" y="965200"/>
                  </a:lnTo>
                  <a:lnTo>
                    <a:pt x="7277100" y="977900"/>
                  </a:lnTo>
                  <a:lnTo>
                    <a:pt x="7264400" y="990600"/>
                  </a:lnTo>
                  <a:lnTo>
                    <a:pt x="7277100" y="1003300"/>
                  </a:lnTo>
                  <a:lnTo>
                    <a:pt x="7289800" y="1003300"/>
                  </a:lnTo>
                  <a:lnTo>
                    <a:pt x="7302500" y="1016000"/>
                  </a:lnTo>
                  <a:lnTo>
                    <a:pt x="7315200" y="1016000"/>
                  </a:lnTo>
                  <a:lnTo>
                    <a:pt x="7327900" y="1016000"/>
                  </a:lnTo>
                  <a:lnTo>
                    <a:pt x="7340600" y="1016000"/>
                  </a:lnTo>
                  <a:lnTo>
                    <a:pt x="7353300" y="1016000"/>
                  </a:lnTo>
                  <a:lnTo>
                    <a:pt x="7366000" y="1016000"/>
                  </a:lnTo>
                  <a:lnTo>
                    <a:pt x="7378700" y="1028700"/>
                  </a:lnTo>
                  <a:lnTo>
                    <a:pt x="7366000" y="1041400"/>
                  </a:lnTo>
                  <a:lnTo>
                    <a:pt x="7366000" y="1054100"/>
                  </a:lnTo>
                  <a:lnTo>
                    <a:pt x="7366000" y="1066800"/>
                  </a:lnTo>
                  <a:lnTo>
                    <a:pt x="7378700" y="1079500"/>
                  </a:lnTo>
                  <a:lnTo>
                    <a:pt x="7366000" y="1092200"/>
                  </a:lnTo>
                  <a:lnTo>
                    <a:pt x="7378700" y="1104900"/>
                  </a:lnTo>
                  <a:lnTo>
                    <a:pt x="7391400" y="1117600"/>
                  </a:lnTo>
                  <a:lnTo>
                    <a:pt x="7404100" y="1130300"/>
                  </a:lnTo>
                  <a:lnTo>
                    <a:pt x="7404100" y="1143000"/>
                  </a:lnTo>
                  <a:lnTo>
                    <a:pt x="7404100" y="1155700"/>
                  </a:lnTo>
                  <a:lnTo>
                    <a:pt x="7404100" y="1168400"/>
                  </a:lnTo>
                  <a:lnTo>
                    <a:pt x="7416800" y="1181100"/>
                  </a:lnTo>
                  <a:lnTo>
                    <a:pt x="7404100" y="1193800"/>
                  </a:lnTo>
                  <a:lnTo>
                    <a:pt x="7404100" y="1206500"/>
                  </a:lnTo>
                  <a:lnTo>
                    <a:pt x="7404100" y="1219200"/>
                  </a:lnTo>
                  <a:lnTo>
                    <a:pt x="7404100" y="1231900"/>
                  </a:lnTo>
                  <a:lnTo>
                    <a:pt x="7404100" y="1244600"/>
                  </a:lnTo>
                  <a:lnTo>
                    <a:pt x="7391400" y="1257300"/>
                  </a:lnTo>
                  <a:lnTo>
                    <a:pt x="7378700" y="1270000"/>
                  </a:lnTo>
                  <a:lnTo>
                    <a:pt x="7378700" y="1282700"/>
                  </a:lnTo>
                  <a:lnTo>
                    <a:pt x="7366000" y="1295400"/>
                  </a:lnTo>
                  <a:lnTo>
                    <a:pt x="7353300" y="1308100"/>
                  </a:lnTo>
                  <a:lnTo>
                    <a:pt x="7353300" y="1320800"/>
                  </a:lnTo>
                  <a:lnTo>
                    <a:pt x="7340600" y="1333500"/>
                  </a:lnTo>
                  <a:lnTo>
                    <a:pt x="7327900" y="1333500"/>
                  </a:lnTo>
                  <a:lnTo>
                    <a:pt x="7315200" y="1333500"/>
                  </a:lnTo>
                  <a:lnTo>
                    <a:pt x="7302500" y="1333500"/>
                  </a:lnTo>
                  <a:lnTo>
                    <a:pt x="7289800" y="1333500"/>
                  </a:lnTo>
                  <a:lnTo>
                    <a:pt x="7277100" y="1333500"/>
                  </a:lnTo>
                  <a:lnTo>
                    <a:pt x="7264400" y="1333500"/>
                  </a:lnTo>
                  <a:lnTo>
                    <a:pt x="7251700" y="1346200"/>
                  </a:lnTo>
                  <a:lnTo>
                    <a:pt x="7251700" y="1358900"/>
                  </a:lnTo>
                  <a:lnTo>
                    <a:pt x="7251700" y="1371600"/>
                  </a:lnTo>
                  <a:lnTo>
                    <a:pt x="7264400" y="1384300"/>
                  </a:lnTo>
                  <a:lnTo>
                    <a:pt x="7277100" y="1397000"/>
                  </a:lnTo>
                  <a:lnTo>
                    <a:pt x="7264400" y="1409700"/>
                  </a:lnTo>
                  <a:lnTo>
                    <a:pt x="7264400" y="1422400"/>
                  </a:lnTo>
                  <a:lnTo>
                    <a:pt x="7264400" y="1435100"/>
                  </a:lnTo>
                  <a:lnTo>
                    <a:pt x="7264400" y="1447800"/>
                  </a:lnTo>
                  <a:lnTo>
                    <a:pt x="7251700" y="1460500"/>
                  </a:lnTo>
                  <a:lnTo>
                    <a:pt x="7251700" y="1473200"/>
                  </a:lnTo>
                  <a:lnTo>
                    <a:pt x="7264400" y="1485900"/>
                  </a:lnTo>
                  <a:lnTo>
                    <a:pt x="7264400" y="1498600"/>
                  </a:lnTo>
                  <a:lnTo>
                    <a:pt x="7277100" y="1511300"/>
                  </a:lnTo>
                  <a:lnTo>
                    <a:pt x="7277100" y="1524000"/>
                  </a:lnTo>
                  <a:lnTo>
                    <a:pt x="7277100" y="1536700"/>
                  </a:lnTo>
                  <a:lnTo>
                    <a:pt x="7264400" y="1549400"/>
                  </a:lnTo>
                  <a:lnTo>
                    <a:pt x="7264400" y="1562100"/>
                  </a:lnTo>
                  <a:lnTo>
                    <a:pt x="7277100" y="1574800"/>
                  </a:lnTo>
                  <a:lnTo>
                    <a:pt x="7277100" y="1587500"/>
                  </a:lnTo>
                  <a:lnTo>
                    <a:pt x="7289800" y="1600200"/>
                  </a:lnTo>
                  <a:lnTo>
                    <a:pt x="7302500" y="1612900"/>
                  </a:lnTo>
                  <a:lnTo>
                    <a:pt x="7315200" y="1625600"/>
                  </a:lnTo>
                  <a:lnTo>
                    <a:pt x="7315200" y="1638300"/>
                  </a:lnTo>
                  <a:lnTo>
                    <a:pt x="7327900" y="1651000"/>
                  </a:lnTo>
                  <a:lnTo>
                    <a:pt x="7327900" y="1663700"/>
                  </a:lnTo>
                  <a:lnTo>
                    <a:pt x="7315200" y="1676400"/>
                  </a:lnTo>
                  <a:lnTo>
                    <a:pt x="7315200" y="1689100"/>
                  </a:lnTo>
                  <a:lnTo>
                    <a:pt x="7315200" y="1701800"/>
                  </a:lnTo>
                  <a:lnTo>
                    <a:pt x="7302500" y="1714500"/>
                  </a:lnTo>
                  <a:lnTo>
                    <a:pt x="7315200" y="1727200"/>
                  </a:lnTo>
                  <a:lnTo>
                    <a:pt x="7315200" y="1739900"/>
                  </a:lnTo>
                  <a:lnTo>
                    <a:pt x="7327900" y="1752600"/>
                  </a:lnTo>
                  <a:lnTo>
                    <a:pt x="7340600" y="1765300"/>
                  </a:lnTo>
                  <a:lnTo>
                    <a:pt x="7353300" y="1765300"/>
                  </a:lnTo>
                  <a:lnTo>
                    <a:pt x="7366000" y="1778000"/>
                  </a:lnTo>
                  <a:lnTo>
                    <a:pt x="7378700" y="1778000"/>
                  </a:lnTo>
                  <a:lnTo>
                    <a:pt x="7391400" y="1778000"/>
                  </a:lnTo>
                  <a:lnTo>
                    <a:pt x="7404100" y="1778000"/>
                  </a:lnTo>
                  <a:lnTo>
                    <a:pt x="7416800" y="1778000"/>
                  </a:lnTo>
                  <a:lnTo>
                    <a:pt x="7429500" y="1778000"/>
                  </a:lnTo>
                  <a:lnTo>
                    <a:pt x="7442200" y="1765300"/>
                  </a:lnTo>
                  <a:lnTo>
                    <a:pt x="7454900" y="1765300"/>
                  </a:lnTo>
                  <a:lnTo>
                    <a:pt x="7467600" y="1752600"/>
                  </a:lnTo>
                  <a:lnTo>
                    <a:pt x="7480300" y="1739900"/>
                  </a:lnTo>
                  <a:lnTo>
                    <a:pt x="7493000" y="1727200"/>
                  </a:lnTo>
                  <a:lnTo>
                    <a:pt x="7505700" y="1714500"/>
                  </a:lnTo>
                  <a:lnTo>
                    <a:pt x="7518400" y="1714500"/>
                  </a:lnTo>
                  <a:lnTo>
                    <a:pt x="7531100" y="1714500"/>
                  </a:lnTo>
                  <a:lnTo>
                    <a:pt x="7543800" y="1714500"/>
                  </a:lnTo>
                  <a:lnTo>
                    <a:pt x="7556500" y="1727200"/>
                  </a:lnTo>
                  <a:lnTo>
                    <a:pt x="7569200" y="1739900"/>
                  </a:lnTo>
                  <a:lnTo>
                    <a:pt x="7581900" y="1752600"/>
                  </a:lnTo>
                  <a:lnTo>
                    <a:pt x="7594600" y="1765300"/>
                  </a:lnTo>
                  <a:lnTo>
                    <a:pt x="7607300" y="1778000"/>
                  </a:lnTo>
                  <a:lnTo>
                    <a:pt x="7620000" y="1790700"/>
                  </a:lnTo>
                  <a:lnTo>
                    <a:pt x="7632700" y="1790700"/>
                  </a:lnTo>
                  <a:lnTo>
                    <a:pt x="7645400" y="1778000"/>
                  </a:lnTo>
                  <a:lnTo>
                    <a:pt x="7658100" y="1778000"/>
                  </a:lnTo>
                  <a:lnTo>
                    <a:pt x="7670800" y="1778000"/>
                  </a:lnTo>
                  <a:lnTo>
                    <a:pt x="7683500" y="1790700"/>
                  </a:lnTo>
                  <a:lnTo>
                    <a:pt x="7696200" y="1803400"/>
                  </a:lnTo>
                  <a:lnTo>
                    <a:pt x="7708900" y="1816100"/>
                  </a:lnTo>
                  <a:lnTo>
                    <a:pt x="7721600" y="1828800"/>
                  </a:lnTo>
                  <a:lnTo>
                    <a:pt x="7734300" y="1841500"/>
                  </a:lnTo>
                  <a:lnTo>
                    <a:pt x="7747000" y="1841500"/>
                  </a:lnTo>
                  <a:lnTo>
                    <a:pt x="7759700" y="1841500"/>
                  </a:lnTo>
                  <a:lnTo>
                    <a:pt x="7772400" y="1841500"/>
                  </a:lnTo>
                  <a:lnTo>
                    <a:pt x="7785100" y="1828800"/>
                  </a:lnTo>
                  <a:lnTo>
                    <a:pt x="7797800" y="1816100"/>
                  </a:lnTo>
                  <a:lnTo>
                    <a:pt x="7785100" y="1803400"/>
                  </a:lnTo>
                  <a:lnTo>
                    <a:pt x="7785100" y="1790700"/>
                  </a:lnTo>
                  <a:lnTo>
                    <a:pt x="7785100" y="1778000"/>
                  </a:lnTo>
                  <a:lnTo>
                    <a:pt x="7785100" y="1765300"/>
                  </a:lnTo>
                  <a:lnTo>
                    <a:pt x="7797800" y="1752600"/>
                  </a:lnTo>
                  <a:lnTo>
                    <a:pt x="7810500" y="1739900"/>
                  </a:lnTo>
                  <a:lnTo>
                    <a:pt x="7823200" y="1752600"/>
                  </a:lnTo>
                  <a:lnTo>
                    <a:pt x="7835900" y="1765300"/>
                  </a:lnTo>
                  <a:lnTo>
                    <a:pt x="7848600" y="1778000"/>
                  </a:lnTo>
                  <a:lnTo>
                    <a:pt x="7861300" y="1790700"/>
                  </a:lnTo>
                  <a:lnTo>
                    <a:pt x="7874000" y="1803400"/>
                  </a:lnTo>
                  <a:lnTo>
                    <a:pt x="7886700" y="1816100"/>
                  </a:lnTo>
                  <a:lnTo>
                    <a:pt x="7886700" y="1828800"/>
                  </a:lnTo>
                  <a:lnTo>
                    <a:pt x="7874000" y="1841500"/>
                  </a:lnTo>
                  <a:lnTo>
                    <a:pt x="7861300" y="1854200"/>
                  </a:lnTo>
                  <a:lnTo>
                    <a:pt x="7848600" y="1854200"/>
                  </a:lnTo>
                  <a:lnTo>
                    <a:pt x="7835900" y="1854200"/>
                  </a:lnTo>
                  <a:lnTo>
                    <a:pt x="7823200" y="1866900"/>
                  </a:lnTo>
                  <a:lnTo>
                    <a:pt x="7823200" y="1879600"/>
                  </a:lnTo>
                  <a:lnTo>
                    <a:pt x="7823200" y="1892300"/>
                  </a:lnTo>
                  <a:lnTo>
                    <a:pt x="7810500" y="1905000"/>
                  </a:lnTo>
                  <a:lnTo>
                    <a:pt x="7797800" y="1905000"/>
                  </a:lnTo>
                  <a:lnTo>
                    <a:pt x="7785100" y="1917700"/>
                  </a:lnTo>
                  <a:lnTo>
                    <a:pt x="7785100" y="1930400"/>
                  </a:lnTo>
                  <a:lnTo>
                    <a:pt x="7785100" y="1943100"/>
                  </a:lnTo>
                  <a:lnTo>
                    <a:pt x="7772400" y="1955800"/>
                  </a:lnTo>
                  <a:lnTo>
                    <a:pt x="7772400" y="1968500"/>
                  </a:lnTo>
                  <a:lnTo>
                    <a:pt x="7759700" y="1981200"/>
                  </a:lnTo>
                  <a:lnTo>
                    <a:pt x="7772400" y="1993900"/>
                  </a:lnTo>
                  <a:lnTo>
                    <a:pt x="7785100" y="2006600"/>
                  </a:lnTo>
                  <a:lnTo>
                    <a:pt x="7797800" y="2019300"/>
                  </a:lnTo>
                  <a:lnTo>
                    <a:pt x="7810500" y="2019300"/>
                  </a:lnTo>
                  <a:lnTo>
                    <a:pt x="7823200" y="2032000"/>
                  </a:lnTo>
                  <a:lnTo>
                    <a:pt x="7835900" y="2044700"/>
                  </a:lnTo>
                  <a:lnTo>
                    <a:pt x="7848600" y="2057400"/>
                  </a:lnTo>
                  <a:lnTo>
                    <a:pt x="7848600" y="2070100"/>
                  </a:lnTo>
                  <a:lnTo>
                    <a:pt x="7848600" y="2082800"/>
                  </a:lnTo>
                  <a:lnTo>
                    <a:pt x="7848600" y="2095500"/>
                  </a:lnTo>
                  <a:lnTo>
                    <a:pt x="7848600" y="2108200"/>
                  </a:lnTo>
                  <a:lnTo>
                    <a:pt x="7848600" y="2120900"/>
                  </a:lnTo>
                  <a:lnTo>
                    <a:pt x="7835900" y="2133600"/>
                  </a:lnTo>
                  <a:lnTo>
                    <a:pt x="7848600" y="2146300"/>
                  </a:lnTo>
                  <a:lnTo>
                    <a:pt x="7861300" y="2159000"/>
                  </a:lnTo>
                  <a:lnTo>
                    <a:pt x="7874000" y="2159000"/>
                  </a:lnTo>
                  <a:lnTo>
                    <a:pt x="7886700" y="2171700"/>
                  </a:lnTo>
                  <a:lnTo>
                    <a:pt x="7899400" y="2184400"/>
                  </a:lnTo>
                  <a:lnTo>
                    <a:pt x="7899400" y="2197100"/>
                  </a:lnTo>
                  <a:lnTo>
                    <a:pt x="7899400" y="2209800"/>
                  </a:lnTo>
                  <a:lnTo>
                    <a:pt x="7912100" y="2222500"/>
                  </a:lnTo>
                  <a:lnTo>
                    <a:pt x="7899400" y="2235200"/>
                  </a:lnTo>
                  <a:lnTo>
                    <a:pt x="7899400" y="2247900"/>
                  </a:lnTo>
                  <a:lnTo>
                    <a:pt x="7899400" y="2260600"/>
                  </a:lnTo>
                  <a:lnTo>
                    <a:pt x="7899400" y="2273300"/>
                  </a:lnTo>
                  <a:lnTo>
                    <a:pt x="7886700" y="2286000"/>
                  </a:lnTo>
                  <a:lnTo>
                    <a:pt x="7874000" y="2298700"/>
                  </a:lnTo>
                  <a:lnTo>
                    <a:pt x="7861300" y="2311400"/>
                  </a:lnTo>
                  <a:lnTo>
                    <a:pt x="7861300" y="2324100"/>
                  </a:lnTo>
                  <a:lnTo>
                    <a:pt x="7848600" y="2336800"/>
                  </a:lnTo>
                  <a:lnTo>
                    <a:pt x="7835900" y="2349500"/>
                  </a:lnTo>
                  <a:lnTo>
                    <a:pt x="7848600" y="2362200"/>
                  </a:lnTo>
                  <a:lnTo>
                    <a:pt x="7861300" y="2374900"/>
                  </a:lnTo>
                  <a:lnTo>
                    <a:pt x="7861300" y="2387600"/>
                  </a:lnTo>
                  <a:lnTo>
                    <a:pt x="7861300" y="2400300"/>
                  </a:lnTo>
                  <a:lnTo>
                    <a:pt x="7848600" y="2413000"/>
                  </a:lnTo>
                  <a:lnTo>
                    <a:pt x="7848600" y="2425700"/>
                  </a:lnTo>
                  <a:lnTo>
                    <a:pt x="7835900" y="2438400"/>
                  </a:lnTo>
                  <a:lnTo>
                    <a:pt x="7848600" y="2451100"/>
                  </a:lnTo>
                  <a:lnTo>
                    <a:pt x="7848600" y="2463800"/>
                  </a:lnTo>
                  <a:lnTo>
                    <a:pt x="7848600" y="2476500"/>
                  </a:lnTo>
                  <a:lnTo>
                    <a:pt x="7861300" y="2489200"/>
                  </a:lnTo>
                  <a:lnTo>
                    <a:pt x="7848600" y="2501900"/>
                  </a:lnTo>
                  <a:lnTo>
                    <a:pt x="7861300" y="2514600"/>
                  </a:lnTo>
                  <a:lnTo>
                    <a:pt x="7874000" y="2527300"/>
                  </a:lnTo>
                  <a:lnTo>
                    <a:pt x="7874000" y="2540000"/>
                  </a:lnTo>
                  <a:lnTo>
                    <a:pt x="7874000" y="2552700"/>
                  </a:lnTo>
                  <a:lnTo>
                    <a:pt x="7874000" y="2565400"/>
                  </a:lnTo>
                  <a:lnTo>
                    <a:pt x="7874000" y="2578100"/>
                  </a:lnTo>
                  <a:lnTo>
                    <a:pt x="7874000" y="2590800"/>
                  </a:lnTo>
                  <a:lnTo>
                    <a:pt x="7874000" y="2603500"/>
                  </a:lnTo>
                  <a:lnTo>
                    <a:pt x="7886700" y="2616200"/>
                  </a:lnTo>
                  <a:lnTo>
                    <a:pt x="7899400" y="2628900"/>
                  </a:lnTo>
                  <a:lnTo>
                    <a:pt x="7912100" y="2641600"/>
                  </a:lnTo>
                  <a:lnTo>
                    <a:pt x="7924800" y="2654300"/>
                  </a:lnTo>
                  <a:lnTo>
                    <a:pt x="7937500" y="2667000"/>
                  </a:lnTo>
                  <a:lnTo>
                    <a:pt x="7950200" y="2679700"/>
                  </a:lnTo>
                  <a:lnTo>
                    <a:pt x="7962900" y="2692400"/>
                  </a:lnTo>
                  <a:lnTo>
                    <a:pt x="7975600" y="2705100"/>
                  </a:lnTo>
                  <a:lnTo>
                    <a:pt x="7962900" y="2717800"/>
                  </a:lnTo>
                  <a:lnTo>
                    <a:pt x="7950200" y="2717800"/>
                  </a:lnTo>
                  <a:lnTo>
                    <a:pt x="7937500" y="2717800"/>
                  </a:lnTo>
                  <a:lnTo>
                    <a:pt x="7924800" y="2730500"/>
                  </a:lnTo>
                  <a:lnTo>
                    <a:pt x="7912100" y="2743200"/>
                  </a:lnTo>
                  <a:lnTo>
                    <a:pt x="7899400" y="2743200"/>
                  </a:lnTo>
                  <a:lnTo>
                    <a:pt x="7886700" y="2743200"/>
                  </a:lnTo>
                  <a:lnTo>
                    <a:pt x="7874000" y="2730500"/>
                  </a:lnTo>
                  <a:lnTo>
                    <a:pt x="7861300" y="2730500"/>
                  </a:lnTo>
                  <a:lnTo>
                    <a:pt x="7848600" y="2743200"/>
                  </a:lnTo>
                  <a:lnTo>
                    <a:pt x="7835900" y="2755900"/>
                  </a:lnTo>
                  <a:lnTo>
                    <a:pt x="7823200" y="2768600"/>
                  </a:lnTo>
                  <a:lnTo>
                    <a:pt x="7810500" y="2768600"/>
                  </a:lnTo>
                  <a:lnTo>
                    <a:pt x="7797800" y="2768600"/>
                  </a:lnTo>
                  <a:lnTo>
                    <a:pt x="7785100" y="2768600"/>
                  </a:lnTo>
                  <a:lnTo>
                    <a:pt x="7772400" y="2768600"/>
                  </a:lnTo>
                  <a:lnTo>
                    <a:pt x="7759700" y="2768600"/>
                  </a:lnTo>
                  <a:lnTo>
                    <a:pt x="7747000" y="2781300"/>
                  </a:lnTo>
                  <a:lnTo>
                    <a:pt x="7747000" y="2794000"/>
                  </a:lnTo>
                  <a:lnTo>
                    <a:pt x="7734300" y="2806700"/>
                  </a:lnTo>
                  <a:lnTo>
                    <a:pt x="7721600" y="2819400"/>
                  </a:lnTo>
                  <a:lnTo>
                    <a:pt x="7708900" y="2806700"/>
                  </a:lnTo>
                  <a:lnTo>
                    <a:pt x="7696200" y="2806700"/>
                  </a:lnTo>
                  <a:lnTo>
                    <a:pt x="7683500" y="2819400"/>
                  </a:lnTo>
                  <a:lnTo>
                    <a:pt x="7670800" y="2819400"/>
                  </a:lnTo>
                  <a:lnTo>
                    <a:pt x="7658100" y="2819400"/>
                  </a:lnTo>
                  <a:lnTo>
                    <a:pt x="7645400" y="2819400"/>
                  </a:lnTo>
                  <a:lnTo>
                    <a:pt x="7632700" y="2819400"/>
                  </a:lnTo>
                  <a:lnTo>
                    <a:pt x="7620000" y="2832100"/>
                  </a:lnTo>
                  <a:lnTo>
                    <a:pt x="7607300" y="2819400"/>
                  </a:lnTo>
                  <a:lnTo>
                    <a:pt x="7594600" y="2819400"/>
                  </a:lnTo>
                  <a:lnTo>
                    <a:pt x="7581900" y="2806700"/>
                  </a:lnTo>
                  <a:lnTo>
                    <a:pt x="7569200" y="2806700"/>
                  </a:lnTo>
                  <a:lnTo>
                    <a:pt x="7556500" y="2794000"/>
                  </a:lnTo>
                  <a:lnTo>
                    <a:pt x="7543800" y="2781300"/>
                  </a:lnTo>
                  <a:lnTo>
                    <a:pt x="7531100" y="2768600"/>
                  </a:lnTo>
                  <a:lnTo>
                    <a:pt x="7518400" y="2768600"/>
                  </a:lnTo>
                  <a:lnTo>
                    <a:pt x="7505700" y="2755900"/>
                  </a:lnTo>
                  <a:lnTo>
                    <a:pt x="7505700" y="2743200"/>
                  </a:lnTo>
                  <a:lnTo>
                    <a:pt x="7505700" y="2730500"/>
                  </a:lnTo>
                  <a:lnTo>
                    <a:pt x="7493000" y="2717800"/>
                  </a:lnTo>
                  <a:lnTo>
                    <a:pt x="7480300" y="2705100"/>
                  </a:lnTo>
                  <a:lnTo>
                    <a:pt x="7467600" y="2717800"/>
                  </a:lnTo>
                  <a:lnTo>
                    <a:pt x="7454900" y="2705100"/>
                  </a:lnTo>
                  <a:lnTo>
                    <a:pt x="7442200" y="2717800"/>
                  </a:lnTo>
                  <a:lnTo>
                    <a:pt x="7442200" y="2730500"/>
                  </a:lnTo>
                  <a:lnTo>
                    <a:pt x="7454900" y="2743200"/>
                  </a:lnTo>
                  <a:lnTo>
                    <a:pt x="7454900" y="2755900"/>
                  </a:lnTo>
                  <a:lnTo>
                    <a:pt x="7454900" y="2768600"/>
                  </a:lnTo>
                  <a:lnTo>
                    <a:pt x="7442200" y="2781300"/>
                  </a:lnTo>
                  <a:lnTo>
                    <a:pt x="7442200" y="2794000"/>
                  </a:lnTo>
                  <a:lnTo>
                    <a:pt x="7429500" y="2806700"/>
                  </a:lnTo>
                  <a:lnTo>
                    <a:pt x="7416800" y="2806700"/>
                  </a:lnTo>
                  <a:lnTo>
                    <a:pt x="7404100" y="2819400"/>
                  </a:lnTo>
                  <a:lnTo>
                    <a:pt x="7391400" y="2806700"/>
                  </a:lnTo>
                  <a:lnTo>
                    <a:pt x="7378700" y="2806700"/>
                  </a:lnTo>
                  <a:lnTo>
                    <a:pt x="7366000" y="2794000"/>
                  </a:lnTo>
                  <a:lnTo>
                    <a:pt x="7353300" y="2794000"/>
                  </a:lnTo>
                  <a:lnTo>
                    <a:pt x="7340600" y="2806700"/>
                  </a:lnTo>
                  <a:lnTo>
                    <a:pt x="7327900" y="2819400"/>
                  </a:lnTo>
                  <a:lnTo>
                    <a:pt x="7315200" y="2819400"/>
                  </a:lnTo>
                  <a:lnTo>
                    <a:pt x="7302500" y="2832100"/>
                  </a:lnTo>
                  <a:lnTo>
                    <a:pt x="7302500" y="2844800"/>
                  </a:lnTo>
                  <a:lnTo>
                    <a:pt x="7302500" y="2857500"/>
                  </a:lnTo>
                  <a:lnTo>
                    <a:pt x="7302500" y="2870200"/>
                  </a:lnTo>
                  <a:lnTo>
                    <a:pt x="7302500" y="2882900"/>
                  </a:lnTo>
                  <a:lnTo>
                    <a:pt x="7315200" y="2895600"/>
                  </a:lnTo>
                  <a:lnTo>
                    <a:pt x="7327900" y="2895600"/>
                  </a:lnTo>
                  <a:lnTo>
                    <a:pt x="7340600" y="2908300"/>
                  </a:lnTo>
                  <a:lnTo>
                    <a:pt x="7353300" y="2908300"/>
                  </a:lnTo>
                  <a:lnTo>
                    <a:pt x="7366000" y="2921000"/>
                  </a:lnTo>
                  <a:lnTo>
                    <a:pt x="7378700" y="2933700"/>
                  </a:lnTo>
                  <a:lnTo>
                    <a:pt x="7378700" y="2946400"/>
                  </a:lnTo>
                  <a:lnTo>
                    <a:pt x="7378700" y="2959100"/>
                  </a:lnTo>
                  <a:lnTo>
                    <a:pt x="7378700" y="2971800"/>
                  </a:lnTo>
                  <a:lnTo>
                    <a:pt x="7366000" y="2984500"/>
                  </a:lnTo>
                  <a:lnTo>
                    <a:pt x="7366000" y="2997200"/>
                  </a:lnTo>
                  <a:lnTo>
                    <a:pt x="7366000" y="3009900"/>
                  </a:lnTo>
                  <a:lnTo>
                    <a:pt x="7378700" y="3022600"/>
                  </a:lnTo>
                  <a:lnTo>
                    <a:pt x="7378700" y="3035300"/>
                  </a:lnTo>
                  <a:lnTo>
                    <a:pt x="7378700" y="3048000"/>
                  </a:lnTo>
                  <a:lnTo>
                    <a:pt x="7366000" y="3060700"/>
                  </a:lnTo>
                  <a:lnTo>
                    <a:pt x="7366000" y="3073400"/>
                  </a:lnTo>
                  <a:lnTo>
                    <a:pt x="7366000" y="3086100"/>
                  </a:lnTo>
                  <a:lnTo>
                    <a:pt x="7353300" y="3098800"/>
                  </a:lnTo>
                  <a:lnTo>
                    <a:pt x="7340600" y="3111500"/>
                  </a:lnTo>
                  <a:lnTo>
                    <a:pt x="7353300" y="3124200"/>
                  </a:lnTo>
                  <a:lnTo>
                    <a:pt x="7353300" y="3136900"/>
                  </a:lnTo>
                  <a:lnTo>
                    <a:pt x="7366000" y="3149600"/>
                  </a:lnTo>
                  <a:lnTo>
                    <a:pt x="7378700" y="3162300"/>
                  </a:lnTo>
                  <a:lnTo>
                    <a:pt x="7366000" y="3175000"/>
                  </a:lnTo>
                  <a:lnTo>
                    <a:pt x="7353300" y="3187700"/>
                  </a:lnTo>
                  <a:lnTo>
                    <a:pt x="7340600" y="3200400"/>
                  </a:lnTo>
                  <a:lnTo>
                    <a:pt x="7327900" y="3213100"/>
                  </a:lnTo>
                  <a:lnTo>
                    <a:pt x="7315200" y="3225800"/>
                  </a:lnTo>
                  <a:lnTo>
                    <a:pt x="7302500" y="3225800"/>
                  </a:lnTo>
                  <a:lnTo>
                    <a:pt x="7289800" y="3225800"/>
                  </a:lnTo>
                  <a:lnTo>
                    <a:pt x="7277100" y="3225800"/>
                  </a:lnTo>
                  <a:lnTo>
                    <a:pt x="7264400" y="3238500"/>
                  </a:lnTo>
                  <a:lnTo>
                    <a:pt x="7251700" y="3225800"/>
                  </a:lnTo>
                  <a:lnTo>
                    <a:pt x="7239000" y="3238500"/>
                  </a:lnTo>
                  <a:lnTo>
                    <a:pt x="7239000" y="3251200"/>
                  </a:lnTo>
                  <a:lnTo>
                    <a:pt x="7239000" y="3263900"/>
                  </a:lnTo>
                  <a:lnTo>
                    <a:pt x="7239000" y="3276600"/>
                  </a:lnTo>
                  <a:lnTo>
                    <a:pt x="7226300" y="3289300"/>
                  </a:lnTo>
                  <a:lnTo>
                    <a:pt x="7213600" y="3302000"/>
                  </a:lnTo>
                  <a:lnTo>
                    <a:pt x="7226300" y="3314700"/>
                  </a:lnTo>
                  <a:lnTo>
                    <a:pt x="7239000" y="3327400"/>
                  </a:lnTo>
                  <a:lnTo>
                    <a:pt x="7251700" y="3340100"/>
                  </a:lnTo>
                  <a:lnTo>
                    <a:pt x="7239000" y="3352800"/>
                  </a:lnTo>
                  <a:lnTo>
                    <a:pt x="7226300" y="3365500"/>
                  </a:lnTo>
                  <a:lnTo>
                    <a:pt x="7213600" y="3378200"/>
                  </a:lnTo>
                  <a:lnTo>
                    <a:pt x="7200900" y="3390900"/>
                  </a:lnTo>
                  <a:lnTo>
                    <a:pt x="7200900" y="3403600"/>
                  </a:lnTo>
                  <a:lnTo>
                    <a:pt x="7200900" y="3416300"/>
                  </a:lnTo>
                  <a:lnTo>
                    <a:pt x="7200900" y="3429000"/>
                  </a:lnTo>
                  <a:lnTo>
                    <a:pt x="7200900" y="3441700"/>
                  </a:lnTo>
                  <a:lnTo>
                    <a:pt x="7200900" y="3454400"/>
                  </a:lnTo>
                  <a:lnTo>
                    <a:pt x="7200900" y="3467100"/>
                  </a:lnTo>
                  <a:lnTo>
                    <a:pt x="7213600" y="3479800"/>
                  </a:lnTo>
                  <a:lnTo>
                    <a:pt x="7226300" y="3492500"/>
                  </a:lnTo>
                  <a:lnTo>
                    <a:pt x="7239000" y="3492500"/>
                  </a:lnTo>
                  <a:lnTo>
                    <a:pt x="7251700" y="3505200"/>
                  </a:lnTo>
                  <a:lnTo>
                    <a:pt x="7264400" y="3517900"/>
                  </a:lnTo>
                  <a:lnTo>
                    <a:pt x="7251700" y="3530600"/>
                  </a:lnTo>
                  <a:lnTo>
                    <a:pt x="7239000" y="3530600"/>
                  </a:lnTo>
                  <a:lnTo>
                    <a:pt x="7226300" y="3543300"/>
                  </a:lnTo>
                  <a:lnTo>
                    <a:pt x="7213600" y="3556000"/>
                  </a:lnTo>
                  <a:lnTo>
                    <a:pt x="7200900" y="3556000"/>
                  </a:lnTo>
                  <a:lnTo>
                    <a:pt x="7188200" y="3556000"/>
                  </a:lnTo>
                  <a:lnTo>
                    <a:pt x="7175500" y="3543300"/>
                  </a:lnTo>
                  <a:lnTo>
                    <a:pt x="7162800" y="3543300"/>
                  </a:lnTo>
                  <a:lnTo>
                    <a:pt x="7150100" y="3556000"/>
                  </a:lnTo>
                  <a:lnTo>
                    <a:pt x="7162800" y="3568700"/>
                  </a:lnTo>
                  <a:lnTo>
                    <a:pt x="7175500" y="3581400"/>
                  </a:lnTo>
                  <a:lnTo>
                    <a:pt x="7175500" y="3594100"/>
                  </a:lnTo>
                  <a:lnTo>
                    <a:pt x="7175500" y="3606800"/>
                  </a:lnTo>
                  <a:lnTo>
                    <a:pt x="7162800" y="3619500"/>
                  </a:lnTo>
                  <a:lnTo>
                    <a:pt x="7150100" y="3606800"/>
                  </a:lnTo>
                  <a:lnTo>
                    <a:pt x="7137400" y="3594100"/>
                  </a:lnTo>
                  <a:lnTo>
                    <a:pt x="7124700" y="3594100"/>
                  </a:lnTo>
                  <a:lnTo>
                    <a:pt x="7112000" y="3606800"/>
                  </a:lnTo>
                  <a:lnTo>
                    <a:pt x="7099300" y="3606800"/>
                  </a:lnTo>
                  <a:lnTo>
                    <a:pt x="7086600" y="3606800"/>
                  </a:lnTo>
                  <a:lnTo>
                    <a:pt x="7073900" y="3606800"/>
                  </a:lnTo>
                  <a:lnTo>
                    <a:pt x="7061200" y="3606800"/>
                  </a:lnTo>
                  <a:lnTo>
                    <a:pt x="7048500" y="3606800"/>
                  </a:lnTo>
                  <a:lnTo>
                    <a:pt x="7035800" y="3594100"/>
                  </a:lnTo>
                  <a:lnTo>
                    <a:pt x="7023100" y="3606800"/>
                  </a:lnTo>
                  <a:lnTo>
                    <a:pt x="7010400" y="3606800"/>
                  </a:lnTo>
                  <a:lnTo>
                    <a:pt x="6997700" y="3619500"/>
                  </a:lnTo>
                  <a:lnTo>
                    <a:pt x="6985000" y="3619500"/>
                  </a:lnTo>
                  <a:lnTo>
                    <a:pt x="6972300" y="3632200"/>
                  </a:lnTo>
                  <a:lnTo>
                    <a:pt x="6959600" y="3644900"/>
                  </a:lnTo>
                  <a:lnTo>
                    <a:pt x="6959600" y="3657600"/>
                  </a:lnTo>
                  <a:lnTo>
                    <a:pt x="6972300" y="3670300"/>
                  </a:lnTo>
                  <a:lnTo>
                    <a:pt x="6972300" y="3683000"/>
                  </a:lnTo>
                  <a:lnTo>
                    <a:pt x="6972300" y="3695700"/>
                  </a:lnTo>
                  <a:lnTo>
                    <a:pt x="6972300" y="3708400"/>
                  </a:lnTo>
                  <a:lnTo>
                    <a:pt x="6972300" y="3721100"/>
                  </a:lnTo>
                  <a:lnTo>
                    <a:pt x="6985000" y="3733800"/>
                  </a:lnTo>
                  <a:lnTo>
                    <a:pt x="6972300" y="3746500"/>
                  </a:lnTo>
                  <a:lnTo>
                    <a:pt x="6972300" y="3759200"/>
                  </a:lnTo>
                  <a:lnTo>
                    <a:pt x="6972300" y="3771900"/>
                  </a:lnTo>
                  <a:lnTo>
                    <a:pt x="6972300" y="3784600"/>
                  </a:lnTo>
                  <a:lnTo>
                    <a:pt x="6959600" y="3797300"/>
                  </a:lnTo>
                  <a:lnTo>
                    <a:pt x="6972300" y="3810000"/>
                  </a:lnTo>
                  <a:lnTo>
                    <a:pt x="6985000" y="3822700"/>
                  </a:lnTo>
                  <a:lnTo>
                    <a:pt x="6985000" y="3835400"/>
                  </a:lnTo>
                  <a:lnTo>
                    <a:pt x="6985000" y="3848100"/>
                  </a:lnTo>
                  <a:lnTo>
                    <a:pt x="6985000" y="3860800"/>
                  </a:lnTo>
                  <a:lnTo>
                    <a:pt x="6972300" y="3873500"/>
                  </a:lnTo>
                  <a:lnTo>
                    <a:pt x="6959600" y="3860800"/>
                  </a:lnTo>
                  <a:lnTo>
                    <a:pt x="6946900" y="3860800"/>
                  </a:lnTo>
                  <a:lnTo>
                    <a:pt x="6934200" y="3848100"/>
                  </a:lnTo>
                  <a:lnTo>
                    <a:pt x="6921500" y="3848100"/>
                  </a:lnTo>
                  <a:lnTo>
                    <a:pt x="6908800" y="3835400"/>
                  </a:lnTo>
                  <a:lnTo>
                    <a:pt x="6896100" y="3835400"/>
                  </a:lnTo>
                  <a:lnTo>
                    <a:pt x="6883400" y="3822700"/>
                  </a:lnTo>
                  <a:lnTo>
                    <a:pt x="6870700" y="3810000"/>
                  </a:lnTo>
                  <a:lnTo>
                    <a:pt x="6858000" y="3797300"/>
                  </a:lnTo>
                  <a:lnTo>
                    <a:pt x="6845300" y="3810000"/>
                  </a:lnTo>
                  <a:lnTo>
                    <a:pt x="6832600" y="3822700"/>
                  </a:lnTo>
                  <a:lnTo>
                    <a:pt x="6832600" y="3835400"/>
                  </a:lnTo>
                  <a:lnTo>
                    <a:pt x="6819900" y="3848100"/>
                  </a:lnTo>
                  <a:lnTo>
                    <a:pt x="6819900" y="3860800"/>
                  </a:lnTo>
                  <a:lnTo>
                    <a:pt x="6832600" y="3873500"/>
                  </a:lnTo>
                  <a:lnTo>
                    <a:pt x="6845300" y="3886200"/>
                  </a:lnTo>
                  <a:lnTo>
                    <a:pt x="6858000" y="3898900"/>
                  </a:lnTo>
                  <a:lnTo>
                    <a:pt x="6870700" y="3911600"/>
                  </a:lnTo>
                  <a:lnTo>
                    <a:pt x="6883400" y="3924300"/>
                  </a:lnTo>
                  <a:lnTo>
                    <a:pt x="6896100" y="3937000"/>
                  </a:lnTo>
                  <a:lnTo>
                    <a:pt x="6908800" y="3949700"/>
                  </a:lnTo>
                  <a:lnTo>
                    <a:pt x="6896100" y="3962400"/>
                  </a:lnTo>
                  <a:lnTo>
                    <a:pt x="6896100" y="3975100"/>
                  </a:lnTo>
                  <a:lnTo>
                    <a:pt x="6896100" y="3987800"/>
                  </a:lnTo>
                  <a:lnTo>
                    <a:pt x="6883400" y="4000500"/>
                  </a:lnTo>
                  <a:lnTo>
                    <a:pt x="6883400" y="4013200"/>
                  </a:lnTo>
                  <a:lnTo>
                    <a:pt x="6883400" y="4025900"/>
                  </a:lnTo>
                  <a:lnTo>
                    <a:pt x="6883400" y="4038600"/>
                  </a:lnTo>
                  <a:lnTo>
                    <a:pt x="6883400" y="4051300"/>
                  </a:lnTo>
                  <a:lnTo>
                    <a:pt x="6870700" y="4064000"/>
                  </a:lnTo>
                  <a:lnTo>
                    <a:pt x="6858000" y="4076700"/>
                  </a:lnTo>
                  <a:lnTo>
                    <a:pt x="6845300" y="4076700"/>
                  </a:lnTo>
                  <a:lnTo>
                    <a:pt x="6832600" y="4076700"/>
                  </a:lnTo>
                  <a:lnTo>
                    <a:pt x="6819900" y="4076700"/>
                  </a:lnTo>
                  <a:lnTo>
                    <a:pt x="6807200" y="4089400"/>
                  </a:lnTo>
                  <a:lnTo>
                    <a:pt x="6794500" y="4089400"/>
                  </a:lnTo>
                  <a:lnTo>
                    <a:pt x="6781800" y="4089400"/>
                  </a:lnTo>
                  <a:lnTo>
                    <a:pt x="6769100" y="4089400"/>
                  </a:lnTo>
                  <a:lnTo>
                    <a:pt x="6756400" y="4089400"/>
                  </a:lnTo>
                  <a:lnTo>
                    <a:pt x="6743700" y="4102100"/>
                  </a:lnTo>
                  <a:lnTo>
                    <a:pt x="6731000" y="4102100"/>
                  </a:lnTo>
                  <a:lnTo>
                    <a:pt x="6718300" y="4114800"/>
                  </a:lnTo>
                  <a:lnTo>
                    <a:pt x="6718300" y="4127500"/>
                  </a:lnTo>
                  <a:lnTo>
                    <a:pt x="6718300" y="4140200"/>
                  </a:lnTo>
                  <a:lnTo>
                    <a:pt x="6731000" y="4152900"/>
                  </a:lnTo>
                  <a:lnTo>
                    <a:pt x="6731000" y="4165600"/>
                  </a:lnTo>
                  <a:lnTo>
                    <a:pt x="6743700" y="4178300"/>
                  </a:lnTo>
                  <a:lnTo>
                    <a:pt x="6743700" y="4191000"/>
                  </a:lnTo>
                  <a:lnTo>
                    <a:pt x="6756400" y="4203700"/>
                  </a:lnTo>
                  <a:lnTo>
                    <a:pt x="6743700" y="4216400"/>
                  </a:lnTo>
                  <a:lnTo>
                    <a:pt x="6731000" y="4216400"/>
                  </a:lnTo>
                  <a:lnTo>
                    <a:pt x="6718300" y="4229100"/>
                  </a:lnTo>
                  <a:lnTo>
                    <a:pt x="6705600" y="4241800"/>
                  </a:lnTo>
                  <a:lnTo>
                    <a:pt x="6718300" y="4254500"/>
                  </a:lnTo>
                  <a:lnTo>
                    <a:pt x="6731000" y="4254500"/>
                  </a:lnTo>
                  <a:lnTo>
                    <a:pt x="6743700" y="4267200"/>
                  </a:lnTo>
                  <a:lnTo>
                    <a:pt x="6756400" y="4267200"/>
                  </a:lnTo>
                  <a:lnTo>
                    <a:pt x="6769100" y="4279900"/>
                  </a:lnTo>
                  <a:lnTo>
                    <a:pt x="6781800" y="4292600"/>
                  </a:lnTo>
                  <a:lnTo>
                    <a:pt x="6794500" y="4305300"/>
                  </a:lnTo>
                  <a:lnTo>
                    <a:pt x="6807200" y="4318000"/>
                  </a:lnTo>
                  <a:lnTo>
                    <a:pt x="6794500" y="4330700"/>
                  </a:lnTo>
                  <a:lnTo>
                    <a:pt x="6781800" y="4343400"/>
                  </a:lnTo>
                  <a:lnTo>
                    <a:pt x="6781800" y="4356100"/>
                  </a:lnTo>
                  <a:lnTo>
                    <a:pt x="6781800" y="4368800"/>
                  </a:lnTo>
                  <a:lnTo>
                    <a:pt x="6769100" y="4381500"/>
                  </a:lnTo>
                  <a:lnTo>
                    <a:pt x="6756400" y="4381500"/>
                  </a:lnTo>
                  <a:lnTo>
                    <a:pt x="6743700" y="4381500"/>
                  </a:lnTo>
                  <a:lnTo>
                    <a:pt x="6731000" y="4381500"/>
                  </a:lnTo>
                  <a:lnTo>
                    <a:pt x="6718300" y="4394200"/>
                  </a:lnTo>
                  <a:lnTo>
                    <a:pt x="6705600" y="4381500"/>
                  </a:lnTo>
                  <a:lnTo>
                    <a:pt x="6692900" y="4381500"/>
                  </a:lnTo>
                  <a:lnTo>
                    <a:pt x="6680200" y="4381500"/>
                  </a:lnTo>
                  <a:lnTo>
                    <a:pt x="6667500" y="4368800"/>
                  </a:lnTo>
                  <a:lnTo>
                    <a:pt x="6654800" y="4368800"/>
                  </a:lnTo>
                  <a:lnTo>
                    <a:pt x="6642100" y="4368800"/>
                  </a:lnTo>
                  <a:lnTo>
                    <a:pt x="6629400" y="4356100"/>
                  </a:lnTo>
                  <a:lnTo>
                    <a:pt x="6616700" y="4356100"/>
                  </a:lnTo>
                  <a:lnTo>
                    <a:pt x="6604000" y="4343400"/>
                  </a:lnTo>
                  <a:lnTo>
                    <a:pt x="6591300" y="4343400"/>
                  </a:lnTo>
                  <a:lnTo>
                    <a:pt x="6578600" y="4343400"/>
                  </a:lnTo>
                  <a:lnTo>
                    <a:pt x="6565900" y="4356100"/>
                  </a:lnTo>
                  <a:lnTo>
                    <a:pt x="6553200" y="4368800"/>
                  </a:lnTo>
                  <a:lnTo>
                    <a:pt x="6540500" y="4381500"/>
                  </a:lnTo>
                  <a:lnTo>
                    <a:pt x="6527800" y="4394200"/>
                  </a:lnTo>
                  <a:lnTo>
                    <a:pt x="6515100" y="4406900"/>
                  </a:lnTo>
                  <a:lnTo>
                    <a:pt x="6502400" y="4419600"/>
                  </a:lnTo>
                  <a:lnTo>
                    <a:pt x="6515100" y="4432300"/>
                  </a:lnTo>
                  <a:lnTo>
                    <a:pt x="6527800" y="4445000"/>
                  </a:lnTo>
                  <a:lnTo>
                    <a:pt x="6540500" y="4457700"/>
                  </a:lnTo>
                  <a:lnTo>
                    <a:pt x="6553200" y="4470400"/>
                  </a:lnTo>
                  <a:lnTo>
                    <a:pt x="6565900" y="4483100"/>
                  </a:lnTo>
                  <a:lnTo>
                    <a:pt x="6578600" y="4495800"/>
                  </a:lnTo>
                  <a:lnTo>
                    <a:pt x="6591300" y="4495800"/>
                  </a:lnTo>
                  <a:lnTo>
                    <a:pt x="6604000" y="4508500"/>
                  </a:lnTo>
                  <a:lnTo>
                    <a:pt x="6604000" y="4521200"/>
                  </a:lnTo>
                  <a:lnTo>
                    <a:pt x="6604000" y="4533900"/>
                  </a:lnTo>
                  <a:lnTo>
                    <a:pt x="6591300" y="4546600"/>
                  </a:lnTo>
                  <a:lnTo>
                    <a:pt x="6578600" y="4559300"/>
                  </a:lnTo>
                  <a:lnTo>
                    <a:pt x="6565900" y="4559300"/>
                  </a:lnTo>
                  <a:lnTo>
                    <a:pt x="6553200" y="4546600"/>
                  </a:lnTo>
                  <a:lnTo>
                    <a:pt x="6540500" y="4559300"/>
                  </a:lnTo>
                  <a:lnTo>
                    <a:pt x="6527800" y="4572000"/>
                  </a:lnTo>
                  <a:lnTo>
                    <a:pt x="6527800" y="4584700"/>
                  </a:lnTo>
                  <a:lnTo>
                    <a:pt x="6527800" y="4597400"/>
                  </a:lnTo>
                  <a:lnTo>
                    <a:pt x="6527800" y="4610100"/>
                  </a:lnTo>
                  <a:lnTo>
                    <a:pt x="6515100" y="4622800"/>
                  </a:lnTo>
                  <a:lnTo>
                    <a:pt x="6502400" y="4635500"/>
                  </a:lnTo>
                  <a:lnTo>
                    <a:pt x="6489700" y="4648200"/>
                  </a:lnTo>
                  <a:lnTo>
                    <a:pt x="6477000" y="4648200"/>
                  </a:lnTo>
                  <a:lnTo>
                    <a:pt x="6464300" y="4648200"/>
                  </a:lnTo>
                  <a:lnTo>
                    <a:pt x="6451600" y="4660900"/>
                  </a:lnTo>
                  <a:lnTo>
                    <a:pt x="6438900" y="4660900"/>
                  </a:lnTo>
                  <a:lnTo>
                    <a:pt x="6426200" y="4660900"/>
                  </a:lnTo>
                  <a:lnTo>
                    <a:pt x="6413500" y="4673600"/>
                  </a:lnTo>
                  <a:lnTo>
                    <a:pt x="6400800" y="4686300"/>
                  </a:lnTo>
                  <a:lnTo>
                    <a:pt x="6413500" y="4699000"/>
                  </a:lnTo>
                  <a:lnTo>
                    <a:pt x="6413500" y="4711700"/>
                  </a:lnTo>
                  <a:lnTo>
                    <a:pt x="6400800" y="4724400"/>
                  </a:lnTo>
                  <a:lnTo>
                    <a:pt x="6413500" y="4737100"/>
                  </a:lnTo>
                  <a:lnTo>
                    <a:pt x="6426200" y="4749800"/>
                  </a:lnTo>
                  <a:lnTo>
                    <a:pt x="6438900" y="4749800"/>
                  </a:lnTo>
                  <a:lnTo>
                    <a:pt x="6451600" y="4762500"/>
                  </a:lnTo>
                  <a:lnTo>
                    <a:pt x="6464300" y="4775200"/>
                  </a:lnTo>
                  <a:lnTo>
                    <a:pt x="6477000" y="4775200"/>
                  </a:lnTo>
                  <a:lnTo>
                    <a:pt x="6489700" y="4787900"/>
                  </a:lnTo>
                  <a:lnTo>
                    <a:pt x="6477000" y="4800600"/>
                  </a:lnTo>
                  <a:lnTo>
                    <a:pt x="6464300" y="4813300"/>
                  </a:lnTo>
                  <a:lnTo>
                    <a:pt x="6451600" y="4826000"/>
                  </a:lnTo>
                  <a:lnTo>
                    <a:pt x="6438900" y="4838700"/>
                  </a:lnTo>
                  <a:lnTo>
                    <a:pt x="6438900" y="4851400"/>
                  </a:lnTo>
                  <a:lnTo>
                    <a:pt x="6438900" y="4864100"/>
                  </a:lnTo>
                  <a:lnTo>
                    <a:pt x="6451600" y="4876800"/>
                  </a:lnTo>
                  <a:lnTo>
                    <a:pt x="6438900" y="4889500"/>
                  </a:lnTo>
                  <a:lnTo>
                    <a:pt x="6451600" y="4902200"/>
                  </a:lnTo>
                  <a:lnTo>
                    <a:pt x="6451600" y="4914900"/>
                  </a:lnTo>
                  <a:lnTo>
                    <a:pt x="6451600" y="4927600"/>
                  </a:lnTo>
                  <a:lnTo>
                    <a:pt x="6438900" y="4940300"/>
                  </a:lnTo>
                  <a:lnTo>
                    <a:pt x="6426200" y="4940300"/>
                  </a:lnTo>
                  <a:lnTo>
                    <a:pt x="6413500" y="4953000"/>
                  </a:lnTo>
                  <a:lnTo>
                    <a:pt x="6413500" y="4965700"/>
                  </a:lnTo>
                  <a:lnTo>
                    <a:pt x="6413500" y="49784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2" name="04"/>
            <p:cNvSpPr/>
            <p:nvPr/>
          </p:nvSpPr>
          <p:spPr>
            <a:xfrm>
              <a:off x="1590040" y="881380"/>
              <a:ext cx="1267460" cy="1203960"/>
            </a:xfrm>
            <a:custGeom>
              <a:avLst/>
              <a:gdLst/>
              <a:ahLst/>
              <a:cxnLst/>
              <a:rect l="0" t="0" r="0" b="0"/>
              <a:pathLst>
                <a:path w="6337301" h="6019801">
                  <a:moveTo>
                    <a:pt x="6121400" y="2247900"/>
                  </a:moveTo>
                  <a:lnTo>
                    <a:pt x="6121400" y="2260600"/>
                  </a:lnTo>
                  <a:lnTo>
                    <a:pt x="6121400" y="2273300"/>
                  </a:lnTo>
                  <a:lnTo>
                    <a:pt x="6121400" y="2286000"/>
                  </a:lnTo>
                  <a:lnTo>
                    <a:pt x="6121400" y="2298700"/>
                  </a:lnTo>
                  <a:lnTo>
                    <a:pt x="6134100" y="2311400"/>
                  </a:lnTo>
                  <a:lnTo>
                    <a:pt x="6146800" y="2311400"/>
                  </a:lnTo>
                  <a:lnTo>
                    <a:pt x="6159500" y="2311400"/>
                  </a:lnTo>
                  <a:lnTo>
                    <a:pt x="6172200" y="2311400"/>
                  </a:lnTo>
                  <a:lnTo>
                    <a:pt x="6184900" y="2311400"/>
                  </a:lnTo>
                  <a:lnTo>
                    <a:pt x="6197600" y="2311400"/>
                  </a:lnTo>
                  <a:lnTo>
                    <a:pt x="6210300" y="2298700"/>
                  </a:lnTo>
                  <a:lnTo>
                    <a:pt x="6223000" y="2298700"/>
                  </a:lnTo>
                  <a:lnTo>
                    <a:pt x="6235700" y="2298700"/>
                  </a:lnTo>
                  <a:lnTo>
                    <a:pt x="6248400" y="2298700"/>
                  </a:lnTo>
                  <a:lnTo>
                    <a:pt x="6261100" y="2286000"/>
                  </a:lnTo>
                  <a:lnTo>
                    <a:pt x="6273800" y="2298700"/>
                  </a:lnTo>
                  <a:lnTo>
                    <a:pt x="6273800" y="2311400"/>
                  </a:lnTo>
                  <a:lnTo>
                    <a:pt x="6273800" y="2324100"/>
                  </a:lnTo>
                  <a:lnTo>
                    <a:pt x="6286500" y="2336800"/>
                  </a:lnTo>
                  <a:lnTo>
                    <a:pt x="6286500" y="2349500"/>
                  </a:lnTo>
                  <a:lnTo>
                    <a:pt x="6286500" y="2362200"/>
                  </a:lnTo>
                  <a:lnTo>
                    <a:pt x="6273800" y="2374900"/>
                  </a:lnTo>
                  <a:lnTo>
                    <a:pt x="6286500" y="2387600"/>
                  </a:lnTo>
                  <a:lnTo>
                    <a:pt x="6286500" y="2400300"/>
                  </a:lnTo>
                  <a:lnTo>
                    <a:pt x="6286500" y="2413000"/>
                  </a:lnTo>
                  <a:lnTo>
                    <a:pt x="6286500" y="2425700"/>
                  </a:lnTo>
                  <a:lnTo>
                    <a:pt x="6273800" y="2438400"/>
                  </a:lnTo>
                  <a:lnTo>
                    <a:pt x="6273800" y="2451100"/>
                  </a:lnTo>
                  <a:lnTo>
                    <a:pt x="6286500" y="2463800"/>
                  </a:lnTo>
                  <a:lnTo>
                    <a:pt x="6299200" y="2476500"/>
                  </a:lnTo>
                  <a:lnTo>
                    <a:pt x="6286500" y="2489200"/>
                  </a:lnTo>
                  <a:lnTo>
                    <a:pt x="6273800" y="2501900"/>
                  </a:lnTo>
                  <a:lnTo>
                    <a:pt x="6286500" y="2514600"/>
                  </a:lnTo>
                  <a:lnTo>
                    <a:pt x="6286500" y="2527300"/>
                  </a:lnTo>
                  <a:lnTo>
                    <a:pt x="6299200" y="2540000"/>
                  </a:lnTo>
                  <a:lnTo>
                    <a:pt x="6299200" y="2552700"/>
                  </a:lnTo>
                  <a:lnTo>
                    <a:pt x="6311900" y="2565400"/>
                  </a:lnTo>
                  <a:lnTo>
                    <a:pt x="6311900" y="2578100"/>
                  </a:lnTo>
                  <a:lnTo>
                    <a:pt x="6324600" y="2590800"/>
                  </a:lnTo>
                  <a:lnTo>
                    <a:pt x="6337300" y="2603500"/>
                  </a:lnTo>
                  <a:lnTo>
                    <a:pt x="6324600" y="2616200"/>
                  </a:lnTo>
                  <a:lnTo>
                    <a:pt x="6311900" y="2616200"/>
                  </a:lnTo>
                  <a:lnTo>
                    <a:pt x="6299200" y="2616200"/>
                  </a:lnTo>
                  <a:lnTo>
                    <a:pt x="6286500" y="2628900"/>
                  </a:lnTo>
                  <a:lnTo>
                    <a:pt x="6273800" y="2628900"/>
                  </a:lnTo>
                  <a:lnTo>
                    <a:pt x="6261100" y="2641600"/>
                  </a:lnTo>
                  <a:lnTo>
                    <a:pt x="6248400" y="2641600"/>
                  </a:lnTo>
                  <a:lnTo>
                    <a:pt x="6235700" y="2654300"/>
                  </a:lnTo>
                  <a:lnTo>
                    <a:pt x="6223000" y="2654300"/>
                  </a:lnTo>
                  <a:lnTo>
                    <a:pt x="6210300" y="2667000"/>
                  </a:lnTo>
                  <a:lnTo>
                    <a:pt x="6197600" y="2679700"/>
                  </a:lnTo>
                  <a:lnTo>
                    <a:pt x="6184900" y="2692400"/>
                  </a:lnTo>
                  <a:lnTo>
                    <a:pt x="6184900" y="2705100"/>
                  </a:lnTo>
                  <a:lnTo>
                    <a:pt x="6184900" y="2717800"/>
                  </a:lnTo>
                  <a:lnTo>
                    <a:pt x="6172200" y="2730500"/>
                  </a:lnTo>
                  <a:lnTo>
                    <a:pt x="6159500" y="2743200"/>
                  </a:lnTo>
                  <a:lnTo>
                    <a:pt x="6146800" y="2743200"/>
                  </a:lnTo>
                  <a:lnTo>
                    <a:pt x="6134100" y="2743200"/>
                  </a:lnTo>
                  <a:lnTo>
                    <a:pt x="6121400" y="2743200"/>
                  </a:lnTo>
                  <a:lnTo>
                    <a:pt x="6108700" y="2743200"/>
                  </a:lnTo>
                  <a:lnTo>
                    <a:pt x="6096000" y="2755900"/>
                  </a:lnTo>
                  <a:lnTo>
                    <a:pt x="6083300" y="2768600"/>
                  </a:lnTo>
                  <a:lnTo>
                    <a:pt x="6070600" y="2781300"/>
                  </a:lnTo>
                  <a:lnTo>
                    <a:pt x="6070600" y="2794000"/>
                  </a:lnTo>
                  <a:lnTo>
                    <a:pt x="6057900" y="2806700"/>
                  </a:lnTo>
                  <a:lnTo>
                    <a:pt x="6045200" y="2794000"/>
                  </a:lnTo>
                  <a:lnTo>
                    <a:pt x="6032500" y="2794000"/>
                  </a:lnTo>
                  <a:lnTo>
                    <a:pt x="6019800" y="2794000"/>
                  </a:lnTo>
                  <a:lnTo>
                    <a:pt x="6007100" y="2781300"/>
                  </a:lnTo>
                  <a:lnTo>
                    <a:pt x="5994400" y="2768600"/>
                  </a:lnTo>
                  <a:lnTo>
                    <a:pt x="5981700" y="2781300"/>
                  </a:lnTo>
                  <a:lnTo>
                    <a:pt x="5981700" y="2794000"/>
                  </a:lnTo>
                  <a:lnTo>
                    <a:pt x="5981700" y="2806700"/>
                  </a:lnTo>
                  <a:lnTo>
                    <a:pt x="5981700" y="2819400"/>
                  </a:lnTo>
                  <a:lnTo>
                    <a:pt x="5981700" y="2832100"/>
                  </a:lnTo>
                  <a:lnTo>
                    <a:pt x="5981700" y="2844800"/>
                  </a:lnTo>
                  <a:lnTo>
                    <a:pt x="5981700" y="2857500"/>
                  </a:lnTo>
                  <a:lnTo>
                    <a:pt x="5981700" y="2870200"/>
                  </a:lnTo>
                  <a:lnTo>
                    <a:pt x="5994400" y="2882900"/>
                  </a:lnTo>
                  <a:lnTo>
                    <a:pt x="5994400" y="2895600"/>
                  </a:lnTo>
                  <a:lnTo>
                    <a:pt x="5994400" y="2908300"/>
                  </a:lnTo>
                  <a:lnTo>
                    <a:pt x="6007100" y="2921000"/>
                  </a:lnTo>
                  <a:lnTo>
                    <a:pt x="6019800" y="2933700"/>
                  </a:lnTo>
                  <a:lnTo>
                    <a:pt x="6032500" y="2933700"/>
                  </a:lnTo>
                  <a:lnTo>
                    <a:pt x="6045200" y="2946400"/>
                  </a:lnTo>
                  <a:lnTo>
                    <a:pt x="6032500" y="2959100"/>
                  </a:lnTo>
                  <a:lnTo>
                    <a:pt x="6019800" y="2971800"/>
                  </a:lnTo>
                  <a:lnTo>
                    <a:pt x="6007100" y="2984500"/>
                  </a:lnTo>
                  <a:lnTo>
                    <a:pt x="6007100" y="2997200"/>
                  </a:lnTo>
                  <a:lnTo>
                    <a:pt x="5994400" y="3009900"/>
                  </a:lnTo>
                  <a:lnTo>
                    <a:pt x="6007100" y="3022600"/>
                  </a:lnTo>
                  <a:lnTo>
                    <a:pt x="6007100" y="3035300"/>
                  </a:lnTo>
                  <a:lnTo>
                    <a:pt x="6007100" y="3048000"/>
                  </a:lnTo>
                  <a:lnTo>
                    <a:pt x="6007100" y="3060700"/>
                  </a:lnTo>
                  <a:lnTo>
                    <a:pt x="6007100" y="3073400"/>
                  </a:lnTo>
                  <a:lnTo>
                    <a:pt x="6019800" y="3086100"/>
                  </a:lnTo>
                  <a:lnTo>
                    <a:pt x="6032500" y="3086100"/>
                  </a:lnTo>
                  <a:lnTo>
                    <a:pt x="6045200" y="3073400"/>
                  </a:lnTo>
                  <a:lnTo>
                    <a:pt x="6057900" y="3086100"/>
                  </a:lnTo>
                  <a:lnTo>
                    <a:pt x="6070600" y="3086100"/>
                  </a:lnTo>
                  <a:lnTo>
                    <a:pt x="6083300" y="3098800"/>
                  </a:lnTo>
                  <a:lnTo>
                    <a:pt x="6070600" y="3111500"/>
                  </a:lnTo>
                  <a:lnTo>
                    <a:pt x="6083300" y="3124200"/>
                  </a:lnTo>
                  <a:lnTo>
                    <a:pt x="6096000" y="3136900"/>
                  </a:lnTo>
                  <a:lnTo>
                    <a:pt x="6108700" y="3136900"/>
                  </a:lnTo>
                  <a:lnTo>
                    <a:pt x="6121400" y="3149600"/>
                  </a:lnTo>
                  <a:lnTo>
                    <a:pt x="6108700" y="3162300"/>
                  </a:lnTo>
                  <a:lnTo>
                    <a:pt x="6096000" y="3175000"/>
                  </a:lnTo>
                  <a:lnTo>
                    <a:pt x="6083300" y="3187700"/>
                  </a:lnTo>
                  <a:lnTo>
                    <a:pt x="6083300" y="3200400"/>
                  </a:lnTo>
                  <a:lnTo>
                    <a:pt x="6070600" y="3213100"/>
                  </a:lnTo>
                  <a:lnTo>
                    <a:pt x="6070600" y="3225800"/>
                  </a:lnTo>
                  <a:lnTo>
                    <a:pt x="6070600" y="3238500"/>
                  </a:lnTo>
                  <a:lnTo>
                    <a:pt x="6057900" y="3251200"/>
                  </a:lnTo>
                  <a:lnTo>
                    <a:pt x="6057900" y="3263900"/>
                  </a:lnTo>
                  <a:lnTo>
                    <a:pt x="6045200" y="3276600"/>
                  </a:lnTo>
                  <a:lnTo>
                    <a:pt x="6045200" y="3289300"/>
                  </a:lnTo>
                  <a:lnTo>
                    <a:pt x="6045200" y="3302000"/>
                  </a:lnTo>
                  <a:lnTo>
                    <a:pt x="6057900" y="3314700"/>
                  </a:lnTo>
                  <a:lnTo>
                    <a:pt x="6070600" y="3327400"/>
                  </a:lnTo>
                  <a:lnTo>
                    <a:pt x="6083300" y="3340100"/>
                  </a:lnTo>
                  <a:lnTo>
                    <a:pt x="6083300" y="3352800"/>
                  </a:lnTo>
                  <a:lnTo>
                    <a:pt x="6096000" y="3365500"/>
                  </a:lnTo>
                  <a:lnTo>
                    <a:pt x="6108700" y="3365500"/>
                  </a:lnTo>
                  <a:lnTo>
                    <a:pt x="6121400" y="3378200"/>
                  </a:lnTo>
                  <a:lnTo>
                    <a:pt x="6108700" y="3390900"/>
                  </a:lnTo>
                  <a:lnTo>
                    <a:pt x="6096000" y="3403600"/>
                  </a:lnTo>
                  <a:lnTo>
                    <a:pt x="6083300" y="3416300"/>
                  </a:lnTo>
                  <a:lnTo>
                    <a:pt x="6070600" y="3429000"/>
                  </a:lnTo>
                  <a:lnTo>
                    <a:pt x="6057900" y="3429000"/>
                  </a:lnTo>
                  <a:lnTo>
                    <a:pt x="6045200" y="3429000"/>
                  </a:lnTo>
                  <a:lnTo>
                    <a:pt x="6032500" y="3429000"/>
                  </a:lnTo>
                  <a:lnTo>
                    <a:pt x="6019800" y="3416300"/>
                  </a:lnTo>
                  <a:lnTo>
                    <a:pt x="6007100" y="3403600"/>
                  </a:lnTo>
                  <a:lnTo>
                    <a:pt x="6007100" y="3390900"/>
                  </a:lnTo>
                  <a:lnTo>
                    <a:pt x="5994400" y="3378200"/>
                  </a:lnTo>
                  <a:lnTo>
                    <a:pt x="5981700" y="3365500"/>
                  </a:lnTo>
                  <a:lnTo>
                    <a:pt x="5969000" y="3365500"/>
                  </a:lnTo>
                  <a:lnTo>
                    <a:pt x="5956300" y="3365500"/>
                  </a:lnTo>
                  <a:lnTo>
                    <a:pt x="5943600" y="3365500"/>
                  </a:lnTo>
                  <a:lnTo>
                    <a:pt x="5930900" y="3352800"/>
                  </a:lnTo>
                  <a:lnTo>
                    <a:pt x="5918200" y="3352800"/>
                  </a:lnTo>
                  <a:lnTo>
                    <a:pt x="5905500" y="3352800"/>
                  </a:lnTo>
                  <a:lnTo>
                    <a:pt x="5892800" y="3340100"/>
                  </a:lnTo>
                  <a:lnTo>
                    <a:pt x="5880100" y="3327400"/>
                  </a:lnTo>
                  <a:lnTo>
                    <a:pt x="5867400" y="3327400"/>
                  </a:lnTo>
                  <a:lnTo>
                    <a:pt x="5854700" y="3314700"/>
                  </a:lnTo>
                  <a:lnTo>
                    <a:pt x="5842000" y="3314700"/>
                  </a:lnTo>
                  <a:lnTo>
                    <a:pt x="5829300" y="3314700"/>
                  </a:lnTo>
                  <a:lnTo>
                    <a:pt x="5816600" y="3302000"/>
                  </a:lnTo>
                  <a:lnTo>
                    <a:pt x="5803900" y="3289300"/>
                  </a:lnTo>
                  <a:lnTo>
                    <a:pt x="5791200" y="3302000"/>
                  </a:lnTo>
                  <a:lnTo>
                    <a:pt x="5791200" y="3314700"/>
                  </a:lnTo>
                  <a:lnTo>
                    <a:pt x="5803900" y="3327400"/>
                  </a:lnTo>
                  <a:lnTo>
                    <a:pt x="5816600" y="3340100"/>
                  </a:lnTo>
                  <a:lnTo>
                    <a:pt x="5829300" y="3352800"/>
                  </a:lnTo>
                  <a:lnTo>
                    <a:pt x="5842000" y="3365500"/>
                  </a:lnTo>
                  <a:lnTo>
                    <a:pt x="5842000" y="3378200"/>
                  </a:lnTo>
                  <a:lnTo>
                    <a:pt x="5854700" y="3390900"/>
                  </a:lnTo>
                  <a:lnTo>
                    <a:pt x="5854700" y="3403600"/>
                  </a:lnTo>
                  <a:lnTo>
                    <a:pt x="5854700" y="3416300"/>
                  </a:lnTo>
                  <a:lnTo>
                    <a:pt x="5854700" y="3429000"/>
                  </a:lnTo>
                  <a:lnTo>
                    <a:pt x="5842000" y="3441700"/>
                  </a:lnTo>
                  <a:lnTo>
                    <a:pt x="5829300" y="3429000"/>
                  </a:lnTo>
                  <a:lnTo>
                    <a:pt x="5816600" y="3441700"/>
                  </a:lnTo>
                  <a:lnTo>
                    <a:pt x="5803900" y="3441700"/>
                  </a:lnTo>
                  <a:lnTo>
                    <a:pt x="5791200" y="3441700"/>
                  </a:lnTo>
                  <a:lnTo>
                    <a:pt x="5778500" y="3454400"/>
                  </a:lnTo>
                  <a:lnTo>
                    <a:pt x="5765800" y="3454400"/>
                  </a:lnTo>
                  <a:lnTo>
                    <a:pt x="5753100" y="3467100"/>
                  </a:lnTo>
                  <a:lnTo>
                    <a:pt x="5740400" y="3479800"/>
                  </a:lnTo>
                  <a:lnTo>
                    <a:pt x="5727700" y="3492500"/>
                  </a:lnTo>
                  <a:lnTo>
                    <a:pt x="5715000" y="3492500"/>
                  </a:lnTo>
                  <a:lnTo>
                    <a:pt x="5702300" y="3492500"/>
                  </a:lnTo>
                  <a:lnTo>
                    <a:pt x="5689600" y="3479800"/>
                  </a:lnTo>
                  <a:lnTo>
                    <a:pt x="5676900" y="3479800"/>
                  </a:lnTo>
                  <a:lnTo>
                    <a:pt x="5664200" y="3479800"/>
                  </a:lnTo>
                  <a:lnTo>
                    <a:pt x="5651500" y="3467100"/>
                  </a:lnTo>
                  <a:lnTo>
                    <a:pt x="5638800" y="3479800"/>
                  </a:lnTo>
                  <a:lnTo>
                    <a:pt x="5626100" y="3492500"/>
                  </a:lnTo>
                  <a:lnTo>
                    <a:pt x="5613400" y="3505200"/>
                  </a:lnTo>
                  <a:lnTo>
                    <a:pt x="5600700" y="3505200"/>
                  </a:lnTo>
                  <a:lnTo>
                    <a:pt x="5588000" y="3492500"/>
                  </a:lnTo>
                  <a:lnTo>
                    <a:pt x="5575300" y="3479800"/>
                  </a:lnTo>
                  <a:lnTo>
                    <a:pt x="5562600" y="3467100"/>
                  </a:lnTo>
                  <a:lnTo>
                    <a:pt x="5549900" y="3467100"/>
                  </a:lnTo>
                  <a:lnTo>
                    <a:pt x="5537200" y="3454400"/>
                  </a:lnTo>
                  <a:lnTo>
                    <a:pt x="5524500" y="3454400"/>
                  </a:lnTo>
                  <a:lnTo>
                    <a:pt x="5511800" y="3467100"/>
                  </a:lnTo>
                  <a:lnTo>
                    <a:pt x="5511800" y="3479800"/>
                  </a:lnTo>
                  <a:lnTo>
                    <a:pt x="5511800" y="3492500"/>
                  </a:lnTo>
                  <a:lnTo>
                    <a:pt x="5511800" y="3505200"/>
                  </a:lnTo>
                  <a:lnTo>
                    <a:pt x="5524500" y="3517900"/>
                  </a:lnTo>
                  <a:lnTo>
                    <a:pt x="5511800" y="3530600"/>
                  </a:lnTo>
                  <a:lnTo>
                    <a:pt x="5524500" y="3543300"/>
                  </a:lnTo>
                  <a:lnTo>
                    <a:pt x="5537200" y="3556000"/>
                  </a:lnTo>
                  <a:lnTo>
                    <a:pt x="5549900" y="3568700"/>
                  </a:lnTo>
                  <a:lnTo>
                    <a:pt x="5562600" y="3581400"/>
                  </a:lnTo>
                  <a:lnTo>
                    <a:pt x="5575300" y="3594100"/>
                  </a:lnTo>
                  <a:lnTo>
                    <a:pt x="5575300" y="3606800"/>
                  </a:lnTo>
                  <a:lnTo>
                    <a:pt x="5575300" y="3619500"/>
                  </a:lnTo>
                  <a:lnTo>
                    <a:pt x="5562600" y="3632200"/>
                  </a:lnTo>
                  <a:lnTo>
                    <a:pt x="5575300" y="3644900"/>
                  </a:lnTo>
                  <a:lnTo>
                    <a:pt x="5588000" y="3657600"/>
                  </a:lnTo>
                  <a:lnTo>
                    <a:pt x="5588000" y="3670300"/>
                  </a:lnTo>
                  <a:lnTo>
                    <a:pt x="5600700" y="3683000"/>
                  </a:lnTo>
                  <a:lnTo>
                    <a:pt x="5613400" y="3695700"/>
                  </a:lnTo>
                  <a:lnTo>
                    <a:pt x="5626100" y="3708400"/>
                  </a:lnTo>
                  <a:lnTo>
                    <a:pt x="5626100" y="3721100"/>
                  </a:lnTo>
                  <a:lnTo>
                    <a:pt x="5638800" y="3733800"/>
                  </a:lnTo>
                  <a:lnTo>
                    <a:pt x="5651500" y="3746500"/>
                  </a:lnTo>
                  <a:lnTo>
                    <a:pt x="5664200" y="3759200"/>
                  </a:lnTo>
                  <a:lnTo>
                    <a:pt x="5676900" y="3771900"/>
                  </a:lnTo>
                  <a:lnTo>
                    <a:pt x="5676900" y="3784600"/>
                  </a:lnTo>
                  <a:lnTo>
                    <a:pt x="5664200" y="3797300"/>
                  </a:lnTo>
                  <a:lnTo>
                    <a:pt x="5651500" y="3784600"/>
                  </a:lnTo>
                  <a:lnTo>
                    <a:pt x="5638800" y="3784600"/>
                  </a:lnTo>
                  <a:lnTo>
                    <a:pt x="5626100" y="3771900"/>
                  </a:lnTo>
                  <a:lnTo>
                    <a:pt x="5613400" y="3771900"/>
                  </a:lnTo>
                  <a:lnTo>
                    <a:pt x="5600700" y="3784600"/>
                  </a:lnTo>
                  <a:lnTo>
                    <a:pt x="5588000" y="3797300"/>
                  </a:lnTo>
                  <a:lnTo>
                    <a:pt x="5575300" y="3810000"/>
                  </a:lnTo>
                  <a:lnTo>
                    <a:pt x="5575300" y="3822700"/>
                  </a:lnTo>
                  <a:lnTo>
                    <a:pt x="5575300" y="3835400"/>
                  </a:lnTo>
                  <a:lnTo>
                    <a:pt x="5588000" y="3848100"/>
                  </a:lnTo>
                  <a:lnTo>
                    <a:pt x="5575300" y="3860800"/>
                  </a:lnTo>
                  <a:lnTo>
                    <a:pt x="5562600" y="3860800"/>
                  </a:lnTo>
                  <a:lnTo>
                    <a:pt x="5549900" y="3860800"/>
                  </a:lnTo>
                  <a:lnTo>
                    <a:pt x="5537200" y="3873500"/>
                  </a:lnTo>
                  <a:lnTo>
                    <a:pt x="5524500" y="3873500"/>
                  </a:lnTo>
                  <a:lnTo>
                    <a:pt x="5511800" y="3886200"/>
                  </a:lnTo>
                  <a:lnTo>
                    <a:pt x="5499100" y="3886200"/>
                  </a:lnTo>
                  <a:lnTo>
                    <a:pt x="5486400" y="3898900"/>
                  </a:lnTo>
                  <a:lnTo>
                    <a:pt x="5486400" y="3911600"/>
                  </a:lnTo>
                  <a:lnTo>
                    <a:pt x="5486400" y="3924300"/>
                  </a:lnTo>
                  <a:lnTo>
                    <a:pt x="5486400" y="3937000"/>
                  </a:lnTo>
                  <a:lnTo>
                    <a:pt x="5486400" y="3949700"/>
                  </a:lnTo>
                  <a:lnTo>
                    <a:pt x="5486400" y="3962400"/>
                  </a:lnTo>
                  <a:lnTo>
                    <a:pt x="5486400" y="3975100"/>
                  </a:lnTo>
                  <a:lnTo>
                    <a:pt x="5486400" y="3987800"/>
                  </a:lnTo>
                  <a:lnTo>
                    <a:pt x="5499100" y="4000500"/>
                  </a:lnTo>
                  <a:lnTo>
                    <a:pt x="5511800" y="4013200"/>
                  </a:lnTo>
                  <a:lnTo>
                    <a:pt x="5524500" y="4013200"/>
                  </a:lnTo>
                  <a:lnTo>
                    <a:pt x="5537200" y="4025900"/>
                  </a:lnTo>
                  <a:lnTo>
                    <a:pt x="5549900" y="4025900"/>
                  </a:lnTo>
                  <a:lnTo>
                    <a:pt x="5562600" y="4038600"/>
                  </a:lnTo>
                  <a:lnTo>
                    <a:pt x="5575300" y="4038600"/>
                  </a:lnTo>
                  <a:lnTo>
                    <a:pt x="5588000" y="4051300"/>
                  </a:lnTo>
                  <a:lnTo>
                    <a:pt x="5588000" y="4064000"/>
                  </a:lnTo>
                  <a:lnTo>
                    <a:pt x="5588000" y="4076700"/>
                  </a:lnTo>
                  <a:lnTo>
                    <a:pt x="5588000" y="4089400"/>
                  </a:lnTo>
                  <a:lnTo>
                    <a:pt x="5588000" y="4102100"/>
                  </a:lnTo>
                  <a:lnTo>
                    <a:pt x="5600700" y="4114800"/>
                  </a:lnTo>
                  <a:lnTo>
                    <a:pt x="5613400" y="4127500"/>
                  </a:lnTo>
                  <a:lnTo>
                    <a:pt x="5626100" y="4140200"/>
                  </a:lnTo>
                  <a:lnTo>
                    <a:pt x="5638800" y="4140200"/>
                  </a:lnTo>
                  <a:lnTo>
                    <a:pt x="5651500" y="4152900"/>
                  </a:lnTo>
                  <a:lnTo>
                    <a:pt x="5664200" y="4165600"/>
                  </a:lnTo>
                  <a:lnTo>
                    <a:pt x="5664200" y="4178300"/>
                  </a:lnTo>
                  <a:lnTo>
                    <a:pt x="5676900" y="4191000"/>
                  </a:lnTo>
                  <a:lnTo>
                    <a:pt x="5664200" y="4203700"/>
                  </a:lnTo>
                  <a:lnTo>
                    <a:pt x="5664200" y="4216400"/>
                  </a:lnTo>
                  <a:lnTo>
                    <a:pt x="5664200" y="4229100"/>
                  </a:lnTo>
                  <a:lnTo>
                    <a:pt x="5651500" y="4241800"/>
                  </a:lnTo>
                  <a:lnTo>
                    <a:pt x="5651500" y="4254500"/>
                  </a:lnTo>
                  <a:lnTo>
                    <a:pt x="5638800" y="4267200"/>
                  </a:lnTo>
                  <a:lnTo>
                    <a:pt x="5651500" y="4279900"/>
                  </a:lnTo>
                  <a:lnTo>
                    <a:pt x="5651500" y="4292600"/>
                  </a:lnTo>
                  <a:lnTo>
                    <a:pt x="5664200" y="4305300"/>
                  </a:lnTo>
                  <a:lnTo>
                    <a:pt x="5676900" y="4318000"/>
                  </a:lnTo>
                  <a:lnTo>
                    <a:pt x="5689600" y="4330700"/>
                  </a:lnTo>
                  <a:lnTo>
                    <a:pt x="5676900" y="4343400"/>
                  </a:lnTo>
                  <a:lnTo>
                    <a:pt x="5664200" y="4343400"/>
                  </a:lnTo>
                  <a:lnTo>
                    <a:pt x="5651500" y="4356100"/>
                  </a:lnTo>
                  <a:lnTo>
                    <a:pt x="5651500" y="4368800"/>
                  </a:lnTo>
                  <a:lnTo>
                    <a:pt x="5651500" y="4381500"/>
                  </a:lnTo>
                  <a:lnTo>
                    <a:pt x="5664200" y="4394200"/>
                  </a:lnTo>
                  <a:lnTo>
                    <a:pt x="5664200" y="4406900"/>
                  </a:lnTo>
                  <a:lnTo>
                    <a:pt x="5676900" y="4419600"/>
                  </a:lnTo>
                  <a:lnTo>
                    <a:pt x="5676900" y="4432300"/>
                  </a:lnTo>
                  <a:lnTo>
                    <a:pt x="5664200" y="4445000"/>
                  </a:lnTo>
                  <a:lnTo>
                    <a:pt x="5651500" y="4457700"/>
                  </a:lnTo>
                  <a:lnTo>
                    <a:pt x="5638800" y="4445000"/>
                  </a:lnTo>
                  <a:lnTo>
                    <a:pt x="5638800" y="4432300"/>
                  </a:lnTo>
                  <a:lnTo>
                    <a:pt x="5626100" y="4419600"/>
                  </a:lnTo>
                  <a:lnTo>
                    <a:pt x="5613400" y="4406900"/>
                  </a:lnTo>
                  <a:lnTo>
                    <a:pt x="5600700" y="4394200"/>
                  </a:lnTo>
                  <a:lnTo>
                    <a:pt x="5588000" y="4394200"/>
                  </a:lnTo>
                  <a:lnTo>
                    <a:pt x="5575300" y="4381500"/>
                  </a:lnTo>
                  <a:lnTo>
                    <a:pt x="5562600" y="4381500"/>
                  </a:lnTo>
                  <a:lnTo>
                    <a:pt x="5549900" y="4381500"/>
                  </a:lnTo>
                  <a:lnTo>
                    <a:pt x="5537200" y="4394200"/>
                  </a:lnTo>
                  <a:lnTo>
                    <a:pt x="5524500" y="4394200"/>
                  </a:lnTo>
                  <a:lnTo>
                    <a:pt x="5511800" y="4406900"/>
                  </a:lnTo>
                  <a:lnTo>
                    <a:pt x="5511800" y="4419600"/>
                  </a:lnTo>
                  <a:lnTo>
                    <a:pt x="5524500" y="4432300"/>
                  </a:lnTo>
                  <a:lnTo>
                    <a:pt x="5524500" y="4445000"/>
                  </a:lnTo>
                  <a:lnTo>
                    <a:pt x="5524500" y="4457700"/>
                  </a:lnTo>
                  <a:lnTo>
                    <a:pt x="5524500" y="4470400"/>
                  </a:lnTo>
                  <a:lnTo>
                    <a:pt x="5524500" y="4483100"/>
                  </a:lnTo>
                  <a:lnTo>
                    <a:pt x="5524500" y="4495800"/>
                  </a:lnTo>
                  <a:lnTo>
                    <a:pt x="5524500" y="4508500"/>
                  </a:lnTo>
                  <a:lnTo>
                    <a:pt x="5524500" y="4521200"/>
                  </a:lnTo>
                  <a:lnTo>
                    <a:pt x="5524500" y="4533900"/>
                  </a:lnTo>
                  <a:lnTo>
                    <a:pt x="5524500" y="4546600"/>
                  </a:lnTo>
                  <a:lnTo>
                    <a:pt x="5511800" y="4559300"/>
                  </a:lnTo>
                  <a:lnTo>
                    <a:pt x="5524500" y="4572000"/>
                  </a:lnTo>
                  <a:lnTo>
                    <a:pt x="5537200" y="4572000"/>
                  </a:lnTo>
                  <a:lnTo>
                    <a:pt x="5549900" y="4584700"/>
                  </a:lnTo>
                  <a:lnTo>
                    <a:pt x="5537200" y="4597400"/>
                  </a:lnTo>
                  <a:lnTo>
                    <a:pt x="5524500" y="4610100"/>
                  </a:lnTo>
                  <a:lnTo>
                    <a:pt x="5511800" y="4622800"/>
                  </a:lnTo>
                  <a:lnTo>
                    <a:pt x="5499100" y="4622800"/>
                  </a:lnTo>
                  <a:lnTo>
                    <a:pt x="5486400" y="4622800"/>
                  </a:lnTo>
                  <a:lnTo>
                    <a:pt x="5473700" y="4622800"/>
                  </a:lnTo>
                  <a:lnTo>
                    <a:pt x="5461000" y="4635500"/>
                  </a:lnTo>
                  <a:lnTo>
                    <a:pt x="5461000" y="4648200"/>
                  </a:lnTo>
                  <a:lnTo>
                    <a:pt x="5448300" y="4660900"/>
                  </a:lnTo>
                  <a:lnTo>
                    <a:pt x="5448300" y="4673600"/>
                  </a:lnTo>
                  <a:lnTo>
                    <a:pt x="5448300" y="4686300"/>
                  </a:lnTo>
                  <a:lnTo>
                    <a:pt x="5435600" y="4699000"/>
                  </a:lnTo>
                  <a:lnTo>
                    <a:pt x="5435600" y="4711700"/>
                  </a:lnTo>
                  <a:lnTo>
                    <a:pt x="5422900" y="4724400"/>
                  </a:lnTo>
                  <a:lnTo>
                    <a:pt x="5410200" y="4724400"/>
                  </a:lnTo>
                  <a:lnTo>
                    <a:pt x="5397500" y="4737100"/>
                  </a:lnTo>
                  <a:lnTo>
                    <a:pt x="5384800" y="4724400"/>
                  </a:lnTo>
                  <a:lnTo>
                    <a:pt x="5372100" y="4737100"/>
                  </a:lnTo>
                  <a:lnTo>
                    <a:pt x="5359400" y="4749800"/>
                  </a:lnTo>
                  <a:lnTo>
                    <a:pt x="5346700" y="4762500"/>
                  </a:lnTo>
                  <a:lnTo>
                    <a:pt x="5346700" y="4775200"/>
                  </a:lnTo>
                  <a:lnTo>
                    <a:pt x="5334000" y="4787900"/>
                  </a:lnTo>
                  <a:lnTo>
                    <a:pt x="5334000" y="4800600"/>
                  </a:lnTo>
                  <a:lnTo>
                    <a:pt x="5346700" y="4813300"/>
                  </a:lnTo>
                  <a:lnTo>
                    <a:pt x="5359400" y="4813300"/>
                  </a:lnTo>
                  <a:lnTo>
                    <a:pt x="5372100" y="4826000"/>
                  </a:lnTo>
                  <a:lnTo>
                    <a:pt x="5384800" y="4826000"/>
                  </a:lnTo>
                  <a:lnTo>
                    <a:pt x="5397500" y="4826000"/>
                  </a:lnTo>
                  <a:lnTo>
                    <a:pt x="5410200" y="4826000"/>
                  </a:lnTo>
                  <a:lnTo>
                    <a:pt x="5422900" y="4838700"/>
                  </a:lnTo>
                  <a:lnTo>
                    <a:pt x="5435600" y="4851400"/>
                  </a:lnTo>
                  <a:lnTo>
                    <a:pt x="5448300" y="4851400"/>
                  </a:lnTo>
                  <a:lnTo>
                    <a:pt x="5461000" y="4864100"/>
                  </a:lnTo>
                  <a:lnTo>
                    <a:pt x="5473700" y="4876800"/>
                  </a:lnTo>
                  <a:lnTo>
                    <a:pt x="5486400" y="4889500"/>
                  </a:lnTo>
                  <a:lnTo>
                    <a:pt x="5499100" y="4902200"/>
                  </a:lnTo>
                  <a:lnTo>
                    <a:pt x="5486400" y="4914900"/>
                  </a:lnTo>
                  <a:lnTo>
                    <a:pt x="5473700" y="4914900"/>
                  </a:lnTo>
                  <a:lnTo>
                    <a:pt x="5461000" y="4927600"/>
                  </a:lnTo>
                  <a:lnTo>
                    <a:pt x="5448300" y="4927600"/>
                  </a:lnTo>
                  <a:lnTo>
                    <a:pt x="5435600" y="4940300"/>
                  </a:lnTo>
                  <a:lnTo>
                    <a:pt x="5422900" y="4953000"/>
                  </a:lnTo>
                  <a:lnTo>
                    <a:pt x="5422900" y="4965700"/>
                  </a:lnTo>
                  <a:lnTo>
                    <a:pt x="5410200" y="4978400"/>
                  </a:lnTo>
                  <a:lnTo>
                    <a:pt x="5410200" y="4991100"/>
                  </a:lnTo>
                  <a:lnTo>
                    <a:pt x="5410200" y="5003800"/>
                  </a:lnTo>
                  <a:lnTo>
                    <a:pt x="5397500" y="5016500"/>
                  </a:lnTo>
                  <a:lnTo>
                    <a:pt x="5384800" y="5016500"/>
                  </a:lnTo>
                  <a:lnTo>
                    <a:pt x="5372100" y="5016500"/>
                  </a:lnTo>
                  <a:lnTo>
                    <a:pt x="5359400" y="5029200"/>
                  </a:lnTo>
                  <a:lnTo>
                    <a:pt x="5346700" y="5029200"/>
                  </a:lnTo>
                  <a:lnTo>
                    <a:pt x="5334000" y="5029200"/>
                  </a:lnTo>
                  <a:lnTo>
                    <a:pt x="5321300" y="5029200"/>
                  </a:lnTo>
                  <a:lnTo>
                    <a:pt x="5308600" y="5029200"/>
                  </a:lnTo>
                  <a:lnTo>
                    <a:pt x="5295900" y="5029200"/>
                  </a:lnTo>
                  <a:lnTo>
                    <a:pt x="5283200" y="5029200"/>
                  </a:lnTo>
                  <a:lnTo>
                    <a:pt x="5270500" y="5041900"/>
                  </a:lnTo>
                  <a:lnTo>
                    <a:pt x="5283200" y="5054600"/>
                  </a:lnTo>
                  <a:lnTo>
                    <a:pt x="5295900" y="5067300"/>
                  </a:lnTo>
                  <a:lnTo>
                    <a:pt x="5295900" y="5080000"/>
                  </a:lnTo>
                  <a:lnTo>
                    <a:pt x="5295900" y="5092700"/>
                  </a:lnTo>
                  <a:lnTo>
                    <a:pt x="5308600" y="5105400"/>
                  </a:lnTo>
                  <a:lnTo>
                    <a:pt x="5308600" y="5118100"/>
                  </a:lnTo>
                  <a:lnTo>
                    <a:pt x="5308600" y="5130800"/>
                  </a:lnTo>
                  <a:lnTo>
                    <a:pt x="5308600" y="5143500"/>
                  </a:lnTo>
                  <a:lnTo>
                    <a:pt x="5308600" y="5156200"/>
                  </a:lnTo>
                  <a:lnTo>
                    <a:pt x="5308600" y="5168900"/>
                  </a:lnTo>
                  <a:lnTo>
                    <a:pt x="5308600" y="5181600"/>
                  </a:lnTo>
                  <a:lnTo>
                    <a:pt x="5295900" y="5194300"/>
                  </a:lnTo>
                  <a:lnTo>
                    <a:pt x="5283200" y="5181600"/>
                  </a:lnTo>
                  <a:lnTo>
                    <a:pt x="5270500" y="5181600"/>
                  </a:lnTo>
                  <a:lnTo>
                    <a:pt x="5257800" y="5168900"/>
                  </a:lnTo>
                  <a:lnTo>
                    <a:pt x="5245100" y="5156200"/>
                  </a:lnTo>
                  <a:lnTo>
                    <a:pt x="5232400" y="5156200"/>
                  </a:lnTo>
                  <a:lnTo>
                    <a:pt x="5219700" y="5156200"/>
                  </a:lnTo>
                  <a:lnTo>
                    <a:pt x="5207000" y="5168900"/>
                  </a:lnTo>
                  <a:lnTo>
                    <a:pt x="5219700" y="5181600"/>
                  </a:lnTo>
                  <a:lnTo>
                    <a:pt x="5232400" y="5194300"/>
                  </a:lnTo>
                  <a:lnTo>
                    <a:pt x="5245100" y="5207000"/>
                  </a:lnTo>
                  <a:lnTo>
                    <a:pt x="5257800" y="5219700"/>
                  </a:lnTo>
                  <a:lnTo>
                    <a:pt x="5270500" y="5219700"/>
                  </a:lnTo>
                  <a:lnTo>
                    <a:pt x="5283200" y="5219700"/>
                  </a:lnTo>
                  <a:lnTo>
                    <a:pt x="5295900" y="5219700"/>
                  </a:lnTo>
                  <a:lnTo>
                    <a:pt x="5308600" y="5219700"/>
                  </a:lnTo>
                  <a:lnTo>
                    <a:pt x="5321300" y="5219700"/>
                  </a:lnTo>
                  <a:lnTo>
                    <a:pt x="5334000" y="5232400"/>
                  </a:lnTo>
                  <a:lnTo>
                    <a:pt x="5346700" y="5232400"/>
                  </a:lnTo>
                  <a:lnTo>
                    <a:pt x="5359400" y="5232400"/>
                  </a:lnTo>
                  <a:lnTo>
                    <a:pt x="5372100" y="5232400"/>
                  </a:lnTo>
                  <a:lnTo>
                    <a:pt x="5384800" y="5245100"/>
                  </a:lnTo>
                  <a:lnTo>
                    <a:pt x="5397500" y="5257800"/>
                  </a:lnTo>
                  <a:lnTo>
                    <a:pt x="5384800" y="5270500"/>
                  </a:lnTo>
                  <a:lnTo>
                    <a:pt x="5372100" y="5283200"/>
                  </a:lnTo>
                  <a:lnTo>
                    <a:pt x="5359400" y="5283200"/>
                  </a:lnTo>
                  <a:lnTo>
                    <a:pt x="5346700" y="5283200"/>
                  </a:lnTo>
                  <a:lnTo>
                    <a:pt x="5334000" y="5295900"/>
                  </a:lnTo>
                  <a:lnTo>
                    <a:pt x="5321300" y="5308600"/>
                  </a:lnTo>
                  <a:lnTo>
                    <a:pt x="5321300" y="5321300"/>
                  </a:lnTo>
                  <a:lnTo>
                    <a:pt x="5321300" y="5334000"/>
                  </a:lnTo>
                  <a:lnTo>
                    <a:pt x="5308600" y="5346700"/>
                  </a:lnTo>
                  <a:lnTo>
                    <a:pt x="5308600" y="5359400"/>
                  </a:lnTo>
                  <a:lnTo>
                    <a:pt x="5308600" y="5372100"/>
                  </a:lnTo>
                  <a:lnTo>
                    <a:pt x="5321300" y="5384800"/>
                  </a:lnTo>
                  <a:lnTo>
                    <a:pt x="5321300" y="5397500"/>
                  </a:lnTo>
                  <a:lnTo>
                    <a:pt x="5321300" y="5410200"/>
                  </a:lnTo>
                  <a:lnTo>
                    <a:pt x="5321300" y="5422900"/>
                  </a:lnTo>
                  <a:lnTo>
                    <a:pt x="5308600" y="5435600"/>
                  </a:lnTo>
                  <a:lnTo>
                    <a:pt x="5295900" y="5422900"/>
                  </a:lnTo>
                  <a:lnTo>
                    <a:pt x="5283200" y="5422900"/>
                  </a:lnTo>
                  <a:lnTo>
                    <a:pt x="5270500" y="5422900"/>
                  </a:lnTo>
                  <a:lnTo>
                    <a:pt x="5257800" y="5435600"/>
                  </a:lnTo>
                  <a:lnTo>
                    <a:pt x="5245100" y="5448300"/>
                  </a:lnTo>
                  <a:lnTo>
                    <a:pt x="5245100" y="5461000"/>
                  </a:lnTo>
                  <a:lnTo>
                    <a:pt x="5232400" y="5473700"/>
                  </a:lnTo>
                  <a:lnTo>
                    <a:pt x="5219700" y="5486400"/>
                  </a:lnTo>
                  <a:lnTo>
                    <a:pt x="5219700" y="5499100"/>
                  </a:lnTo>
                  <a:lnTo>
                    <a:pt x="5207000" y="5511800"/>
                  </a:lnTo>
                  <a:lnTo>
                    <a:pt x="5194300" y="5524500"/>
                  </a:lnTo>
                  <a:lnTo>
                    <a:pt x="5194300" y="5537200"/>
                  </a:lnTo>
                  <a:lnTo>
                    <a:pt x="5181600" y="5549900"/>
                  </a:lnTo>
                  <a:lnTo>
                    <a:pt x="5168900" y="5549900"/>
                  </a:lnTo>
                  <a:lnTo>
                    <a:pt x="5156200" y="5537200"/>
                  </a:lnTo>
                  <a:lnTo>
                    <a:pt x="5143500" y="5537200"/>
                  </a:lnTo>
                  <a:lnTo>
                    <a:pt x="5130800" y="5537200"/>
                  </a:lnTo>
                  <a:lnTo>
                    <a:pt x="5118100" y="5537200"/>
                  </a:lnTo>
                  <a:lnTo>
                    <a:pt x="5105400" y="5537200"/>
                  </a:lnTo>
                  <a:lnTo>
                    <a:pt x="5092700" y="5524500"/>
                  </a:lnTo>
                  <a:lnTo>
                    <a:pt x="5080000" y="5537200"/>
                  </a:lnTo>
                  <a:lnTo>
                    <a:pt x="5067300" y="5549900"/>
                  </a:lnTo>
                  <a:lnTo>
                    <a:pt x="5067300" y="5562600"/>
                  </a:lnTo>
                  <a:lnTo>
                    <a:pt x="5054600" y="5575300"/>
                  </a:lnTo>
                  <a:lnTo>
                    <a:pt x="5067300" y="5588000"/>
                  </a:lnTo>
                  <a:lnTo>
                    <a:pt x="5080000" y="5600700"/>
                  </a:lnTo>
                  <a:lnTo>
                    <a:pt x="5092700" y="5600700"/>
                  </a:lnTo>
                  <a:lnTo>
                    <a:pt x="5105400" y="5613400"/>
                  </a:lnTo>
                  <a:lnTo>
                    <a:pt x="5118100" y="5626100"/>
                  </a:lnTo>
                  <a:lnTo>
                    <a:pt x="5130800" y="5626100"/>
                  </a:lnTo>
                  <a:lnTo>
                    <a:pt x="5143500" y="5638800"/>
                  </a:lnTo>
                  <a:lnTo>
                    <a:pt x="5156200" y="5638800"/>
                  </a:lnTo>
                  <a:lnTo>
                    <a:pt x="5168900" y="5651500"/>
                  </a:lnTo>
                  <a:lnTo>
                    <a:pt x="5156200" y="5664200"/>
                  </a:lnTo>
                  <a:lnTo>
                    <a:pt x="5156200" y="5676900"/>
                  </a:lnTo>
                  <a:lnTo>
                    <a:pt x="5143500" y="5689600"/>
                  </a:lnTo>
                  <a:lnTo>
                    <a:pt x="5143500" y="5702300"/>
                  </a:lnTo>
                  <a:lnTo>
                    <a:pt x="5130800" y="5715000"/>
                  </a:lnTo>
                  <a:lnTo>
                    <a:pt x="5143500" y="5727700"/>
                  </a:lnTo>
                  <a:lnTo>
                    <a:pt x="5143500" y="5740400"/>
                  </a:lnTo>
                  <a:lnTo>
                    <a:pt x="5130800" y="5753100"/>
                  </a:lnTo>
                  <a:lnTo>
                    <a:pt x="5118100" y="5765800"/>
                  </a:lnTo>
                  <a:lnTo>
                    <a:pt x="5105400" y="5765800"/>
                  </a:lnTo>
                  <a:lnTo>
                    <a:pt x="5092700" y="5753100"/>
                  </a:lnTo>
                  <a:lnTo>
                    <a:pt x="5080000" y="5765800"/>
                  </a:lnTo>
                  <a:lnTo>
                    <a:pt x="5067300" y="5778500"/>
                  </a:lnTo>
                  <a:lnTo>
                    <a:pt x="5054600" y="5791200"/>
                  </a:lnTo>
                  <a:lnTo>
                    <a:pt x="5054600" y="5803900"/>
                  </a:lnTo>
                  <a:lnTo>
                    <a:pt x="5041900" y="5816600"/>
                  </a:lnTo>
                  <a:lnTo>
                    <a:pt x="5029200" y="5829300"/>
                  </a:lnTo>
                  <a:lnTo>
                    <a:pt x="5029200" y="5842000"/>
                  </a:lnTo>
                  <a:lnTo>
                    <a:pt x="5016500" y="5854700"/>
                  </a:lnTo>
                  <a:lnTo>
                    <a:pt x="5003800" y="5867400"/>
                  </a:lnTo>
                  <a:lnTo>
                    <a:pt x="4991100" y="5880100"/>
                  </a:lnTo>
                  <a:lnTo>
                    <a:pt x="4978400" y="5880100"/>
                  </a:lnTo>
                  <a:lnTo>
                    <a:pt x="4965700" y="5880100"/>
                  </a:lnTo>
                  <a:lnTo>
                    <a:pt x="4953000" y="5867400"/>
                  </a:lnTo>
                  <a:lnTo>
                    <a:pt x="4940300" y="5880100"/>
                  </a:lnTo>
                  <a:lnTo>
                    <a:pt x="4940300" y="5892800"/>
                  </a:lnTo>
                  <a:lnTo>
                    <a:pt x="4953000" y="5905500"/>
                  </a:lnTo>
                  <a:lnTo>
                    <a:pt x="4953000" y="5918200"/>
                  </a:lnTo>
                  <a:lnTo>
                    <a:pt x="4953000" y="5930900"/>
                  </a:lnTo>
                  <a:lnTo>
                    <a:pt x="4965700" y="5943600"/>
                  </a:lnTo>
                  <a:lnTo>
                    <a:pt x="4953000" y="5956300"/>
                  </a:lnTo>
                  <a:lnTo>
                    <a:pt x="4940300" y="5969000"/>
                  </a:lnTo>
                  <a:lnTo>
                    <a:pt x="4927600" y="5956300"/>
                  </a:lnTo>
                  <a:lnTo>
                    <a:pt x="4914900" y="5943600"/>
                  </a:lnTo>
                  <a:lnTo>
                    <a:pt x="4902200" y="5930900"/>
                  </a:lnTo>
                  <a:lnTo>
                    <a:pt x="4889500" y="5918200"/>
                  </a:lnTo>
                  <a:lnTo>
                    <a:pt x="4876800" y="5918200"/>
                  </a:lnTo>
                  <a:lnTo>
                    <a:pt x="4864100" y="5930900"/>
                  </a:lnTo>
                  <a:lnTo>
                    <a:pt x="4851400" y="5943600"/>
                  </a:lnTo>
                  <a:lnTo>
                    <a:pt x="4838700" y="5956300"/>
                  </a:lnTo>
                  <a:lnTo>
                    <a:pt x="4826000" y="5969000"/>
                  </a:lnTo>
                  <a:lnTo>
                    <a:pt x="4813300" y="5956300"/>
                  </a:lnTo>
                  <a:lnTo>
                    <a:pt x="4800600" y="5969000"/>
                  </a:lnTo>
                  <a:lnTo>
                    <a:pt x="4787900" y="5956300"/>
                  </a:lnTo>
                  <a:lnTo>
                    <a:pt x="4775200" y="5956300"/>
                  </a:lnTo>
                  <a:lnTo>
                    <a:pt x="4762500" y="5956300"/>
                  </a:lnTo>
                  <a:lnTo>
                    <a:pt x="4749800" y="5969000"/>
                  </a:lnTo>
                  <a:lnTo>
                    <a:pt x="4737100" y="5969000"/>
                  </a:lnTo>
                  <a:lnTo>
                    <a:pt x="4724400" y="5969000"/>
                  </a:lnTo>
                  <a:lnTo>
                    <a:pt x="4711700" y="5981700"/>
                  </a:lnTo>
                  <a:lnTo>
                    <a:pt x="4699000" y="5969000"/>
                  </a:lnTo>
                  <a:lnTo>
                    <a:pt x="4686300" y="5956300"/>
                  </a:lnTo>
                  <a:lnTo>
                    <a:pt x="4673600" y="5943600"/>
                  </a:lnTo>
                  <a:lnTo>
                    <a:pt x="4660900" y="5930900"/>
                  </a:lnTo>
                  <a:lnTo>
                    <a:pt x="4648200" y="5943600"/>
                  </a:lnTo>
                  <a:lnTo>
                    <a:pt x="4635500" y="5956300"/>
                  </a:lnTo>
                  <a:lnTo>
                    <a:pt x="4622800" y="5956300"/>
                  </a:lnTo>
                  <a:lnTo>
                    <a:pt x="4610100" y="5969000"/>
                  </a:lnTo>
                  <a:lnTo>
                    <a:pt x="4597400" y="5969000"/>
                  </a:lnTo>
                  <a:lnTo>
                    <a:pt x="4584700" y="5981700"/>
                  </a:lnTo>
                  <a:lnTo>
                    <a:pt x="4572000" y="5981700"/>
                  </a:lnTo>
                  <a:lnTo>
                    <a:pt x="4559300" y="5994400"/>
                  </a:lnTo>
                  <a:lnTo>
                    <a:pt x="4546600" y="6007100"/>
                  </a:lnTo>
                  <a:lnTo>
                    <a:pt x="4533900" y="6007100"/>
                  </a:lnTo>
                  <a:lnTo>
                    <a:pt x="4521200" y="6007100"/>
                  </a:lnTo>
                  <a:lnTo>
                    <a:pt x="4508500" y="6019800"/>
                  </a:lnTo>
                  <a:lnTo>
                    <a:pt x="4495800" y="6007100"/>
                  </a:lnTo>
                  <a:lnTo>
                    <a:pt x="4483100" y="6007100"/>
                  </a:lnTo>
                  <a:lnTo>
                    <a:pt x="4470400" y="6007100"/>
                  </a:lnTo>
                  <a:lnTo>
                    <a:pt x="4457700" y="6007100"/>
                  </a:lnTo>
                  <a:lnTo>
                    <a:pt x="4445000" y="6007100"/>
                  </a:lnTo>
                  <a:lnTo>
                    <a:pt x="4432300" y="5994400"/>
                  </a:lnTo>
                  <a:lnTo>
                    <a:pt x="4419600" y="5981700"/>
                  </a:lnTo>
                  <a:lnTo>
                    <a:pt x="4406900" y="5969000"/>
                  </a:lnTo>
                  <a:lnTo>
                    <a:pt x="4394200" y="5956300"/>
                  </a:lnTo>
                  <a:lnTo>
                    <a:pt x="4394200" y="5943600"/>
                  </a:lnTo>
                  <a:lnTo>
                    <a:pt x="4381500" y="5930900"/>
                  </a:lnTo>
                  <a:lnTo>
                    <a:pt x="4368800" y="5918200"/>
                  </a:lnTo>
                  <a:lnTo>
                    <a:pt x="4356100" y="5918200"/>
                  </a:lnTo>
                  <a:lnTo>
                    <a:pt x="4343400" y="5918200"/>
                  </a:lnTo>
                  <a:lnTo>
                    <a:pt x="4330700" y="5918200"/>
                  </a:lnTo>
                  <a:lnTo>
                    <a:pt x="4318000" y="5918200"/>
                  </a:lnTo>
                  <a:lnTo>
                    <a:pt x="4305300" y="5905500"/>
                  </a:lnTo>
                  <a:lnTo>
                    <a:pt x="4305300" y="5892800"/>
                  </a:lnTo>
                  <a:lnTo>
                    <a:pt x="4318000" y="5880100"/>
                  </a:lnTo>
                  <a:lnTo>
                    <a:pt x="4330700" y="5867400"/>
                  </a:lnTo>
                  <a:lnTo>
                    <a:pt x="4330700" y="5854700"/>
                  </a:lnTo>
                  <a:lnTo>
                    <a:pt x="4330700" y="5842000"/>
                  </a:lnTo>
                  <a:lnTo>
                    <a:pt x="4318000" y="5829300"/>
                  </a:lnTo>
                  <a:lnTo>
                    <a:pt x="4318000" y="5816600"/>
                  </a:lnTo>
                  <a:lnTo>
                    <a:pt x="4305300" y="5803900"/>
                  </a:lnTo>
                  <a:lnTo>
                    <a:pt x="4292600" y="5803900"/>
                  </a:lnTo>
                  <a:lnTo>
                    <a:pt x="4279900" y="5803900"/>
                  </a:lnTo>
                  <a:lnTo>
                    <a:pt x="4267200" y="5803900"/>
                  </a:lnTo>
                  <a:lnTo>
                    <a:pt x="4254500" y="5791200"/>
                  </a:lnTo>
                  <a:lnTo>
                    <a:pt x="4241800" y="5778500"/>
                  </a:lnTo>
                  <a:lnTo>
                    <a:pt x="4229100" y="5765800"/>
                  </a:lnTo>
                  <a:lnTo>
                    <a:pt x="4216400" y="5753100"/>
                  </a:lnTo>
                  <a:lnTo>
                    <a:pt x="4203700" y="5740400"/>
                  </a:lnTo>
                  <a:lnTo>
                    <a:pt x="4191000" y="5727700"/>
                  </a:lnTo>
                  <a:lnTo>
                    <a:pt x="4178300" y="5715000"/>
                  </a:lnTo>
                  <a:lnTo>
                    <a:pt x="4165600" y="5727700"/>
                  </a:lnTo>
                  <a:lnTo>
                    <a:pt x="4165600" y="5740400"/>
                  </a:lnTo>
                  <a:lnTo>
                    <a:pt x="4178300" y="5753100"/>
                  </a:lnTo>
                  <a:lnTo>
                    <a:pt x="4191000" y="5765800"/>
                  </a:lnTo>
                  <a:lnTo>
                    <a:pt x="4191000" y="5778500"/>
                  </a:lnTo>
                  <a:lnTo>
                    <a:pt x="4203700" y="5791200"/>
                  </a:lnTo>
                  <a:lnTo>
                    <a:pt x="4203700" y="5803900"/>
                  </a:lnTo>
                  <a:lnTo>
                    <a:pt x="4191000" y="5816600"/>
                  </a:lnTo>
                  <a:lnTo>
                    <a:pt x="4178300" y="5816600"/>
                  </a:lnTo>
                  <a:lnTo>
                    <a:pt x="4165600" y="5816600"/>
                  </a:lnTo>
                  <a:lnTo>
                    <a:pt x="4152900" y="5829300"/>
                  </a:lnTo>
                  <a:lnTo>
                    <a:pt x="4152900" y="5842000"/>
                  </a:lnTo>
                  <a:lnTo>
                    <a:pt x="4152900" y="5854700"/>
                  </a:lnTo>
                  <a:lnTo>
                    <a:pt x="4152900" y="5867400"/>
                  </a:lnTo>
                  <a:lnTo>
                    <a:pt x="4140200" y="5880100"/>
                  </a:lnTo>
                  <a:lnTo>
                    <a:pt x="4127500" y="5880100"/>
                  </a:lnTo>
                  <a:lnTo>
                    <a:pt x="4114800" y="5892800"/>
                  </a:lnTo>
                  <a:lnTo>
                    <a:pt x="4102100" y="5892800"/>
                  </a:lnTo>
                  <a:lnTo>
                    <a:pt x="4089400" y="5880100"/>
                  </a:lnTo>
                  <a:lnTo>
                    <a:pt x="4076700" y="5880100"/>
                  </a:lnTo>
                  <a:lnTo>
                    <a:pt x="4064000" y="5892800"/>
                  </a:lnTo>
                  <a:lnTo>
                    <a:pt x="4051300" y="5905500"/>
                  </a:lnTo>
                  <a:lnTo>
                    <a:pt x="4038600" y="5918200"/>
                  </a:lnTo>
                  <a:lnTo>
                    <a:pt x="4025900" y="5930900"/>
                  </a:lnTo>
                  <a:lnTo>
                    <a:pt x="4013200" y="5943600"/>
                  </a:lnTo>
                  <a:lnTo>
                    <a:pt x="4000500" y="5956300"/>
                  </a:lnTo>
                  <a:lnTo>
                    <a:pt x="3987800" y="5969000"/>
                  </a:lnTo>
                  <a:lnTo>
                    <a:pt x="3975100" y="5969000"/>
                  </a:lnTo>
                  <a:lnTo>
                    <a:pt x="3962400" y="5969000"/>
                  </a:lnTo>
                  <a:lnTo>
                    <a:pt x="3949700" y="5956300"/>
                  </a:lnTo>
                  <a:lnTo>
                    <a:pt x="3937000" y="5943600"/>
                  </a:lnTo>
                  <a:lnTo>
                    <a:pt x="3924300" y="5943600"/>
                  </a:lnTo>
                  <a:lnTo>
                    <a:pt x="3911600" y="5943600"/>
                  </a:lnTo>
                  <a:lnTo>
                    <a:pt x="3898900" y="5956300"/>
                  </a:lnTo>
                  <a:lnTo>
                    <a:pt x="3886200" y="5956300"/>
                  </a:lnTo>
                  <a:lnTo>
                    <a:pt x="3873500" y="5956300"/>
                  </a:lnTo>
                  <a:lnTo>
                    <a:pt x="3860800" y="5969000"/>
                  </a:lnTo>
                  <a:lnTo>
                    <a:pt x="3848100" y="5981700"/>
                  </a:lnTo>
                  <a:lnTo>
                    <a:pt x="3835400" y="5981700"/>
                  </a:lnTo>
                  <a:lnTo>
                    <a:pt x="3822700" y="5994400"/>
                  </a:lnTo>
                  <a:lnTo>
                    <a:pt x="3810000" y="6007100"/>
                  </a:lnTo>
                  <a:lnTo>
                    <a:pt x="3797300" y="6007100"/>
                  </a:lnTo>
                  <a:lnTo>
                    <a:pt x="3784600" y="6007100"/>
                  </a:lnTo>
                  <a:lnTo>
                    <a:pt x="3771900" y="6007100"/>
                  </a:lnTo>
                  <a:lnTo>
                    <a:pt x="3759200" y="5994400"/>
                  </a:lnTo>
                  <a:lnTo>
                    <a:pt x="3746500" y="5981700"/>
                  </a:lnTo>
                  <a:lnTo>
                    <a:pt x="3746500" y="5969000"/>
                  </a:lnTo>
                  <a:lnTo>
                    <a:pt x="3746500" y="5956300"/>
                  </a:lnTo>
                  <a:lnTo>
                    <a:pt x="3746500" y="5943600"/>
                  </a:lnTo>
                  <a:lnTo>
                    <a:pt x="3746500" y="5930900"/>
                  </a:lnTo>
                  <a:lnTo>
                    <a:pt x="3746500" y="5918200"/>
                  </a:lnTo>
                  <a:lnTo>
                    <a:pt x="3746500" y="5905500"/>
                  </a:lnTo>
                  <a:lnTo>
                    <a:pt x="3746500" y="5892800"/>
                  </a:lnTo>
                  <a:lnTo>
                    <a:pt x="3733800" y="5880100"/>
                  </a:lnTo>
                  <a:lnTo>
                    <a:pt x="3733800" y="5867400"/>
                  </a:lnTo>
                  <a:lnTo>
                    <a:pt x="3733800" y="5854700"/>
                  </a:lnTo>
                  <a:lnTo>
                    <a:pt x="3721100" y="5842000"/>
                  </a:lnTo>
                  <a:lnTo>
                    <a:pt x="3721100" y="5829300"/>
                  </a:lnTo>
                  <a:lnTo>
                    <a:pt x="3721100" y="5816600"/>
                  </a:lnTo>
                  <a:lnTo>
                    <a:pt x="3721100" y="5803900"/>
                  </a:lnTo>
                  <a:lnTo>
                    <a:pt x="3721100" y="5791200"/>
                  </a:lnTo>
                  <a:lnTo>
                    <a:pt x="3721100" y="5778500"/>
                  </a:lnTo>
                  <a:lnTo>
                    <a:pt x="3708400" y="5765800"/>
                  </a:lnTo>
                  <a:lnTo>
                    <a:pt x="3708400" y="5753100"/>
                  </a:lnTo>
                  <a:lnTo>
                    <a:pt x="3695700" y="5740400"/>
                  </a:lnTo>
                  <a:lnTo>
                    <a:pt x="3683000" y="5753100"/>
                  </a:lnTo>
                  <a:lnTo>
                    <a:pt x="3670300" y="5765800"/>
                  </a:lnTo>
                  <a:lnTo>
                    <a:pt x="3657600" y="5753100"/>
                  </a:lnTo>
                  <a:lnTo>
                    <a:pt x="3644900" y="5740400"/>
                  </a:lnTo>
                  <a:lnTo>
                    <a:pt x="3632200" y="5740400"/>
                  </a:lnTo>
                  <a:lnTo>
                    <a:pt x="3619500" y="5740400"/>
                  </a:lnTo>
                  <a:lnTo>
                    <a:pt x="3606800" y="5740400"/>
                  </a:lnTo>
                  <a:lnTo>
                    <a:pt x="3594100" y="5740400"/>
                  </a:lnTo>
                  <a:lnTo>
                    <a:pt x="3581400" y="5727700"/>
                  </a:lnTo>
                  <a:lnTo>
                    <a:pt x="3581400" y="5715000"/>
                  </a:lnTo>
                  <a:lnTo>
                    <a:pt x="3581400" y="5702300"/>
                  </a:lnTo>
                  <a:lnTo>
                    <a:pt x="3581400" y="5689600"/>
                  </a:lnTo>
                  <a:lnTo>
                    <a:pt x="3581400" y="5676900"/>
                  </a:lnTo>
                  <a:lnTo>
                    <a:pt x="3581400" y="5664200"/>
                  </a:lnTo>
                  <a:lnTo>
                    <a:pt x="3594100" y="5651500"/>
                  </a:lnTo>
                  <a:lnTo>
                    <a:pt x="3606800" y="5651500"/>
                  </a:lnTo>
                  <a:lnTo>
                    <a:pt x="3619500" y="5638800"/>
                  </a:lnTo>
                  <a:lnTo>
                    <a:pt x="3606800" y="5626100"/>
                  </a:lnTo>
                  <a:lnTo>
                    <a:pt x="3594100" y="5613400"/>
                  </a:lnTo>
                  <a:lnTo>
                    <a:pt x="3581400" y="5626100"/>
                  </a:lnTo>
                  <a:lnTo>
                    <a:pt x="3568700" y="5638800"/>
                  </a:lnTo>
                  <a:lnTo>
                    <a:pt x="3556000" y="5638800"/>
                  </a:lnTo>
                  <a:lnTo>
                    <a:pt x="3543300" y="5651500"/>
                  </a:lnTo>
                  <a:lnTo>
                    <a:pt x="3530600" y="5638800"/>
                  </a:lnTo>
                  <a:lnTo>
                    <a:pt x="3517900" y="5626100"/>
                  </a:lnTo>
                  <a:lnTo>
                    <a:pt x="3505200" y="5613400"/>
                  </a:lnTo>
                  <a:lnTo>
                    <a:pt x="3517900" y="5600700"/>
                  </a:lnTo>
                  <a:lnTo>
                    <a:pt x="3517900" y="5588000"/>
                  </a:lnTo>
                  <a:lnTo>
                    <a:pt x="3505200" y="5575300"/>
                  </a:lnTo>
                  <a:lnTo>
                    <a:pt x="3505200" y="5562600"/>
                  </a:lnTo>
                  <a:lnTo>
                    <a:pt x="3505200" y="5549900"/>
                  </a:lnTo>
                  <a:lnTo>
                    <a:pt x="3505200" y="5537200"/>
                  </a:lnTo>
                  <a:lnTo>
                    <a:pt x="3492500" y="5524500"/>
                  </a:lnTo>
                  <a:lnTo>
                    <a:pt x="3479800" y="5511800"/>
                  </a:lnTo>
                  <a:lnTo>
                    <a:pt x="3467100" y="5524500"/>
                  </a:lnTo>
                  <a:lnTo>
                    <a:pt x="3454400" y="5511800"/>
                  </a:lnTo>
                  <a:lnTo>
                    <a:pt x="3441700" y="5511800"/>
                  </a:lnTo>
                  <a:lnTo>
                    <a:pt x="3429000" y="5511800"/>
                  </a:lnTo>
                  <a:lnTo>
                    <a:pt x="3416300" y="5511800"/>
                  </a:lnTo>
                  <a:lnTo>
                    <a:pt x="3403600" y="5511800"/>
                  </a:lnTo>
                  <a:lnTo>
                    <a:pt x="3390900" y="5499100"/>
                  </a:lnTo>
                  <a:lnTo>
                    <a:pt x="3378200" y="5486400"/>
                  </a:lnTo>
                  <a:lnTo>
                    <a:pt x="3365500" y="5473700"/>
                  </a:lnTo>
                  <a:lnTo>
                    <a:pt x="3352800" y="5461000"/>
                  </a:lnTo>
                  <a:lnTo>
                    <a:pt x="3340100" y="5473700"/>
                  </a:lnTo>
                  <a:lnTo>
                    <a:pt x="3327400" y="5473700"/>
                  </a:lnTo>
                  <a:lnTo>
                    <a:pt x="3314700" y="5473700"/>
                  </a:lnTo>
                  <a:lnTo>
                    <a:pt x="3302000" y="5473700"/>
                  </a:lnTo>
                  <a:lnTo>
                    <a:pt x="3289300" y="5473700"/>
                  </a:lnTo>
                  <a:lnTo>
                    <a:pt x="3276600" y="5461000"/>
                  </a:lnTo>
                  <a:lnTo>
                    <a:pt x="3289300" y="5448300"/>
                  </a:lnTo>
                  <a:lnTo>
                    <a:pt x="3302000" y="5435600"/>
                  </a:lnTo>
                  <a:lnTo>
                    <a:pt x="3302000" y="5422900"/>
                  </a:lnTo>
                  <a:lnTo>
                    <a:pt x="3314700" y="5410200"/>
                  </a:lnTo>
                  <a:lnTo>
                    <a:pt x="3302000" y="5397500"/>
                  </a:lnTo>
                  <a:lnTo>
                    <a:pt x="3289300" y="5384800"/>
                  </a:lnTo>
                  <a:lnTo>
                    <a:pt x="3276600" y="5372100"/>
                  </a:lnTo>
                  <a:lnTo>
                    <a:pt x="3263900" y="5384800"/>
                  </a:lnTo>
                  <a:lnTo>
                    <a:pt x="3251200" y="5384800"/>
                  </a:lnTo>
                  <a:lnTo>
                    <a:pt x="3238500" y="5397500"/>
                  </a:lnTo>
                  <a:lnTo>
                    <a:pt x="3225800" y="5384800"/>
                  </a:lnTo>
                  <a:lnTo>
                    <a:pt x="3213100" y="5372100"/>
                  </a:lnTo>
                  <a:lnTo>
                    <a:pt x="3213100" y="5359400"/>
                  </a:lnTo>
                  <a:lnTo>
                    <a:pt x="3213100" y="5346700"/>
                  </a:lnTo>
                  <a:lnTo>
                    <a:pt x="3200400" y="5334000"/>
                  </a:lnTo>
                  <a:lnTo>
                    <a:pt x="3187700" y="5334000"/>
                  </a:lnTo>
                  <a:lnTo>
                    <a:pt x="3175000" y="5321300"/>
                  </a:lnTo>
                  <a:lnTo>
                    <a:pt x="3162300" y="5321300"/>
                  </a:lnTo>
                  <a:lnTo>
                    <a:pt x="3149600" y="5321300"/>
                  </a:lnTo>
                  <a:lnTo>
                    <a:pt x="3136900" y="5321300"/>
                  </a:lnTo>
                  <a:lnTo>
                    <a:pt x="3124200" y="5308600"/>
                  </a:lnTo>
                  <a:lnTo>
                    <a:pt x="3111500" y="5308600"/>
                  </a:lnTo>
                  <a:lnTo>
                    <a:pt x="3098800" y="5321300"/>
                  </a:lnTo>
                  <a:lnTo>
                    <a:pt x="3086100" y="5334000"/>
                  </a:lnTo>
                  <a:lnTo>
                    <a:pt x="3073400" y="5346700"/>
                  </a:lnTo>
                  <a:lnTo>
                    <a:pt x="3060700" y="5359400"/>
                  </a:lnTo>
                  <a:lnTo>
                    <a:pt x="3048000" y="5372100"/>
                  </a:lnTo>
                  <a:lnTo>
                    <a:pt x="3048000" y="5384800"/>
                  </a:lnTo>
                  <a:lnTo>
                    <a:pt x="3048000" y="5397500"/>
                  </a:lnTo>
                  <a:lnTo>
                    <a:pt x="3035300" y="5410200"/>
                  </a:lnTo>
                  <a:lnTo>
                    <a:pt x="3022600" y="5422900"/>
                  </a:lnTo>
                  <a:lnTo>
                    <a:pt x="3009900" y="5422900"/>
                  </a:lnTo>
                  <a:lnTo>
                    <a:pt x="2997200" y="5410200"/>
                  </a:lnTo>
                  <a:lnTo>
                    <a:pt x="2984500" y="5397500"/>
                  </a:lnTo>
                  <a:lnTo>
                    <a:pt x="2971800" y="5397500"/>
                  </a:lnTo>
                  <a:lnTo>
                    <a:pt x="2959100" y="5397500"/>
                  </a:lnTo>
                  <a:lnTo>
                    <a:pt x="2946400" y="5410200"/>
                  </a:lnTo>
                  <a:lnTo>
                    <a:pt x="2933700" y="5410200"/>
                  </a:lnTo>
                  <a:lnTo>
                    <a:pt x="2921000" y="5422900"/>
                  </a:lnTo>
                  <a:lnTo>
                    <a:pt x="2908300" y="5422900"/>
                  </a:lnTo>
                  <a:lnTo>
                    <a:pt x="2895600" y="5435600"/>
                  </a:lnTo>
                  <a:lnTo>
                    <a:pt x="2882900" y="5435600"/>
                  </a:lnTo>
                  <a:lnTo>
                    <a:pt x="2870200" y="5422900"/>
                  </a:lnTo>
                  <a:lnTo>
                    <a:pt x="2857500" y="5435600"/>
                  </a:lnTo>
                  <a:lnTo>
                    <a:pt x="2844800" y="5435600"/>
                  </a:lnTo>
                  <a:lnTo>
                    <a:pt x="2832100" y="5448300"/>
                  </a:lnTo>
                  <a:lnTo>
                    <a:pt x="2819400" y="5435600"/>
                  </a:lnTo>
                  <a:lnTo>
                    <a:pt x="2819400" y="5422900"/>
                  </a:lnTo>
                  <a:lnTo>
                    <a:pt x="2819400" y="5410200"/>
                  </a:lnTo>
                  <a:lnTo>
                    <a:pt x="2832100" y="5397500"/>
                  </a:lnTo>
                  <a:lnTo>
                    <a:pt x="2844800" y="5384800"/>
                  </a:lnTo>
                  <a:lnTo>
                    <a:pt x="2857500" y="5372100"/>
                  </a:lnTo>
                  <a:lnTo>
                    <a:pt x="2857500" y="5359400"/>
                  </a:lnTo>
                  <a:lnTo>
                    <a:pt x="2844800" y="5346700"/>
                  </a:lnTo>
                  <a:lnTo>
                    <a:pt x="2844800" y="5334000"/>
                  </a:lnTo>
                  <a:lnTo>
                    <a:pt x="2844800" y="5321300"/>
                  </a:lnTo>
                  <a:lnTo>
                    <a:pt x="2844800" y="5308600"/>
                  </a:lnTo>
                  <a:lnTo>
                    <a:pt x="2832100" y="5295900"/>
                  </a:lnTo>
                  <a:lnTo>
                    <a:pt x="2844800" y="5283200"/>
                  </a:lnTo>
                  <a:lnTo>
                    <a:pt x="2844800" y="5270500"/>
                  </a:lnTo>
                  <a:lnTo>
                    <a:pt x="2857500" y="5257800"/>
                  </a:lnTo>
                  <a:lnTo>
                    <a:pt x="2857500" y="5245100"/>
                  </a:lnTo>
                  <a:lnTo>
                    <a:pt x="2857500" y="5232400"/>
                  </a:lnTo>
                  <a:lnTo>
                    <a:pt x="2857500" y="5219700"/>
                  </a:lnTo>
                  <a:lnTo>
                    <a:pt x="2857500" y="5207000"/>
                  </a:lnTo>
                  <a:lnTo>
                    <a:pt x="2857500" y="5194300"/>
                  </a:lnTo>
                  <a:lnTo>
                    <a:pt x="2844800" y="5181600"/>
                  </a:lnTo>
                  <a:lnTo>
                    <a:pt x="2832100" y="5168900"/>
                  </a:lnTo>
                  <a:lnTo>
                    <a:pt x="2819400" y="5156200"/>
                  </a:lnTo>
                  <a:lnTo>
                    <a:pt x="2806700" y="5168900"/>
                  </a:lnTo>
                  <a:lnTo>
                    <a:pt x="2794000" y="5156200"/>
                  </a:lnTo>
                  <a:lnTo>
                    <a:pt x="2781300" y="5168900"/>
                  </a:lnTo>
                  <a:lnTo>
                    <a:pt x="2768600" y="5181600"/>
                  </a:lnTo>
                  <a:lnTo>
                    <a:pt x="2755900" y="5181600"/>
                  </a:lnTo>
                  <a:lnTo>
                    <a:pt x="2743200" y="5181600"/>
                  </a:lnTo>
                  <a:lnTo>
                    <a:pt x="2730500" y="5194300"/>
                  </a:lnTo>
                  <a:lnTo>
                    <a:pt x="2730500" y="5207000"/>
                  </a:lnTo>
                  <a:lnTo>
                    <a:pt x="2717800" y="5219700"/>
                  </a:lnTo>
                  <a:lnTo>
                    <a:pt x="2705100" y="5232400"/>
                  </a:lnTo>
                  <a:lnTo>
                    <a:pt x="2692400" y="5245100"/>
                  </a:lnTo>
                  <a:lnTo>
                    <a:pt x="2679700" y="5245100"/>
                  </a:lnTo>
                  <a:lnTo>
                    <a:pt x="2667000" y="5257800"/>
                  </a:lnTo>
                  <a:lnTo>
                    <a:pt x="2654300" y="5270500"/>
                  </a:lnTo>
                  <a:lnTo>
                    <a:pt x="2641600" y="5283200"/>
                  </a:lnTo>
                  <a:lnTo>
                    <a:pt x="2628900" y="5295900"/>
                  </a:lnTo>
                  <a:lnTo>
                    <a:pt x="2616200" y="5295900"/>
                  </a:lnTo>
                  <a:lnTo>
                    <a:pt x="2603500" y="5308600"/>
                  </a:lnTo>
                  <a:lnTo>
                    <a:pt x="2590800" y="5321300"/>
                  </a:lnTo>
                  <a:lnTo>
                    <a:pt x="2578100" y="5334000"/>
                  </a:lnTo>
                  <a:lnTo>
                    <a:pt x="2565400" y="5346700"/>
                  </a:lnTo>
                  <a:lnTo>
                    <a:pt x="2552700" y="5359400"/>
                  </a:lnTo>
                  <a:lnTo>
                    <a:pt x="2540000" y="5372100"/>
                  </a:lnTo>
                  <a:lnTo>
                    <a:pt x="2527300" y="5384800"/>
                  </a:lnTo>
                  <a:lnTo>
                    <a:pt x="2514600" y="5384800"/>
                  </a:lnTo>
                  <a:lnTo>
                    <a:pt x="2501900" y="5384800"/>
                  </a:lnTo>
                  <a:lnTo>
                    <a:pt x="2489200" y="5372100"/>
                  </a:lnTo>
                  <a:lnTo>
                    <a:pt x="2476500" y="5372100"/>
                  </a:lnTo>
                  <a:lnTo>
                    <a:pt x="2463800" y="5384800"/>
                  </a:lnTo>
                  <a:lnTo>
                    <a:pt x="2451100" y="5372100"/>
                  </a:lnTo>
                  <a:lnTo>
                    <a:pt x="2438400" y="5384800"/>
                  </a:lnTo>
                  <a:lnTo>
                    <a:pt x="2425700" y="5384800"/>
                  </a:lnTo>
                  <a:lnTo>
                    <a:pt x="2413000" y="5384800"/>
                  </a:lnTo>
                  <a:lnTo>
                    <a:pt x="2400300" y="5372100"/>
                  </a:lnTo>
                  <a:lnTo>
                    <a:pt x="2387600" y="5372100"/>
                  </a:lnTo>
                  <a:lnTo>
                    <a:pt x="2374900" y="5372100"/>
                  </a:lnTo>
                  <a:lnTo>
                    <a:pt x="2362200" y="5359400"/>
                  </a:lnTo>
                  <a:lnTo>
                    <a:pt x="2362200" y="5346700"/>
                  </a:lnTo>
                  <a:lnTo>
                    <a:pt x="2362200" y="5334000"/>
                  </a:lnTo>
                  <a:lnTo>
                    <a:pt x="2362200" y="5321300"/>
                  </a:lnTo>
                  <a:lnTo>
                    <a:pt x="2374900" y="5308600"/>
                  </a:lnTo>
                  <a:lnTo>
                    <a:pt x="2362200" y="5295900"/>
                  </a:lnTo>
                  <a:lnTo>
                    <a:pt x="2349500" y="5283200"/>
                  </a:lnTo>
                  <a:lnTo>
                    <a:pt x="2336800" y="5283200"/>
                  </a:lnTo>
                  <a:lnTo>
                    <a:pt x="2324100" y="5283200"/>
                  </a:lnTo>
                  <a:lnTo>
                    <a:pt x="2311400" y="5283200"/>
                  </a:lnTo>
                  <a:lnTo>
                    <a:pt x="2298700" y="5283200"/>
                  </a:lnTo>
                  <a:lnTo>
                    <a:pt x="2286000" y="5283200"/>
                  </a:lnTo>
                  <a:lnTo>
                    <a:pt x="2273300" y="5270500"/>
                  </a:lnTo>
                  <a:lnTo>
                    <a:pt x="2260600" y="5270500"/>
                  </a:lnTo>
                  <a:lnTo>
                    <a:pt x="2247900" y="5270500"/>
                  </a:lnTo>
                  <a:lnTo>
                    <a:pt x="2235200" y="5257800"/>
                  </a:lnTo>
                  <a:lnTo>
                    <a:pt x="2222500" y="5245100"/>
                  </a:lnTo>
                  <a:lnTo>
                    <a:pt x="2209800" y="5257800"/>
                  </a:lnTo>
                  <a:lnTo>
                    <a:pt x="2197100" y="5257800"/>
                  </a:lnTo>
                  <a:lnTo>
                    <a:pt x="2184400" y="5270500"/>
                  </a:lnTo>
                  <a:lnTo>
                    <a:pt x="2171700" y="5283200"/>
                  </a:lnTo>
                  <a:lnTo>
                    <a:pt x="2159000" y="5283200"/>
                  </a:lnTo>
                  <a:lnTo>
                    <a:pt x="2146300" y="5270500"/>
                  </a:lnTo>
                  <a:lnTo>
                    <a:pt x="2146300" y="5257800"/>
                  </a:lnTo>
                  <a:lnTo>
                    <a:pt x="2146300" y="5245100"/>
                  </a:lnTo>
                  <a:lnTo>
                    <a:pt x="2133600" y="5232400"/>
                  </a:lnTo>
                  <a:lnTo>
                    <a:pt x="2120900" y="5245100"/>
                  </a:lnTo>
                  <a:lnTo>
                    <a:pt x="2108200" y="5245100"/>
                  </a:lnTo>
                  <a:lnTo>
                    <a:pt x="2095500" y="5232400"/>
                  </a:lnTo>
                  <a:lnTo>
                    <a:pt x="2082800" y="5219700"/>
                  </a:lnTo>
                  <a:lnTo>
                    <a:pt x="2070100" y="5207000"/>
                  </a:lnTo>
                  <a:lnTo>
                    <a:pt x="2070100" y="5194300"/>
                  </a:lnTo>
                  <a:lnTo>
                    <a:pt x="2082800" y="5181600"/>
                  </a:lnTo>
                  <a:lnTo>
                    <a:pt x="2082800" y="5168900"/>
                  </a:lnTo>
                  <a:lnTo>
                    <a:pt x="2095500" y="5156200"/>
                  </a:lnTo>
                  <a:lnTo>
                    <a:pt x="2108200" y="5143500"/>
                  </a:lnTo>
                  <a:lnTo>
                    <a:pt x="2108200" y="5130800"/>
                  </a:lnTo>
                  <a:lnTo>
                    <a:pt x="2108200" y="5118100"/>
                  </a:lnTo>
                  <a:lnTo>
                    <a:pt x="2095500" y="5105400"/>
                  </a:lnTo>
                  <a:lnTo>
                    <a:pt x="2108200" y="5092700"/>
                  </a:lnTo>
                  <a:lnTo>
                    <a:pt x="2095500" y="5080000"/>
                  </a:lnTo>
                  <a:lnTo>
                    <a:pt x="2082800" y="5080000"/>
                  </a:lnTo>
                  <a:lnTo>
                    <a:pt x="2070100" y="5080000"/>
                  </a:lnTo>
                  <a:lnTo>
                    <a:pt x="2057400" y="5080000"/>
                  </a:lnTo>
                  <a:lnTo>
                    <a:pt x="2044700" y="5080000"/>
                  </a:lnTo>
                  <a:lnTo>
                    <a:pt x="2032000" y="5092700"/>
                  </a:lnTo>
                  <a:lnTo>
                    <a:pt x="2019300" y="5080000"/>
                  </a:lnTo>
                  <a:lnTo>
                    <a:pt x="2006600" y="5092700"/>
                  </a:lnTo>
                  <a:lnTo>
                    <a:pt x="2006600" y="5105400"/>
                  </a:lnTo>
                  <a:lnTo>
                    <a:pt x="1993900" y="5118100"/>
                  </a:lnTo>
                  <a:lnTo>
                    <a:pt x="1981200" y="5118100"/>
                  </a:lnTo>
                  <a:lnTo>
                    <a:pt x="1968500" y="5105400"/>
                  </a:lnTo>
                  <a:lnTo>
                    <a:pt x="1955800" y="5105400"/>
                  </a:lnTo>
                  <a:lnTo>
                    <a:pt x="1943100" y="5092700"/>
                  </a:lnTo>
                  <a:lnTo>
                    <a:pt x="1930400" y="5092700"/>
                  </a:lnTo>
                  <a:lnTo>
                    <a:pt x="1917700" y="5080000"/>
                  </a:lnTo>
                  <a:lnTo>
                    <a:pt x="1905000" y="5067300"/>
                  </a:lnTo>
                  <a:lnTo>
                    <a:pt x="1892300" y="5067300"/>
                  </a:lnTo>
                  <a:lnTo>
                    <a:pt x="1879600" y="5067300"/>
                  </a:lnTo>
                  <a:lnTo>
                    <a:pt x="1866900" y="5080000"/>
                  </a:lnTo>
                  <a:lnTo>
                    <a:pt x="1866900" y="5092700"/>
                  </a:lnTo>
                  <a:lnTo>
                    <a:pt x="1854200" y="5105400"/>
                  </a:lnTo>
                  <a:lnTo>
                    <a:pt x="1854200" y="5118100"/>
                  </a:lnTo>
                  <a:lnTo>
                    <a:pt x="1841500" y="5130800"/>
                  </a:lnTo>
                  <a:lnTo>
                    <a:pt x="1828800" y="5118100"/>
                  </a:lnTo>
                  <a:lnTo>
                    <a:pt x="1816100" y="5105400"/>
                  </a:lnTo>
                  <a:lnTo>
                    <a:pt x="1828800" y="5092700"/>
                  </a:lnTo>
                  <a:lnTo>
                    <a:pt x="1828800" y="5080000"/>
                  </a:lnTo>
                  <a:lnTo>
                    <a:pt x="1841500" y="5067300"/>
                  </a:lnTo>
                  <a:lnTo>
                    <a:pt x="1841500" y="5054600"/>
                  </a:lnTo>
                  <a:lnTo>
                    <a:pt x="1841500" y="5041900"/>
                  </a:lnTo>
                  <a:lnTo>
                    <a:pt x="1841500" y="5029200"/>
                  </a:lnTo>
                  <a:lnTo>
                    <a:pt x="1828800" y="5016500"/>
                  </a:lnTo>
                  <a:lnTo>
                    <a:pt x="1816100" y="5003800"/>
                  </a:lnTo>
                  <a:lnTo>
                    <a:pt x="1803400" y="5003800"/>
                  </a:lnTo>
                  <a:lnTo>
                    <a:pt x="1790700" y="5016500"/>
                  </a:lnTo>
                  <a:lnTo>
                    <a:pt x="1778000" y="5016500"/>
                  </a:lnTo>
                  <a:lnTo>
                    <a:pt x="1765300" y="5016500"/>
                  </a:lnTo>
                  <a:lnTo>
                    <a:pt x="1752600" y="5003800"/>
                  </a:lnTo>
                  <a:lnTo>
                    <a:pt x="1739900" y="5016500"/>
                  </a:lnTo>
                  <a:lnTo>
                    <a:pt x="1727200" y="5003800"/>
                  </a:lnTo>
                  <a:lnTo>
                    <a:pt x="1714500" y="4991100"/>
                  </a:lnTo>
                  <a:lnTo>
                    <a:pt x="1714500" y="4978400"/>
                  </a:lnTo>
                  <a:lnTo>
                    <a:pt x="1701800" y="4965700"/>
                  </a:lnTo>
                  <a:lnTo>
                    <a:pt x="1701800" y="4953000"/>
                  </a:lnTo>
                  <a:lnTo>
                    <a:pt x="1714500" y="4940300"/>
                  </a:lnTo>
                  <a:lnTo>
                    <a:pt x="1701800" y="4927600"/>
                  </a:lnTo>
                  <a:lnTo>
                    <a:pt x="1689100" y="4927600"/>
                  </a:lnTo>
                  <a:lnTo>
                    <a:pt x="1676400" y="4927600"/>
                  </a:lnTo>
                  <a:lnTo>
                    <a:pt x="1663700" y="4927600"/>
                  </a:lnTo>
                  <a:lnTo>
                    <a:pt x="1651000" y="4914900"/>
                  </a:lnTo>
                  <a:lnTo>
                    <a:pt x="1651000" y="4902200"/>
                  </a:lnTo>
                  <a:lnTo>
                    <a:pt x="1638300" y="4889500"/>
                  </a:lnTo>
                  <a:lnTo>
                    <a:pt x="1651000" y="4876800"/>
                  </a:lnTo>
                  <a:lnTo>
                    <a:pt x="1663700" y="4864100"/>
                  </a:lnTo>
                  <a:lnTo>
                    <a:pt x="1663700" y="4851400"/>
                  </a:lnTo>
                  <a:lnTo>
                    <a:pt x="1651000" y="4838700"/>
                  </a:lnTo>
                  <a:lnTo>
                    <a:pt x="1638300" y="4826000"/>
                  </a:lnTo>
                  <a:lnTo>
                    <a:pt x="1625600" y="4826000"/>
                  </a:lnTo>
                  <a:lnTo>
                    <a:pt x="1612900" y="4826000"/>
                  </a:lnTo>
                  <a:lnTo>
                    <a:pt x="1600200" y="4826000"/>
                  </a:lnTo>
                  <a:lnTo>
                    <a:pt x="1587500" y="4826000"/>
                  </a:lnTo>
                  <a:lnTo>
                    <a:pt x="1574800" y="4813300"/>
                  </a:lnTo>
                  <a:lnTo>
                    <a:pt x="1562100" y="4800600"/>
                  </a:lnTo>
                  <a:lnTo>
                    <a:pt x="1549400" y="4787900"/>
                  </a:lnTo>
                  <a:lnTo>
                    <a:pt x="1536700" y="4775200"/>
                  </a:lnTo>
                  <a:lnTo>
                    <a:pt x="1524000" y="4762500"/>
                  </a:lnTo>
                  <a:lnTo>
                    <a:pt x="1524000" y="4749800"/>
                  </a:lnTo>
                  <a:lnTo>
                    <a:pt x="1511300" y="4737100"/>
                  </a:lnTo>
                  <a:lnTo>
                    <a:pt x="1498600" y="4749800"/>
                  </a:lnTo>
                  <a:lnTo>
                    <a:pt x="1485900" y="4749800"/>
                  </a:lnTo>
                  <a:lnTo>
                    <a:pt x="1473200" y="4749800"/>
                  </a:lnTo>
                  <a:lnTo>
                    <a:pt x="1460500" y="4762500"/>
                  </a:lnTo>
                  <a:lnTo>
                    <a:pt x="1447800" y="4762500"/>
                  </a:lnTo>
                  <a:lnTo>
                    <a:pt x="1435100" y="4762500"/>
                  </a:lnTo>
                  <a:lnTo>
                    <a:pt x="1422400" y="4762500"/>
                  </a:lnTo>
                  <a:lnTo>
                    <a:pt x="1409700" y="4749800"/>
                  </a:lnTo>
                  <a:lnTo>
                    <a:pt x="1397000" y="4737100"/>
                  </a:lnTo>
                  <a:lnTo>
                    <a:pt x="1384300" y="4737100"/>
                  </a:lnTo>
                  <a:lnTo>
                    <a:pt x="1371600" y="4724400"/>
                  </a:lnTo>
                  <a:lnTo>
                    <a:pt x="1358900" y="4724400"/>
                  </a:lnTo>
                  <a:lnTo>
                    <a:pt x="1346200" y="4711700"/>
                  </a:lnTo>
                  <a:lnTo>
                    <a:pt x="1333500" y="4699000"/>
                  </a:lnTo>
                  <a:lnTo>
                    <a:pt x="1320800" y="4686300"/>
                  </a:lnTo>
                  <a:lnTo>
                    <a:pt x="1308100" y="4699000"/>
                  </a:lnTo>
                  <a:lnTo>
                    <a:pt x="1295400" y="4686300"/>
                  </a:lnTo>
                  <a:lnTo>
                    <a:pt x="1282700" y="4673600"/>
                  </a:lnTo>
                  <a:lnTo>
                    <a:pt x="1270000" y="4686300"/>
                  </a:lnTo>
                  <a:lnTo>
                    <a:pt x="1257300" y="4699000"/>
                  </a:lnTo>
                  <a:lnTo>
                    <a:pt x="1257300" y="4711700"/>
                  </a:lnTo>
                  <a:lnTo>
                    <a:pt x="1257300" y="4724400"/>
                  </a:lnTo>
                  <a:lnTo>
                    <a:pt x="1244600" y="4737100"/>
                  </a:lnTo>
                  <a:lnTo>
                    <a:pt x="1231900" y="4724400"/>
                  </a:lnTo>
                  <a:lnTo>
                    <a:pt x="1231900" y="4711700"/>
                  </a:lnTo>
                  <a:lnTo>
                    <a:pt x="1219200" y="4699000"/>
                  </a:lnTo>
                  <a:lnTo>
                    <a:pt x="1219200" y="4686300"/>
                  </a:lnTo>
                  <a:lnTo>
                    <a:pt x="1219200" y="4673600"/>
                  </a:lnTo>
                  <a:lnTo>
                    <a:pt x="1206500" y="4660900"/>
                  </a:lnTo>
                  <a:lnTo>
                    <a:pt x="1193800" y="4673600"/>
                  </a:lnTo>
                  <a:lnTo>
                    <a:pt x="1181100" y="4673600"/>
                  </a:lnTo>
                  <a:lnTo>
                    <a:pt x="1168400" y="4673600"/>
                  </a:lnTo>
                  <a:lnTo>
                    <a:pt x="1155700" y="4673600"/>
                  </a:lnTo>
                  <a:lnTo>
                    <a:pt x="1143000" y="4673600"/>
                  </a:lnTo>
                  <a:lnTo>
                    <a:pt x="1130300" y="4686300"/>
                  </a:lnTo>
                  <a:lnTo>
                    <a:pt x="1117600" y="4686300"/>
                  </a:lnTo>
                  <a:lnTo>
                    <a:pt x="1104900" y="4699000"/>
                  </a:lnTo>
                  <a:lnTo>
                    <a:pt x="1092200" y="4711700"/>
                  </a:lnTo>
                  <a:lnTo>
                    <a:pt x="1104900" y="4724400"/>
                  </a:lnTo>
                  <a:lnTo>
                    <a:pt x="1104900" y="4737100"/>
                  </a:lnTo>
                  <a:lnTo>
                    <a:pt x="1117600" y="4749800"/>
                  </a:lnTo>
                  <a:lnTo>
                    <a:pt x="1130300" y="4737100"/>
                  </a:lnTo>
                  <a:lnTo>
                    <a:pt x="1143000" y="4737100"/>
                  </a:lnTo>
                  <a:lnTo>
                    <a:pt x="1155700" y="4724400"/>
                  </a:lnTo>
                  <a:lnTo>
                    <a:pt x="1168400" y="4711700"/>
                  </a:lnTo>
                  <a:lnTo>
                    <a:pt x="1181100" y="4724400"/>
                  </a:lnTo>
                  <a:lnTo>
                    <a:pt x="1181100" y="4737100"/>
                  </a:lnTo>
                  <a:lnTo>
                    <a:pt x="1181100" y="4749800"/>
                  </a:lnTo>
                  <a:lnTo>
                    <a:pt x="1181100" y="4762500"/>
                  </a:lnTo>
                  <a:lnTo>
                    <a:pt x="1168400" y="4775200"/>
                  </a:lnTo>
                  <a:lnTo>
                    <a:pt x="1155700" y="4775200"/>
                  </a:lnTo>
                  <a:lnTo>
                    <a:pt x="1143000" y="4787900"/>
                  </a:lnTo>
                  <a:lnTo>
                    <a:pt x="1130300" y="4800600"/>
                  </a:lnTo>
                  <a:lnTo>
                    <a:pt x="1117600" y="4813300"/>
                  </a:lnTo>
                  <a:lnTo>
                    <a:pt x="1104900" y="4813300"/>
                  </a:lnTo>
                  <a:lnTo>
                    <a:pt x="1092200" y="4800600"/>
                  </a:lnTo>
                  <a:lnTo>
                    <a:pt x="1079500" y="4800600"/>
                  </a:lnTo>
                  <a:lnTo>
                    <a:pt x="1066800" y="4813300"/>
                  </a:lnTo>
                  <a:lnTo>
                    <a:pt x="1066800" y="4826000"/>
                  </a:lnTo>
                  <a:lnTo>
                    <a:pt x="1054100" y="4838700"/>
                  </a:lnTo>
                  <a:lnTo>
                    <a:pt x="1054100" y="4851400"/>
                  </a:lnTo>
                  <a:lnTo>
                    <a:pt x="1054100" y="4864100"/>
                  </a:lnTo>
                  <a:lnTo>
                    <a:pt x="1041400" y="4876800"/>
                  </a:lnTo>
                  <a:lnTo>
                    <a:pt x="1028700" y="4864100"/>
                  </a:lnTo>
                  <a:lnTo>
                    <a:pt x="1016000" y="4864100"/>
                  </a:lnTo>
                  <a:lnTo>
                    <a:pt x="1003300" y="4851400"/>
                  </a:lnTo>
                  <a:lnTo>
                    <a:pt x="1016000" y="4838700"/>
                  </a:lnTo>
                  <a:lnTo>
                    <a:pt x="1016000" y="4826000"/>
                  </a:lnTo>
                  <a:lnTo>
                    <a:pt x="1016000" y="4813300"/>
                  </a:lnTo>
                  <a:lnTo>
                    <a:pt x="1016000" y="4800600"/>
                  </a:lnTo>
                  <a:lnTo>
                    <a:pt x="1016000" y="4787900"/>
                  </a:lnTo>
                  <a:lnTo>
                    <a:pt x="1016000" y="4775200"/>
                  </a:lnTo>
                  <a:lnTo>
                    <a:pt x="1016000" y="4762500"/>
                  </a:lnTo>
                  <a:lnTo>
                    <a:pt x="1016000" y="4749800"/>
                  </a:lnTo>
                  <a:lnTo>
                    <a:pt x="1016000" y="4737100"/>
                  </a:lnTo>
                  <a:lnTo>
                    <a:pt x="1016000" y="4724400"/>
                  </a:lnTo>
                  <a:lnTo>
                    <a:pt x="1016000" y="4711700"/>
                  </a:lnTo>
                  <a:lnTo>
                    <a:pt x="1016000" y="4699000"/>
                  </a:lnTo>
                  <a:lnTo>
                    <a:pt x="1016000" y="4686300"/>
                  </a:lnTo>
                  <a:lnTo>
                    <a:pt x="1003300" y="4673600"/>
                  </a:lnTo>
                  <a:lnTo>
                    <a:pt x="990600" y="4686300"/>
                  </a:lnTo>
                  <a:lnTo>
                    <a:pt x="977900" y="4686300"/>
                  </a:lnTo>
                  <a:lnTo>
                    <a:pt x="965200" y="4686300"/>
                  </a:lnTo>
                  <a:lnTo>
                    <a:pt x="952500" y="4686300"/>
                  </a:lnTo>
                  <a:lnTo>
                    <a:pt x="939800" y="4686300"/>
                  </a:lnTo>
                  <a:lnTo>
                    <a:pt x="927100" y="4686300"/>
                  </a:lnTo>
                  <a:lnTo>
                    <a:pt x="914400" y="4673600"/>
                  </a:lnTo>
                  <a:lnTo>
                    <a:pt x="901700" y="4660900"/>
                  </a:lnTo>
                  <a:lnTo>
                    <a:pt x="889000" y="4648200"/>
                  </a:lnTo>
                  <a:lnTo>
                    <a:pt x="889000" y="4635500"/>
                  </a:lnTo>
                  <a:lnTo>
                    <a:pt x="901700" y="4622800"/>
                  </a:lnTo>
                  <a:lnTo>
                    <a:pt x="914400" y="4610100"/>
                  </a:lnTo>
                  <a:lnTo>
                    <a:pt x="914400" y="4597400"/>
                  </a:lnTo>
                  <a:lnTo>
                    <a:pt x="901700" y="4584700"/>
                  </a:lnTo>
                  <a:lnTo>
                    <a:pt x="889000" y="4572000"/>
                  </a:lnTo>
                  <a:lnTo>
                    <a:pt x="901700" y="4559300"/>
                  </a:lnTo>
                  <a:lnTo>
                    <a:pt x="914400" y="4546600"/>
                  </a:lnTo>
                  <a:lnTo>
                    <a:pt x="914400" y="4533900"/>
                  </a:lnTo>
                  <a:lnTo>
                    <a:pt x="927100" y="4521200"/>
                  </a:lnTo>
                  <a:lnTo>
                    <a:pt x="939800" y="4508500"/>
                  </a:lnTo>
                  <a:lnTo>
                    <a:pt x="939800" y="4495800"/>
                  </a:lnTo>
                  <a:lnTo>
                    <a:pt x="927100" y="4483100"/>
                  </a:lnTo>
                  <a:lnTo>
                    <a:pt x="927100" y="4470400"/>
                  </a:lnTo>
                  <a:lnTo>
                    <a:pt x="914400" y="4457700"/>
                  </a:lnTo>
                  <a:lnTo>
                    <a:pt x="901700" y="4445000"/>
                  </a:lnTo>
                  <a:lnTo>
                    <a:pt x="889000" y="4432300"/>
                  </a:lnTo>
                  <a:lnTo>
                    <a:pt x="876300" y="4432300"/>
                  </a:lnTo>
                  <a:lnTo>
                    <a:pt x="863600" y="4445000"/>
                  </a:lnTo>
                  <a:lnTo>
                    <a:pt x="850900" y="4445000"/>
                  </a:lnTo>
                  <a:lnTo>
                    <a:pt x="838200" y="4445000"/>
                  </a:lnTo>
                  <a:lnTo>
                    <a:pt x="825500" y="4445000"/>
                  </a:lnTo>
                  <a:lnTo>
                    <a:pt x="812800" y="4457700"/>
                  </a:lnTo>
                  <a:lnTo>
                    <a:pt x="800100" y="4457700"/>
                  </a:lnTo>
                  <a:lnTo>
                    <a:pt x="787400" y="4457700"/>
                  </a:lnTo>
                  <a:lnTo>
                    <a:pt x="774700" y="4470400"/>
                  </a:lnTo>
                  <a:lnTo>
                    <a:pt x="774700" y="4483100"/>
                  </a:lnTo>
                  <a:lnTo>
                    <a:pt x="762000" y="4495800"/>
                  </a:lnTo>
                  <a:lnTo>
                    <a:pt x="749300" y="4508500"/>
                  </a:lnTo>
                  <a:lnTo>
                    <a:pt x="736600" y="4521200"/>
                  </a:lnTo>
                  <a:lnTo>
                    <a:pt x="723900" y="4508500"/>
                  </a:lnTo>
                  <a:lnTo>
                    <a:pt x="711200" y="4508500"/>
                  </a:lnTo>
                  <a:lnTo>
                    <a:pt x="698500" y="4521200"/>
                  </a:lnTo>
                  <a:lnTo>
                    <a:pt x="685800" y="4521200"/>
                  </a:lnTo>
                  <a:lnTo>
                    <a:pt x="673100" y="4533900"/>
                  </a:lnTo>
                  <a:lnTo>
                    <a:pt x="660400" y="4546600"/>
                  </a:lnTo>
                  <a:lnTo>
                    <a:pt x="647700" y="4559300"/>
                  </a:lnTo>
                  <a:lnTo>
                    <a:pt x="635000" y="4572000"/>
                  </a:lnTo>
                  <a:lnTo>
                    <a:pt x="622300" y="4572000"/>
                  </a:lnTo>
                  <a:lnTo>
                    <a:pt x="609600" y="4572000"/>
                  </a:lnTo>
                  <a:lnTo>
                    <a:pt x="596900" y="4559300"/>
                  </a:lnTo>
                  <a:lnTo>
                    <a:pt x="596900" y="4546600"/>
                  </a:lnTo>
                  <a:lnTo>
                    <a:pt x="584200" y="4533900"/>
                  </a:lnTo>
                  <a:lnTo>
                    <a:pt x="584200" y="4521200"/>
                  </a:lnTo>
                  <a:lnTo>
                    <a:pt x="571500" y="4508500"/>
                  </a:lnTo>
                  <a:lnTo>
                    <a:pt x="558800" y="4521200"/>
                  </a:lnTo>
                  <a:lnTo>
                    <a:pt x="546100" y="4533900"/>
                  </a:lnTo>
                  <a:lnTo>
                    <a:pt x="533400" y="4533900"/>
                  </a:lnTo>
                  <a:lnTo>
                    <a:pt x="520700" y="4521200"/>
                  </a:lnTo>
                  <a:lnTo>
                    <a:pt x="508000" y="4508500"/>
                  </a:lnTo>
                  <a:lnTo>
                    <a:pt x="508000" y="4495800"/>
                  </a:lnTo>
                  <a:lnTo>
                    <a:pt x="508000" y="4483100"/>
                  </a:lnTo>
                  <a:lnTo>
                    <a:pt x="508000" y="4470400"/>
                  </a:lnTo>
                  <a:lnTo>
                    <a:pt x="520700" y="4457700"/>
                  </a:lnTo>
                  <a:lnTo>
                    <a:pt x="533400" y="4445000"/>
                  </a:lnTo>
                  <a:lnTo>
                    <a:pt x="546100" y="4445000"/>
                  </a:lnTo>
                  <a:lnTo>
                    <a:pt x="558800" y="4445000"/>
                  </a:lnTo>
                  <a:lnTo>
                    <a:pt x="571500" y="4432300"/>
                  </a:lnTo>
                  <a:lnTo>
                    <a:pt x="584200" y="4419600"/>
                  </a:lnTo>
                  <a:lnTo>
                    <a:pt x="571500" y="4406900"/>
                  </a:lnTo>
                  <a:lnTo>
                    <a:pt x="558800" y="4394200"/>
                  </a:lnTo>
                  <a:lnTo>
                    <a:pt x="546100" y="4394200"/>
                  </a:lnTo>
                  <a:lnTo>
                    <a:pt x="533400" y="4381500"/>
                  </a:lnTo>
                  <a:lnTo>
                    <a:pt x="546100" y="4368800"/>
                  </a:lnTo>
                  <a:lnTo>
                    <a:pt x="546100" y="4356100"/>
                  </a:lnTo>
                  <a:lnTo>
                    <a:pt x="546100" y="4343400"/>
                  </a:lnTo>
                  <a:lnTo>
                    <a:pt x="546100" y="4330700"/>
                  </a:lnTo>
                  <a:lnTo>
                    <a:pt x="533400" y="4318000"/>
                  </a:lnTo>
                  <a:lnTo>
                    <a:pt x="520700" y="4318000"/>
                  </a:lnTo>
                  <a:lnTo>
                    <a:pt x="508000" y="4305300"/>
                  </a:lnTo>
                  <a:lnTo>
                    <a:pt x="495300" y="4292600"/>
                  </a:lnTo>
                  <a:lnTo>
                    <a:pt x="482600" y="4279900"/>
                  </a:lnTo>
                  <a:lnTo>
                    <a:pt x="469900" y="4267200"/>
                  </a:lnTo>
                  <a:lnTo>
                    <a:pt x="457200" y="4254500"/>
                  </a:lnTo>
                  <a:lnTo>
                    <a:pt x="444500" y="4254500"/>
                  </a:lnTo>
                  <a:lnTo>
                    <a:pt x="431800" y="4254500"/>
                  </a:lnTo>
                  <a:lnTo>
                    <a:pt x="419100" y="4254500"/>
                  </a:lnTo>
                  <a:lnTo>
                    <a:pt x="406400" y="4254500"/>
                  </a:lnTo>
                  <a:lnTo>
                    <a:pt x="393700" y="4241800"/>
                  </a:lnTo>
                  <a:lnTo>
                    <a:pt x="381000" y="4241800"/>
                  </a:lnTo>
                  <a:lnTo>
                    <a:pt x="368300" y="4229100"/>
                  </a:lnTo>
                  <a:lnTo>
                    <a:pt x="368300" y="4216400"/>
                  </a:lnTo>
                  <a:lnTo>
                    <a:pt x="368300" y="4203700"/>
                  </a:lnTo>
                  <a:lnTo>
                    <a:pt x="355600" y="4191000"/>
                  </a:lnTo>
                  <a:lnTo>
                    <a:pt x="355600" y="4178300"/>
                  </a:lnTo>
                  <a:lnTo>
                    <a:pt x="368300" y="4165600"/>
                  </a:lnTo>
                  <a:lnTo>
                    <a:pt x="368300" y="4152900"/>
                  </a:lnTo>
                  <a:lnTo>
                    <a:pt x="368300" y="4140200"/>
                  </a:lnTo>
                  <a:lnTo>
                    <a:pt x="368300" y="4127500"/>
                  </a:lnTo>
                  <a:lnTo>
                    <a:pt x="368300" y="4114800"/>
                  </a:lnTo>
                  <a:lnTo>
                    <a:pt x="381000" y="4102100"/>
                  </a:lnTo>
                  <a:lnTo>
                    <a:pt x="393700" y="4102100"/>
                  </a:lnTo>
                  <a:lnTo>
                    <a:pt x="406400" y="4089400"/>
                  </a:lnTo>
                  <a:lnTo>
                    <a:pt x="419100" y="4089400"/>
                  </a:lnTo>
                  <a:lnTo>
                    <a:pt x="431800" y="4076700"/>
                  </a:lnTo>
                  <a:lnTo>
                    <a:pt x="444500" y="4076700"/>
                  </a:lnTo>
                  <a:lnTo>
                    <a:pt x="457200" y="4064000"/>
                  </a:lnTo>
                  <a:lnTo>
                    <a:pt x="469900" y="4064000"/>
                  </a:lnTo>
                  <a:lnTo>
                    <a:pt x="482600" y="4076700"/>
                  </a:lnTo>
                  <a:lnTo>
                    <a:pt x="495300" y="4089400"/>
                  </a:lnTo>
                  <a:lnTo>
                    <a:pt x="508000" y="4102100"/>
                  </a:lnTo>
                  <a:lnTo>
                    <a:pt x="520700" y="4102100"/>
                  </a:lnTo>
                  <a:lnTo>
                    <a:pt x="533400" y="4102100"/>
                  </a:lnTo>
                  <a:lnTo>
                    <a:pt x="546100" y="4102100"/>
                  </a:lnTo>
                  <a:lnTo>
                    <a:pt x="558800" y="4102100"/>
                  </a:lnTo>
                  <a:lnTo>
                    <a:pt x="571500" y="4102100"/>
                  </a:lnTo>
                  <a:lnTo>
                    <a:pt x="584200" y="4089400"/>
                  </a:lnTo>
                  <a:lnTo>
                    <a:pt x="596900" y="4076700"/>
                  </a:lnTo>
                  <a:lnTo>
                    <a:pt x="609600" y="4064000"/>
                  </a:lnTo>
                  <a:lnTo>
                    <a:pt x="609600" y="4051300"/>
                  </a:lnTo>
                  <a:lnTo>
                    <a:pt x="622300" y="4038600"/>
                  </a:lnTo>
                  <a:lnTo>
                    <a:pt x="622300" y="4025900"/>
                  </a:lnTo>
                  <a:lnTo>
                    <a:pt x="635000" y="4013200"/>
                  </a:lnTo>
                  <a:lnTo>
                    <a:pt x="647700" y="4000500"/>
                  </a:lnTo>
                  <a:lnTo>
                    <a:pt x="647700" y="3987800"/>
                  </a:lnTo>
                  <a:lnTo>
                    <a:pt x="660400" y="3975100"/>
                  </a:lnTo>
                  <a:lnTo>
                    <a:pt x="647700" y="3962400"/>
                  </a:lnTo>
                  <a:lnTo>
                    <a:pt x="647700" y="3949700"/>
                  </a:lnTo>
                  <a:lnTo>
                    <a:pt x="647700" y="3937000"/>
                  </a:lnTo>
                  <a:lnTo>
                    <a:pt x="647700" y="3924300"/>
                  </a:lnTo>
                  <a:lnTo>
                    <a:pt x="647700" y="3911600"/>
                  </a:lnTo>
                  <a:lnTo>
                    <a:pt x="647700" y="3898900"/>
                  </a:lnTo>
                  <a:lnTo>
                    <a:pt x="635000" y="3886200"/>
                  </a:lnTo>
                  <a:lnTo>
                    <a:pt x="647700" y="3873500"/>
                  </a:lnTo>
                  <a:lnTo>
                    <a:pt x="635000" y="3860800"/>
                  </a:lnTo>
                  <a:lnTo>
                    <a:pt x="647700" y="3848100"/>
                  </a:lnTo>
                  <a:lnTo>
                    <a:pt x="635000" y="3835400"/>
                  </a:lnTo>
                  <a:lnTo>
                    <a:pt x="647700" y="3822700"/>
                  </a:lnTo>
                  <a:lnTo>
                    <a:pt x="660400" y="3810000"/>
                  </a:lnTo>
                  <a:lnTo>
                    <a:pt x="673100" y="3797300"/>
                  </a:lnTo>
                  <a:lnTo>
                    <a:pt x="673100" y="3784600"/>
                  </a:lnTo>
                  <a:lnTo>
                    <a:pt x="660400" y="3771900"/>
                  </a:lnTo>
                  <a:lnTo>
                    <a:pt x="673100" y="3759200"/>
                  </a:lnTo>
                  <a:lnTo>
                    <a:pt x="673100" y="3746500"/>
                  </a:lnTo>
                  <a:lnTo>
                    <a:pt x="673100" y="3733800"/>
                  </a:lnTo>
                  <a:lnTo>
                    <a:pt x="660400" y="3721100"/>
                  </a:lnTo>
                  <a:lnTo>
                    <a:pt x="647700" y="3708400"/>
                  </a:lnTo>
                  <a:lnTo>
                    <a:pt x="635000" y="3695700"/>
                  </a:lnTo>
                  <a:lnTo>
                    <a:pt x="635000" y="3683000"/>
                  </a:lnTo>
                  <a:lnTo>
                    <a:pt x="635000" y="3670300"/>
                  </a:lnTo>
                  <a:lnTo>
                    <a:pt x="622300" y="3657600"/>
                  </a:lnTo>
                  <a:lnTo>
                    <a:pt x="635000" y="3644900"/>
                  </a:lnTo>
                  <a:lnTo>
                    <a:pt x="622300" y="3632200"/>
                  </a:lnTo>
                  <a:lnTo>
                    <a:pt x="622300" y="3619500"/>
                  </a:lnTo>
                  <a:lnTo>
                    <a:pt x="622300" y="3606800"/>
                  </a:lnTo>
                  <a:lnTo>
                    <a:pt x="622300" y="3594100"/>
                  </a:lnTo>
                  <a:lnTo>
                    <a:pt x="622300" y="3581400"/>
                  </a:lnTo>
                  <a:lnTo>
                    <a:pt x="622300" y="3568700"/>
                  </a:lnTo>
                  <a:lnTo>
                    <a:pt x="635000" y="3556000"/>
                  </a:lnTo>
                  <a:lnTo>
                    <a:pt x="635000" y="3543300"/>
                  </a:lnTo>
                  <a:lnTo>
                    <a:pt x="622300" y="3530600"/>
                  </a:lnTo>
                  <a:lnTo>
                    <a:pt x="609600" y="3517900"/>
                  </a:lnTo>
                  <a:lnTo>
                    <a:pt x="596900" y="3505200"/>
                  </a:lnTo>
                  <a:lnTo>
                    <a:pt x="584200" y="3492500"/>
                  </a:lnTo>
                  <a:lnTo>
                    <a:pt x="584200" y="3479800"/>
                  </a:lnTo>
                  <a:lnTo>
                    <a:pt x="571500" y="3467100"/>
                  </a:lnTo>
                  <a:lnTo>
                    <a:pt x="571500" y="3454400"/>
                  </a:lnTo>
                  <a:lnTo>
                    <a:pt x="558800" y="3441700"/>
                  </a:lnTo>
                  <a:lnTo>
                    <a:pt x="546100" y="3454400"/>
                  </a:lnTo>
                  <a:lnTo>
                    <a:pt x="533400" y="3441700"/>
                  </a:lnTo>
                  <a:lnTo>
                    <a:pt x="520700" y="3441700"/>
                  </a:lnTo>
                  <a:lnTo>
                    <a:pt x="508000" y="3429000"/>
                  </a:lnTo>
                  <a:lnTo>
                    <a:pt x="495300" y="3429000"/>
                  </a:lnTo>
                  <a:lnTo>
                    <a:pt x="482600" y="3416300"/>
                  </a:lnTo>
                  <a:lnTo>
                    <a:pt x="469900" y="3403600"/>
                  </a:lnTo>
                  <a:lnTo>
                    <a:pt x="457200" y="3390900"/>
                  </a:lnTo>
                  <a:lnTo>
                    <a:pt x="444500" y="3390900"/>
                  </a:lnTo>
                  <a:lnTo>
                    <a:pt x="431800" y="3378200"/>
                  </a:lnTo>
                  <a:lnTo>
                    <a:pt x="419100" y="3378200"/>
                  </a:lnTo>
                  <a:lnTo>
                    <a:pt x="406400" y="3365500"/>
                  </a:lnTo>
                  <a:lnTo>
                    <a:pt x="393700" y="3352800"/>
                  </a:lnTo>
                  <a:lnTo>
                    <a:pt x="381000" y="3340100"/>
                  </a:lnTo>
                  <a:lnTo>
                    <a:pt x="368300" y="3327400"/>
                  </a:lnTo>
                  <a:lnTo>
                    <a:pt x="355600" y="3327400"/>
                  </a:lnTo>
                  <a:lnTo>
                    <a:pt x="342900" y="3314700"/>
                  </a:lnTo>
                  <a:lnTo>
                    <a:pt x="330200" y="3302000"/>
                  </a:lnTo>
                  <a:lnTo>
                    <a:pt x="317500" y="3314700"/>
                  </a:lnTo>
                  <a:lnTo>
                    <a:pt x="304800" y="3327400"/>
                  </a:lnTo>
                  <a:lnTo>
                    <a:pt x="292100" y="3327400"/>
                  </a:lnTo>
                  <a:lnTo>
                    <a:pt x="279400" y="3327400"/>
                  </a:lnTo>
                  <a:lnTo>
                    <a:pt x="266700" y="3340100"/>
                  </a:lnTo>
                  <a:lnTo>
                    <a:pt x="254000" y="3340100"/>
                  </a:lnTo>
                  <a:lnTo>
                    <a:pt x="241300" y="3352800"/>
                  </a:lnTo>
                  <a:lnTo>
                    <a:pt x="228600" y="3352800"/>
                  </a:lnTo>
                  <a:lnTo>
                    <a:pt x="215900" y="3352800"/>
                  </a:lnTo>
                  <a:lnTo>
                    <a:pt x="203200" y="3340100"/>
                  </a:lnTo>
                  <a:lnTo>
                    <a:pt x="190500" y="3340100"/>
                  </a:lnTo>
                  <a:lnTo>
                    <a:pt x="177800" y="3340100"/>
                  </a:lnTo>
                  <a:lnTo>
                    <a:pt x="165100" y="3340100"/>
                  </a:lnTo>
                  <a:lnTo>
                    <a:pt x="152400" y="3327400"/>
                  </a:lnTo>
                  <a:lnTo>
                    <a:pt x="139700" y="3314700"/>
                  </a:lnTo>
                  <a:lnTo>
                    <a:pt x="152400" y="3302000"/>
                  </a:lnTo>
                  <a:lnTo>
                    <a:pt x="152400" y="3289300"/>
                  </a:lnTo>
                  <a:lnTo>
                    <a:pt x="152400" y="3276600"/>
                  </a:lnTo>
                  <a:lnTo>
                    <a:pt x="152400" y="3263900"/>
                  </a:lnTo>
                  <a:lnTo>
                    <a:pt x="139700" y="3251200"/>
                  </a:lnTo>
                  <a:lnTo>
                    <a:pt x="127000" y="3238500"/>
                  </a:lnTo>
                  <a:lnTo>
                    <a:pt x="127000" y="3225800"/>
                  </a:lnTo>
                  <a:lnTo>
                    <a:pt x="127000" y="3213100"/>
                  </a:lnTo>
                  <a:lnTo>
                    <a:pt x="127000" y="3200400"/>
                  </a:lnTo>
                  <a:lnTo>
                    <a:pt x="139700" y="3187700"/>
                  </a:lnTo>
                  <a:lnTo>
                    <a:pt x="139700" y="3175000"/>
                  </a:lnTo>
                  <a:lnTo>
                    <a:pt x="152400" y="3162300"/>
                  </a:lnTo>
                  <a:lnTo>
                    <a:pt x="165100" y="3149600"/>
                  </a:lnTo>
                  <a:lnTo>
                    <a:pt x="177800" y="3162300"/>
                  </a:lnTo>
                  <a:lnTo>
                    <a:pt x="190500" y="3162300"/>
                  </a:lnTo>
                  <a:lnTo>
                    <a:pt x="203200" y="3149600"/>
                  </a:lnTo>
                  <a:lnTo>
                    <a:pt x="215900" y="3136900"/>
                  </a:lnTo>
                  <a:lnTo>
                    <a:pt x="215900" y="3124200"/>
                  </a:lnTo>
                  <a:lnTo>
                    <a:pt x="215900" y="3111500"/>
                  </a:lnTo>
                  <a:lnTo>
                    <a:pt x="215900" y="3098800"/>
                  </a:lnTo>
                  <a:lnTo>
                    <a:pt x="215900" y="3086100"/>
                  </a:lnTo>
                  <a:lnTo>
                    <a:pt x="228600" y="3073400"/>
                  </a:lnTo>
                  <a:lnTo>
                    <a:pt x="215900" y="3060700"/>
                  </a:lnTo>
                  <a:lnTo>
                    <a:pt x="228600" y="3048000"/>
                  </a:lnTo>
                  <a:lnTo>
                    <a:pt x="215900" y="3035300"/>
                  </a:lnTo>
                  <a:lnTo>
                    <a:pt x="215900" y="3022600"/>
                  </a:lnTo>
                  <a:lnTo>
                    <a:pt x="215900" y="3009900"/>
                  </a:lnTo>
                  <a:lnTo>
                    <a:pt x="203200" y="2997200"/>
                  </a:lnTo>
                  <a:lnTo>
                    <a:pt x="203200" y="2984500"/>
                  </a:lnTo>
                  <a:lnTo>
                    <a:pt x="203200" y="2971800"/>
                  </a:lnTo>
                  <a:lnTo>
                    <a:pt x="190500" y="2959100"/>
                  </a:lnTo>
                  <a:lnTo>
                    <a:pt x="190500" y="2946400"/>
                  </a:lnTo>
                  <a:lnTo>
                    <a:pt x="190500" y="2933700"/>
                  </a:lnTo>
                  <a:lnTo>
                    <a:pt x="177800" y="2921000"/>
                  </a:lnTo>
                  <a:lnTo>
                    <a:pt x="177800" y="2908300"/>
                  </a:lnTo>
                  <a:lnTo>
                    <a:pt x="165100" y="2895600"/>
                  </a:lnTo>
                  <a:lnTo>
                    <a:pt x="177800" y="2882900"/>
                  </a:lnTo>
                  <a:lnTo>
                    <a:pt x="190500" y="2882900"/>
                  </a:lnTo>
                  <a:lnTo>
                    <a:pt x="203200" y="2870200"/>
                  </a:lnTo>
                  <a:lnTo>
                    <a:pt x="215900" y="2870200"/>
                  </a:lnTo>
                  <a:lnTo>
                    <a:pt x="228600" y="2857500"/>
                  </a:lnTo>
                  <a:lnTo>
                    <a:pt x="241300" y="2857500"/>
                  </a:lnTo>
                  <a:lnTo>
                    <a:pt x="254000" y="2844800"/>
                  </a:lnTo>
                  <a:lnTo>
                    <a:pt x="241300" y="2832100"/>
                  </a:lnTo>
                  <a:lnTo>
                    <a:pt x="241300" y="2819400"/>
                  </a:lnTo>
                  <a:lnTo>
                    <a:pt x="241300" y="2806700"/>
                  </a:lnTo>
                  <a:lnTo>
                    <a:pt x="241300" y="2794000"/>
                  </a:lnTo>
                  <a:lnTo>
                    <a:pt x="241300" y="2781300"/>
                  </a:lnTo>
                  <a:lnTo>
                    <a:pt x="241300" y="2768600"/>
                  </a:lnTo>
                  <a:lnTo>
                    <a:pt x="241300" y="2755900"/>
                  </a:lnTo>
                  <a:lnTo>
                    <a:pt x="241300" y="2743200"/>
                  </a:lnTo>
                  <a:lnTo>
                    <a:pt x="241300" y="2730500"/>
                  </a:lnTo>
                  <a:lnTo>
                    <a:pt x="241300" y="2717800"/>
                  </a:lnTo>
                  <a:lnTo>
                    <a:pt x="241300" y="2705100"/>
                  </a:lnTo>
                  <a:lnTo>
                    <a:pt x="241300" y="2692400"/>
                  </a:lnTo>
                  <a:lnTo>
                    <a:pt x="254000" y="2679700"/>
                  </a:lnTo>
                  <a:lnTo>
                    <a:pt x="266700" y="2667000"/>
                  </a:lnTo>
                  <a:lnTo>
                    <a:pt x="279400" y="2667000"/>
                  </a:lnTo>
                  <a:lnTo>
                    <a:pt x="292100" y="2667000"/>
                  </a:lnTo>
                  <a:lnTo>
                    <a:pt x="304800" y="2667000"/>
                  </a:lnTo>
                  <a:lnTo>
                    <a:pt x="317500" y="2654300"/>
                  </a:lnTo>
                  <a:lnTo>
                    <a:pt x="330200" y="2641600"/>
                  </a:lnTo>
                  <a:lnTo>
                    <a:pt x="330200" y="2628900"/>
                  </a:lnTo>
                  <a:lnTo>
                    <a:pt x="317500" y="2616200"/>
                  </a:lnTo>
                  <a:lnTo>
                    <a:pt x="304800" y="2616200"/>
                  </a:lnTo>
                  <a:lnTo>
                    <a:pt x="292100" y="2603500"/>
                  </a:lnTo>
                  <a:lnTo>
                    <a:pt x="279400" y="2603500"/>
                  </a:lnTo>
                  <a:lnTo>
                    <a:pt x="266700" y="2590800"/>
                  </a:lnTo>
                  <a:lnTo>
                    <a:pt x="254000" y="2590800"/>
                  </a:lnTo>
                  <a:lnTo>
                    <a:pt x="241300" y="2578100"/>
                  </a:lnTo>
                  <a:lnTo>
                    <a:pt x="241300" y="2565400"/>
                  </a:lnTo>
                  <a:lnTo>
                    <a:pt x="241300" y="2552700"/>
                  </a:lnTo>
                  <a:lnTo>
                    <a:pt x="228600" y="2540000"/>
                  </a:lnTo>
                  <a:lnTo>
                    <a:pt x="228600" y="2527300"/>
                  </a:lnTo>
                  <a:lnTo>
                    <a:pt x="228600" y="2514600"/>
                  </a:lnTo>
                  <a:lnTo>
                    <a:pt x="215900" y="2501900"/>
                  </a:lnTo>
                  <a:lnTo>
                    <a:pt x="203200" y="2489200"/>
                  </a:lnTo>
                  <a:lnTo>
                    <a:pt x="203200" y="2476500"/>
                  </a:lnTo>
                  <a:lnTo>
                    <a:pt x="203200" y="2463800"/>
                  </a:lnTo>
                  <a:lnTo>
                    <a:pt x="203200" y="2451100"/>
                  </a:lnTo>
                  <a:lnTo>
                    <a:pt x="215900" y="2438400"/>
                  </a:lnTo>
                  <a:lnTo>
                    <a:pt x="215900" y="2425700"/>
                  </a:lnTo>
                  <a:lnTo>
                    <a:pt x="228600" y="2413000"/>
                  </a:lnTo>
                  <a:lnTo>
                    <a:pt x="228600" y="2400300"/>
                  </a:lnTo>
                  <a:lnTo>
                    <a:pt x="228600" y="2387600"/>
                  </a:lnTo>
                  <a:lnTo>
                    <a:pt x="215900" y="2374900"/>
                  </a:lnTo>
                  <a:lnTo>
                    <a:pt x="203200" y="2362200"/>
                  </a:lnTo>
                  <a:lnTo>
                    <a:pt x="190500" y="2349500"/>
                  </a:lnTo>
                  <a:lnTo>
                    <a:pt x="190500" y="2336800"/>
                  </a:lnTo>
                  <a:lnTo>
                    <a:pt x="177800" y="2324100"/>
                  </a:lnTo>
                  <a:lnTo>
                    <a:pt x="190500" y="2311400"/>
                  </a:lnTo>
                  <a:lnTo>
                    <a:pt x="203200" y="2311400"/>
                  </a:lnTo>
                  <a:lnTo>
                    <a:pt x="215900" y="2298700"/>
                  </a:lnTo>
                  <a:lnTo>
                    <a:pt x="228600" y="2298700"/>
                  </a:lnTo>
                  <a:lnTo>
                    <a:pt x="241300" y="2298700"/>
                  </a:lnTo>
                  <a:lnTo>
                    <a:pt x="254000" y="2286000"/>
                  </a:lnTo>
                  <a:lnTo>
                    <a:pt x="266700" y="2286000"/>
                  </a:lnTo>
                  <a:lnTo>
                    <a:pt x="279400" y="2273300"/>
                  </a:lnTo>
                  <a:lnTo>
                    <a:pt x="292100" y="2273300"/>
                  </a:lnTo>
                  <a:lnTo>
                    <a:pt x="304800" y="2273300"/>
                  </a:lnTo>
                  <a:lnTo>
                    <a:pt x="317500" y="2273300"/>
                  </a:lnTo>
                  <a:lnTo>
                    <a:pt x="330200" y="2273300"/>
                  </a:lnTo>
                  <a:lnTo>
                    <a:pt x="342900" y="2273300"/>
                  </a:lnTo>
                  <a:lnTo>
                    <a:pt x="355600" y="2273300"/>
                  </a:lnTo>
                  <a:lnTo>
                    <a:pt x="368300" y="2273300"/>
                  </a:lnTo>
                  <a:lnTo>
                    <a:pt x="381000" y="2273300"/>
                  </a:lnTo>
                  <a:lnTo>
                    <a:pt x="393700" y="2260600"/>
                  </a:lnTo>
                  <a:lnTo>
                    <a:pt x="406400" y="2247900"/>
                  </a:lnTo>
                  <a:lnTo>
                    <a:pt x="406400" y="2235200"/>
                  </a:lnTo>
                  <a:lnTo>
                    <a:pt x="406400" y="2222500"/>
                  </a:lnTo>
                  <a:lnTo>
                    <a:pt x="406400" y="2209800"/>
                  </a:lnTo>
                  <a:lnTo>
                    <a:pt x="419100" y="2197100"/>
                  </a:lnTo>
                  <a:lnTo>
                    <a:pt x="419100" y="2184400"/>
                  </a:lnTo>
                  <a:lnTo>
                    <a:pt x="431800" y="2171700"/>
                  </a:lnTo>
                  <a:lnTo>
                    <a:pt x="444500" y="2159000"/>
                  </a:lnTo>
                  <a:lnTo>
                    <a:pt x="457200" y="2146300"/>
                  </a:lnTo>
                  <a:lnTo>
                    <a:pt x="457200" y="2133600"/>
                  </a:lnTo>
                  <a:lnTo>
                    <a:pt x="469900" y="2120900"/>
                  </a:lnTo>
                  <a:lnTo>
                    <a:pt x="482600" y="2108200"/>
                  </a:lnTo>
                  <a:lnTo>
                    <a:pt x="469900" y="2095500"/>
                  </a:lnTo>
                  <a:lnTo>
                    <a:pt x="457200" y="2082800"/>
                  </a:lnTo>
                  <a:lnTo>
                    <a:pt x="444500" y="2070100"/>
                  </a:lnTo>
                  <a:lnTo>
                    <a:pt x="431800" y="2057400"/>
                  </a:lnTo>
                  <a:lnTo>
                    <a:pt x="431800" y="2044700"/>
                  </a:lnTo>
                  <a:lnTo>
                    <a:pt x="419100" y="2032000"/>
                  </a:lnTo>
                  <a:lnTo>
                    <a:pt x="406400" y="2019300"/>
                  </a:lnTo>
                  <a:lnTo>
                    <a:pt x="393700" y="2032000"/>
                  </a:lnTo>
                  <a:lnTo>
                    <a:pt x="381000" y="2044700"/>
                  </a:lnTo>
                  <a:lnTo>
                    <a:pt x="368300" y="2032000"/>
                  </a:lnTo>
                  <a:lnTo>
                    <a:pt x="355600" y="2019300"/>
                  </a:lnTo>
                  <a:lnTo>
                    <a:pt x="368300" y="2006600"/>
                  </a:lnTo>
                  <a:lnTo>
                    <a:pt x="381000" y="1993900"/>
                  </a:lnTo>
                  <a:lnTo>
                    <a:pt x="381000" y="1981200"/>
                  </a:lnTo>
                  <a:lnTo>
                    <a:pt x="368300" y="1968500"/>
                  </a:lnTo>
                  <a:lnTo>
                    <a:pt x="355600" y="1955800"/>
                  </a:lnTo>
                  <a:lnTo>
                    <a:pt x="342900" y="1943100"/>
                  </a:lnTo>
                  <a:lnTo>
                    <a:pt x="330200" y="1930400"/>
                  </a:lnTo>
                  <a:lnTo>
                    <a:pt x="317500" y="1917700"/>
                  </a:lnTo>
                  <a:lnTo>
                    <a:pt x="304800" y="1930400"/>
                  </a:lnTo>
                  <a:lnTo>
                    <a:pt x="292100" y="1917700"/>
                  </a:lnTo>
                  <a:lnTo>
                    <a:pt x="279400" y="1917700"/>
                  </a:lnTo>
                  <a:lnTo>
                    <a:pt x="266700" y="1917700"/>
                  </a:lnTo>
                  <a:lnTo>
                    <a:pt x="254000" y="1917700"/>
                  </a:lnTo>
                  <a:lnTo>
                    <a:pt x="241300" y="1905000"/>
                  </a:lnTo>
                  <a:lnTo>
                    <a:pt x="254000" y="1892300"/>
                  </a:lnTo>
                  <a:lnTo>
                    <a:pt x="241300" y="1879600"/>
                  </a:lnTo>
                  <a:lnTo>
                    <a:pt x="254000" y="1866900"/>
                  </a:lnTo>
                  <a:lnTo>
                    <a:pt x="266700" y="1854200"/>
                  </a:lnTo>
                  <a:lnTo>
                    <a:pt x="266700" y="1841500"/>
                  </a:lnTo>
                  <a:lnTo>
                    <a:pt x="266700" y="1828800"/>
                  </a:lnTo>
                  <a:lnTo>
                    <a:pt x="254000" y="1816100"/>
                  </a:lnTo>
                  <a:lnTo>
                    <a:pt x="254000" y="1803400"/>
                  </a:lnTo>
                  <a:lnTo>
                    <a:pt x="254000" y="1790700"/>
                  </a:lnTo>
                  <a:lnTo>
                    <a:pt x="241300" y="1778000"/>
                  </a:lnTo>
                  <a:lnTo>
                    <a:pt x="228600" y="1765300"/>
                  </a:lnTo>
                  <a:lnTo>
                    <a:pt x="215900" y="1752600"/>
                  </a:lnTo>
                  <a:lnTo>
                    <a:pt x="203200" y="1765300"/>
                  </a:lnTo>
                  <a:lnTo>
                    <a:pt x="190500" y="1765300"/>
                  </a:lnTo>
                  <a:lnTo>
                    <a:pt x="177800" y="1765300"/>
                  </a:lnTo>
                  <a:lnTo>
                    <a:pt x="165100" y="1765300"/>
                  </a:lnTo>
                  <a:lnTo>
                    <a:pt x="152400" y="1752600"/>
                  </a:lnTo>
                  <a:lnTo>
                    <a:pt x="139700" y="1752600"/>
                  </a:lnTo>
                  <a:lnTo>
                    <a:pt x="127000" y="1739900"/>
                  </a:lnTo>
                  <a:lnTo>
                    <a:pt x="114300" y="1739900"/>
                  </a:lnTo>
                  <a:lnTo>
                    <a:pt x="101600" y="1727200"/>
                  </a:lnTo>
                  <a:lnTo>
                    <a:pt x="88900" y="1727200"/>
                  </a:lnTo>
                  <a:lnTo>
                    <a:pt x="76200" y="1714500"/>
                  </a:lnTo>
                  <a:lnTo>
                    <a:pt x="63500" y="1714500"/>
                  </a:lnTo>
                  <a:lnTo>
                    <a:pt x="50800" y="1714500"/>
                  </a:lnTo>
                  <a:lnTo>
                    <a:pt x="38100" y="1701800"/>
                  </a:lnTo>
                  <a:lnTo>
                    <a:pt x="25400" y="1689100"/>
                  </a:lnTo>
                  <a:lnTo>
                    <a:pt x="12700" y="1676400"/>
                  </a:lnTo>
                  <a:lnTo>
                    <a:pt x="12700" y="1663700"/>
                  </a:lnTo>
                  <a:lnTo>
                    <a:pt x="0" y="1651000"/>
                  </a:lnTo>
                  <a:lnTo>
                    <a:pt x="12700" y="1638300"/>
                  </a:lnTo>
                  <a:lnTo>
                    <a:pt x="25400" y="1625600"/>
                  </a:lnTo>
                  <a:lnTo>
                    <a:pt x="38100" y="1612900"/>
                  </a:lnTo>
                  <a:lnTo>
                    <a:pt x="50800" y="1612900"/>
                  </a:lnTo>
                  <a:lnTo>
                    <a:pt x="63500" y="1600200"/>
                  </a:lnTo>
                  <a:lnTo>
                    <a:pt x="76200" y="1600200"/>
                  </a:lnTo>
                  <a:lnTo>
                    <a:pt x="88900" y="1587500"/>
                  </a:lnTo>
                  <a:lnTo>
                    <a:pt x="101600" y="1574800"/>
                  </a:lnTo>
                  <a:lnTo>
                    <a:pt x="101600" y="1562100"/>
                  </a:lnTo>
                  <a:lnTo>
                    <a:pt x="114300" y="1549400"/>
                  </a:lnTo>
                  <a:lnTo>
                    <a:pt x="114300" y="1536700"/>
                  </a:lnTo>
                  <a:lnTo>
                    <a:pt x="114300" y="1524000"/>
                  </a:lnTo>
                  <a:lnTo>
                    <a:pt x="114300" y="1511300"/>
                  </a:lnTo>
                  <a:lnTo>
                    <a:pt x="127000" y="1498600"/>
                  </a:lnTo>
                  <a:lnTo>
                    <a:pt x="127000" y="1485900"/>
                  </a:lnTo>
                  <a:lnTo>
                    <a:pt x="139700" y="1473200"/>
                  </a:lnTo>
                  <a:lnTo>
                    <a:pt x="152400" y="1473200"/>
                  </a:lnTo>
                  <a:lnTo>
                    <a:pt x="165100" y="1460500"/>
                  </a:lnTo>
                  <a:lnTo>
                    <a:pt x="177800" y="1447800"/>
                  </a:lnTo>
                  <a:lnTo>
                    <a:pt x="177800" y="1435100"/>
                  </a:lnTo>
                  <a:lnTo>
                    <a:pt x="190500" y="1422400"/>
                  </a:lnTo>
                  <a:lnTo>
                    <a:pt x="190500" y="1409700"/>
                  </a:lnTo>
                  <a:lnTo>
                    <a:pt x="203200" y="1397000"/>
                  </a:lnTo>
                  <a:lnTo>
                    <a:pt x="215900" y="1384300"/>
                  </a:lnTo>
                  <a:lnTo>
                    <a:pt x="228600" y="1371600"/>
                  </a:lnTo>
                  <a:lnTo>
                    <a:pt x="241300" y="1358900"/>
                  </a:lnTo>
                  <a:lnTo>
                    <a:pt x="254000" y="1346200"/>
                  </a:lnTo>
                  <a:lnTo>
                    <a:pt x="266700" y="1346200"/>
                  </a:lnTo>
                  <a:lnTo>
                    <a:pt x="279400" y="1346200"/>
                  </a:lnTo>
                  <a:lnTo>
                    <a:pt x="292100" y="1333500"/>
                  </a:lnTo>
                  <a:lnTo>
                    <a:pt x="304800" y="1333500"/>
                  </a:lnTo>
                  <a:lnTo>
                    <a:pt x="317500" y="1320800"/>
                  </a:lnTo>
                  <a:lnTo>
                    <a:pt x="330200" y="1308100"/>
                  </a:lnTo>
                  <a:lnTo>
                    <a:pt x="330200" y="1295400"/>
                  </a:lnTo>
                  <a:lnTo>
                    <a:pt x="342900" y="1282700"/>
                  </a:lnTo>
                  <a:lnTo>
                    <a:pt x="355600" y="1270000"/>
                  </a:lnTo>
                  <a:lnTo>
                    <a:pt x="355600" y="1257300"/>
                  </a:lnTo>
                  <a:lnTo>
                    <a:pt x="368300" y="1244600"/>
                  </a:lnTo>
                  <a:lnTo>
                    <a:pt x="368300" y="1231900"/>
                  </a:lnTo>
                  <a:lnTo>
                    <a:pt x="368300" y="1219200"/>
                  </a:lnTo>
                  <a:lnTo>
                    <a:pt x="381000" y="1206500"/>
                  </a:lnTo>
                  <a:lnTo>
                    <a:pt x="381000" y="1193800"/>
                  </a:lnTo>
                  <a:lnTo>
                    <a:pt x="381000" y="1181100"/>
                  </a:lnTo>
                  <a:lnTo>
                    <a:pt x="381000" y="1168400"/>
                  </a:lnTo>
                  <a:lnTo>
                    <a:pt x="393700" y="1155700"/>
                  </a:lnTo>
                  <a:lnTo>
                    <a:pt x="393700" y="1143000"/>
                  </a:lnTo>
                  <a:lnTo>
                    <a:pt x="393700" y="1130300"/>
                  </a:lnTo>
                  <a:lnTo>
                    <a:pt x="393700" y="1117600"/>
                  </a:lnTo>
                  <a:lnTo>
                    <a:pt x="393700" y="1104900"/>
                  </a:lnTo>
                  <a:lnTo>
                    <a:pt x="393700" y="1092200"/>
                  </a:lnTo>
                  <a:lnTo>
                    <a:pt x="406400" y="1079500"/>
                  </a:lnTo>
                  <a:lnTo>
                    <a:pt x="419100" y="1079500"/>
                  </a:lnTo>
                  <a:lnTo>
                    <a:pt x="431800" y="1066800"/>
                  </a:lnTo>
                  <a:lnTo>
                    <a:pt x="419100" y="1054100"/>
                  </a:lnTo>
                  <a:lnTo>
                    <a:pt x="406400" y="1041400"/>
                  </a:lnTo>
                  <a:lnTo>
                    <a:pt x="419100" y="1028700"/>
                  </a:lnTo>
                  <a:lnTo>
                    <a:pt x="419100" y="1016000"/>
                  </a:lnTo>
                  <a:lnTo>
                    <a:pt x="431800" y="1003300"/>
                  </a:lnTo>
                  <a:lnTo>
                    <a:pt x="431800" y="990600"/>
                  </a:lnTo>
                  <a:lnTo>
                    <a:pt x="444500" y="977900"/>
                  </a:lnTo>
                  <a:lnTo>
                    <a:pt x="457200" y="965200"/>
                  </a:lnTo>
                  <a:lnTo>
                    <a:pt x="444500" y="952500"/>
                  </a:lnTo>
                  <a:lnTo>
                    <a:pt x="444500" y="939800"/>
                  </a:lnTo>
                  <a:lnTo>
                    <a:pt x="444500" y="927100"/>
                  </a:lnTo>
                  <a:lnTo>
                    <a:pt x="444500" y="914400"/>
                  </a:lnTo>
                  <a:lnTo>
                    <a:pt x="444500" y="901700"/>
                  </a:lnTo>
                  <a:lnTo>
                    <a:pt x="444500" y="889000"/>
                  </a:lnTo>
                  <a:lnTo>
                    <a:pt x="444500" y="876300"/>
                  </a:lnTo>
                  <a:lnTo>
                    <a:pt x="444500" y="863600"/>
                  </a:lnTo>
                  <a:lnTo>
                    <a:pt x="457200" y="850900"/>
                  </a:lnTo>
                  <a:lnTo>
                    <a:pt x="457200" y="838200"/>
                  </a:lnTo>
                  <a:lnTo>
                    <a:pt x="457200" y="825500"/>
                  </a:lnTo>
                  <a:lnTo>
                    <a:pt x="457200" y="812800"/>
                  </a:lnTo>
                  <a:lnTo>
                    <a:pt x="469900" y="800100"/>
                  </a:lnTo>
                  <a:lnTo>
                    <a:pt x="469900" y="787400"/>
                  </a:lnTo>
                  <a:lnTo>
                    <a:pt x="482600" y="774700"/>
                  </a:lnTo>
                  <a:lnTo>
                    <a:pt x="482600" y="762000"/>
                  </a:lnTo>
                  <a:lnTo>
                    <a:pt x="482600" y="749300"/>
                  </a:lnTo>
                  <a:lnTo>
                    <a:pt x="482600" y="736600"/>
                  </a:lnTo>
                  <a:lnTo>
                    <a:pt x="495300" y="723900"/>
                  </a:lnTo>
                  <a:lnTo>
                    <a:pt x="508000" y="711200"/>
                  </a:lnTo>
                  <a:lnTo>
                    <a:pt x="520700" y="698500"/>
                  </a:lnTo>
                  <a:lnTo>
                    <a:pt x="533400" y="685800"/>
                  </a:lnTo>
                  <a:lnTo>
                    <a:pt x="546100" y="698500"/>
                  </a:lnTo>
                  <a:lnTo>
                    <a:pt x="558800" y="698500"/>
                  </a:lnTo>
                  <a:lnTo>
                    <a:pt x="571500" y="698500"/>
                  </a:lnTo>
                  <a:lnTo>
                    <a:pt x="584200" y="685800"/>
                  </a:lnTo>
                  <a:lnTo>
                    <a:pt x="596900" y="685800"/>
                  </a:lnTo>
                  <a:lnTo>
                    <a:pt x="609600" y="685800"/>
                  </a:lnTo>
                  <a:lnTo>
                    <a:pt x="622300" y="685800"/>
                  </a:lnTo>
                  <a:lnTo>
                    <a:pt x="635000" y="673100"/>
                  </a:lnTo>
                  <a:lnTo>
                    <a:pt x="647700" y="673100"/>
                  </a:lnTo>
                  <a:lnTo>
                    <a:pt x="660400" y="660400"/>
                  </a:lnTo>
                  <a:lnTo>
                    <a:pt x="673100" y="660400"/>
                  </a:lnTo>
                  <a:lnTo>
                    <a:pt x="685800" y="647700"/>
                  </a:lnTo>
                  <a:lnTo>
                    <a:pt x="698500" y="635000"/>
                  </a:lnTo>
                  <a:lnTo>
                    <a:pt x="711200" y="647700"/>
                  </a:lnTo>
                  <a:lnTo>
                    <a:pt x="711200" y="660400"/>
                  </a:lnTo>
                  <a:lnTo>
                    <a:pt x="723900" y="673100"/>
                  </a:lnTo>
                  <a:lnTo>
                    <a:pt x="723900" y="685800"/>
                  </a:lnTo>
                  <a:lnTo>
                    <a:pt x="723900" y="698500"/>
                  </a:lnTo>
                  <a:lnTo>
                    <a:pt x="723900" y="711200"/>
                  </a:lnTo>
                  <a:lnTo>
                    <a:pt x="736600" y="723900"/>
                  </a:lnTo>
                  <a:lnTo>
                    <a:pt x="736600" y="736600"/>
                  </a:lnTo>
                  <a:lnTo>
                    <a:pt x="749300" y="749300"/>
                  </a:lnTo>
                  <a:lnTo>
                    <a:pt x="749300" y="762000"/>
                  </a:lnTo>
                  <a:lnTo>
                    <a:pt x="762000" y="774700"/>
                  </a:lnTo>
                  <a:lnTo>
                    <a:pt x="762000" y="787400"/>
                  </a:lnTo>
                  <a:lnTo>
                    <a:pt x="774700" y="800100"/>
                  </a:lnTo>
                  <a:lnTo>
                    <a:pt x="787400" y="812800"/>
                  </a:lnTo>
                  <a:lnTo>
                    <a:pt x="800100" y="812800"/>
                  </a:lnTo>
                  <a:lnTo>
                    <a:pt x="812800" y="812800"/>
                  </a:lnTo>
                  <a:lnTo>
                    <a:pt x="825500" y="812800"/>
                  </a:lnTo>
                  <a:lnTo>
                    <a:pt x="838200" y="812800"/>
                  </a:lnTo>
                  <a:lnTo>
                    <a:pt x="850900" y="812800"/>
                  </a:lnTo>
                  <a:lnTo>
                    <a:pt x="863600" y="812800"/>
                  </a:lnTo>
                  <a:lnTo>
                    <a:pt x="876300" y="800100"/>
                  </a:lnTo>
                  <a:lnTo>
                    <a:pt x="889000" y="787400"/>
                  </a:lnTo>
                  <a:lnTo>
                    <a:pt x="901700" y="774700"/>
                  </a:lnTo>
                  <a:lnTo>
                    <a:pt x="914400" y="762000"/>
                  </a:lnTo>
                  <a:lnTo>
                    <a:pt x="914400" y="749300"/>
                  </a:lnTo>
                  <a:lnTo>
                    <a:pt x="927100" y="736600"/>
                  </a:lnTo>
                  <a:lnTo>
                    <a:pt x="939800" y="749300"/>
                  </a:lnTo>
                  <a:lnTo>
                    <a:pt x="952500" y="762000"/>
                  </a:lnTo>
                  <a:lnTo>
                    <a:pt x="965200" y="762000"/>
                  </a:lnTo>
                  <a:lnTo>
                    <a:pt x="977900" y="774700"/>
                  </a:lnTo>
                  <a:lnTo>
                    <a:pt x="990600" y="774700"/>
                  </a:lnTo>
                  <a:lnTo>
                    <a:pt x="1003300" y="787400"/>
                  </a:lnTo>
                  <a:lnTo>
                    <a:pt x="1016000" y="800100"/>
                  </a:lnTo>
                  <a:lnTo>
                    <a:pt x="1028700" y="812800"/>
                  </a:lnTo>
                  <a:lnTo>
                    <a:pt x="1041400" y="825500"/>
                  </a:lnTo>
                  <a:lnTo>
                    <a:pt x="1054100" y="838200"/>
                  </a:lnTo>
                  <a:lnTo>
                    <a:pt x="1066800" y="850900"/>
                  </a:lnTo>
                  <a:lnTo>
                    <a:pt x="1079500" y="838200"/>
                  </a:lnTo>
                  <a:lnTo>
                    <a:pt x="1092200" y="838200"/>
                  </a:lnTo>
                  <a:lnTo>
                    <a:pt x="1104900" y="825500"/>
                  </a:lnTo>
                  <a:lnTo>
                    <a:pt x="1104900" y="812800"/>
                  </a:lnTo>
                  <a:lnTo>
                    <a:pt x="1092200" y="800100"/>
                  </a:lnTo>
                  <a:lnTo>
                    <a:pt x="1092200" y="787400"/>
                  </a:lnTo>
                  <a:lnTo>
                    <a:pt x="1079500" y="774700"/>
                  </a:lnTo>
                  <a:lnTo>
                    <a:pt x="1066800" y="774700"/>
                  </a:lnTo>
                  <a:lnTo>
                    <a:pt x="1054100" y="762000"/>
                  </a:lnTo>
                  <a:lnTo>
                    <a:pt x="1066800" y="749300"/>
                  </a:lnTo>
                  <a:lnTo>
                    <a:pt x="1079500" y="736600"/>
                  </a:lnTo>
                  <a:lnTo>
                    <a:pt x="1092200" y="723900"/>
                  </a:lnTo>
                  <a:lnTo>
                    <a:pt x="1104900" y="736600"/>
                  </a:lnTo>
                  <a:lnTo>
                    <a:pt x="1117600" y="736600"/>
                  </a:lnTo>
                  <a:lnTo>
                    <a:pt x="1130300" y="749300"/>
                  </a:lnTo>
                  <a:lnTo>
                    <a:pt x="1143000" y="762000"/>
                  </a:lnTo>
                  <a:lnTo>
                    <a:pt x="1155700" y="762000"/>
                  </a:lnTo>
                  <a:lnTo>
                    <a:pt x="1168400" y="762000"/>
                  </a:lnTo>
                  <a:lnTo>
                    <a:pt x="1181100" y="762000"/>
                  </a:lnTo>
                  <a:lnTo>
                    <a:pt x="1193800" y="762000"/>
                  </a:lnTo>
                  <a:lnTo>
                    <a:pt x="1206500" y="762000"/>
                  </a:lnTo>
                  <a:lnTo>
                    <a:pt x="1219200" y="762000"/>
                  </a:lnTo>
                  <a:lnTo>
                    <a:pt x="1231900" y="749300"/>
                  </a:lnTo>
                  <a:lnTo>
                    <a:pt x="1244600" y="736600"/>
                  </a:lnTo>
                  <a:lnTo>
                    <a:pt x="1244600" y="723900"/>
                  </a:lnTo>
                  <a:lnTo>
                    <a:pt x="1244600" y="711200"/>
                  </a:lnTo>
                  <a:lnTo>
                    <a:pt x="1244600" y="698500"/>
                  </a:lnTo>
                  <a:lnTo>
                    <a:pt x="1244600" y="685800"/>
                  </a:lnTo>
                  <a:lnTo>
                    <a:pt x="1231900" y="673100"/>
                  </a:lnTo>
                  <a:lnTo>
                    <a:pt x="1219200" y="673100"/>
                  </a:lnTo>
                  <a:lnTo>
                    <a:pt x="1206500" y="673100"/>
                  </a:lnTo>
                  <a:lnTo>
                    <a:pt x="1193800" y="660400"/>
                  </a:lnTo>
                  <a:lnTo>
                    <a:pt x="1206500" y="647700"/>
                  </a:lnTo>
                  <a:lnTo>
                    <a:pt x="1193800" y="635000"/>
                  </a:lnTo>
                  <a:lnTo>
                    <a:pt x="1206500" y="622300"/>
                  </a:lnTo>
                  <a:lnTo>
                    <a:pt x="1193800" y="609600"/>
                  </a:lnTo>
                  <a:lnTo>
                    <a:pt x="1193800" y="596900"/>
                  </a:lnTo>
                  <a:lnTo>
                    <a:pt x="1206500" y="584200"/>
                  </a:lnTo>
                  <a:lnTo>
                    <a:pt x="1206500" y="571500"/>
                  </a:lnTo>
                  <a:lnTo>
                    <a:pt x="1206500" y="558800"/>
                  </a:lnTo>
                  <a:lnTo>
                    <a:pt x="1219200" y="546100"/>
                  </a:lnTo>
                  <a:lnTo>
                    <a:pt x="1231900" y="546100"/>
                  </a:lnTo>
                  <a:lnTo>
                    <a:pt x="1244600" y="533400"/>
                  </a:lnTo>
                  <a:lnTo>
                    <a:pt x="1257300" y="520700"/>
                  </a:lnTo>
                  <a:lnTo>
                    <a:pt x="1270000" y="508000"/>
                  </a:lnTo>
                  <a:lnTo>
                    <a:pt x="1282700" y="495300"/>
                  </a:lnTo>
                  <a:lnTo>
                    <a:pt x="1270000" y="482600"/>
                  </a:lnTo>
                  <a:lnTo>
                    <a:pt x="1282700" y="469900"/>
                  </a:lnTo>
                  <a:lnTo>
                    <a:pt x="1295400" y="457200"/>
                  </a:lnTo>
                  <a:lnTo>
                    <a:pt x="1282700" y="444500"/>
                  </a:lnTo>
                  <a:lnTo>
                    <a:pt x="1295400" y="431800"/>
                  </a:lnTo>
                  <a:lnTo>
                    <a:pt x="1295400" y="419100"/>
                  </a:lnTo>
                  <a:lnTo>
                    <a:pt x="1308100" y="406400"/>
                  </a:lnTo>
                  <a:lnTo>
                    <a:pt x="1320800" y="406400"/>
                  </a:lnTo>
                  <a:lnTo>
                    <a:pt x="1333500" y="406400"/>
                  </a:lnTo>
                  <a:lnTo>
                    <a:pt x="1346200" y="406400"/>
                  </a:lnTo>
                  <a:lnTo>
                    <a:pt x="1358900" y="393700"/>
                  </a:lnTo>
                  <a:lnTo>
                    <a:pt x="1346200" y="381000"/>
                  </a:lnTo>
                  <a:lnTo>
                    <a:pt x="1358900" y="368300"/>
                  </a:lnTo>
                  <a:lnTo>
                    <a:pt x="1346200" y="355600"/>
                  </a:lnTo>
                  <a:lnTo>
                    <a:pt x="1346200" y="342900"/>
                  </a:lnTo>
                  <a:lnTo>
                    <a:pt x="1346200" y="330200"/>
                  </a:lnTo>
                  <a:lnTo>
                    <a:pt x="1358900" y="317500"/>
                  </a:lnTo>
                  <a:lnTo>
                    <a:pt x="1371600" y="330200"/>
                  </a:lnTo>
                  <a:lnTo>
                    <a:pt x="1384300" y="342900"/>
                  </a:lnTo>
                  <a:lnTo>
                    <a:pt x="1397000" y="355600"/>
                  </a:lnTo>
                  <a:lnTo>
                    <a:pt x="1397000" y="368300"/>
                  </a:lnTo>
                  <a:lnTo>
                    <a:pt x="1409700" y="381000"/>
                  </a:lnTo>
                  <a:lnTo>
                    <a:pt x="1422400" y="393700"/>
                  </a:lnTo>
                  <a:lnTo>
                    <a:pt x="1435100" y="406400"/>
                  </a:lnTo>
                  <a:lnTo>
                    <a:pt x="1447800" y="393700"/>
                  </a:lnTo>
                  <a:lnTo>
                    <a:pt x="1460500" y="381000"/>
                  </a:lnTo>
                  <a:lnTo>
                    <a:pt x="1473200" y="381000"/>
                  </a:lnTo>
                  <a:lnTo>
                    <a:pt x="1485900" y="368300"/>
                  </a:lnTo>
                  <a:lnTo>
                    <a:pt x="1498600" y="381000"/>
                  </a:lnTo>
                  <a:lnTo>
                    <a:pt x="1511300" y="381000"/>
                  </a:lnTo>
                  <a:lnTo>
                    <a:pt x="1524000" y="381000"/>
                  </a:lnTo>
                  <a:lnTo>
                    <a:pt x="1536700" y="393700"/>
                  </a:lnTo>
                  <a:lnTo>
                    <a:pt x="1549400" y="393700"/>
                  </a:lnTo>
                  <a:lnTo>
                    <a:pt x="1562100" y="381000"/>
                  </a:lnTo>
                  <a:lnTo>
                    <a:pt x="1574800" y="368300"/>
                  </a:lnTo>
                  <a:lnTo>
                    <a:pt x="1574800" y="355600"/>
                  </a:lnTo>
                  <a:lnTo>
                    <a:pt x="1587500" y="342900"/>
                  </a:lnTo>
                  <a:lnTo>
                    <a:pt x="1600200" y="330200"/>
                  </a:lnTo>
                  <a:lnTo>
                    <a:pt x="1612900" y="317500"/>
                  </a:lnTo>
                  <a:lnTo>
                    <a:pt x="1625600" y="304800"/>
                  </a:lnTo>
                  <a:lnTo>
                    <a:pt x="1638300" y="292100"/>
                  </a:lnTo>
                  <a:lnTo>
                    <a:pt x="1651000" y="279400"/>
                  </a:lnTo>
                  <a:lnTo>
                    <a:pt x="1663700" y="266700"/>
                  </a:lnTo>
                  <a:lnTo>
                    <a:pt x="1676400" y="254000"/>
                  </a:lnTo>
                  <a:lnTo>
                    <a:pt x="1676400" y="241300"/>
                  </a:lnTo>
                  <a:lnTo>
                    <a:pt x="1663700" y="228600"/>
                  </a:lnTo>
                  <a:lnTo>
                    <a:pt x="1651000" y="215900"/>
                  </a:lnTo>
                  <a:lnTo>
                    <a:pt x="1638300" y="203200"/>
                  </a:lnTo>
                  <a:lnTo>
                    <a:pt x="1625600" y="190500"/>
                  </a:lnTo>
                  <a:lnTo>
                    <a:pt x="1612900" y="177800"/>
                  </a:lnTo>
                  <a:lnTo>
                    <a:pt x="1612900" y="165100"/>
                  </a:lnTo>
                  <a:lnTo>
                    <a:pt x="1600200" y="152400"/>
                  </a:lnTo>
                  <a:lnTo>
                    <a:pt x="1587500" y="139700"/>
                  </a:lnTo>
                  <a:lnTo>
                    <a:pt x="1587500" y="127000"/>
                  </a:lnTo>
                  <a:lnTo>
                    <a:pt x="1587500" y="114300"/>
                  </a:lnTo>
                  <a:lnTo>
                    <a:pt x="1574800" y="101600"/>
                  </a:lnTo>
                  <a:lnTo>
                    <a:pt x="1587500" y="88900"/>
                  </a:lnTo>
                  <a:lnTo>
                    <a:pt x="1600200" y="88900"/>
                  </a:lnTo>
                  <a:lnTo>
                    <a:pt x="1612900" y="101600"/>
                  </a:lnTo>
                  <a:lnTo>
                    <a:pt x="1625600" y="114300"/>
                  </a:lnTo>
                  <a:lnTo>
                    <a:pt x="1638300" y="114300"/>
                  </a:lnTo>
                  <a:lnTo>
                    <a:pt x="1651000" y="127000"/>
                  </a:lnTo>
                  <a:lnTo>
                    <a:pt x="1663700" y="127000"/>
                  </a:lnTo>
                  <a:lnTo>
                    <a:pt x="1676400" y="127000"/>
                  </a:lnTo>
                  <a:lnTo>
                    <a:pt x="1689100" y="127000"/>
                  </a:lnTo>
                  <a:lnTo>
                    <a:pt x="1701800" y="127000"/>
                  </a:lnTo>
                  <a:lnTo>
                    <a:pt x="1714500" y="127000"/>
                  </a:lnTo>
                  <a:lnTo>
                    <a:pt x="1727200" y="127000"/>
                  </a:lnTo>
                  <a:lnTo>
                    <a:pt x="1739900" y="127000"/>
                  </a:lnTo>
                  <a:lnTo>
                    <a:pt x="1752600" y="127000"/>
                  </a:lnTo>
                  <a:lnTo>
                    <a:pt x="1765300" y="127000"/>
                  </a:lnTo>
                  <a:lnTo>
                    <a:pt x="1778000" y="139700"/>
                  </a:lnTo>
                  <a:lnTo>
                    <a:pt x="1790700" y="139700"/>
                  </a:lnTo>
                  <a:lnTo>
                    <a:pt x="1803400" y="152400"/>
                  </a:lnTo>
                  <a:lnTo>
                    <a:pt x="1816100" y="165100"/>
                  </a:lnTo>
                  <a:lnTo>
                    <a:pt x="1828800" y="177800"/>
                  </a:lnTo>
                  <a:lnTo>
                    <a:pt x="1841500" y="190500"/>
                  </a:lnTo>
                  <a:lnTo>
                    <a:pt x="1854200" y="190500"/>
                  </a:lnTo>
                  <a:lnTo>
                    <a:pt x="1866900" y="203200"/>
                  </a:lnTo>
                  <a:lnTo>
                    <a:pt x="1879600" y="215900"/>
                  </a:lnTo>
                  <a:lnTo>
                    <a:pt x="1892300" y="228600"/>
                  </a:lnTo>
                  <a:lnTo>
                    <a:pt x="1905000" y="228600"/>
                  </a:lnTo>
                  <a:lnTo>
                    <a:pt x="1917700" y="241300"/>
                  </a:lnTo>
                  <a:lnTo>
                    <a:pt x="1930400" y="241300"/>
                  </a:lnTo>
                  <a:lnTo>
                    <a:pt x="1943100" y="241300"/>
                  </a:lnTo>
                  <a:lnTo>
                    <a:pt x="1955800" y="228600"/>
                  </a:lnTo>
                  <a:lnTo>
                    <a:pt x="1968500" y="228600"/>
                  </a:lnTo>
                  <a:lnTo>
                    <a:pt x="1981200" y="241300"/>
                  </a:lnTo>
                  <a:lnTo>
                    <a:pt x="1993900" y="228600"/>
                  </a:lnTo>
                  <a:lnTo>
                    <a:pt x="2006600" y="215900"/>
                  </a:lnTo>
                  <a:lnTo>
                    <a:pt x="2006600" y="203200"/>
                  </a:lnTo>
                  <a:lnTo>
                    <a:pt x="2019300" y="190500"/>
                  </a:lnTo>
                  <a:lnTo>
                    <a:pt x="2019300" y="177800"/>
                  </a:lnTo>
                  <a:lnTo>
                    <a:pt x="2032000" y="165100"/>
                  </a:lnTo>
                  <a:lnTo>
                    <a:pt x="2032000" y="152400"/>
                  </a:lnTo>
                  <a:lnTo>
                    <a:pt x="2044700" y="139700"/>
                  </a:lnTo>
                  <a:lnTo>
                    <a:pt x="2044700" y="127000"/>
                  </a:lnTo>
                  <a:lnTo>
                    <a:pt x="2057400" y="114300"/>
                  </a:lnTo>
                  <a:lnTo>
                    <a:pt x="2057400" y="101600"/>
                  </a:lnTo>
                  <a:lnTo>
                    <a:pt x="2057400" y="88900"/>
                  </a:lnTo>
                  <a:lnTo>
                    <a:pt x="2057400" y="76200"/>
                  </a:lnTo>
                  <a:lnTo>
                    <a:pt x="2070100" y="63500"/>
                  </a:lnTo>
                  <a:lnTo>
                    <a:pt x="2070100" y="50800"/>
                  </a:lnTo>
                  <a:lnTo>
                    <a:pt x="2082800" y="38100"/>
                  </a:lnTo>
                  <a:lnTo>
                    <a:pt x="2082800" y="25400"/>
                  </a:lnTo>
                  <a:lnTo>
                    <a:pt x="2095500" y="12700"/>
                  </a:lnTo>
                  <a:lnTo>
                    <a:pt x="2108200" y="0"/>
                  </a:lnTo>
                  <a:lnTo>
                    <a:pt x="2120900" y="0"/>
                  </a:lnTo>
                  <a:lnTo>
                    <a:pt x="2133600" y="12700"/>
                  </a:lnTo>
                  <a:lnTo>
                    <a:pt x="2146300" y="25400"/>
                  </a:lnTo>
                  <a:lnTo>
                    <a:pt x="2159000" y="38100"/>
                  </a:lnTo>
                  <a:lnTo>
                    <a:pt x="2159000" y="50800"/>
                  </a:lnTo>
                  <a:lnTo>
                    <a:pt x="2171700" y="63500"/>
                  </a:lnTo>
                  <a:lnTo>
                    <a:pt x="2184400" y="63500"/>
                  </a:lnTo>
                  <a:lnTo>
                    <a:pt x="2197100" y="76200"/>
                  </a:lnTo>
                  <a:lnTo>
                    <a:pt x="2209800" y="88900"/>
                  </a:lnTo>
                  <a:lnTo>
                    <a:pt x="2222500" y="88900"/>
                  </a:lnTo>
                  <a:lnTo>
                    <a:pt x="2235200" y="76200"/>
                  </a:lnTo>
                  <a:lnTo>
                    <a:pt x="2247900" y="63500"/>
                  </a:lnTo>
                  <a:lnTo>
                    <a:pt x="2260600" y="63500"/>
                  </a:lnTo>
                  <a:lnTo>
                    <a:pt x="2273300" y="63500"/>
                  </a:lnTo>
                  <a:lnTo>
                    <a:pt x="2286000" y="76200"/>
                  </a:lnTo>
                  <a:lnTo>
                    <a:pt x="2286000" y="88900"/>
                  </a:lnTo>
                  <a:lnTo>
                    <a:pt x="2298700" y="101600"/>
                  </a:lnTo>
                  <a:lnTo>
                    <a:pt x="2298700" y="114300"/>
                  </a:lnTo>
                  <a:lnTo>
                    <a:pt x="2298700" y="127000"/>
                  </a:lnTo>
                  <a:lnTo>
                    <a:pt x="2311400" y="139700"/>
                  </a:lnTo>
                  <a:lnTo>
                    <a:pt x="2324100" y="152400"/>
                  </a:lnTo>
                  <a:lnTo>
                    <a:pt x="2336800" y="165100"/>
                  </a:lnTo>
                  <a:lnTo>
                    <a:pt x="2349500" y="165100"/>
                  </a:lnTo>
                  <a:lnTo>
                    <a:pt x="2362200" y="152400"/>
                  </a:lnTo>
                  <a:lnTo>
                    <a:pt x="2374900" y="139700"/>
                  </a:lnTo>
                  <a:lnTo>
                    <a:pt x="2387600" y="127000"/>
                  </a:lnTo>
                  <a:lnTo>
                    <a:pt x="2400300" y="139700"/>
                  </a:lnTo>
                  <a:lnTo>
                    <a:pt x="2413000" y="139700"/>
                  </a:lnTo>
                  <a:lnTo>
                    <a:pt x="2425700" y="139700"/>
                  </a:lnTo>
                  <a:lnTo>
                    <a:pt x="2438400" y="139700"/>
                  </a:lnTo>
                  <a:lnTo>
                    <a:pt x="2451100" y="152400"/>
                  </a:lnTo>
                  <a:lnTo>
                    <a:pt x="2463800" y="165100"/>
                  </a:lnTo>
                  <a:lnTo>
                    <a:pt x="2476500" y="177800"/>
                  </a:lnTo>
                  <a:lnTo>
                    <a:pt x="2489200" y="177800"/>
                  </a:lnTo>
                  <a:lnTo>
                    <a:pt x="2501900" y="165100"/>
                  </a:lnTo>
                  <a:lnTo>
                    <a:pt x="2514600" y="165100"/>
                  </a:lnTo>
                  <a:lnTo>
                    <a:pt x="2527300" y="165100"/>
                  </a:lnTo>
                  <a:lnTo>
                    <a:pt x="2540000" y="152400"/>
                  </a:lnTo>
                  <a:lnTo>
                    <a:pt x="2552700" y="152400"/>
                  </a:lnTo>
                  <a:lnTo>
                    <a:pt x="2565400" y="165100"/>
                  </a:lnTo>
                  <a:lnTo>
                    <a:pt x="2578100" y="177800"/>
                  </a:lnTo>
                  <a:lnTo>
                    <a:pt x="2590800" y="190500"/>
                  </a:lnTo>
                  <a:lnTo>
                    <a:pt x="2578100" y="203200"/>
                  </a:lnTo>
                  <a:lnTo>
                    <a:pt x="2578100" y="215900"/>
                  </a:lnTo>
                  <a:lnTo>
                    <a:pt x="2578100" y="228600"/>
                  </a:lnTo>
                  <a:lnTo>
                    <a:pt x="2590800" y="241300"/>
                  </a:lnTo>
                  <a:lnTo>
                    <a:pt x="2590800" y="254000"/>
                  </a:lnTo>
                  <a:lnTo>
                    <a:pt x="2590800" y="266700"/>
                  </a:lnTo>
                  <a:lnTo>
                    <a:pt x="2590800" y="279400"/>
                  </a:lnTo>
                  <a:lnTo>
                    <a:pt x="2578100" y="292100"/>
                  </a:lnTo>
                  <a:lnTo>
                    <a:pt x="2565400" y="292100"/>
                  </a:lnTo>
                  <a:lnTo>
                    <a:pt x="2552700" y="304800"/>
                  </a:lnTo>
                  <a:lnTo>
                    <a:pt x="2540000" y="317500"/>
                  </a:lnTo>
                  <a:lnTo>
                    <a:pt x="2552700" y="330200"/>
                  </a:lnTo>
                  <a:lnTo>
                    <a:pt x="2565400" y="330200"/>
                  </a:lnTo>
                  <a:lnTo>
                    <a:pt x="2578100" y="342900"/>
                  </a:lnTo>
                  <a:lnTo>
                    <a:pt x="2590800" y="342900"/>
                  </a:lnTo>
                  <a:lnTo>
                    <a:pt x="2603500" y="342900"/>
                  </a:lnTo>
                  <a:lnTo>
                    <a:pt x="2616200" y="355600"/>
                  </a:lnTo>
                  <a:lnTo>
                    <a:pt x="2628900" y="355600"/>
                  </a:lnTo>
                  <a:lnTo>
                    <a:pt x="2641600" y="355600"/>
                  </a:lnTo>
                  <a:lnTo>
                    <a:pt x="2654300" y="355600"/>
                  </a:lnTo>
                  <a:lnTo>
                    <a:pt x="2667000" y="368300"/>
                  </a:lnTo>
                  <a:lnTo>
                    <a:pt x="2679700" y="368300"/>
                  </a:lnTo>
                  <a:lnTo>
                    <a:pt x="2692400" y="368300"/>
                  </a:lnTo>
                  <a:lnTo>
                    <a:pt x="2705100" y="368300"/>
                  </a:lnTo>
                  <a:lnTo>
                    <a:pt x="2717800" y="381000"/>
                  </a:lnTo>
                  <a:lnTo>
                    <a:pt x="2730500" y="381000"/>
                  </a:lnTo>
                  <a:lnTo>
                    <a:pt x="2743200" y="381000"/>
                  </a:lnTo>
                  <a:lnTo>
                    <a:pt x="2755900" y="381000"/>
                  </a:lnTo>
                  <a:lnTo>
                    <a:pt x="2768600" y="393700"/>
                  </a:lnTo>
                  <a:lnTo>
                    <a:pt x="2781300" y="406400"/>
                  </a:lnTo>
                  <a:lnTo>
                    <a:pt x="2794000" y="419100"/>
                  </a:lnTo>
                  <a:lnTo>
                    <a:pt x="2806700" y="406400"/>
                  </a:lnTo>
                  <a:lnTo>
                    <a:pt x="2819400" y="406400"/>
                  </a:lnTo>
                  <a:lnTo>
                    <a:pt x="2832100" y="406400"/>
                  </a:lnTo>
                  <a:lnTo>
                    <a:pt x="2844800" y="406400"/>
                  </a:lnTo>
                  <a:lnTo>
                    <a:pt x="2857500" y="393700"/>
                  </a:lnTo>
                  <a:lnTo>
                    <a:pt x="2870200" y="393700"/>
                  </a:lnTo>
                  <a:lnTo>
                    <a:pt x="2882900" y="393700"/>
                  </a:lnTo>
                  <a:lnTo>
                    <a:pt x="2895600" y="381000"/>
                  </a:lnTo>
                  <a:lnTo>
                    <a:pt x="2908300" y="393700"/>
                  </a:lnTo>
                  <a:lnTo>
                    <a:pt x="2921000" y="381000"/>
                  </a:lnTo>
                  <a:lnTo>
                    <a:pt x="2933700" y="393700"/>
                  </a:lnTo>
                  <a:lnTo>
                    <a:pt x="2946400" y="393700"/>
                  </a:lnTo>
                  <a:lnTo>
                    <a:pt x="2959100" y="393700"/>
                  </a:lnTo>
                  <a:lnTo>
                    <a:pt x="2971800" y="393700"/>
                  </a:lnTo>
                  <a:lnTo>
                    <a:pt x="2984500" y="381000"/>
                  </a:lnTo>
                  <a:lnTo>
                    <a:pt x="2997200" y="381000"/>
                  </a:lnTo>
                  <a:lnTo>
                    <a:pt x="3009900" y="381000"/>
                  </a:lnTo>
                  <a:lnTo>
                    <a:pt x="3022600" y="393700"/>
                  </a:lnTo>
                  <a:lnTo>
                    <a:pt x="3035300" y="406400"/>
                  </a:lnTo>
                  <a:lnTo>
                    <a:pt x="3048000" y="406400"/>
                  </a:lnTo>
                  <a:lnTo>
                    <a:pt x="3060700" y="406400"/>
                  </a:lnTo>
                  <a:lnTo>
                    <a:pt x="3073400" y="406400"/>
                  </a:lnTo>
                  <a:lnTo>
                    <a:pt x="3086100" y="393700"/>
                  </a:lnTo>
                  <a:lnTo>
                    <a:pt x="3098800" y="381000"/>
                  </a:lnTo>
                  <a:lnTo>
                    <a:pt x="3111500" y="368300"/>
                  </a:lnTo>
                  <a:lnTo>
                    <a:pt x="3124200" y="355600"/>
                  </a:lnTo>
                  <a:lnTo>
                    <a:pt x="3136900" y="342900"/>
                  </a:lnTo>
                  <a:lnTo>
                    <a:pt x="3149600" y="330200"/>
                  </a:lnTo>
                  <a:lnTo>
                    <a:pt x="3162300" y="330200"/>
                  </a:lnTo>
                  <a:lnTo>
                    <a:pt x="3175000" y="330200"/>
                  </a:lnTo>
                  <a:lnTo>
                    <a:pt x="3187700" y="317500"/>
                  </a:lnTo>
                  <a:lnTo>
                    <a:pt x="3200400" y="330200"/>
                  </a:lnTo>
                  <a:lnTo>
                    <a:pt x="3213100" y="342900"/>
                  </a:lnTo>
                  <a:lnTo>
                    <a:pt x="3213100" y="355600"/>
                  </a:lnTo>
                  <a:lnTo>
                    <a:pt x="3200400" y="368300"/>
                  </a:lnTo>
                  <a:lnTo>
                    <a:pt x="3187700" y="381000"/>
                  </a:lnTo>
                  <a:lnTo>
                    <a:pt x="3175000" y="393700"/>
                  </a:lnTo>
                  <a:lnTo>
                    <a:pt x="3175000" y="406400"/>
                  </a:lnTo>
                  <a:lnTo>
                    <a:pt x="3187700" y="419100"/>
                  </a:lnTo>
                  <a:lnTo>
                    <a:pt x="3200400" y="431800"/>
                  </a:lnTo>
                  <a:lnTo>
                    <a:pt x="3213100" y="431800"/>
                  </a:lnTo>
                  <a:lnTo>
                    <a:pt x="3225800" y="444500"/>
                  </a:lnTo>
                  <a:lnTo>
                    <a:pt x="3225800" y="457200"/>
                  </a:lnTo>
                  <a:lnTo>
                    <a:pt x="3225800" y="469900"/>
                  </a:lnTo>
                  <a:lnTo>
                    <a:pt x="3238500" y="482600"/>
                  </a:lnTo>
                  <a:lnTo>
                    <a:pt x="3251200" y="482600"/>
                  </a:lnTo>
                  <a:lnTo>
                    <a:pt x="3263900" y="495300"/>
                  </a:lnTo>
                  <a:lnTo>
                    <a:pt x="3276600" y="508000"/>
                  </a:lnTo>
                  <a:lnTo>
                    <a:pt x="3276600" y="520700"/>
                  </a:lnTo>
                  <a:lnTo>
                    <a:pt x="3289300" y="533400"/>
                  </a:lnTo>
                  <a:lnTo>
                    <a:pt x="3302000" y="546100"/>
                  </a:lnTo>
                  <a:lnTo>
                    <a:pt x="3314700" y="533400"/>
                  </a:lnTo>
                  <a:lnTo>
                    <a:pt x="3327400" y="533400"/>
                  </a:lnTo>
                  <a:lnTo>
                    <a:pt x="3340100" y="520700"/>
                  </a:lnTo>
                  <a:lnTo>
                    <a:pt x="3352800" y="520700"/>
                  </a:lnTo>
                  <a:lnTo>
                    <a:pt x="3365500" y="508000"/>
                  </a:lnTo>
                  <a:lnTo>
                    <a:pt x="3365500" y="495300"/>
                  </a:lnTo>
                  <a:lnTo>
                    <a:pt x="3365500" y="482600"/>
                  </a:lnTo>
                  <a:lnTo>
                    <a:pt x="3365500" y="469900"/>
                  </a:lnTo>
                  <a:lnTo>
                    <a:pt x="3365500" y="457200"/>
                  </a:lnTo>
                  <a:lnTo>
                    <a:pt x="3365500" y="444500"/>
                  </a:lnTo>
                  <a:lnTo>
                    <a:pt x="3352800" y="431800"/>
                  </a:lnTo>
                  <a:lnTo>
                    <a:pt x="3340100" y="419100"/>
                  </a:lnTo>
                  <a:lnTo>
                    <a:pt x="3352800" y="406400"/>
                  </a:lnTo>
                  <a:lnTo>
                    <a:pt x="3365500" y="406400"/>
                  </a:lnTo>
                  <a:lnTo>
                    <a:pt x="3378200" y="406400"/>
                  </a:lnTo>
                  <a:lnTo>
                    <a:pt x="3390900" y="419100"/>
                  </a:lnTo>
                  <a:lnTo>
                    <a:pt x="3403600" y="419100"/>
                  </a:lnTo>
                  <a:lnTo>
                    <a:pt x="3416300" y="419100"/>
                  </a:lnTo>
                  <a:lnTo>
                    <a:pt x="3429000" y="419100"/>
                  </a:lnTo>
                  <a:lnTo>
                    <a:pt x="3441700" y="419100"/>
                  </a:lnTo>
                  <a:lnTo>
                    <a:pt x="3454400" y="431800"/>
                  </a:lnTo>
                  <a:lnTo>
                    <a:pt x="3467100" y="419100"/>
                  </a:lnTo>
                  <a:lnTo>
                    <a:pt x="3479800" y="419100"/>
                  </a:lnTo>
                  <a:lnTo>
                    <a:pt x="3492500" y="419100"/>
                  </a:lnTo>
                  <a:lnTo>
                    <a:pt x="3505200" y="406400"/>
                  </a:lnTo>
                  <a:lnTo>
                    <a:pt x="3517900" y="393700"/>
                  </a:lnTo>
                  <a:lnTo>
                    <a:pt x="3517900" y="381000"/>
                  </a:lnTo>
                  <a:lnTo>
                    <a:pt x="3530600" y="368300"/>
                  </a:lnTo>
                  <a:lnTo>
                    <a:pt x="3543300" y="355600"/>
                  </a:lnTo>
                  <a:lnTo>
                    <a:pt x="3556000" y="342900"/>
                  </a:lnTo>
                  <a:lnTo>
                    <a:pt x="3568700" y="330200"/>
                  </a:lnTo>
                  <a:lnTo>
                    <a:pt x="3581400" y="342900"/>
                  </a:lnTo>
                  <a:lnTo>
                    <a:pt x="3594100" y="342900"/>
                  </a:lnTo>
                  <a:lnTo>
                    <a:pt x="3606800" y="355600"/>
                  </a:lnTo>
                  <a:lnTo>
                    <a:pt x="3619500" y="342900"/>
                  </a:lnTo>
                  <a:lnTo>
                    <a:pt x="3632200" y="330200"/>
                  </a:lnTo>
                  <a:lnTo>
                    <a:pt x="3644900" y="317500"/>
                  </a:lnTo>
                  <a:lnTo>
                    <a:pt x="3657600" y="330200"/>
                  </a:lnTo>
                  <a:lnTo>
                    <a:pt x="3657600" y="342900"/>
                  </a:lnTo>
                  <a:lnTo>
                    <a:pt x="3670300" y="355600"/>
                  </a:lnTo>
                  <a:lnTo>
                    <a:pt x="3683000" y="368300"/>
                  </a:lnTo>
                  <a:lnTo>
                    <a:pt x="3695700" y="381000"/>
                  </a:lnTo>
                  <a:lnTo>
                    <a:pt x="3708400" y="381000"/>
                  </a:lnTo>
                  <a:lnTo>
                    <a:pt x="3721100" y="393700"/>
                  </a:lnTo>
                  <a:lnTo>
                    <a:pt x="3733800" y="393700"/>
                  </a:lnTo>
                  <a:lnTo>
                    <a:pt x="3746500" y="393700"/>
                  </a:lnTo>
                  <a:lnTo>
                    <a:pt x="3759200" y="381000"/>
                  </a:lnTo>
                  <a:lnTo>
                    <a:pt x="3771900" y="368300"/>
                  </a:lnTo>
                  <a:lnTo>
                    <a:pt x="3784600" y="355600"/>
                  </a:lnTo>
                  <a:lnTo>
                    <a:pt x="3797300" y="342900"/>
                  </a:lnTo>
                  <a:lnTo>
                    <a:pt x="3810000" y="330200"/>
                  </a:lnTo>
                  <a:lnTo>
                    <a:pt x="3822700" y="317500"/>
                  </a:lnTo>
                  <a:lnTo>
                    <a:pt x="3835400" y="317500"/>
                  </a:lnTo>
                  <a:lnTo>
                    <a:pt x="3848100" y="317500"/>
                  </a:lnTo>
                  <a:lnTo>
                    <a:pt x="3860800" y="330200"/>
                  </a:lnTo>
                  <a:lnTo>
                    <a:pt x="3873500" y="342900"/>
                  </a:lnTo>
                  <a:lnTo>
                    <a:pt x="3873500" y="355600"/>
                  </a:lnTo>
                  <a:lnTo>
                    <a:pt x="3860800" y="368300"/>
                  </a:lnTo>
                  <a:lnTo>
                    <a:pt x="3860800" y="381000"/>
                  </a:lnTo>
                  <a:lnTo>
                    <a:pt x="3848100" y="393700"/>
                  </a:lnTo>
                  <a:lnTo>
                    <a:pt x="3848100" y="406400"/>
                  </a:lnTo>
                  <a:lnTo>
                    <a:pt x="3835400" y="419100"/>
                  </a:lnTo>
                  <a:lnTo>
                    <a:pt x="3835400" y="431800"/>
                  </a:lnTo>
                  <a:lnTo>
                    <a:pt x="3822700" y="444500"/>
                  </a:lnTo>
                  <a:lnTo>
                    <a:pt x="3822700" y="457200"/>
                  </a:lnTo>
                  <a:lnTo>
                    <a:pt x="3810000" y="469900"/>
                  </a:lnTo>
                  <a:lnTo>
                    <a:pt x="3797300" y="482600"/>
                  </a:lnTo>
                  <a:lnTo>
                    <a:pt x="3797300" y="495300"/>
                  </a:lnTo>
                  <a:lnTo>
                    <a:pt x="3784600" y="508000"/>
                  </a:lnTo>
                  <a:lnTo>
                    <a:pt x="3771900" y="520700"/>
                  </a:lnTo>
                  <a:lnTo>
                    <a:pt x="3771900" y="533400"/>
                  </a:lnTo>
                  <a:lnTo>
                    <a:pt x="3759200" y="546100"/>
                  </a:lnTo>
                  <a:lnTo>
                    <a:pt x="3759200" y="558800"/>
                  </a:lnTo>
                  <a:lnTo>
                    <a:pt x="3759200" y="571500"/>
                  </a:lnTo>
                  <a:lnTo>
                    <a:pt x="3746500" y="584200"/>
                  </a:lnTo>
                  <a:lnTo>
                    <a:pt x="3746500" y="596900"/>
                  </a:lnTo>
                  <a:lnTo>
                    <a:pt x="3746500" y="609600"/>
                  </a:lnTo>
                  <a:lnTo>
                    <a:pt x="3759200" y="622300"/>
                  </a:lnTo>
                  <a:lnTo>
                    <a:pt x="3759200" y="635000"/>
                  </a:lnTo>
                  <a:lnTo>
                    <a:pt x="3759200" y="647700"/>
                  </a:lnTo>
                  <a:lnTo>
                    <a:pt x="3771900" y="660400"/>
                  </a:lnTo>
                  <a:lnTo>
                    <a:pt x="3771900" y="673100"/>
                  </a:lnTo>
                  <a:lnTo>
                    <a:pt x="3771900" y="685800"/>
                  </a:lnTo>
                  <a:lnTo>
                    <a:pt x="3784600" y="698500"/>
                  </a:lnTo>
                  <a:lnTo>
                    <a:pt x="3797300" y="711200"/>
                  </a:lnTo>
                  <a:lnTo>
                    <a:pt x="3810000" y="698500"/>
                  </a:lnTo>
                  <a:lnTo>
                    <a:pt x="3822700" y="711200"/>
                  </a:lnTo>
                  <a:lnTo>
                    <a:pt x="3835400" y="698500"/>
                  </a:lnTo>
                  <a:lnTo>
                    <a:pt x="3848100" y="698500"/>
                  </a:lnTo>
                  <a:lnTo>
                    <a:pt x="3860800" y="698500"/>
                  </a:lnTo>
                  <a:lnTo>
                    <a:pt x="3873500" y="698500"/>
                  </a:lnTo>
                  <a:lnTo>
                    <a:pt x="3886200" y="698500"/>
                  </a:lnTo>
                  <a:lnTo>
                    <a:pt x="3898900" y="698500"/>
                  </a:lnTo>
                  <a:lnTo>
                    <a:pt x="3911600" y="698500"/>
                  </a:lnTo>
                  <a:lnTo>
                    <a:pt x="3924300" y="711200"/>
                  </a:lnTo>
                  <a:lnTo>
                    <a:pt x="3937000" y="698500"/>
                  </a:lnTo>
                  <a:lnTo>
                    <a:pt x="3949700" y="698500"/>
                  </a:lnTo>
                  <a:lnTo>
                    <a:pt x="3962400" y="711200"/>
                  </a:lnTo>
                  <a:lnTo>
                    <a:pt x="3975100" y="711200"/>
                  </a:lnTo>
                  <a:lnTo>
                    <a:pt x="3987800" y="711200"/>
                  </a:lnTo>
                  <a:lnTo>
                    <a:pt x="4000500" y="711200"/>
                  </a:lnTo>
                  <a:lnTo>
                    <a:pt x="4013200" y="711200"/>
                  </a:lnTo>
                  <a:lnTo>
                    <a:pt x="4025900" y="723900"/>
                  </a:lnTo>
                  <a:lnTo>
                    <a:pt x="4038600" y="736600"/>
                  </a:lnTo>
                  <a:lnTo>
                    <a:pt x="4051300" y="723900"/>
                  </a:lnTo>
                  <a:lnTo>
                    <a:pt x="4064000" y="723900"/>
                  </a:lnTo>
                  <a:lnTo>
                    <a:pt x="4076700" y="723900"/>
                  </a:lnTo>
                  <a:lnTo>
                    <a:pt x="4089400" y="736600"/>
                  </a:lnTo>
                  <a:lnTo>
                    <a:pt x="4102100" y="723900"/>
                  </a:lnTo>
                  <a:lnTo>
                    <a:pt x="4114800" y="736600"/>
                  </a:lnTo>
                  <a:lnTo>
                    <a:pt x="4127500" y="749300"/>
                  </a:lnTo>
                  <a:lnTo>
                    <a:pt x="4140200" y="749300"/>
                  </a:lnTo>
                  <a:lnTo>
                    <a:pt x="4152900" y="749300"/>
                  </a:lnTo>
                  <a:lnTo>
                    <a:pt x="4165600" y="762000"/>
                  </a:lnTo>
                  <a:lnTo>
                    <a:pt x="4165600" y="774700"/>
                  </a:lnTo>
                  <a:lnTo>
                    <a:pt x="4165600" y="787400"/>
                  </a:lnTo>
                  <a:lnTo>
                    <a:pt x="4165600" y="800100"/>
                  </a:lnTo>
                  <a:lnTo>
                    <a:pt x="4152900" y="812800"/>
                  </a:lnTo>
                  <a:lnTo>
                    <a:pt x="4165600" y="825500"/>
                  </a:lnTo>
                  <a:lnTo>
                    <a:pt x="4178300" y="825500"/>
                  </a:lnTo>
                  <a:lnTo>
                    <a:pt x="4191000" y="825500"/>
                  </a:lnTo>
                  <a:lnTo>
                    <a:pt x="4203700" y="812800"/>
                  </a:lnTo>
                  <a:lnTo>
                    <a:pt x="4216400" y="800100"/>
                  </a:lnTo>
                  <a:lnTo>
                    <a:pt x="4229100" y="787400"/>
                  </a:lnTo>
                  <a:lnTo>
                    <a:pt x="4241800" y="774700"/>
                  </a:lnTo>
                  <a:lnTo>
                    <a:pt x="4254500" y="787400"/>
                  </a:lnTo>
                  <a:lnTo>
                    <a:pt x="4267200" y="787400"/>
                  </a:lnTo>
                  <a:lnTo>
                    <a:pt x="4279900" y="787400"/>
                  </a:lnTo>
                  <a:lnTo>
                    <a:pt x="4292600" y="787400"/>
                  </a:lnTo>
                  <a:lnTo>
                    <a:pt x="4305300" y="787400"/>
                  </a:lnTo>
                  <a:lnTo>
                    <a:pt x="4318000" y="787400"/>
                  </a:lnTo>
                  <a:lnTo>
                    <a:pt x="4330700" y="787400"/>
                  </a:lnTo>
                  <a:lnTo>
                    <a:pt x="4343400" y="787400"/>
                  </a:lnTo>
                  <a:lnTo>
                    <a:pt x="4356100" y="787400"/>
                  </a:lnTo>
                  <a:lnTo>
                    <a:pt x="4368800" y="774700"/>
                  </a:lnTo>
                  <a:lnTo>
                    <a:pt x="4368800" y="762000"/>
                  </a:lnTo>
                  <a:lnTo>
                    <a:pt x="4381500" y="749300"/>
                  </a:lnTo>
                  <a:lnTo>
                    <a:pt x="4394200" y="749300"/>
                  </a:lnTo>
                  <a:lnTo>
                    <a:pt x="4406900" y="762000"/>
                  </a:lnTo>
                  <a:lnTo>
                    <a:pt x="4419600" y="762000"/>
                  </a:lnTo>
                  <a:lnTo>
                    <a:pt x="4432300" y="762000"/>
                  </a:lnTo>
                  <a:lnTo>
                    <a:pt x="4445000" y="762000"/>
                  </a:lnTo>
                  <a:lnTo>
                    <a:pt x="4457700" y="774700"/>
                  </a:lnTo>
                  <a:lnTo>
                    <a:pt x="4470400" y="762000"/>
                  </a:lnTo>
                  <a:lnTo>
                    <a:pt x="4483100" y="762000"/>
                  </a:lnTo>
                  <a:lnTo>
                    <a:pt x="4495800" y="762000"/>
                  </a:lnTo>
                  <a:lnTo>
                    <a:pt x="4508500" y="749300"/>
                  </a:lnTo>
                  <a:lnTo>
                    <a:pt x="4521200" y="749300"/>
                  </a:lnTo>
                  <a:lnTo>
                    <a:pt x="4533900" y="749300"/>
                  </a:lnTo>
                  <a:lnTo>
                    <a:pt x="4546600" y="749300"/>
                  </a:lnTo>
                  <a:lnTo>
                    <a:pt x="4559300" y="749300"/>
                  </a:lnTo>
                  <a:lnTo>
                    <a:pt x="4572000" y="749300"/>
                  </a:lnTo>
                  <a:lnTo>
                    <a:pt x="4584700" y="749300"/>
                  </a:lnTo>
                  <a:lnTo>
                    <a:pt x="4597400" y="749300"/>
                  </a:lnTo>
                  <a:lnTo>
                    <a:pt x="4610100" y="749300"/>
                  </a:lnTo>
                  <a:lnTo>
                    <a:pt x="4622800" y="762000"/>
                  </a:lnTo>
                  <a:lnTo>
                    <a:pt x="4635500" y="749300"/>
                  </a:lnTo>
                  <a:lnTo>
                    <a:pt x="4648200" y="762000"/>
                  </a:lnTo>
                  <a:lnTo>
                    <a:pt x="4660900" y="762000"/>
                  </a:lnTo>
                  <a:lnTo>
                    <a:pt x="4673600" y="762000"/>
                  </a:lnTo>
                  <a:lnTo>
                    <a:pt x="4686300" y="762000"/>
                  </a:lnTo>
                  <a:lnTo>
                    <a:pt x="4699000" y="774700"/>
                  </a:lnTo>
                  <a:lnTo>
                    <a:pt x="4711700" y="774700"/>
                  </a:lnTo>
                  <a:lnTo>
                    <a:pt x="4724400" y="762000"/>
                  </a:lnTo>
                  <a:lnTo>
                    <a:pt x="4737100" y="774700"/>
                  </a:lnTo>
                  <a:lnTo>
                    <a:pt x="4749800" y="787400"/>
                  </a:lnTo>
                  <a:lnTo>
                    <a:pt x="4762500" y="800100"/>
                  </a:lnTo>
                  <a:lnTo>
                    <a:pt x="4775200" y="800100"/>
                  </a:lnTo>
                  <a:lnTo>
                    <a:pt x="4787900" y="812800"/>
                  </a:lnTo>
                  <a:lnTo>
                    <a:pt x="4800600" y="825500"/>
                  </a:lnTo>
                  <a:lnTo>
                    <a:pt x="4813300" y="825500"/>
                  </a:lnTo>
                  <a:lnTo>
                    <a:pt x="4826000" y="838200"/>
                  </a:lnTo>
                  <a:lnTo>
                    <a:pt x="4838700" y="838200"/>
                  </a:lnTo>
                  <a:lnTo>
                    <a:pt x="4851400" y="850900"/>
                  </a:lnTo>
                  <a:lnTo>
                    <a:pt x="4864100" y="863600"/>
                  </a:lnTo>
                  <a:lnTo>
                    <a:pt x="4876800" y="863600"/>
                  </a:lnTo>
                  <a:lnTo>
                    <a:pt x="4889500" y="876300"/>
                  </a:lnTo>
                  <a:lnTo>
                    <a:pt x="4889500" y="889000"/>
                  </a:lnTo>
                  <a:lnTo>
                    <a:pt x="4889500" y="901700"/>
                  </a:lnTo>
                  <a:lnTo>
                    <a:pt x="4889500" y="914400"/>
                  </a:lnTo>
                  <a:lnTo>
                    <a:pt x="4876800" y="927100"/>
                  </a:lnTo>
                  <a:lnTo>
                    <a:pt x="4876800" y="939800"/>
                  </a:lnTo>
                  <a:lnTo>
                    <a:pt x="4876800" y="952500"/>
                  </a:lnTo>
                  <a:lnTo>
                    <a:pt x="4864100" y="965200"/>
                  </a:lnTo>
                  <a:lnTo>
                    <a:pt x="4876800" y="977900"/>
                  </a:lnTo>
                  <a:lnTo>
                    <a:pt x="4889500" y="977900"/>
                  </a:lnTo>
                  <a:lnTo>
                    <a:pt x="4902200" y="977900"/>
                  </a:lnTo>
                  <a:lnTo>
                    <a:pt x="4914900" y="977900"/>
                  </a:lnTo>
                  <a:lnTo>
                    <a:pt x="4927600" y="990600"/>
                  </a:lnTo>
                  <a:lnTo>
                    <a:pt x="4927600" y="1003300"/>
                  </a:lnTo>
                  <a:lnTo>
                    <a:pt x="4927600" y="1016000"/>
                  </a:lnTo>
                  <a:lnTo>
                    <a:pt x="4927600" y="1028700"/>
                  </a:lnTo>
                  <a:lnTo>
                    <a:pt x="4940300" y="1041400"/>
                  </a:lnTo>
                  <a:lnTo>
                    <a:pt x="4940300" y="1054100"/>
                  </a:lnTo>
                  <a:lnTo>
                    <a:pt x="4940300" y="1066800"/>
                  </a:lnTo>
                  <a:lnTo>
                    <a:pt x="4927600" y="1079500"/>
                  </a:lnTo>
                  <a:lnTo>
                    <a:pt x="4914900" y="1092200"/>
                  </a:lnTo>
                  <a:lnTo>
                    <a:pt x="4902200" y="1104900"/>
                  </a:lnTo>
                  <a:lnTo>
                    <a:pt x="4889500" y="1117600"/>
                  </a:lnTo>
                  <a:lnTo>
                    <a:pt x="4876800" y="1117600"/>
                  </a:lnTo>
                  <a:lnTo>
                    <a:pt x="4864100" y="1130300"/>
                  </a:lnTo>
                  <a:lnTo>
                    <a:pt x="4876800" y="1143000"/>
                  </a:lnTo>
                  <a:lnTo>
                    <a:pt x="4889500" y="1155700"/>
                  </a:lnTo>
                  <a:lnTo>
                    <a:pt x="4902200" y="1168400"/>
                  </a:lnTo>
                  <a:lnTo>
                    <a:pt x="4914900" y="1181100"/>
                  </a:lnTo>
                  <a:lnTo>
                    <a:pt x="4927600" y="1193800"/>
                  </a:lnTo>
                  <a:lnTo>
                    <a:pt x="4940300" y="1206500"/>
                  </a:lnTo>
                  <a:lnTo>
                    <a:pt x="4953000" y="1219200"/>
                  </a:lnTo>
                  <a:lnTo>
                    <a:pt x="4953000" y="1231900"/>
                  </a:lnTo>
                  <a:lnTo>
                    <a:pt x="4940300" y="1244600"/>
                  </a:lnTo>
                  <a:lnTo>
                    <a:pt x="4940300" y="1257300"/>
                  </a:lnTo>
                  <a:lnTo>
                    <a:pt x="4953000" y="1270000"/>
                  </a:lnTo>
                  <a:lnTo>
                    <a:pt x="4965700" y="1282700"/>
                  </a:lnTo>
                  <a:lnTo>
                    <a:pt x="4965700" y="1295400"/>
                  </a:lnTo>
                  <a:lnTo>
                    <a:pt x="4965700" y="1308100"/>
                  </a:lnTo>
                  <a:lnTo>
                    <a:pt x="4965700" y="1320800"/>
                  </a:lnTo>
                  <a:lnTo>
                    <a:pt x="4965700" y="1333500"/>
                  </a:lnTo>
                  <a:lnTo>
                    <a:pt x="4965700" y="1346200"/>
                  </a:lnTo>
                  <a:lnTo>
                    <a:pt x="4953000" y="1358900"/>
                  </a:lnTo>
                  <a:lnTo>
                    <a:pt x="4965700" y="1371600"/>
                  </a:lnTo>
                  <a:lnTo>
                    <a:pt x="4978400" y="1384300"/>
                  </a:lnTo>
                  <a:lnTo>
                    <a:pt x="4991100" y="1397000"/>
                  </a:lnTo>
                  <a:lnTo>
                    <a:pt x="4991100" y="1409700"/>
                  </a:lnTo>
                  <a:lnTo>
                    <a:pt x="5003800" y="1422400"/>
                  </a:lnTo>
                  <a:lnTo>
                    <a:pt x="5003800" y="1435100"/>
                  </a:lnTo>
                  <a:lnTo>
                    <a:pt x="5016500" y="1447800"/>
                  </a:lnTo>
                  <a:lnTo>
                    <a:pt x="5016500" y="1460500"/>
                  </a:lnTo>
                  <a:lnTo>
                    <a:pt x="5016500" y="1473200"/>
                  </a:lnTo>
                  <a:lnTo>
                    <a:pt x="5003800" y="1485900"/>
                  </a:lnTo>
                  <a:lnTo>
                    <a:pt x="4991100" y="1498600"/>
                  </a:lnTo>
                  <a:lnTo>
                    <a:pt x="4978400" y="1511300"/>
                  </a:lnTo>
                  <a:lnTo>
                    <a:pt x="4965700" y="1524000"/>
                  </a:lnTo>
                  <a:lnTo>
                    <a:pt x="4978400" y="1536700"/>
                  </a:lnTo>
                  <a:lnTo>
                    <a:pt x="4991100" y="1549400"/>
                  </a:lnTo>
                  <a:lnTo>
                    <a:pt x="5003800" y="1562100"/>
                  </a:lnTo>
                  <a:lnTo>
                    <a:pt x="5003800" y="1574800"/>
                  </a:lnTo>
                  <a:lnTo>
                    <a:pt x="5016500" y="1587500"/>
                  </a:lnTo>
                  <a:lnTo>
                    <a:pt x="5029200" y="1600200"/>
                  </a:lnTo>
                  <a:lnTo>
                    <a:pt x="5041900" y="1612900"/>
                  </a:lnTo>
                  <a:lnTo>
                    <a:pt x="5054600" y="1625600"/>
                  </a:lnTo>
                  <a:lnTo>
                    <a:pt x="5067300" y="1638300"/>
                  </a:lnTo>
                  <a:lnTo>
                    <a:pt x="5080000" y="1638300"/>
                  </a:lnTo>
                  <a:lnTo>
                    <a:pt x="5092700" y="1651000"/>
                  </a:lnTo>
                  <a:lnTo>
                    <a:pt x="5105400" y="1651000"/>
                  </a:lnTo>
                  <a:lnTo>
                    <a:pt x="5118100" y="1638300"/>
                  </a:lnTo>
                  <a:lnTo>
                    <a:pt x="5130800" y="1625600"/>
                  </a:lnTo>
                  <a:lnTo>
                    <a:pt x="5118100" y="1612900"/>
                  </a:lnTo>
                  <a:lnTo>
                    <a:pt x="5118100" y="1600200"/>
                  </a:lnTo>
                  <a:lnTo>
                    <a:pt x="5118100" y="1587500"/>
                  </a:lnTo>
                  <a:lnTo>
                    <a:pt x="5118100" y="1574800"/>
                  </a:lnTo>
                  <a:lnTo>
                    <a:pt x="5130800" y="1562100"/>
                  </a:lnTo>
                  <a:lnTo>
                    <a:pt x="5143500" y="1562100"/>
                  </a:lnTo>
                  <a:lnTo>
                    <a:pt x="5156200" y="1549400"/>
                  </a:lnTo>
                  <a:lnTo>
                    <a:pt x="5168900" y="1536700"/>
                  </a:lnTo>
                  <a:lnTo>
                    <a:pt x="5181600" y="1536700"/>
                  </a:lnTo>
                  <a:lnTo>
                    <a:pt x="5194300" y="1549400"/>
                  </a:lnTo>
                  <a:lnTo>
                    <a:pt x="5207000" y="1562100"/>
                  </a:lnTo>
                  <a:lnTo>
                    <a:pt x="5219700" y="1562100"/>
                  </a:lnTo>
                  <a:lnTo>
                    <a:pt x="5232400" y="1562100"/>
                  </a:lnTo>
                  <a:lnTo>
                    <a:pt x="5245100" y="1562100"/>
                  </a:lnTo>
                  <a:lnTo>
                    <a:pt x="5257800" y="1574800"/>
                  </a:lnTo>
                  <a:lnTo>
                    <a:pt x="5270500" y="1574800"/>
                  </a:lnTo>
                  <a:lnTo>
                    <a:pt x="5283200" y="1574800"/>
                  </a:lnTo>
                  <a:lnTo>
                    <a:pt x="5295900" y="1574800"/>
                  </a:lnTo>
                  <a:lnTo>
                    <a:pt x="5308600" y="1562100"/>
                  </a:lnTo>
                  <a:lnTo>
                    <a:pt x="5321300" y="1549400"/>
                  </a:lnTo>
                  <a:lnTo>
                    <a:pt x="5334000" y="1562100"/>
                  </a:lnTo>
                  <a:lnTo>
                    <a:pt x="5334000" y="1574800"/>
                  </a:lnTo>
                  <a:lnTo>
                    <a:pt x="5334000" y="1587500"/>
                  </a:lnTo>
                  <a:lnTo>
                    <a:pt x="5334000" y="1600200"/>
                  </a:lnTo>
                  <a:lnTo>
                    <a:pt x="5334000" y="1612900"/>
                  </a:lnTo>
                  <a:lnTo>
                    <a:pt x="5334000" y="1625600"/>
                  </a:lnTo>
                  <a:lnTo>
                    <a:pt x="5346700" y="1638300"/>
                  </a:lnTo>
                  <a:lnTo>
                    <a:pt x="5359400" y="1651000"/>
                  </a:lnTo>
                  <a:lnTo>
                    <a:pt x="5372100" y="1651000"/>
                  </a:lnTo>
                  <a:lnTo>
                    <a:pt x="5384800" y="1638300"/>
                  </a:lnTo>
                  <a:lnTo>
                    <a:pt x="5397500" y="1651000"/>
                  </a:lnTo>
                  <a:lnTo>
                    <a:pt x="5410200" y="1663700"/>
                  </a:lnTo>
                  <a:lnTo>
                    <a:pt x="5422900" y="1676400"/>
                  </a:lnTo>
                  <a:lnTo>
                    <a:pt x="5435600" y="1676400"/>
                  </a:lnTo>
                  <a:lnTo>
                    <a:pt x="5448300" y="1676400"/>
                  </a:lnTo>
                  <a:lnTo>
                    <a:pt x="5461000" y="1689100"/>
                  </a:lnTo>
                  <a:lnTo>
                    <a:pt x="5473700" y="1689100"/>
                  </a:lnTo>
                  <a:lnTo>
                    <a:pt x="5486400" y="1689100"/>
                  </a:lnTo>
                  <a:lnTo>
                    <a:pt x="5499100" y="1701800"/>
                  </a:lnTo>
                  <a:lnTo>
                    <a:pt x="5486400" y="1714500"/>
                  </a:lnTo>
                  <a:lnTo>
                    <a:pt x="5486400" y="1727200"/>
                  </a:lnTo>
                  <a:lnTo>
                    <a:pt x="5473700" y="1739900"/>
                  </a:lnTo>
                  <a:lnTo>
                    <a:pt x="5473700" y="1752600"/>
                  </a:lnTo>
                  <a:lnTo>
                    <a:pt x="5461000" y="1765300"/>
                  </a:lnTo>
                  <a:lnTo>
                    <a:pt x="5473700" y="1778000"/>
                  </a:lnTo>
                  <a:lnTo>
                    <a:pt x="5486400" y="1778000"/>
                  </a:lnTo>
                  <a:lnTo>
                    <a:pt x="5499100" y="1778000"/>
                  </a:lnTo>
                  <a:lnTo>
                    <a:pt x="5511800" y="1778000"/>
                  </a:lnTo>
                  <a:lnTo>
                    <a:pt x="5524500" y="1778000"/>
                  </a:lnTo>
                  <a:lnTo>
                    <a:pt x="5537200" y="1765300"/>
                  </a:lnTo>
                  <a:lnTo>
                    <a:pt x="5549900" y="1752600"/>
                  </a:lnTo>
                  <a:lnTo>
                    <a:pt x="5562600" y="1739900"/>
                  </a:lnTo>
                  <a:lnTo>
                    <a:pt x="5575300" y="1727200"/>
                  </a:lnTo>
                  <a:lnTo>
                    <a:pt x="5588000" y="1739900"/>
                  </a:lnTo>
                  <a:lnTo>
                    <a:pt x="5600700" y="1752600"/>
                  </a:lnTo>
                  <a:lnTo>
                    <a:pt x="5613400" y="1765300"/>
                  </a:lnTo>
                  <a:lnTo>
                    <a:pt x="5626100" y="1752600"/>
                  </a:lnTo>
                  <a:lnTo>
                    <a:pt x="5638800" y="1752600"/>
                  </a:lnTo>
                  <a:lnTo>
                    <a:pt x="5651500" y="1739900"/>
                  </a:lnTo>
                  <a:lnTo>
                    <a:pt x="5664200" y="1739900"/>
                  </a:lnTo>
                  <a:lnTo>
                    <a:pt x="5676900" y="1727200"/>
                  </a:lnTo>
                  <a:lnTo>
                    <a:pt x="5689600" y="1739900"/>
                  </a:lnTo>
                  <a:lnTo>
                    <a:pt x="5689600" y="1752600"/>
                  </a:lnTo>
                  <a:lnTo>
                    <a:pt x="5689600" y="1765300"/>
                  </a:lnTo>
                  <a:lnTo>
                    <a:pt x="5689600" y="1778000"/>
                  </a:lnTo>
                  <a:lnTo>
                    <a:pt x="5676900" y="1790700"/>
                  </a:lnTo>
                  <a:lnTo>
                    <a:pt x="5676900" y="1803400"/>
                  </a:lnTo>
                  <a:lnTo>
                    <a:pt x="5676900" y="1816100"/>
                  </a:lnTo>
                  <a:lnTo>
                    <a:pt x="5676900" y="1828800"/>
                  </a:lnTo>
                  <a:lnTo>
                    <a:pt x="5676900" y="1841500"/>
                  </a:lnTo>
                  <a:lnTo>
                    <a:pt x="5676900" y="1854200"/>
                  </a:lnTo>
                  <a:lnTo>
                    <a:pt x="5689600" y="1866900"/>
                  </a:lnTo>
                  <a:lnTo>
                    <a:pt x="5676900" y="1879600"/>
                  </a:lnTo>
                  <a:lnTo>
                    <a:pt x="5689600" y="1892300"/>
                  </a:lnTo>
                  <a:lnTo>
                    <a:pt x="5702300" y="1892300"/>
                  </a:lnTo>
                  <a:lnTo>
                    <a:pt x="5715000" y="1892300"/>
                  </a:lnTo>
                  <a:lnTo>
                    <a:pt x="5727700" y="1905000"/>
                  </a:lnTo>
                  <a:lnTo>
                    <a:pt x="5740400" y="1892300"/>
                  </a:lnTo>
                  <a:lnTo>
                    <a:pt x="5753100" y="1892300"/>
                  </a:lnTo>
                  <a:lnTo>
                    <a:pt x="5765800" y="1905000"/>
                  </a:lnTo>
                  <a:lnTo>
                    <a:pt x="5778500" y="1905000"/>
                  </a:lnTo>
                  <a:lnTo>
                    <a:pt x="5791200" y="1905000"/>
                  </a:lnTo>
                  <a:lnTo>
                    <a:pt x="5803900" y="1905000"/>
                  </a:lnTo>
                  <a:lnTo>
                    <a:pt x="5816600" y="1905000"/>
                  </a:lnTo>
                  <a:lnTo>
                    <a:pt x="5829300" y="1905000"/>
                  </a:lnTo>
                  <a:lnTo>
                    <a:pt x="5842000" y="1905000"/>
                  </a:lnTo>
                  <a:lnTo>
                    <a:pt x="5854700" y="1892300"/>
                  </a:lnTo>
                  <a:lnTo>
                    <a:pt x="5867400" y="1892300"/>
                  </a:lnTo>
                  <a:lnTo>
                    <a:pt x="5880100" y="1879600"/>
                  </a:lnTo>
                  <a:lnTo>
                    <a:pt x="5892800" y="1879600"/>
                  </a:lnTo>
                  <a:lnTo>
                    <a:pt x="5905500" y="1866900"/>
                  </a:lnTo>
                  <a:lnTo>
                    <a:pt x="5918200" y="1866900"/>
                  </a:lnTo>
                  <a:lnTo>
                    <a:pt x="5930900" y="1854200"/>
                  </a:lnTo>
                  <a:lnTo>
                    <a:pt x="5943600" y="1854200"/>
                  </a:lnTo>
                  <a:lnTo>
                    <a:pt x="5956300" y="1841500"/>
                  </a:lnTo>
                  <a:lnTo>
                    <a:pt x="5969000" y="1841500"/>
                  </a:lnTo>
                  <a:lnTo>
                    <a:pt x="5981700" y="1828800"/>
                  </a:lnTo>
                  <a:lnTo>
                    <a:pt x="5994400" y="1828800"/>
                  </a:lnTo>
                  <a:lnTo>
                    <a:pt x="6007100" y="1841500"/>
                  </a:lnTo>
                  <a:lnTo>
                    <a:pt x="6019800" y="1841500"/>
                  </a:lnTo>
                  <a:lnTo>
                    <a:pt x="6032500" y="1841500"/>
                  </a:lnTo>
                  <a:lnTo>
                    <a:pt x="6045200" y="1841500"/>
                  </a:lnTo>
                  <a:lnTo>
                    <a:pt x="6057900" y="1828800"/>
                  </a:lnTo>
                  <a:lnTo>
                    <a:pt x="6070600" y="1841500"/>
                  </a:lnTo>
                  <a:lnTo>
                    <a:pt x="6083300" y="1854200"/>
                  </a:lnTo>
                  <a:lnTo>
                    <a:pt x="6096000" y="1854200"/>
                  </a:lnTo>
                  <a:lnTo>
                    <a:pt x="6108700" y="1866900"/>
                  </a:lnTo>
                  <a:lnTo>
                    <a:pt x="6108700" y="1879600"/>
                  </a:lnTo>
                  <a:lnTo>
                    <a:pt x="6108700" y="1892300"/>
                  </a:lnTo>
                  <a:lnTo>
                    <a:pt x="6108700" y="1905000"/>
                  </a:lnTo>
                  <a:lnTo>
                    <a:pt x="6108700" y="1917700"/>
                  </a:lnTo>
                  <a:lnTo>
                    <a:pt x="6108700" y="1930400"/>
                  </a:lnTo>
                  <a:lnTo>
                    <a:pt x="6108700" y="1943100"/>
                  </a:lnTo>
                  <a:lnTo>
                    <a:pt x="6108700" y="1955800"/>
                  </a:lnTo>
                  <a:lnTo>
                    <a:pt x="6108700" y="1968500"/>
                  </a:lnTo>
                  <a:lnTo>
                    <a:pt x="6108700" y="1981200"/>
                  </a:lnTo>
                  <a:lnTo>
                    <a:pt x="6121400" y="1993900"/>
                  </a:lnTo>
                  <a:lnTo>
                    <a:pt x="6134100" y="1993900"/>
                  </a:lnTo>
                  <a:lnTo>
                    <a:pt x="6146800" y="1993900"/>
                  </a:lnTo>
                  <a:lnTo>
                    <a:pt x="6159500" y="1993900"/>
                  </a:lnTo>
                  <a:lnTo>
                    <a:pt x="6172200" y="1993900"/>
                  </a:lnTo>
                  <a:lnTo>
                    <a:pt x="6184900" y="2006600"/>
                  </a:lnTo>
                  <a:lnTo>
                    <a:pt x="6184900" y="2019300"/>
                  </a:lnTo>
                  <a:lnTo>
                    <a:pt x="6184900" y="2032000"/>
                  </a:lnTo>
                  <a:lnTo>
                    <a:pt x="6184900" y="2044700"/>
                  </a:lnTo>
                  <a:lnTo>
                    <a:pt x="6184900" y="2057400"/>
                  </a:lnTo>
                  <a:lnTo>
                    <a:pt x="6184900" y="2070100"/>
                  </a:lnTo>
                  <a:lnTo>
                    <a:pt x="6197600" y="2082800"/>
                  </a:lnTo>
                  <a:lnTo>
                    <a:pt x="6197600" y="2095500"/>
                  </a:lnTo>
                  <a:lnTo>
                    <a:pt x="6184900" y="2108200"/>
                  </a:lnTo>
                  <a:lnTo>
                    <a:pt x="6172200" y="2120900"/>
                  </a:lnTo>
                  <a:lnTo>
                    <a:pt x="6159500" y="2133600"/>
                  </a:lnTo>
                  <a:lnTo>
                    <a:pt x="6146800" y="2146300"/>
                  </a:lnTo>
                  <a:lnTo>
                    <a:pt x="6134100" y="2159000"/>
                  </a:lnTo>
                  <a:lnTo>
                    <a:pt x="6134100" y="2171700"/>
                  </a:lnTo>
                  <a:lnTo>
                    <a:pt x="6121400" y="2184400"/>
                  </a:lnTo>
                  <a:lnTo>
                    <a:pt x="6121400" y="2197100"/>
                  </a:lnTo>
                  <a:lnTo>
                    <a:pt x="6121400" y="2209800"/>
                  </a:lnTo>
                  <a:lnTo>
                    <a:pt x="6121400" y="2222500"/>
                  </a:lnTo>
                  <a:lnTo>
                    <a:pt x="6121400" y="2235200"/>
                  </a:lnTo>
                  <a:lnTo>
                    <a:pt x="6121400" y="22479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3" name="06"/>
            <p:cNvSpPr/>
            <p:nvPr/>
          </p:nvSpPr>
          <p:spPr>
            <a:xfrm>
              <a:off x="3825240" y="2049780"/>
              <a:ext cx="1356360" cy="1696720"/>
            </a:xfrm>
            <a:custGeom>
              <a:avLst/>
              <a:gdLst/>
              <a:ahLst/>
              <a:cxnLst/>
              <a:rect l="0" t="0" r="0" b="0"/>
              <a:pathLst>
                <a:path w="6781801" h="8483601">
                  <a:moveTo>
                    <a:pt x="5346700" y="4000500"/>
                  </a:moveTo>
                  <a:lnTo>
                    <a:pt x="5346700" y="4013200"/>
                  </a:lnTo>
                  <a:lnTo>
                    <a:pt x="5359400" y="4025900"/>
                  </a:lnTo>
                  <a:lnTo>
                    <a:pt x="5359400" y="4038600"/>
                  </a:lnTo>
                  <a:lnTo>
                    <a:pt x="5359400" y="4051300"/>
                  </a:lnTo>
                  <a:lnTo>
                    <a:pt x="5372100" y="4064000"/>
                  </a:lnTo>
                  <a:lnTo>
                    <a:pt x="5384800" y="4076700"/>
                  </a:lnTo>
                  <a:lnTo>
                    <a:pt x="5397500" y="4089400"/>
                  </a:lnTo>
                  <a:lnTo>
                    <a:pt x="5397500" y="4102100"/>
                  </a:lnTo>
                  <a:lnTo>
                    <a:pt x="5410200" y="4114800"/>
                  </a:lnTo>
                  <a:lnTo>
                    <a:pt x="5422900" y="4127500"/>
                  </a:lnTo>
                  <a:lnTo>
                    <a:pt x="5435600" y="4127500"/>
                  </a:lnTo>
                  <a:lnTo>
                    <a:pt x="5448300" y="4114800"/>
                  </a:lnTo>
                  <a:lnTo>
                    <a:pt x="5461000" y="4114800"/>
                  </a:lnTo>
                  <a:lnTo>
                    <a:pt x="5473700" y="4114800"/>
                  </a:lnTo>
                  <a:lnTo>
                    <a:pt x="5486400" y="4114800"/>
                  </a:lnTo>
                  <a:lnTo>
                    <a:pt x="5499100" y="4127500"/>
                  </a:lnTo>
                  <a:lnTo>
                    <a:pt x="5511800" y="4140200"/>
                  </a:lnTo>
                  <a:lnTo>
                    <a:pt x="5524500" y="4152900"/>
                  </a:lnTo>
                  <a:lnTo>
                    <a:pt x="5524500" y="4165600"/>
                  </a:lnTo>
                  <a:lnTo>
                    <a:pt x="5537200" y="4178300"/>
                  </a:lnTo>
                  <a:lnTo>
                    <a:pt x="5549900" y="4191000"/>
                  </a:lnTo>
                  <a:lnTo>
                    <a:pt x="5562600" y="4203700"/>
                  </a:lnTo>
                  <a:lnTo>
                    <a:pt x="5575300" y="4216400"/>
                  </a:lnTo>
                  <a:lnTo>
                    <a:pt x="5588000" y="4229100"/>
                  </a:lnTo>
                  <a:lnTo>
                    <a:pt x="5588000" y="4241800"/>
                  </a:lnTo>
                  <a:lnTo>
                    <a:pt x="5588000" y="4254500"/>
                  </a:lnTo>
                  <a:lnTo>
                    <a:pt x="5588000" y="4267200"/>
                  </a:lnTo>
                  <a:lnTo>
                    <a:pt x="5588000" y="4279900"/>
                  </a:lnTo>
                  <a:lnTo>
                    <a:pt x="5588000" y="4292600"/>
                  </a:lnTo>
                  <a:lnTo>
                    <a:pt x="5600700" y="4305300"/>
                  </a:lnTo>
                  <a:lnTo>
                    <a:pt x="5613400" y="4318000"/>
                  </a:lnTo>
                  <a:lnTo>
                    <a:pt x="5626100" y="4330700"/>
                  </a:lnTo>
                  <a:lnTo>
                    <a:pt x="5638800" y="4343400"/>
                  </a:lnTo>
                  <a:lnTo>
                    <a:pt x="5638800" y="4356100"/>
                  </a:lnTo>
                  <a:lnTo>
                    <a:pt x="5638800" y="4368800"/>
                  </a:lnTo>
                  <a:lnTo>
                    <a:pt x="5638800" y="4381500"/>
                  </a:lnTo>
                  <a:lnTo>
                    <a:pt x="5638800" y="4394200"/>
                  </a:lnTo>
                  <a:lnTo>
                    <a:pt x="5651500" y="4406900"/>
                  </a:lnTo>
                  <a:lnTo>
                    <a:pt x="5651500" y="4419600"/>
                  </a:lnTo>
                  <a:lnTo>
                    <a:pt x="5664200" y="4432300"/>
                  </a:lnTo>
                  <a:lnTo>
                    <a:pt x="5676900" y="4432300"/>
                  </a:lnTo>
                  <a:lnTo>
                    <a:pt x="5689600" y="4445000"/>
                  </a:lnTo>
                  <a:lnTo>
                    <a:pt x="5702300" y="4457700"/>
                  </a:lnTo>
                  <a:lnTo>
                    <a:pt x="5715000" y="4470400"/>
                  </a:lnTo>
                  <a:lnTo>
                    <a:pt x="5727700" y="4483100"/>
                  </a:lnTo>
                  <a:lnTo>
                    <a:pt x="5740400" y="4483100"/>
                  </a:lnTo>
                  <a:lnTo>
                    <a:pt x="5753100" y="4495800"/>
                  </a:lnTo>
                  <a:lnTo>
                    <a:pt x="5765800" y="4508500"/>
                  </a:lnTo>
                  <a:lnTo>
                    <a:pt x="5778500" y="4521200"/>
                  </a:lnTo>
                  <a:lnTo>
                    <a:pt x="5778500" y="4533900"/>
                  </a:lnTo>
                  <a:lnTo>
                    <a:pt x="5791200" y="4546600"/>
                  </a:lnTo>
                  <a:lnTo>
                    <a:pt x="5803900" y="4546600"/>
                  </a:lnTo>
                  <a:lnTo>
                    <a:pt x="5816600" y="4546600"/>
                  </a:lnTo>
                  <a:lnTo>
                    <a:pt x="5829300" y="4559300"/>
                  </a:lnTo>
                  <a:lnTo>
                    <a:pt x="5842000" y="4572000"/>
                  </a:lnTo>
                  <a:lnTo>
                    <a:pt x="5854700" y="4584700"/>
                  </a:lnTo>
                  <a:lnTo>
                    <a:pt x="5854700" y="4597400"/>
                  </a:lnTo>
                  <a:lnTo>
                    <a:pt x="5867400" y="4610100"/>
                  </a:lnTo>
                  <a:lnTo>
                    <a:pt x="5867400" y="4622800"/>
                  </a:lnTo>
                  <a:lnTo>
                    <a:pt x="5880100" y="4635500"/>
                  </a:lnTo>
                  <a:lnTo>
                    <a:pt x="5892800" y="4635500"/>
                  </a:lnTo>
                  <a:lnTo>
                    <a:pt x="5905500" y="4622800"/>
                  </a:lnTo>
                  <a:lnTo>
                    <a:pt x="5918200" y="4622800"/>
                  </a:lnTo>
                  <a:lnTo>
                    <a:pt x="5930900" y="4622800"/>
                  </a:lnTo>
                  <a:lnTo>
                    <a:pt x="5943600" y="4622800"/>
                  </a:lnTo>
                  <a:lnTo>
                    <a:pt x="5956300" y="4635500"/>
                  </a:lnTo>
                  <a:lnTo>
                    <a:pt x="5969000" y="4648200"/>
                  </a:lnTo>
                  <a:lnTo>
                    <a:pt x="5969000" y="4660900"/>
                  </a:lnTo>
                  <a:lnTo>
                    <a:pt x="5981700" y="4673600"/>
                  </a:lnTo>
                  <a:lnTo>
                    <a:pt x="5981700" y="4686300"/>
                  </a:lnTo>
                  <a:lnTo>
                    <a:pt x="5981700" y="4699000"/>
                  </a:lnTo>
                  <a:lnTo>
                    <a:pt x="5981700" y="4711700"/>
                  </a:lnTo>
                  <a:lnTo>
                    <a:pt x="5981700" y="4724400"/>
                  </a:lnTo>
                  <a:lnTo>
                    <a:pt x="5981700" y="4737100"/>
                  </a:lnTo>
                  <a:lnTo>
                    <a:pt x="5981700" y="4749800"/>
                  </a:lnTo>
                  <a:lnTo>
                    <a:pt x="5969000" y="4762500"/>
                  </a:lnTo>
                  <a:lnTo>
                    <a:pt x="5956300" y="4775200"/>
                  </a:lnTo>
                  <a:lnTo>
                    <a:pt x="5956300" y="4787900"/>
                  </a:lnTo>
                  <a:lnTo>
                    <a:pt x="5969000" y="4800600"/>
                  </a:lnTo>
                  <a:lnTo>
                    <a:pt x="5969000" y="4813300"/>
                  </a:lnTo>
                  <a:lnTo>
                    <a:pt x="5981700" y="4826000"/>
                  </a:lnTo>
                  <a:lnTo>
                    <a:pt x="5981700" y="4838700"/>
                  </a:lnTo>
                  <a:lnTo>
                    <a:pt x="5981700" y="4851400"/>
                  </a:lnTo>
                  <a:lnTo>
                    <a:pt x="5994400" y="4864100"/>
                  </a:lnTo>
                  <a:lnTo>
                    <a:pt x="5994400" y="4876800"/>
                  </a:lnTo>
                  <a:lnTo>
                    <a:pt x="6007100" y="4889500"/>
                  </a:lnTo>
                  <a:lnTo>
                    <a:pt x="6007100" y="4902200"/>
                  </a:lnTo>
                  <a:lnTo>
                    <a:pt x="6007100" y="4914900"/>
                  </a:lnTo>
                  <a:lnTo>
                    <a:pt x="6019800" y="4927600"/>
                  </a:lnTo>
                  <a:lnTo>
                    <a:pt x="6019800" y="4940300"/>
                  </a:lnTo>
                  <a:lnTo>
                    <a:pt x="6032500" y="4953000"/>
                  </a:lnTo>
                  <a:lnTo>
                    <a:pt x="6045200" y="4953000"/>
                  </a:lnTo>
                  <a:lnTo>
                    <a:pt x="6057900" y="4953000"/>
                  </a:lnTo>
                  <a:lnTo>
                    <a:pt x="6070600" y="4965700"/>
                  </a:lnTo>
                  <a:lnTo>
                    <a:pt x="6083300" y="4965700"/>
                  </a:lnTo>
                  <a:lnTo>
                    <a:pt x="6096000" y="4978400"/>
                  </a:lnTo>
                  <a:lnTo>
                    <a:pt x="6108700" y="4991100"/>
                  </a:lnTo>
                  <a:lnTo>
                    <a:pt x="6121400" y="5003800"/>
                  </a:lnTo>
                  <a:lnTo>
                    <a:pt x="6121400" y="5016500"/>
                  </a:lnTo>
                  <a:lnTo>
                    <a:pt x="6121400" y="5029200"/>
                  </a:lnTo>
                  <a:lnTo>
                    <a:pt x="6134100" y="5041900"/>
                  </a:lnTo>
                  <a:lnTo>
                    <a:pt x="6146800" y="5041900"/>
                  </a:lnTo>
                  <a:lnTo>
                    <a:pt x="6159500" y="5054600"/>
                  </a:lnTo>
                  <a:lnTo>
                    <a:pt x="6159500" y="5067300"/>
                  </a:lnTo>
                  <a:lnTo>
                    <a:pt x="6146800" y="5080000"/>
                  </a:lnTo>
                  <a:lnTo>
                    <a:pt x="6146800" y="5092700"/>
                  </a:lnTo>
                  <a:lnTo>
                    <a:pt x="6159500" y="5105400"/>
                  </a:lnTo>
                  <a:lnTo>
                    <a:pt x="6172200" y="5118100"/>
                  </a:lnTo>
                  <a:lnTo>
                    <a:pt x="6159500" y="5130800"/>
                  </a:lnTo>
                  <a:lnTo>
                    <a:pt x="6146800" y="5143500"/>
                  </a:lnTo>
                  <a:lnTo>
                    <a:pt x="6146800" y="5156200"/>
                  </a:lnTo>
                  <a:lnTo>
                    <a:pt x="6159500" y="5168900"/>
                  </a:lnTo>
                  <a:lnTo>
                    <a:pt x="6172200" y="5181600"/>
                  </a:lnTo>
                  <a:lnTo>
                    <a:pt x="6172200" y="5194300"/>
                  </a:lnTo>
                  <a:lnTo>
                    <a:pt x="6172200" y="5207000"/>
                  </a:lnTo>
                  <a:lnTo>
                    <a:pt x="6159500" y="5219700"/>
                  </a:lnTo>
                  <a:lnTo>
                    <a:pt x="6159500" y="5232400"/>
                  </a:lnTo>
                  <a:lnTo>
                    <a:pt x="6159500" y="5245100"/>
                  </a:lnTo>
                  <a:lnTo>
                    <a:pt x="6172200" y="5257800"/>
                  </a:lnTo>
                  <a:lnTo>
                    <a:pt x="6184900" y="5270500"/>
                  </a:lnTo>
                  <a:lnTo>
                    <a:pt x="6197600" y="5270500"/>
                  </a:lnTo>
                  <a:lnTo>
                    <a:pt x="6210300" y="5270500"/>
                  </a:lnTo>
                  <a:lnTo>
                    <a:pt x="6223000" y="5283200"/>
                  </a:lnTo>
                  <a:lnTo>
                    <a:pt x="6235700" y="5295900"/>
                  </a:lnTo>
                  <a:lnTo>
                    <a:pt x="6248400" y="5308600"/>
                  </a:lnTo>
                  <a:lnTo>
                    <a:pt x="6261100" y="5321300"/>
                  </a:lnTo>
                  <a:lnTo>
                    <a:pt x="6261100" y="5334000"/>
                  </a:lnTo>
                  <a:lnTo>
                    <a:pt x="6261100" y="5346700"/>
                  </a:lnTo>
                  <a:lnTo>
                    <a:pt x="6261100" y="5359400"/>
                  </a:lnTo>
                  <a:lnTo>
                    <a:pt x="6273800" y="5372100"/>
                  </a:lnTo>
                  <a:lnTo>
                    <a:pt x="6286500" y="5384800"/>
                  </a:lnTo>
                  <a:lnTo>
                    <a:pt x="6286500" y="5397500"/>
                  </a:lnTo>
                  <a:lnTo>
                    <a:pt x="6299200" y="5410200"/>
                  </a:lnTo>
                  <a:lnTo>
                    <a:pt x="6299200" y="5422900"/>
                  </a:lnTo>
                  <a:lnTo>
                    <a:pt x="6311900" y="5435600"/>
                  </a:lnTo>
                  <a:lnTo>
                    <a:pt x="6324600" y="5448300"/>
                  </a:lnTo>
                  <a:lnTo>
                    <a:pt x="6337300" y="5461000"/>
                  </a:lnTo>
                  <a:lnTo>
                    <a:pt x="6337300" y="5473700"/>
                  </a:lnTo>
                  <a:lnTo>
                    <a:pt x="6350000" y="5486400"/>
                  </a:lnTo>
                  <a:lnTo>
                    <a:pt x="6362700" y="5486400"/>
                  </a:lnTo>
                  <a:lnTo>
                    <a:pt x="6375400" y="5499100"/>
                  </a:lnTo>
                  <a:lnTo>
                    <a:pt x="6388100" y="5511800"/>
                  </a:lnTo>
                  <a:lnTo>
                    <a:pt x="6400800" y="5524500"/>
                  </a:lnTo>
                  <a:lnTo>
                    <a:pt x="6413500" y="5537200"/>
                  </a:lnTo>
                  <a:lnTo>
                    <a:pt x="6426200" y="5549900"/>
                  </a:lnTo>
                  <a:lnTo>
                    <a:pt x="6438900" y="5562600"/>
                  </a:lnTo>
                  <a:lnTo>
                    <a:pt x="6438900" y="5575300"/>
                  </a:lnTo>
                  <a:lnTo>
                    <a:pt x="6451600" y="5588000"/>
                  </a:lnTo>
                  <a:lnTo>
                    <a:pt x="6464300" y="5600700"/>
                  </a:lnTo>
                  <a:lnTo>
                    <a:pt x="6477000" y="5600700"/>
                  </a:lnTo>
                  <a:lnTo>
                    <a:pt x="6489700" y="5613400"/>
                  </a:lnTo>
                  <a:lnTo>
                    <a:pt x="6502400" y="5626100"/>
                  </a:lnTo>
                  <a:lnTo>
                    <a:pt x="6515100" y="5638800"/>
                  </a:lnTo>
                  <a:lnTo>
                    <a:pt x="6527800" y="5651500"/>
                  </a:lnTo>
                  <a:lnTo>
                    <a:pt x="6540500" y="5651500"/>
                  </a:lnTo>
                  <a:lnTo>
                    <a:pt x="6553200" y="5664200"/>
                  </a:lnTo>
                  <a:lnTo>
                    <a:pt x="6565900" y="5676900"/>
                  </a:lnTo>
                  <a:lnTo>
                    <a:pt x="6578600" y="5676900"/>
                  </a:lnTo>
                  <a:lnTo>
                    <a:pt x="6591300" y="5676900"/>
                  </a:lnTo>
                  <a:lnTo>
                    <a:pt x="6604000" y="5676900"/>
                  </a:lnTo>
                  <a:lnTo>
                    <a:pt x="6616700" y="5689600"/>
                  </a:lnTo>
                  <a:lnTo>
                    <a:pt x="6629400" y="5702300"/>
                  </a:lnTo>
                  <a:lnTo>
                    <a:pt x="6629400" y="5715000"/>
                  </a:lnTo>
                  <a:lnTo>
                    <a:pt x="6642100" y="5727700"/>
                  </a:lnTo>
                  <a:lnTo>
                    <a:pt x="6654800" y="5740400"/>
                  </a:lnTo>
                  <a:lnTo>
                    <a:pt x="6667500" y="5753100"/>
                  </a:lnTo>
                  <a:lnTo>
                    <a:pt x="6680200" y="5753100"/>
                  </a:lnTo>
                  <a:lnTo>
                    <a:pt x="6692900" y="5765800"/>
                  </a:lnTo>
                  <a:lnTo>
                    <a:pt x="6705600" y="5765800"/>
                  </a:lnTo>
                  <a:lnTo>
                    <a:pt x="6718300" y="5765800"/>
                  </a:lnTo>
                  <a:lnTo>
                    <a:pt x="6731000" y="5765800"/>
                  </a:lnTo>
                  <a:lnTo>
                    <a:pt x="6743700" y="5778500"/>
                  </a:lnTo>
                  <a:lnTo>
                    <a:pt x="6756400" y="5778500"/>
                  </a:lnTo>
                  <a:lnTo>
                    <a:pt x="6769100" y="5778500"/>
                  </a:lnTo>
                  <a:lnTo>
                    <a:pt x="6781800" y="5791200"/>
                  </a:lnTo>
                  <a:lnTo>
                    <a:pt x="6781800" y="5803900"/>
                  </a:lnTo>
                  <a:lnTo>
                    <a:pt x="6781800" y="5816600"/>
                  </a:lnTo>
                  <a:lnTo>
                    <a:pt x="6769100" y="5829300"/>
                  </a:lnTo>
                  <a:lnTo>
                    <a:pt x="6756400" y="5842000"/>
                  </a:lnTo>
                  <a:lnTo>
                    <a:pt x="6743700" y="5854700"/>
                  </a:lnTo>
                  <a:lnTo>
                    <a:pt x="6731000" y="5854700"/>
                  </a:lnTo>
                  <a:lnTo>
                    <a:pt x="6718300" y="5867400"/>
                  </a:lnTo>
                  <a:lnTo>
                    <a:pt x="6705600" y="5880100"/>
                  </a:lnTo>
                  <a:lnTo>
                    <a:pt x="6692900" y="5880100"/>
                  </a:lnTo>
                  <a:lnTo>
                    <a:pt x="6680200" y="5880100"/>
                  </a:lnTo>
                  <a:lnTo>
                    <a:pt x="6667500" y="5880100"/>
                  </a:lnTo>
                  <a:lnTo>
                    <a:pt x="6654800" y="5892800"/>
                  </a:lnTo>
                  <a:lnTo>
                    <a:pt x="6642100" y="5892800"/>
                  </a:lnTo>
                  <a:lnTo>
                    <a:pt x="6629400" y="5892800"/>
                  </a:lnTo>
                  <a:lnTo>
                    <a:pt x="6616700" y="5892800"/>
                  </a:lnTo>
                  <a:lnTo>
                    <a:pt x="6604000" y="5905500"/>
                  </a:lnTo>
                  <a:lnTo>
                    <a:pt x="6591300" y="5905500"/>
                  </a:lnTo>
                  <a:lnTo>
                    <a:pt x="6578600" y="5918200"/>
                  </a:lnTo>
                  <a:lnTo>
                    <a:pt x="6565900" y="5905500"/>
                  </a:lnTo>
                  <a:lnTo>
                    <a:pt x="6553200" y="5905500"/>
                  </a:lnTo>
                  <a:lnTo>
                    <a:pt x="6540500" y="5905500"/>
                  </a:lnTo>
                  <a:lnTo>
                    <a:pt x="6527800" y="5905500"/>
                  </a:lnTo>
                  <a:lnTo>
                    <a:pt x="6515100" y="5905500"/>
                  </a:lnTo>
                  <a:lnTo>
                    <a:pt x="6502400" y="5892800"/>
                  </a:lnTo>
                  <a:lnTo>
                    <a:pt x="6489700" y="5892800"/>
                  </a:lnTo>
                  <a:lnTo>
                    <a:pt x="6477000" y="5905500"/>
                  </a:lnTo>
                  <a:lnTo>
                    <a:pt x="6464300" y="5905500"/>
                  </a:lnTo>
                  <a:lnTo>
                    <a:pt x="6451600" y="5905500"/>
                  </a:lnTo>
                  <a:lnTo>
                    <a:pt x="6438900" y="5918200"/>
                  </a:lnTo>
                  <a:lnTo>
                    <a:pt x="6426200" y="5918200"/>
                  </a:lnTo>
                  <a:lnTo>
                    <a:pt x="6413500" y="5930900"/>
                  </a:lnTo>
                  <a:lnTo>
                    <a:pt x="6400800" y="5943600"/>
                  </a:lnTo>
                  <a:lnTo>
                    <a:pt x="6400800" y="5956300"/>
                  </a:lnTo>
                  <a:lnTo>
                    <a:pt x="6388100" y="5969000"/>
                  </a:lnTo>
                  <a:lnTo>
                    <a:pt x="6388100" y="5981700"/>
                  </a:lnTo>
                  <a:lnTo>
                    <a:pt x="6375400" y="5994400"/>
                  </a:lnTo>
                  <a:lnTo>
                    <a:pt x="6375400" y="6007100"/>
                  </a:lnTo>
                  <a:lnTo>
                    <a:pt x="6375400" y="6019800"/>
                  </a:lnTo>
                  <a:lnTo>
                    <a:pt x="6362700" y="6032500"/>
                  </a:lnTo>
                  <a:lnTo>
                    <a:pt x="6350000" y="6045200"/>
                  </a:lnTo>
                  <a:lnTo>
                    <a:pt x="6337300" y="6057900"/>
                  </a:lnTo>
                  <a:lnTo>
                    <a:pt x="6337300" y="6070600"/>
                  </a:lnTo>
                  <a:lnTo>
                    <a:pt x="6337300" y="6083300"/>
                  </a:lnTo>
                  <a:lnTo>
                    <a:pt x="6337300" y="6096000"/>
                  </a:lnTo>
                  <a:lnTo>
                    <a:pt x="6350000" y="6108700"/>
                  </a:lnTo>
                  <a:lnTo>
                    <a:pt x="6350000" y="6121400"/>
                  </a:lnTo>
                  <a:lnTo>
                    <a:pt x="6362700" y="6134100"/>
                  </a:lnTo>
                  <a:lnTo>
                    <a:pt x="6362700" y="6146800"/>
                  </a:lnTo>
                  <a:lnTo>
                    <a:pt x="6375400" y="6159500"/>
                  </a:lnTo>
                  <a:lnTo>
                    <a:pt x="6388100" y="6159500"/>
                  </a:lnTo>
                  <a:lnTo>
                    <a:pt x="6400800" y="6172200"/>
                  </a:lnTo>
                  <a:lnTo>
                    <a:pt x="6413500" y="6172200"/>
                  </a:lnTo>
                  <a:lnTo>
                    <a:pt x="6426200" y="6184900"/>
                  </a:lnTo>
                  <a:lnTo>
                    <a:pt x="6438900" y="6184900"/>
                  </a:lnTo>
                  <a:lnTo>
                    <a:pt x="6451600" y="6197600"/>
                  </a:lnTo>
                  <a:lnTo>
                    <a:pt x="6464300" y="6210300"/>
                  </a:lnTo>
                  <a:lnTo>
                    <a:pt x="6477000" y="6223000"/>
                  </a:lnTo>
                  <a:lnTo>
                    <a:pt x="6489700" y="6235700"/>
                  </a:lnTo>
                  <a:lnTo>
                    <a:pt x="6477000" y="6248400"/>
                  </a:lnTo>
                  <a:lnTo>
                    <a:pt x="6464300" y="6261100"/>
                  </a:lnTo>
                  <a:lnTo>
                    <a:pt x="6464300" y="6273800"/>
                  </a:lnTo>
                  <a:lnTo>
                    <a:pt x="6451600" y="6286500"/>
                  </a:lnTo>
                  <a:lnTo>
                    <a:pt x="6451600" y="6299200"/>
                  </a:lnTo>
                  <a:lnTo>
                    <a:pt x="6451600" y="6311900"/>
                  </a:lnTo>
                  <a:lnTo>
                    <a:pt x="6464300" y="6324600"/>
                  </a:lnTo>
                  <a:lnTo>
                    <a:pt x="6464300" y="6337300"/>
                  </a:lnTo>
                  <a:lnTo>
                    <a:pt x="6477000" y="6350000"/>
                  </a:lnTo>
                  <a:lnTo>
                    <a:pt x="6477000" y="6362700"/>
                  </a:lnTo>
                  <a:lnTo>
                    <a:pt x="6489700" y="6375400"/>
                  </a:lnTo>
                  <a:lnTo>
                    <a:pt x="6502400" y="6362700"/>
                  </a:lnTo>
                  <a:lnTo>
                    <a:pt x="6515100" y="6375400"/>
                  </a:lnTo>
                  <a:lnTo>
                    <a:pt x="6527800" y="6375400"/>
                  </a:lnTo>
                  <a:lnTo>
                    <a:pt x="6540500" y="6388100"/>
                  </a:lnTo>
                  <a:lnTo>
                    <a:pt x="6553200" y="6388100"/>
                  </a:lnTo>
                  <a:lnTo>
                    <a:pt x="6565900" y="6400800"/>
                  </a:lnTo>
                  <a:lnTo>
                    <a:pt x="6578600" y="6400800"/>
                  </a:lnTo>
                  <a:lnTo>
                    <a:pt x="6591300" y="6400800"/>
                  </a:lnTo>
                  <a:lnTo>
                    <a:pt x="6604000" y="6413500"/>
                  </a:lnTo>
                  <a:lnTo>
                    <a:pt x="6616700" y="6426200"/>
                  </a:lnTo>
                  <a:lnTo>
                    <a:pt x="6629400" y="6438900"/>
                  </a:lnTo>
                  <a:lnTo>
                    <a:pt x="6629400" y="6451600"/>
                  </a:lnTo>
                  <a:lnTo>
                    <a:pt x="6616700" y="6464300"/>
                  </a:lnTo>
                  <a:lnTo>
                    <a:pt x="6616700" y="6477000"/>
                  </a:lnTo>
                  <a:lnTo>
                    <a:pt x="6616700" y="6489700"/>
                  </a:lnTo>
                  <a:lnTo>
                    <a:pt x="6616700" y="6502400"/>
                  </a:lnTo>
                  <a:lnTo>
                    <a:pt x="6616700" y="6515100"/>
                  </a:lnTo>
                  <a:lnTo>
                    <a:pt x="6604000" y="6527800"/>
                  </a:lnTo>
                  <a:lnTo>
                    <a:pt x="6616700" y="6540500"/>
                  </a:lnTo>
                  <a:lnTo>
                    <a:pt x="6616700" y="6553200"/>
                  </a:lnTo>
                  <a:lnTo>
                    <a:pt x="6616700" y="6565900"/>
                  </a:lnTo>
                  <a:lnTo>
                    <a:pt x="6629400" y="6578600"/>
                  </a:lnTo>
                  <a:lnTo>
                    <a:pt x="6642100" y="6591300"/>
                  </a:lnTo>
                  <a:lnTo>
                    <a:pt x="6654800" y="6604000"/>
                  </a:lnTo>
                  <a:lnTo>
                    <a:pt x="6667500" y="6604000"/>
                  </a:lnTo>
                  <a:lnTo>
                    <a:pt x="6680200" y="6616700"/>
                  </a:lnTo>
                  <a:lnTo>
                    <a:pt x="6692900" y="6629400"/>
                  </a:lnTo>
                  <a:lnTo>
                    <a:pt x="6680200" y="6642100"/>
                  </a:lnTo>
                  <a:lnTo>
                    <a:pt x="6692900" y="6654800"/>
                  </a:lnTo>
                  <a:lnTo>
                    <a:pt x="6692900" y="6667500"/>
                  </a:lnTo>
                  <a:lnTo>
                    <a:pt x="6692900" y="6680200"/>
                  </a:lnTo>
                  <a:lnTo>
                    <a:pt x="6680200" y="6692900"/>
                  </a:lnTo>
                  <a:lnTo>
                    <a:pt x="6667500" y="6705600"/>
                  </a:lnTo>
                  <a:lnTo>
                    <a:pt x="6680200" y="6718300"/>
                  </a:lnTo>
                  <a:lnTo>
                    <a:pt x="6680200" y="6731000"/>
                  </a:lnTo>
                  <a:lnTo>
                    <a:pt x="6692900" y="6743700"/>
                  </a:lnTo>
                  <a:lnTo>
                    <a:pt x="6692900" y="6756400"/>
                  </a:lnTo>
                  <a:lnTo>
                    <a:pt x="6692900" y="6769100"/>
                  </a:lnTo>
                  <a:lnTo>
                    <a:pt x="6692900" y="6781800"/>
                  </a:lnTo>
                  <a:lnTo>
                    <a:pt x="6705600" y="6794500"/>
                  </a:lnTo>
                  <a:lnTo>
                    <a:pt x="6705600" y="6807200"/>
                  </a:lnTo>
                  <a:lnTo>
                    <a:pt x="6705600" y="6819900"/>
                  </a:lnTo>
                  <a:lnTo>
                    <a:pt x="6705600" y="6832600"/>
                  </a:lnTo>
                  <a:lnTo>
                    <a:pt x="6718300" y="6845300"/>
                  </a:lnTo>
                  <a:lnTo>
                    <a:pt x="6718300" y="6858000"/>
                  </a:lnTo>
                  <a:lnTo>
                    <a:pt x="6718300" y="6870700"/>
                  </a:lnTo>
                  <a:lnTo>
                    <a:pt x="6718300" y="6883400"/>
                  </a:lnTo>
                  <a:lnTo>
                    <a:pt x="6718300" y="6896100"/>
                  </a:lnTo>
                  <a:lnTo>
                    <a:pt x="6705600" y="6908800"/>
                  </a:lnTo>
                  <a:lnTo>
                    <a:pt x="6705600" y="6921500"/>
                  </a:lnTo>
                  <a:lnTo>
                    <a:pt x="6705600" y="6934200"/>
                  </a:lnTo>
                  <a:lnTo>
                    <a:pt x="6705600" y="6946900"/>
                  </a:lnTo>
                  <a:lnTo>
                    <a:pt x="6705600" y="6959600"/>
                  </a:lnTo>
                  <a:lnTo>
                    <a:pt x="6705600" y="6972300"/>
                  </a:lnTo>
                  <a:lnTo>
                    <a:pt x="6705600" y="6985000"/>
                  </a:lnTo>
                  <a:lnTo>
                    <a:pt x="6705600" y="6997700"/>
                  </a:lnTo>
                  <a:lnTo>
                    <a:pt x="6705600" y="7010400"/>
                  </a:lnTo>
                  <a:lnTo>
                    <a:pt x="6705600" y="7023100"/>
                  </a:lnTo>
                  <a:lnTo>
                    <a:pt x="6718300" y="7035800"/>
                  </a:lnTo>
                  <a:lnTo>
                    <a:pt x="6718300" y="7048500"/>
                  </a:lnTo>
                  <a:lnTo>
                    <a:pt x="6718300" y="7061200"/>
                  </a:lnTo>
                  <a:lnTo>
                    <a:pt x="6718300" y="7073900"/>
                  </a:lnTo>
                  <a:lnTo>
                    <a:pt x="6718300" y="7086600"/>
                  </a:lnTo>
                  <a:lnTo>
                    <a:pt x="6718300" y="7099300"/>
                  </a:lnTo>
                  <a:lnTo>
                    <a:pt x="6718300" y="7112000"/>
                  </a:lnTo>
                  <a:lnTo>
                    <a:pt x="6718300" y="7124700"/>
                  </a:lnTo>
                  <a:lnTo>
                    <a:pt x="6718300" y="7137400"/>
                  </a:lnTo>
                  <a:lnTo>
                    <a:pt x="6705600" y="7150100"/>
                  </a:lnTo>
                  <a:lnTo>
                    <a:pt x="6705600" y="7162800"/>
                  </a:lnTo>
                  <a:lnTo>
                    <a:pt x="6705600" y="7175500"/>
                  </a:lnTo>
                  <a:lnTo>
                    <a:pt x="6705600" y="7188200"/>
                  </a:lnTo>
                  <a:lnTo>
                    <a:pt x="6705600" y="7200900"/>
                  </a:lnTo>
                  <a:lnTo>
                    <a:pt x="6705600" y="7213600"/>
                  </a:lnTo>
                  <a:lnTo>
                    <a:pt x="6692900" y="7226300"/>
                  </a:lnTo>
                  <a:lnTo>
                    <a:pt x="6692900" y="7239000"/>
                  </a:lnTo>
                  <a:lnTo>
                    <a:pt x="6692900" y="7251700"/>
                  </a:lnTo>
                  <a:lnTo>
                    <a:pt x="6680200" y="7264400"/>
                  </a:lnTo>
                  <a:lnTo>
                    <a:pt x="6680200" y="7277100"/>
                  </a:lnTo>
                  <a:lnTo>
                    <a:pt x="6680200" y="7289800"/>
                  </a:lnTo>
                  <a:lnTo>
                    <a:pt x="6680200" y="7302500"/>
                  </a:lnTo>
                  <a:lnTo>
                    <a:pt x="6667500" y="7315200"/>
                  </a:lnTo>
                  <a:lnTo>
                    <a:pt x="6667500" y="7327900"/>
                  </a:lnTo>
                  <a:lnTo>
                    <a:pt x="6667500" y="7340600"/>
                  </a:lnTo>
                  <a:lnTo>
                    <a:pt x="6667500" y="7353300"/>
                  </a:lnTo>
                  <a:lnTo>
                    <a:pt x="6654800" y="7366000"/>
                  </a:lnTo>
                  <a:lnTo>
                    <a:pt x="6654800" y="7378700"/>
                  </a:lnTo>
                  <a:lnTo>
                    <a:pt x="6654800" y="7391400"/>
                  </a:lnTo>
                  <a:lnTo>
                    <a:pt x="6642100" y="7404100"/>
                  </a:lnTo>
                  <a:lnTo>
                    <a:pt x="6642100" y="7416800"/>
                  </a:lnTo>
                  <a:lnTo>
                    <a:pt x="6642100" y="7429500"/>
                  </a:lnTo>
                  <a:lnTo>
                    <a:pt x="6642100" y="7442200"/>
                  </a:lnTo>
                  <a:lnTo>
                    <a:pt x="6629400" y="7454900"/>
                  </a:lnTo>
                  <a:lnTo>
                    <a:pt x="6629400" y="7467600"/>
                  </a:lnTo>
                  <a:lnTo>
                    <a:pt x="6629400" y="7480300"/>
                  </a:lnTo>
                  <a:lnTo>
                    <a:pt x="6616700" y="7493000"/>
                  </a:lnTo>
                  <a:lnTo>
                    <a:pt x="6616700" y="7505700"/>
                  </a:lnTo>
                  <a:lnTo>
                    <a:pt x="6616700" y="7518400"/>
                  </a:lnTo>
                  <a:lnTo>
                    <a:pt x="6616700" y="7531100"/>
                  </a:lnTo>
                  <a:lnTo>
                    <a:pt x="6604000" y="7543800"/>
                  </a:lnTo>
                  <a:lnTo>
                    <a:pt x="6604000" y="7556500"/>
                  </a:lnTo>
                  <a:lnTo>
                    <a:pt x="6604000" y="7569200"/>
                  </a:lnTo>
                  <a:lnTo>
                    <a:pt x="6591300" y="7581900"/>
                  </a:lnTo>
                  <a:lnTo>
                    <a:pt x="6578600" y="7581900"/>
                  </a:lnTo>
                  <a:lnTo>
                    <a:pt x="6565900" y="7594600"/>
                  </a:lnTo>
                  <a:lnTo>
                    <a:pt x="6553200" y="7607300"/>
                  </a:lnTo>
                  <a:lnTo>
                    <a:pt x="6540500" y="7620000"/>
                  </a:lnTo>
                  <a:lnTo>
                    <a:pt x="6527800" y="7632700"/>
                  </a:lnTo>
                  <a:lnTo>
                    <a:pt x="6527800" y="7645400"/>
                  </a:lnTo>
                  <a:lnTo>
                    <a:pt x="6527800" y="7658100"/>
                  </a:lnTo>
                  <a:lnTo>
                    <a:pt x="6515100" y="7670800"/>
                  </a:lnTo>
                  <a:lnTo>
                    <a:pt x="6515100" y="7683500"/>
                  </a:lnTo>
                  <a:lnTo>
                    <a:pt x="6502400" y="7696200"/>
                  </a:lnTo>
                  <a:lnTo>
                    <a:pt x="6489700" y="7708900"/>
                  </a:lnTo>
                  <a:lnTo>
                    <a:pt x="6477000" y="7708900"/>
                  </a:lnTo>
                  <a:lnTo>
                    <a:pt x="6464300" y="7708900"/>
                  </a:lnTo>
                  <a:lnTo>
                    <a:pt x="6451600" y="7708900"/>
                  </a:lnTo>
                  <a:lnTo>
                    <a:pt x="6438900" y="7708900"/>
                  </a:lnTo>
                  <a:lnTo>
                    <a:pt x="6426200" y="7708900"/>
                  </a:lnTo>
                  <a:lnTo>
                    <a:pt x="6413500" y="7708900"/>
                  </a:lnTo>
                  <a:lnTo>
                    <a:pt x="6400800" y="7708900"/>
                  </a:lnTo>
                  <a:lnTo>
                    <a:pt x="6388100" y="7708900"/>
                  </a:lnTo>
                  <a:lnTo>
                    <a:pt x="6375400" y="7708900"/>
                  </a:lnTo>
                  <a:lnTo>
                    <a:pt x="6362700" y="7708900"/>
                  </a:lnTo>
                  <a:lnTo>
                    <a:pt x="6350000" y="7708900"/>
                  </a:lnTo>
                  <a:lnTo>
                    <a:pt x="6337300" y="7708900"/>
                  </a:lnTo>
                  <a:lnTo>
                    <a:pt x="6324600" y="7708900"/>
                  </a:lnTo>
                  <a:lnTo>
                    <a:pt x="6311900" y="7708900"/>
                  </a:lnTo>
                  <a:lnTo>
                    <a:pt x="6299200" y="7708900"/>
                  </a:lnTo>
                  <a:lnTo>
                    <a:pt x="6286500" y="7708900"/>
                  </a:lnTo>
                  <a:lnTo>
                    <a:pt x="6273800" y="7721600"/>
                  </a:lnTo>
                  <a:lnTo>
                    <a:pt x="6261100" y="7708900"/>
                  </a:lnTo>
                  <a:lnTo>
                    <a:pt x="6248400" y="7721600"/>
                  </a:lnTo>
                  <a:lnTo>
                    <a:pt x="6235700" y="7721600"/>
                  </a:lnTo>
                  <a:lnTo>
                    <a:pt x="6223000" y="7721600"/>
                  </a:lnTo>
                  <a:lnTo>
                    <a:pt x="6210300" y="7721600"/>
                  </a:lnTo>
                  <a:lnTo>
                    <a:pt x="6197600" y="7721600"/>
                  </a:lnTo>
                  <a:lnTo>
                    <a:pt x="6184900" y="7734300"/>
                  </a:lnTo>
                  <a:lnTo>
                    <a:pt x="6172200" y="7734300"/>
                  </a:lnTo>
                  <a:lnTo>
                    <a:pt x="6159500" y="7734300"/>
                  </a:lnTo>
                  <a:lnTo>
                    <a:pt x="6146800" y="7734300"/>
                  </a:lnTo>
                  <a:lnTo>
                    <a:pt x="6134100" y="7734300"/>
                  </a:lnTo>
                  <a:lnTo>
                    <a:pt x="6121400" y="7747000"/>
                  </a:lnTo>
                  <a:lnTo>
                    <a:pt x="6108700" y="7747000"/>
                  </a:lnTo>
                  <a:lnTo>
                    <a:pt x="6096000" y="7747000"/>
                  </a:lnTo>
                  <a:lnTo>
                    <a:pt x="6083300" y="7747000"/>
                  </a:lnTo>
                  <a:lnTo>
                    <a:pt x="6070600" y="7759700"/>
                  </a:lnTo>
                  <a:lnTo>
                    <a:pt x="6057900" y="7759700"/>
                  </a:lnTo>
                  <a:lnTo>
                    <a:pt x="6045200" y="7759700"/>
                  </a:lnTo>
                  <a:lnTo>
                    <a:pt x="6032500" y="7759700"/>
                  </a:lnTo>
                  <a:lnTo>
                    <a:pt x="6019800" y="7772400"/>
                  </a:lnTo>
                  <a:lnTo>
                    <a:pt x="6007100" y="7772400"/>
                  </a:lnTo>
                  <a:lnTo>
                    <a:pt x="5994400" y="7772400"/>
                  </a:lnTo>
                  <a:lnTo>
                    <a:pt x="5981700" y="7785100"/>
                  </a:lnTo>
                  <a:lnTo>
                    <a:pt x="5969000" y="7785100"/>
                  </a:lnTo>
                  <a:lnTo>
                    <a:pt x="5956300" y="7785100"/>
                  </a:lnTo>
                  <a:lnTo>
                    <a:pt x="5943600" y="7785100"/>
                  </a:lnTo>
                  <a:lnTo>
                    <a:pt x="5930900" y="7797800"/>
                  </a:lnTo>
                  <a:lnTo>
                    <a:pt x="5918200" y="7797800"/>
                  </a:lnTo>
                  <a:lnTo>
                    <a:pt x="5905500" y="7797800"/>
                  </a:lnTo>
                  <a:lnTo>
                    <a:pt x="5892800" y="7810500"/>
                  </a:lnTo>
                  <a:lnTo>
                    <a:pt x="5880100" y="7810500"/>
                  </a:lnTo>
                  <a:lnTo>
                    <a:pt x="5867400" y="7810500"/>
                  </a:lnTo>
                  <a:lnTo>
                    <a:pt x="5854700" y="7823200"/>
                  </a:lnTo>
                  <a:lnTo>
                    <a:pt x="5842000" y="7823200"/>
                  </a:lnTo>
                  <a:lnTo>
                    <a:pt x="5829300" y="7835900"/>
                  </a:lnTo>
                  <a:lnTo>
                    <a:pt x="5816600" y="7835900"/>
                  </a:lnTo>
                  <a:lnTo>
                    <a:pt x="5803900" y="7848600"/>
                  </a:lnTo>
                  <a:lnTo>
                    <a:pt x="5791200" y="7861300"/>
                  </a:lnTo>
                  <a:lnTo>
                    <a:pt x="5791200" y="7874000"/>
                  </a:lnTo>
                  <a:lnTo>
                    <a:pt x="5778500" y="7886700"/>
                  </a:lnTo>
                  <a:lnTo>
                    <a:pt x="5778500" y="7899400"/>
                  </a:lnTo>
                  <a:lnTo>
                    <a:pt x="5765800" y="7912100"/>
                  </a:lnTo>
                  <a:lnTo>
                    <a:pt x="5765800" y="7924800"/>
                  </a:lnTo>
                  <a:lnTo>
                    <a:pt x="5765800" y="7937500"/>
                  </a:lnTo>
                  <a:lnTo>
                    <a:pt x="5765800" y="7950200"/>
                  </a:lnTo>
                  <a:lnTo>
                    <a:pt x="5765800" y="7962900"/>
                  </a:lnTo>
                  <a:lnTo>
                    <a:pt x="5753100" y="7975600"/>
                  </a:lnTo>
                  <a:lnTo>
                    <a:pt x="5753100" y="7988300"/>
                  </a:lnTo>
                  <a:lnTo>
                    <a:pt x="5753100" y="8001000"/>
                  </a:lnTo>
                  <a:lnTo>
                    <a:pt x="5753100" y="8013700"/>
                  </a:lnTo>
                  <a:lnTo>
                    <a:pt x="5753100" y="8026400"/>
                  </a:lnTo>
                  <a:lnTo>
                    <a:pt x="5753100" y="8039100"/>
                  </a:lnTo>
                  <a:lnTo>
                    <a:pt x="5753100" y="8051800"/>
                  </a:lnTo>
                  <a:lnTo>
                    <a:pt x="5740400" y="8064500"/>
                  </a:lnTo>
                  <a:lnTo>
                    <a:pt x="5740400" y="8077200"/>
                  </a:lnTo>
                  <a:lnTo>
                    <a:pt x="5740400" y="8089900"/>
                  </a:lnTo>
                  <a:lnTo>
                    <a:pt x="5740400" y="8102600"/>
                  </a:lnTo>
                  <a:lnTo>
                    <a:pt x="5740400" y="8115300"/>
                  </a:lnTo>
                  <a:lnTo>
                    <a:pt x="5740400" y="8128000"/>
                  </a:lnTo>
                  <a:lnTo>
                    <a:pt x="5727700" y="8140700"/>
                  </a:lnTo>
                  <a:lnTo>
                    <a:pt x="5715000" y="8153400"/>
                  </a:lnTo>
                  <a:lnTo>
                    <a:pt x="5702300" y="8166100"/>
                  </a:lnTo>
                  <a:lnTo>
                    <a:pt x="5689600" y="8166100"/>
                  </a:lnTo>
                  <a:lnTo>
                    <a:pt x="5676900" y="8166100"/>
                  </a:lnTo>
                  <a:lnTo>
                    <a:pt x="5664200" y="8178800"/>
                  </a:lnTo>
                  <a:lnTo>
                    <a:pt x="5651500" y="8178800"/>
                  </a:lnTo>
                  <a:lnTo>
                    <a:pt x="5638800" y="8191500"/>
                  </a:lnTo>
                  <a:lnTo>
                    <a:pt x="5626100" y="8191500"/>
                  </a:lnTo>
                  <a:lnTo>
                    <a:pt x="5613400" y="8204200"/>
                  </a:lnTo>
                  <a:lnTo>
                    <a:pt x="5600700" y="8216900"/>
                  </a:lnTo>
                  <a:lnTo>
                    <a:pt x="5588000" y="8229600"/>
                  </a:lnTo>
                  <a:lnTo>
                    <a:pt x="5588000" y="8242300"/>
                  </a:lnTo>
                  <a:lnTo>
                    <a:pt x="5575300" y="8255000"/>
                  </a:lnTo>
                  <a:lnTo>
                    <a:pt x="5562600" y="8267700"/>
                  </a:lnTo>
                  <a:lnTo>
                    <a:pt x="5549900" y="8267700"/>
                  </a:lnTo>
                  <a:lnTo>
                    <a:pt x="5537200" y="8280400"/>
                  </a:lnTo>
                  <a:lnTo>
                    <a:pt x="5524500" y="8293100"/>
                  </a:lnTo>
                  <a:lnTo>
                    <a:pt x="5511800" y="8305800"/>
                  </a:lnTo>
                  <a:lnTo>
                    <a:pt x="5511800" y="8318500"/>
                  </a:lnTo>
                  <a:lnTo>
                    <a:pt x="5499100" y="8331200"/>
                  </a:lnTo>
                  <a:lnTo>
                    <a:pt x="5499100" y="8343900"/>
                  </a:lnTo>
                  <a:lnTo>
                    <a:pt x="5499100" y="8356600"/>
                  </a:lnTo>
                  <a:lnTo>
                    <a:pt x="5486400" y="8369300"/>
                  </a:lnTo>
                  <a:lnTo>
                    <a:pt x="5486400" y="8382000"/>
                  </a:lnTo>
                  <a:lnTo>
                    <a:pt x="5486400" y="8394700"/>
                  </a:lnTo>
                  <a:lnTo>
                    <a:pt x="5473700" y="8407400"/>
                  </a:lnTo>
                  <a:lnTo>
                    <a:pt x="5473700" y="8420100"/>
                  </a:lnTo>
                  <a:lnTo>
                    <a:pt x="5461000" y="8432800"/>
                  </a:lnTo>
                  <a:lnTo>
                    <a:pt x="5448300" y="8445500"/>
                  </a:lnTo>
                  <a:lnTo>
                    <a:pt x="5435600" y="8445500"/>
                  </a:lnTo>
                  <a:lnTo>
                    <a:pt x="5422900" y="8458200"/>
                  </a:lnTo>
                  <a:lnTo>
                    <a:pt x="5410200" y="8458200"/>
                  </a:lnTo>
                  <a:lnTo>
                    <a:pt x="5397500" y="8470900"/>
                  </a:lnTo>
                  <a:lnTo>
                    <a:pt x="5384800" y="8483600"/>
                  </a:lnTo>
                  <a:lnTo>
                    <a:pt x="5372100" y="8483600"/>
                  </a:lnTo>
                  <a:lnTo>
                    <a:pt x="5359400" y="8470900"/>
                  </a:lnTo>
                  <a:lnTo>
                    <a:pt x="5359400" y="8458200"/>
                  </a:lnTo>
                  <a:lnTo>
                    <a:pt x="5359400" y="8445500"/>
                  </a:lnTo>
                  <a:lnTo>
                    <a:pt x="5346700" y="8432800"/>
                  </a:lnTo>
                  <a:lnTo>
                    <a:pt x="5334000" y="8432800"/>
                  </a:lnTo>
                  <a:lnTo>
                    <a:pt x="5321300" y="8432800"/>
                  </a:lnTo>
                  <a:lnTo>
                    <a:pt x="5308600" y="8432800"/>
                  </a:lnTo>
                  <a:lnTo>
                    <a:pt x="5295900" y="8420100"/>
                  </a:lnTo>
                  <a:lnTo>
                    <a:pt x="5283200" y="8420100"/>
                  </a:lnTo>
                  <a:lnTo>
                    <a:pt x="5270500" y="8420100"/>
                  </a:lnTo>
                  <a:lnTo>
                    <a:pt x="5257800" y="8407400"/>
                  </a:lnTo>
                  <a:lnTo>
                    <a:pt x="5257800" y="8394700"/>
                  </a:lnTo>
                  <a:lnTo>
                    <a:pt x="5257800" y="8382000"/>
                  </a:lnTo>
                  <a:lnTo>
                    <a:pt x="5257800" y="8369300"/>
                  </a:lnTo>
                  <a:lnTo>
                    <a:pt x="5257800" y="8356600"/>
                  </a:lnTo>
                  <a:lnTo>
                    <a:pt x="5257800" y="8343900"/>
                  </a:lnTo>
                  <a:lnTo>
                    <a:pt x="5245100" y="8331200"/>
                  </a:lnTo>
                  <a:lnTo>
                    <a:pt x="5257800" y="8318500"/>
                  </a:lnTo>
                  <a:lnTo>
                    <a:pt x="5257800" y="8305800"/>
                  </a:lnTo>
                  <a:lnTo>
                    <a:pt x="5245100" y="8293100"/>
                  </a:lnTo>
                  <a:lnTo>
                    <a:pt x="5232400" y="8293100"/>
                  </a:lnTo>
                  <a:lnTo>
                    <a:pt x="5219700" y="8280400"/>
                  </a:lnTo>
                  <a:lnTo>
                    <a:pt x="5207000" y="8280400"/>
                  </a:lnTo>
                  <a:lnTo>
                    <a:pt x="5194300" y="8280400"/>
                  </a:lnTo>
                  <a:lnTo>
                    <a:pt x="5181600" y="8293100"/>
                  </a:lnTo>
                  <a:lnTo>
                    <a:pt x="5168900" y="8293100"/>
                  </a:lnTo>
                  <a:lnTo>
                    <a:pt x="5156200" y="8293100"/>
                  </a:lnTo>
                  <a:lnTo>
                    <a:pt x="5143500" y="8305800"/>
                  </a:lnTo>
                  <a:lnTo>
                    <a:pt x="5130800" y="8293100"/>
                  </a:lnTo>
                  <a:lnTo>
                    <a:pt x="5118100" y="8280400"/>
                  </a:lnTo>
                  <a:lnTo>
                    <a:pt x="5105400" y="8280400"/>
                  </a:lnTo>
                  <a:lnTo>
                    <a:pt x="5092700" y="8267700"/>
                  </a:lnTo>
                  <a:lnTo>
                    <a:pt x="5080000" y="8267700"/>
                  </a:lnTo>
                  <a:lnTo>
                    <a:pt x="5067300" y="8267700"/>
                  </a:lnTo>
                  <a:lnTo>
                    <a:pt x="5054600" y="8255000"/>
                  </a:lnTo>
                  <a:lnTo>
                    <a:pt x="5041900" y="8267700"/>
                  </a:lnTo>
                  <a:lnTo>
                    <a:pt x="5029200" y="8267700"/>
                  </a:lnTo>
                  <a:lnTo>
                    <a:pt x="5016500" y="8255000"/>
                  </a:lnTo>
                  <a:lnTo>
                    <a:pt x="5003800" y="8267700"/>
                  </a:lnTo>
                  <a:lnTo>
                    <a:pt x="4991100" y="8255000"/>
                  </a:lnTo>
                  <a:lnTo>
                    <a:pt x="4991100" y="8242300"/>
                  </a:lnTo>
                  <a:lnTo>
                    <a:pt x="4991100" y="8229600"/>
                  </a:lnTo>
                  <a:lnTo>
                    <a:pt x="5003800" y="8216900"/>
                  </a:lnTo>
                  <a:lnTo>
                    <a:pt x="5003800" y="8204200"/>
                  </a:lnTo>
                  <a:lnTo>
                    <a:pt x="5016500" y="8191500"/>
                  </a:lnTo>
                  <a:lnTo>
                    <a:pt x="5016500" y="8178800"/>
                  </a:lnTo>
                  <a:lnTo>
                    <a:pt x="5029200" y="8166100"/>
                  </a:lnTo>
                  <a:lnTo>
                    <a:pt x="5029200" y="8153400"/>
                  </a:lnTo>
                  <a:lnTo>
                    <a:pt x="5041900" y="8140700"/>
                  </a:lnTo>
                  <a:lnTo>
                    <a:pt x="5041900" y="8128000"/>
                  </a:lnTo>
                  <a:lnTo>
                    <a:pt x="5041900" y="8115300"/>
                  </a:lnTo>
                  <a:lnTo>
                    <a:pt x="5041900" y="8102600"/>
                  </a:lnTo>
                  <a:lnTo>
                    <a:pt x="5029200" y="8089900"/>
                  </a:lnTo>
                  <a:lnTo>
                    <a:pt x="5016500" y="8089900"/>
                  </a:lnTo>
                  <a:lnTo>
                    <a:pt x="5003800" y="8077200"/>
                  </a:lnTo>
                  <a:lnTo>
                    <a:pt x="4991100" y="8077200"/>
                  </a:lnTo>
                  <a:lnTo>
                    <a:pt x="4978400" y="8064500"/>
                  </a:lnTo>
                  <a:lnTo>
                    <a:pt x="4965700" y="8051800"/>
                  </a:lnTo>
                  <a:lnTo>
                    <a:pt x="4978400" y="8039100"/>
                  </a:lnTo>
                  <a:lnTo>
                    <a:pt x="4965700" y="8026400"/>
                  </a:lnTo>
                  <a:lnTo>
                    <a:pt x="4953000" y="8026400"/>
                  </a:lnTo>
                  <a:lnTo>
                    <a:pt x="4940300" y="8026400"/>
                  </a:lnTo>
                  <a:lnTo>
                    <a:pt x="4927600" y="8026400"/>
                  </a:lnTo>
                  <a:lnTo>
                    <a:pt x="4914900" y="8026400"/>
                  </a:lnTo>
                  <a:lnTo>
                    <a:pt x="4902200" y="8026400"/>
                  </a:lnTo>
                  <a:lnTo>
                    <a:pt x="4889500" y="8013700"/>
                  </a:lnTo>
                  <a:lnTo>
                    <a:pt x="4889500" y="8001000"/>
                  </a:lnTo>
                  <a:lnTo>
                    <a:pt x="4876800" y="7988300"/>
                  </a:lnTo>
                  <a:lnTo>
                    <a:pt x="4864100" y="7975600"/>
                  </a:lnTo>
                  <a:lnTo>
                    <a:pt x="4876800" y="7962900"/>
                  </a:lnTo>
                  <a:lnTo>
                    <a:pt x="4876800" y="7950200"/>
                  </a:lnTo>
                  <a:lnTo>
                    <a:pt x="4876800" y="7937500"/>
                  </a:lnTo>
                  <a:lnTo>
                    <a:pt x="4864100" y="7924800"/>
                  </a:lnTo>
                  <a:lnTo>
                    <a:pt x="4851400" y="7912100"/>
                  </a:lnTo>
                  <a:lnTo>
                    <a:pt x="4864100" y="7899400"/>
                  </a:lnTo>
                  <a:lnTo>
                    <a:pt x="4876800" y="7886700"/>
                  </a:lnTo>
                  <a:lnTo>
                    <a:pt x="4889500" y="7874000"/>
                  </a:lnTo>
                  <a:lnTo>
                    <a:pt x="4889500" y="7861300"/>
                  </a:lnTo>
                  <a:lnTo>
                    <a:pt x="4876800" y="7848600"/>
                  </a:lnTo>
                  <a:lnTo>
                    <a:pt x="4864100" y="7848600"/>
                  </a:lnTo>
                  <a:lnTo>
                    <a:pt x="4851400" y="7848600"/>
                  </a:lnTo>
                  <a:lnTo>
                    <a:pt x="4838700" y="7848600"/>
                  </a:lnTo>
                  <a:lnTo>
                    <a:pt x="4826000" y="7848600"/>
                  </a:lnTo>
                  <a:lnTo>
                    <a:pt x="4813300" y="7861300"/>
                  </a:lnTo>
                  <a:lnTo>
                    <a:pt x="4800600" y="7874000"/>
                  </a:lnTo>
                  <a:lnTo>
                    <a:pt x="4787900" y="7874000"/>
                  </a:lnTo>
                  <a:lnTo>
                    <a:pt x="4775200" y="7886700"/>
                  </a:lnTo>
                  <a:lnTo>
                    <a:pt x="4762500" y="7899400"/>
                  </a:lnTo>
                  <a:lnTo>
                    <a:pt x="4749800" y="7899400"/>
                  </a:lnTo>
                  <a:lnTo>
                    <a:pt x="4737100" y="7912100"/>
                  </a:lnTo>
                  <a:lnTo>
                    <a:pt x="4724400" y="7912100"/>
                  </a:lnTo>
                  <a:lnTo>
                    <a:pt x="4711700" y="7924800"/>
                  </a:lnTo>
                  <a:lnTo>
                    <a:pt x="4699000" y="7937500"/>
                  </a:lnTo>
                  <a:lnTo>
                    <a:pt x="4699000" y="7950200"/>
                  </a:lnTo>
                  <a:lnTo>
                    <a:pt x="4686300" y="7962900"/>
                  </a:lnTo>
                  <a:lnTo>
                    <a:pt x="4673600" y="7975600"/>
                  </a:lnTo>
                  <a:lnTo>
                    <a:pt x="4660900" y="7975600"/>
                  </a:lnTo>
                  <a:lnTo>
                    <a:pt x="4648200" y="7988300"/>
                  </a:lnTo>
                  <a:lnTo>
                    <a:pt x="4635500" y="7988300"/>
                  </a:lnTo>
                  <a:lnTo>
                    <a:pt x="4622800" y="7988300"/>
                  </a:lnTo>
                  <a:lnTo>
                    <a:pt x="4610100" y="8001000"/>
                  </a:lnTo>
                  <a:lnTo>
                    <a:pt x="4597400" y="8013700"/>
                  </a:lnTo>
                  <a:lnTo>
                    <a:pt x="4584700" y="8026400"/>
                  </a:lnTo>
                  <a:lnTo>
                    <a:pt x="4572000" y="8039100"/>
                  </a:lnTo>
                  <a:lnTo>
                    <a:pt x="4572000" y="8051800"/>
                  </a:lnTo>
                  <a:lnTo>
                    <a:pt x="4559300" y="8064500"/>
                  </a:lnTo>
                  <a:lnTo>
                    <a:pt x="4546600" y="8051800"/>
                  </a:lnTo>
                  <a:lnTo>
                    <a:pt x="4533900" y="8051800"/>
                  </a:lnTo>
                  <a:lnTo>
                    <a:pt x="4521200" y="8039100"/>
                  </a:lnTo>
                  <a:lnTo>
                    <a:pt x="4508500" y="8026400"/>
                  </a:lnTo>
                  <a:lnTo>
                    <a:pt x="4495800" y="8013700"/>
                  </a:lnTo>
                  <a:lnTo>
                    <a:pt x="4483100" y="8001000"/>
                  </a:lnTo>
                  <a:lnTo>
                    <a:pt x="4470400" y="7988300"/>
                  </a:lnTo>
                  <a:lnTo>
                    <a:pt x="4457700" y="7975600"/>
                  </a:lnTo>
                  <a:lnTo>
                    <a:pt x="4445000" y="7962900"/>
                  </a:lnTo>
                  <a:lnTo>
                    <a:pt x="4432300" y="7950200"/>
                  </a:lnTo>
                  <a:lnTo>
                    <a:pt x="4419600" y="7950200"/>
                  </a:lnTo>
                  <a:lnTo>
                    <a:pt x="4406900" y="7937500"/>
                  </a:lnTo>
                  <a:lnTo>
                    <a:pt x="4394200" y="7924800"/>
                  </a:lnTo>
                  <a:lnTo>
                    <a:pt x="4381500" y="7937500"/>
                  </a:lnTo>
                  <a:lnTo>
                    <a:pt x="4368800" y="7937500"/>
                  </a:lnTo>
                  <a:lnTo>
                    <a:pt x="4356100" y="7937500"/>
                  </a:lnTo>
                  <a:lnTo>
                    <a:pt x="4343400" y="7950200"/>
                  </a:lnTo>
                  <a:lnTo>
                    <a:pt x="4330700" y="7950200"/>
                  </a:lnTo>
                  <a:lnTo>
                    <a:pt x="4318000" y="7962900"/>
                  </a:lnTo>
                  <a:lnTo>
                    <a:pt x="4305300" y="7975600"/>
                  </a:lnTo>
                  <a:lnTo>
                    <a:pt x="4305300" y="7988300"/>
                  </a:lnTo>
                  <a:lnTo>
                    <a:pt x="4292600" y="8001000"/>
                  </a:lnTo>
                  <a:lnTo>
                    <a:pt x="4292600" y="8013700"/>
                  </a:lnTo>
                  <a:lnTo>
                    <a:pt x="4279900" y="8026400"/>
                  </a:lnTo>
                  <a:lnTo>
                    <a:pt x="4267200" y="8039100"/>
                  </a:lnTo>
                  <a:lnTo>
                    <a:pt x="4254500" y="8051800"/>
                  </a:lnTo>
                  <a:lnTo>
                    <a:pt x="4241800" y="8064500"/>
                  </a:lnTo>
                  <a:lnTo>
                    <a:pt x="4241800" y="8077200"/>
                  </a:lnTo>
                  <a:lnTo>
                    <a:pt x="4229100" y="8089900"/>
                  </a:lnTo>
                  <a:lnTo>
                    <a:pt x="4241800" y="8102600"/>
                  </a:lnTo>
                  <a:lnTo>
                    <a:pt x="4229100" y="8115300"/>
                  </a:lnTo>
                  <a:lnTo>
                    <a:pt x="4216400" y="8115300"/>
                  </a:lnTo>
                  <a:lnTo>
                    <a:pt x="4203700" y="8128000"/>
                  </a:lnTo>
                  <a:lnTo>
                    <a:pt x="4191000" y="8140700"/>
                  </a:lnTo>
                  <a:lnTo>
                    <a:pt x="4178300" y="8153400"/>
                  </a:lnTo>
                  <a:lnTo>
                    <a:pt x="4178300" y="8166100"/>
                  </a:lnTo>
                  <a:lnTo>
                    <a:pt x="4165600" y="8178800"/>
                  </a:lnTo>
                  <a:lnTo>
                    <a:pt x="4152900" y="8191500"/>
                  </a:lnTo>
                  <a:lnTo>
                    <a:pt x="4140200" y="8204200"/>
                  </a:lnTo>
                  <a:lnTo>
                    <a:pt x="4127500" y="8216900"/>
                  </a:lnTo>
                  <a:lnTo>
                    <a:pt x="4114800" y="8229600"/>
                  </a:lnTo>
                  <a:lnTo>
                    <a:pt x="4102100" y="8242300"/>
                  </a:lnTo>
                  <a:lnTo>
                    <a:pt x="4089400" y="8255000"/>
                  </a:lnTo>
                  <a:lnTo>
                    <a:pt x="4076700" y="8255000"/>
                  </a:lnTo>
                  <a:lnTo>
                    <a:pt x="4064000" y="8267700"/>
                  </a:lnTo>
                  <a:lnTo>
                    <a:pt x="4051300" y="8280400"/>
                  </a:lnTo>
                  <a:lnTo>
                    <a:pt x="4051300" y="8293100"/>
                  </a:lnTo>
                  <a:lnTo>
                    <a:pt x="4051300" y="8305800"/>
                  </a:lnTo>
                  <a:lnTo>
                    <a:pt x="4038600" y="8318500"/>
                  </a:lnTo>
                  <a:lnTo>
                    <a:pt x="4038600" y="8331200"/>
                  </a:lnTo>
                  <a:lnTo>
                    <a:pt x="4025900" y="8343900"/>
                  </a:lnTo>
                  <a:lnTo>
                    <a:pt x="4013200" y="8356600"/>
                  </a:lnTo>
                  <a:lnTo>
                    <a:pt x="4000500" y="8369300"/>
                  </a:lnTo>
                  <a:lnTo>
                    <a:pt x="3987800" y="8369300"/>
                  </a:lnTo>
                  <a:lnTo>
                    <a:pt x="3975100" y="8382000"/>
                  </a:lnTo>
                  <a:lnTo>
                    <a:pt x="3962400" y="8394700"/>
                  </a:lnTo>
                  <a:lnTo>
                    <a:pt x="3962400" y="8407400"/>
                  </a:lnTo>
                  <a:lnTo>
                    <a:pt x="3949700" y="8420100"/>
                  </a:lnTo>
                  <a:lnTo>
                    <a:pt x="3937000" y="8407400"/>
                  </a:lnTo>
                  <a:lnTo>
                    <a:pt x="3924300" y="8394700"/>
                  </a:lnTo>
                  <a:lnTo>
                    <a:pt x="3911600" y="8394700"/>
                  </a:lnTo>
                  <a:lnTo>
                    <a:pt x="3898900" y="8394700"/>
                  </a:lnTo>
                  <a:lnTo>
                    <a:pt x="3886200" y="8382000"/>
                  </a:lnTo>
                  <a:lnTo>
                    <a:pt x="3873500" y="8382000"/>
                  </a:lnTo>
                  <a:lnTo>
                    <a:pt x="3860800" y="8382000"/>
                  </a:lnTo>
                  <a:lnTo>
                    <a:pt x="3848100" y="8382000"/>
                  </a:lnTo>
                  <a:lnTo>
                    <a:pt x="3835400" y="8382000"/>
                  </a:lnTo>
                  <a:lnTo>
                    <a:pt x="3822700" y="8382000"/>
                  </a:lnTo>
                  <a:lnTo>
                    <a:pt x="3810000" y="8382000"/>
                  </a:lnTo>
                  <a:lnTo>
                    <a:pt x="3797300" y="8382000"/>
                  </a:lnTo>
                  <a:lnTo>
                    <a:pt x="3784600" y="8382000"/>
                  </a:lnTo>
                  <a:lnTo>
                    <a:pt x="3771900" y="8382000"/>
                  </a:lnTo>
                  <a:lnTo>
                    <a:pt x="3759200" y="8382000"/>
                  </a:lnTo>
                  <a:lnTo>
                    <a:pt x="3746500" y="8382000"/>
                  </a:lnTo>
                  <a:lnTo>
                    <a:pt x="3733800" y="8394700"/>
                  </a:lnTo>
                  <a:lnTo>
                    <a:pt x="3721100" y="8394700"/>
                  </a:lnTo>
                  <a:lnTo>
                    <a:pt x="3708400" y="8394700"/>
                  </a:lnTo>
                  <a:lnTo>
                    <a:pt x="3695700" y="8382000"/>
                  </a:lnTo>
                  <a:lnTo>
                    <a:pt x="3683000" y="8382000"/>
                  </a:lnTo>
                  <a:lnTo>
                    <a:pt x="3670300" y="8382000"/>
                  </a:lnTo>
                  <a:lnTo>
                    <a:pt x="3657600" y="8382000"/>
                  </a:lnTo>
                  <a:lnTo>
                    <a:pt x="3644900" y="8382000"/>
                  </a:lnTo>
                  <a:lnTo>
                    <a:pt x="3632200" y="8369300"/>
                  </a:lnTo>
                  <a:lnTo>
                    <a:pt x="3619500" y="8369300"/>
                  </a:lnTo>
                  <a:lnTo>
                    <a:pt x="3606800" y="8369300"/>
                  </a:lnTo>
                  <a:lnTo>
                    <a:pt x="3594100" y="8369300"/>
                  </a:lnTo>
                  <a:lnTo>
                    <a:pt x="3581400" y="8369300"/>
                  </a:lnTo>
                  <a:lnTo>
                    <a:pt x="3568700" y="8369300"/>
                  </a:lnTo>
                  <a:lnTo>
                    <a:pt x="3556000" y="8382000"/>
                  </a:lnTo>
                  <a:lnTo>
                    <a:pt x="3543300" y="8382000"/>
                  </a:lnTo>
                  <a:lnTo>
                    <a:pt x="3530600" y="8394700"/>
                  </a:lnTo>
                  <a:lnTo>
                    <a:pt x="3517900" y="8394700"/>
                  </a:lnTo>
                  <a:lnTo>
                    <a:pt x="3505200" y="8394700"/>
                  </a:lnTo>
                  <a:lnTo>
                    <a:pt x="3492500" y="8382000"/>
                  </a:lnTo>
                  <a:lnTo>
                    <a:pt x="3479800" y="8369300"/>
                  </a:lnTo>
                  <a:lnTo>
                    <a:pt x="3467100" y="8369300"/>
                  </a:lnTo>
                  <a:lnTo>
                    <a:pt x="3454400" y="8369300"/>
                  </a:lnTo>
                  <a:lnTo>
                    <a:pt x="3441700" y="8369300"/>
                  </a:lnTo>
                  <a:lnTo>
                    <a:pt x="3429000" y="8369300"/>
                  </a:lnTo>
                  <a:lnTo>
                    <a:pt x="3416300" y="8356600"/>
                  </a:lnTo>
                  <a:lnTo>
                    <a:pt x="3403600" y="8356600"/>
                  </a:lnTo>
                  <a:lnTo>
                    <a:pt x="3390900" y="8356600"/>
                  </a:lnTo>
                  <a:lnTo>
                    <a:pt x="3378200" y="8369300"/>
                  </a:lnTo>
                  <a:lnTo>
                    <a:pt x="3365500" y="8369300"/>
                  </a:lnTo>
                  <a:lnTo>
                    <a:pt x="3352800" y="8369300"/>
                  </a:lnTo>
                  <a:lnTo>
                    <a:pt x="3340100" y="8369300"/>
                  </a:lnTo>
                  <a:lnTo>
                    <a:pt x="3327400" y="8369300"/>
                  </a:lnTo>
                  <a:lnTo>
                    <a:pt x="3314700" y="8369300"/>
                  </a:lnTo>
                  <a:lnTo>
                    <a:pt x="3302000" y="8369300"/>
                  </a:lnTo>
                  <a:lnTo>
                    <a:pt x="3289300" y="8369300"/>
                  </a:lnTo>
                  <a:lnTo>
                    <a:pt x="3276600" y="8369300"/>
                  </a:lnTo>
                  <a:lnTo>
                    <a:pt x="3263900" y="8369300"/>
                  </a:lnTo>
                  <a:lnTo>
                    <a:pt x="3251200" y="8356600"/>
                  </a:lnTo>
                  <a:lnTo>
                    <a:pt x="3238500" y="8356600"/>
                  </a:lnTo>
                  <a:lnTo>
                    <a:pt x="3225800" y="8356600"/>
                  </a:lnTo>
                  <a:lnTo>
                    <a:pt x="3213100" y="8369300"/>
                  </a:lnTo>
                  <a:lnTo>
                    <a:pt x="3200400" y="8369300"/>
                  </a:lnTo>
                  <a:lnTo>
                    <a:pt x="3187700" y="8369300"/>
                  </a:lnTo>
                  <a:lnTo>
                    <a:pt x="3175000" y="8382000"/>
                  </a:lnTo>
                  <a:lnTo>
                    <a:pt x="3162300" y="8382000"/>
                  </a:lnTo>
                  <a:lnTo>
                    <a:pt x="3149600" y="8382000"/>
                  </a:lnTo>
                  <a:lnTo>
                    <a:pt x="3136900" y="8394700"/>
                  </a:lnTo>
                  <a:lnTo>
                    <a:pt x="3124200" y="8394700"/>
                  </a:lnTo>
                  <a:lnTo>
                    <a:pt x="3111500" y="8394700"/>
                  </a:lnTo>
                  <a:lnTo>
                    <a:pt x="3098800" y="8394700"/>
                  </a:lnTo>
                  <a:lnTo>
                    <a:pt x="3086100" y="8394700"/>
                  </a:lnTo>
                  <a:lnTo>
                    <a:pt x="3073400" y="8394700"/>
                  </a:lnTo>
                  <a:lnTo>
                    <a:pt x="3060700" y="8394700"/>
                  </a:lnTo>
                  <a:lnTo>
                    <a:pt x="3048000" y="8382000"/>
                  </a:lnTo>
                  <a:lnTo>
                    <a:pt x="3035300" y="8382000"/>
                  </a:lnTo>
                  <a:lnTo>
                    <a:pt x="3022600" y="8382000"/>
                  </a:lnTo>
                  <a:lnTo>
                    <a:pt x="3009900" y="8382000"/>
                  </a:lnTo>
                  <a:lnTo>
                    <a:pt x="2997200" y="8369300"/>
                  </a:lnTo>
                  <a:lnTo>
                    <a:pt x="2984500" y="8369300"/>
                  </a:lnTo>
                  <a:lnTo>
                    <a:pt x="2971800" y="8356600"/>
                  </a:lnTo>
                  <a:lnTo>
                    <a:pt x="2959100" y="8369300"/>
                  </a:lnTo>
                  <a:lnTo>
                    <a:pt x="2946400" y="8356600"/>
                  </a:lnTo>
                  <a:lnTo>
                    <a:pt x="2933700" y="8343900"/>
                  </a:lnTo>
                  <a:lnTo>
                    <a:pt x="2921000" y="8343900"/>
                  </a:lnTo>
                  <a:lnTo>
                    <a:pt x="2908300" y="8343900"/>
                  </a:lnTo>
                  <a:lnTo>
                    <a:pt x="2895600" y="8343900"/>
                  </a:lnTo>
                  <a:lnTo>
                    <a:pt x="2882900" y="8331200"/>
                  </a:lnTo>
                  <a:lnTo>
                    <a:pt x="2870200" y="8318500"/>
                  </a:lnTo>
                  <a:lnTo>
                    <a:pt x="2857500" y="8305800"/>
                  </a:lnTo>
                  <a:lnTo>
                    <a:pt x="2870200" y="8293100"/>
                  </a:lnTo>
                  <a:lnTo>
                    <a:pt x="2882900" y="8280400"/>
                  </a:lnTo>
                  <a:lnTo>
                    <a:pt x="2895600" y="8280400"/>
                  </a:lnTo>
                  <a:lnTo>
                    <a:pt x="2908300" y="8267700"/>
                  </a:lnTo>
                  <a:lnTo>
                    <a:pt x="2921000" y="8267700"/>
                  </a:lnTo>
                  <a:lnTo>
                    <a:pt x="2933700" y="8255000"/>
                  </a:lnTo>
                  <a:lnTo>
                    <a:pt x="2946400" y="8255000"/>
                  </a:lnTo>
                  <a:lnTo>
                    <a:pt x="2959100" y="8255000"/>
                  </a:lnTo>
                  <a:lnTo>
                    <a:pt x="2971800" y="8255000"/>
                  </a:lnTo>
                  <a:lnTo>
                    <a:pt x="2984500" y="8242300"/>
                  </a:lnTo>
                  <a:lnTo>
                    <a:pt x="2997200" y="8242300"/>
                  </a:lnTo>
                  <a:lnTo>
                    <a:pt x="3009900" y="8242300"/>
                  </a:lnTo>
                  <a:lnTo>
                    <a:pt x="3022600" y="8229600"/>
                  </a:lnTo>
                  <a:lnTo>
                    <a:pt x="3035300" y="8229600"/>
                  </a:lnTo>
                  <a:lnTo>
                    <a:pt x="3048000" y="8229600"/>
                  </a:lnTo>
                  <a:lnTo>
                    <a:pt x="3060700" y="8216900"/>
                  </a:lnTo>
                  <a:lnTo>
                    <a:pt x="3073400" y="8216900"/>
                  </a:lnTo>
                  <a:lnTo>
                    <a:pt x="3086100" y="8204200"/>
                  </a:lnTo>
                  <a:lnTo>
                    <a:pt x="3086100" y="8191500"/>
                  </a:lnTo>
                  <a:lnTo>
                    <a:pt x="3073400" y="8178800"/>
                  </a:lnTo>
                  <a:lnTo>
                    <a:pt x="3060700" y="8178800"/>
                  </a:lnTo>
                  <a:lnTo>
                    <a:pt x="3048000" y="8178800"/>
                  </a:lnTo>
                  <a:lnTo>
                    <a:pt x="3035300" y="8191500"/>
                  </a:lnTo>
                  <a:lnTo>
                    <a:pt x="3022600" y="8191500"/>
                  </a:lnTo>
                  <a:lnTo>
                    <a:pt x="3009900" y="8178800"/>
                  </a:lnTo>
                  <a:lnTo>
                    <a:pt x="2997200" y="8191500"/>
                  </a:lnTo>
                  <a:lnTo>
                    <a:pt x="2984500" y="8178800"/>
                  </a:lnTo>
                  <a:lnTo>
                    <a:pt x="2971800" y="8178800"/>
                  </a:lnTo>
                  <a:lnTo>
                    <a:pt x="2959100" y="8178800"/>
                  </a:lnTo>
                  <a:lnTo>
                    <a:pt x="2946400" y="8178800"/>
                  </a:lnTo>
                  <a:lnTo>
                    <a:pt x="2933700" y="8166100"/>
                  </a:lnTo>
                  <a:lnTo>
                    <a:pt x="2921000" y="8166100"/>
                  </a:lnTo>
                  <a:lnTo>
                    <a:pt x="2908300" y="8178800"/>
                  </a:lnTo>
                  <a:lnTo>
                    <a:pt x="2895600" y="8178800"/>
                  </a:lnTo>
                  <a:lnTo>
                    <a:pt x="2882900" y="8191500"/>
                  </a:lnTo>
                  <a:lnTo>
                    <a:pt x="2870200" y="8204200"/>
                  </a:lnTo>
                  <a:lnTo>
                    <a:pt x="2857500" y="8204200"/>
                  </a:lnTo>
                  <a:lnTo>
                    <a:pt x="2844800" y="8216900"/>
                  </a:lnTo>
                  <a:lnTo>
                    <a:pt x="2832100" y="8216900"/>
                  </a:lnTo>
                  <a:lnTo>
                    <a:pt x="2819400" y="8216900"/>
                  </a:lnTo>
                  <a:lnTo>
                    <a:pt x="2806700" y="8216900"/>
                  </a:lnTo>
                  <a:lnTo>
                    <a:pt x="2794000" y="8216900"/>
                  </a:lnTo>
                  <a:lnTo>
                    <a:pt x="2781300" y="8216900"/>
                  </a:lnTo>
                  <a:lnTo>
                    <a:pt x="2768600" y="8216900"/>
                  </a:lnTo>
                  <a:lnTo>
                    <a:pt x="2755900" y="8204200"/>
                  </a:lnTo>
                  <a:lnTo>
                    <a:pt x="2743200" y="8204200"/>
                  </a:lnTo>
                  <a:lnTo>
                    <a:pt x="2730500" y="8191500"/>
                  </a:lnTo>
                  <a:lnTo>
                    <a:pt x="2717800" y="8191500"/>
                  </a:lnTo>
                  <a:lnTo>
                    <a:pt x="2705100" y="8191500"/>
                  </a:lnTo>
                  <a:lnTo>
                    <a:pt x="2692400" y="8191500"/>
                  </a:lnTo>
                  <a:lnTo>
                    <a:pt x="2679700" y="8191500"/>
                  </a:lnTo>
                  <a:lnTo>
                    <a:pt x="2667000" y="8204200"/>
                  </a:lnTo>
                  <a:lnTo>
                    <a:pt x="2654300" y="8204200"/>
                  </a:lnTo>
                  <a:lnTo>
                    <a:pt x="2641600" y="8204200"/>
                  </a:lnTo>
                  <a:lnTo>
                    <a:pt x="2628900" y="8216900"/>
                  </a:lnTo>
                  <a:lnTo>
                    <a:pt x="2616200" y="8216900"/>
                  </a:lnTo>
                  <a:lnTo>
                    <a:pt x="2603500" y="8216900"/>
                  </a:lnTo>
                  <a:lnTo>
                    <a:pt x="2590800" y="8204200"/>
                  </a:lnTo>
                  <a:lnTo>
                    <a:pt x="2578100" y="8191500"/>
                  </a:lnTo>
                  <a:lnTo>
                    <a:pt x="2565400" y="8204200"/>
                  </a:lnTo>
                  <a:lnTo>
                    <a:pt x="2552700" y="8191500"/>
                  </a:lnTo>
                  <a:lnTo>
                    <a:pt x="2540000" y="8204200"/>
                  </a:lnTo>
                  <a:lnTo>
                    <a:pt x="2527300" y="8191500"/>
                  </a:lnTo>
                  <a:lnTo>
                    <a:pt x="2514600" y="8204200"/>
                  </a:lnTo>
                  <a:lnTo>
                    <a:pt x="2501900" y="8191500"/>
                  </a:lnTo>
                  <a:lnTo>
                    <a:pt x="2489200" y="8178800"/>
                  </a:lnTo>
                  <a:lnTo>
                    <a:pt x="2476500" y="8166100"/>
                  </a:lnTo>
                  <a:lnTo>
                    <a:pt x="2463800" y="8166100"/>
                  </a:lnTo>
                  <a:lnTo>
                    <a:pt x="2451100" y="8153400"/>
                  </a:lnTo>
                  <a:lnTo>
                    <a:pt x="2438400" y="8140700"/>
                  </a:lnTo>
                  <a:lnTo>
                    <a:pt x="2425700" y="8128000"/>
                  </a:lnTo>
                  <a:lnTo>
                    <a:pt x="2425700" y="8115300"/>
                  </a:lnTo>
                  <a:lnTo>
                    <a:pt x="2425700" y="8102600"/>
                  </a:lnTo>
                  <a:lnTo>
                    <a:pt x="2438400" y="8089900"/>
                  </a:lnTo>
                  <a:lnTo>
                    <a:pt x="2438400" y="8077200"/>
                  </a:lnTo>
                  <a:lnTo>
                    <a:pt x="2438400" y="8064500"/>
                  </a:lnTo>
                  <a:lnTo>
                    <a:pt x="2425700" y="8051800"/>
                  </a:lnTo>
                  <a:lnTo>
                    <a:pt x="2413000" y="8051800"/>
                  </a:lnTo>
                  <a:lnTo>
                    <a:pt x="2400300" y="8039100"/>
                  </a:lnTo>
                  <a:lnTo>
                    <a:pt x="2400300" y="8026400"/>
                  </a:lnTo>
                  <a:lnTo>
                    <a:pt x="2400300" y="8013700"/>
                  </a:lnTo>
                  <a:lnTo>
                    <a:pt x="2387600" y="8001000"/>
                  </a:lnTo>
                  <a:lnTo>
                    <a:pt x="2374900" y="8013700"/>
                  </a:lnTo>
                  <a:lnTo>
                    <a:pt x="2362200" y="8001000"/>
                  </a:lnTo>
                  <a:lnTo>
                    <a:pt x="2349500" y="8013700"/>
                  </a:lnTo>
                  <a:lnTo>
                    <a:pt x="2336800" y="8013700"/>
                  </a:lnTo>
                  <a:lnTo>
                    <a:pt x="2324100" y="8026400"/>
                  </a:lnTo>
                  <a:lnTo>
                    <a:pt x="2324100" y="8039100"/>
                  </a:lnTo>
                  <a:lnTo>
                    <a:pt x="2311400" y="8051800"/>
                  </a:lnTo>
                  <a:lnTo>
                    <a:pt x="2298700" y="8051800"/>
                  </a:lnTo>
                  <a:lnTo>
                    <a:pt x="2286000" y="8039100"/>
                  </a:lnTo>
                  <a:lnTo>
                    <a:pt x="2298700" y="8026400"/>
                  </a:lnTo>
                  <a:lnTo>
                    <a:pt x="2298700" y="8013700"/>
                  </a:lnTo>
                  <a:lnTo>
                    <a:pt x="2298700" y="8001000"/>
                  </a:lnTo>
                  <a:lnTo>
                    <a:pt x="2311400" y="7988300"/>
                  </a:lnTo>
                  <a:lnTo>
                    <a:pt x="2311400" y="7975600"/>
                  </a:lnTo>
                  <a:lnTo>
                    <a:pt x="2311400" y="7962900"/>
                  </a:lnTo>
                  <a:lnTo>
                    <a:pt x="2324100" y="7950200"/>
                  </a:lnTo>
                  <a:lnTo>
                    <a:pt x="2324100" y="7937500"/>
                  </a:lnTo>
                  <a:lnTo>
                    <a:pt x="2336800" y="7924800"/>
                  </a:lnTo>
                  <a:lnTo>
                    <a:pt x="2349500" y="7924800"/>
                  </a:lnTo>
                  <a:lnTo>
                    <a:pt x="2362200" y="7924800"/>
                  </a:lnTo>
                  <a:lnTo>
                    <a:pt x="2374900" y="7924800"/>
                  </a:lnTo>
                  <a:lnTo>
                    <a:pt x="2387600" y="7924800"/>
                  </a:lnTo>
                  <a:lnTo>
                    <a:pt x="2400300" y="7924800"/>
                  </a:lnTo>
                  <a:lnTo>
                    <a:pt x="2413000" y="7912100"/>
                  </a:lnTo>
                  <a:lnTo>
                    <a:pt x="2413000" y="7899400"/>
                  </a:lnTo>
                  <a:lnTo>
                    <a:pt x="2425700" y="7886700"/>
                  </a:lnTo>
                  <a:lnTo>
                    <a:pt x="2425700" y="7874000"/>
                  </a:lnTo>
                  <a:lnTo>
                    <a:pt x="2438400" y="7861300"/>
                  </a:lnTo>
                  <a:lnTo>
                    <a:pt x="2451100" y="7848600"/>
                  </a:lnTo>
                  <a:lnTo>
                    <a:pt x="2438400" y="7835900"/>
                  </a:lnTo>
                  <a:lnTo>
                    <a:pt x="2438400" y="7823200"/>
                  </a:lnTo>
                  <a:lnTo>
                    <a:pt x="2425700" y="7810500"/>
                  </a:lnTo>
                  <a:lnTo>
                    <a:pt x="2425700" y="7797800"/>
                  </a:lnTo>
                  <a:lnTo>
                    <a:pt x="2425700" y="7785100"/>
                  </a:lnTo>
                  <a:lnTo>
                    <a:pt x="2413000" y="7772400"/>
                  </a:lnTo>
                  <a:lnTo>
                    <a:pt x="2413000" y="7759700"/>
                  </a:lnTo>
                  <a:lnTo>
                    <a:pt x="2425700" y="7747000"/>
                  </a:lnTo>
                  <a:lnTo>
                    <a:pt x="2438400" y="7747000"/>
                  </a:lnTo>
                  <a:lnTo>
                    <a:pt x="2451100" y="7734300"/>
                  </a:lnTo>
                  <a:lnTo>
                    <a:pt x="2463800" y="7747000"/>
                  </a:lnTo>
                  <a:lnTo>
                    <a:pt x="2476500" y="7759700"/>
                  </a:lnTo>
                  <a:lnTo>
                    <a:pt x="2489200" y="7759700"/>
                  </a:lnTo>
                  <a:lnTo>
                    <a:pt x="2501900" y="7759700"/>
                  </a:lnTo>
                  <a:lnTo>
                    <a:pt x="2514600" y="7747000"/>
                  </a:lnTo>
                  <a:lnTo>
                    <a:pt x="2527300" y="7747000"/>
                  </a:lnTo>
                  <a:lnTo>
                    <a:pt x="2540000" y="7759700"/>
                  </a:lnTo>
                  <a:lnTo>
                    <a:pt x="2552700" y="7747000"/>
                  </a:lnTo>
                  <a:lnTo>
                    <a:pt x="2565400" y="7734300"/>
                  </a:lnTo>
                  <a:lnTo>
                    <a:pt x="2578100" y="7721600"/>
                  </a:lnTo>
                  <a:lnTo>
                    <a:pt x="2590800" y="7721600"/>
                  </a:lnTo>
                  <a:lnTo>
                    <a:pt x="2603500" y="7734300"/>
                  </a:lnTo>
                  <a:lnTo>
                    <a:pt x="2603500" y="7747000"/>
                  </a:lnTo>
                  <a:lnTo>
                    <a:pt x="2603500" y="7759700"/>
                  </a:lnTo>
                  <a:lnTo>
                    <a:pt x="2590800" y="7772400"/>
                  </a:lnTo>
                  <a:lnTo>
                    <a:pt x="2603500" y="7785100"/>
                  </a:lnTo>
                  <a:lnTo>
                    <a:pt x="2616200" y="7797800"/>
                  </a:lnTo>
                  <a:lnTo>
                    <a:pt x="2628900" y="7810500"/>
                  </a:lnTo>
                  <a:lnTo>
                    <a:pt x="2641600" y="7823200"/>
                  </a:lnTo>
                  <a:lnTo>
                    <a:pt x="2654300" y="7810500"/>
                  </a:lnTo>
                  <a:lnTo>
                    <a:pt x="2667000" y="7797800"/>
                  </a:lnTo>
                  <a:lnTo>
                    <a:pt x="2667000" y="7785100"/>
                  </a:lnTo>
                  <a:lnTo>
                    <a:pt x="2679700" y="7772400"/>
                  </a:lnTo>
                  <a:lnTo>
                    <a:pt x="2692400" y="7772400"/>
                  </a:lnTo>
                  <a:lnTo>
                    <a:pt x="2705100" y="7759700"/>
                  </a:lnTo>
                  <a:lnTo>
                    <a:pt x="2717800" y="7759700"/>
                  </a:lnTo>
                  <a:lnTo>
                    <a:pt x="2730500" y="7747000"/>
                  </a:lnTo>
                  <a:lnTo>
                    <a:pt x="2717800" y="7734300"/>
                  </a:lnTo>
                  <a:lnTo>
                    <a:pt x="2730500" y="7721600"/>
                  </a:lnTo>
                  <a:lnTo>
                    <a:pt x="2743200" y="7708900"/>
                  </a:lnTo>
                  <a:lnTo>
                    <a:pt x="2755900" y="7696200"/>
                  </a:lnTo>
                  <a:lnTo>
                    <a:pt x="2768600" y="7683500"/>
                  </a:lnTo>
                  <a:lnTo>
                    <a:pt x="2781300" y="7670800"/>
                  </a:lnTo>
                  <a:lnTo>
                    <a:pt x="2781300" y="7658100"/>
                  </a:lnTo>
                  <a:lnTo>
                    <a:pt x="2768600" y="7645400"/>
                  </a:lnTo>
                  <a:lnTo>
                    <a:pt x="2755900" y="7632700"/>
                  </a:lnTo>
                  <a:lnTo>
                    <a:pt x="2743200" y="7632700"/>
                  </a:lnTo>
                  <a:lnTo>
                    <a:pt x="2730500" y="7645400"/>
                  </a:lnTo>
                  <a:lnTo>
                    <a:pt x="2717800" y="7658100"/>
                  </a:lnTo>
                  <a:lnTo>
                    <a:pt x="2705100" y="7658100"/>
                  </a:lnTo>
                  <a:lnTo>
                    <a:pt x="2692400" y="7670800"/>
                  </a:lnTo>
                  <a:lnTo>
                    <a:pt x="2679700" y="7670800"/>
                  </a:lnTo>
                  <a:lnTo>
                    <a:pt x="2667000" y="7670800"/>
                  </a:lnTo>
                  <a:lnTo>
                    <a:pt x="2654300" y="7670800"/>
                  </a:lnTo>
                  <a:lnTo>
                    <a:pt x="2641600" y="7670800"/>
                  </a:lnTo>
                  <a:lnTo>
                    <a:pt x="2628900" y="7683500"/>
                  </a:lnTo>
                  <a:lnTo>
                    <a:pt x="2616200" y="7683500"/>
                  </a:lnTo>
                  <a:lnTo>
                    <a:pt x="2603500" y="7670800"/>
                  </a:lnTo>
                  <a:lnTo>
                    <a:pt x="2590800" y="7658100"/>
                  </a:lnTo>
                  <a:lnTo>
                    <a:pt x="2590800" y="7645400"/>
                  </a:lnTo>
                  <a:lnTo>
                    <a:pt x="2603500" y="7632700"/>
                  </a:lnTo>
                  <a:lnTo>
                    <a:pt x="2616200" y="7632700"/>
                  </a:lnTo>
                  <a:lnTo>
                    <a:pt x="2628900" y="7632700"/>
                  </a:lnTo>
                  <a:lnTo>
                    <a:pt x="2641600" y="7632700"/>
                  </a:lnTo>
                  <a:lnTo>
                    <a:pt x="2654300" y="7632700"/>
                  </a:lnTo>
                  <a:lnTo>
                    <a:pt x="2667000" y="7620000"/>
                  </a:lnTo>
                  <a:lnTo>
                    <a:pt x="2679700" y="7620000"/>
                  </a:lnTo>
                  <a:lnTo>
                    <a:pt x="2692400" y="7607300"/>
                  </a:lnTo>
                  <a:lnTo>
                    <a:pt x="2705100" y="7607300"/>
                  </a:lnTo>
                  <a:lnTo>
                    <a:pt x="2717800" y="7594600"/>
                  </a:lnTo>
                  <a:lnTo>
                    <a:pt x="2730500" y="7581900"/>
                  </a:lnTo>
                  <a:lnTo>
                    <a:pt x="2730500" y="7569200"/>
                  </a:lnTo>
                  <a:lnTo>
                    <a:pt x="2730500" y="7556500"/>
                  </a:lnTo>
                  <a:lnTo>
                    <a:pt x="2730500" y="7543800"/>
                  </a:lnTo>
                  <a:lnTo>
                    <a:pt x="2717800" y="7531100"/>
                  </a:lnTo>
                  <a:lnTo>
                    <a:pt x="2705100" y="7543800"/>
                  </a:lnTo>
                  <a:lnTo>
                    <a:pt x="2692400" y="7543800"/>
                  </a:lnTo>
                  <a:lnTo>
                    <a:pt x="2679700" y="7543800"/>
                  </a:lnTo>
                  <a:lnTo>
                    <a:pt x="2667000" y="7556500"/>
                  </a:lnTo>
                  <a:lnTo>
                    <a:pt x="2654300" y="7556500"/>
                  </a:lnTo>
                  <a:lnTo>
                    <a:pt x="2641600" y="7556500"/>
                  </a:lnTo>
                  <a:lnTo>
                    <a:pt x="2628900" y="7556500"/>
                  </a:lnTo>
                  <a:lnTo>
                    <a:pt x="2616200" y="7543800"/>
                  </a:lnTo>
                  <a:lnTo>
                    <a:pt x="2603500" y="7531100"/>
                  </a:lnTo>
                  <a:lnTo>
                    <a:pt x="2616200" y="7518400"/>
                  </a:lnTo>
                  <a:lnTo>
                    <a:pt x="2616200" y="7505700"/>
                  </a:lnTo>
                  <a:lnTo>
                    <a:pt x="2616200" y="7493000"/>
                  </a:lnTo>
                  <a:lnTo>
                    <a:pt x="2616200" y="7480300"/>
                  </a:lnTo>
                  <a:lnTo>
                    <a:pt x="2616200" y="7467600"/>
                  </a:lnTo>
                  <a:lnTo>
                    <a:pt x="2603500" y="7454900"/>
                  </a:lnTo>
                  <a:lnTo>
                    <a:pt x="2590800" y="7454900"/>
                  </a:lnTo>
                  <a:lnTo>
                    <a:pt x="2578100" y="7442200"/>
                  </a:lnTo>
                  <a:lnTo>
                    <a:pt x="2578100" y="7429500"/>
                  </a:lnTo>
                  <a:lnTo>
                    <a:pt x="2578100" y="7416800"/>
                  </a:lnTo>
                  <a:lnTo>
                    <a:pt x="2565400" y="7404100"/>
                  </a:lnTo>
                  <a:lnTo>
                    <a:pt x="2565400" y="7391400"/>
                  </a:lnTo>
                  <a:lnTo>
                    <a:pt x="2578100" y="7378700"/>
                  </a:lnTo>
                  <a:lnTo>
                    <a:pt x="2590800" y="7366000"/>
                  </a:lnTo>
                  <a:lnTo>
                    <a:pt x="2603500" y="7378700"/>
                  </a:lnTo>
                  <a:lnTo>
                    <a:pt x="2616200" y="7366000"/>
                  </a:lnTo>
                  <a:lnTo>
                    <a:pt x="2616200" y="7353300"/>
                  </a:lnTo>
                  <a:lnTo>
                    <a:pt x="2616200" y="7340600"/>
                  </a:lnTo>
                  <a:lnTo>
                    <a:pt x="2616200" y="7327900"/>
                  </a:lnTo>
                  <a:lnTo>
                    <a:pt x="2616200" y="7315200"/>
                  </a:lnTo>
                  <a:lnTo>
                    <a:pt x="2616200" y="7302500"/>
                  </a:lnTo>
                  <a:lnTo>
                    <a:pt x="2603500" y="7289800"/>
                  </a:lnTo>
                  <a:lnTo>
                    <a:pt x="2590800" y="7277100"/>
                  </a:lnTo>
                  <a:lnTo>
                    <a:pt x="2578100" y="7264400"/>
                  </a:lnTo>
                  <a:lnTo>
                    <a:pt x="2565400" y="7251700"/>
                  </a:lnTo>
                  <a:lnTo>
                    <a:pt x="2552700" y="7264400"/>
                  </a:lnTo>
                  <a:lnTo>
                    <a:pt x="2540000" y="7251700"/>
                  </a:lnTo>
                  <a:lnTo>
                    <a:pt x="2527300" y="7239000"/>
                  </a:lnTo>
                  <a:lnTo>
                    <a:pt x="2514600" y="7251700"/>
                  </a:lnTo>
                  <a:lnTo>
                    <a:pt x="2501900" y="7264400"/>
                  </a:lnTo>
                  <a:lnTo>
                    <a:pt x="2489200" y="7264400"/>
                  </a:lnTo>
                  <a:lnTo>
                    <a:pt x="2476500" y="7277100"/>
                  </a:lnTo>
                  <a:lnTo>
                    <a:pt x="2463800" y="7264400"/>
                  </a:lnTo>
                  <a:lnTo>
                    <a:pt x="2463800" y="7251700"/>
                  </a:lnTo>
                  <a:lnTo>
                    <a:pt x="2451100" y="7239000"/>
                  </a:lnTo>
                  <a:lnTo>
                    <a:pt x="2438400" y="7226300"/>
                  </a:lnTo>
                  <a:lnTo>
                    <a:pt x="2425700" y="7213600"/>
                  </a:lnTo>
                  <a:lnTo>
                    <a:pt x="2413000" y="7226300"/>
                  </a:lnTo>
                  <a:lnTo>
                    <a:pt x="2400300" y="7226300"/>
                  </a:lnTo>
                  <a:lnTo>
                    <a:pt x="2387600" y="7239000"/>
                  </a:lnTo>
                  <a:lnTo>
                    <a:pt x="2374900" y="7239000"/>
                  </a:lnTo>
                  <a:lnTo>
                    <a:pt x="2362200" y="7239000"/>
                  </a:lnTo>
                  <a:lnTo>
                    <a:pt x="2349500" y="7239000"/>
                  </a:lnTo>
                  <a:lnTo>
                    <a:pt x="2336800" y="7251700"/>
                  </a:lnTo>
                  <a:lnTo>
                    <a:pt x="2324100" y="7251700"/>
                  </a:lnTo>
                  <a:lnTo>
                    <a:pt x="2311400" y="7251700"/>
                  </a:lnTo>
                  <a:lnTo>
                    <a:pt x="2298700" y="7251700"/>
                  </a:lnTo>
                  <a:lnTo>
                    <a:pt x="2286000" y="7264400"/>
                  </a:lnTo>
                  <a:lnTo>
                    <a:pt x="2273300" y="7251700"/>
                  </a:lnTo>
                  <a:lnTo>
                    <a:pt x="2260600" y="7239000"/>
                  </a:lnTo>
                  <a:lnTo>
                    <a:pt x="2247900" y="7226300"/>
                  </a:lnTo>
                  <a:lnTo>
                    <a:pt x="2235200" y="7213600"/>
                  </a:lnTo>
                  <a:lnTo>
                    <a:pt x="2222500" y="7200900"/>
                  </a:lnTo>
                  <a:lnTo>
                    <a:pt x="2209800" y="7188200"/>
                  </a:lnTo>
                  <a:lnTo>
                    <a:pt x="2197100" y="7175500"/>
                  </a:lnTo>
                  <a:lnTo>
                    <a:pt x="2184400" y="7175500"/>
                  </a:lnTo>
                  <a:lnTo>
                    <a:pt x="2171700" y="7175500"/>
                  </a:lnTo>
                  <a:lnTo>
                    <a:pt x="2159000" y="7175500"/>
                  </a:lnTo>
                  <a:lnTo>
                    <a:pt x="2146300" y="7175500"/>
                  </a:lnTo>
                  <a:lnTo>
                    <a:pt x="2133600" y="7175500"/>
                  </a:lnTo>
                  <a:lnTo>
                    <a:pt x="2120900" y="7162800"/>
                  </a:lnTo>
                  <a:lnTo>
                    <a:pt x="2108200" y="7162800"/>
                  </a:lnTo>
                  <a:lnTo>
                    <a:pt x="2095500" y="7150100"/>
                  </a:lnTo>
                  <a:lnTo>
                    <a:pt x="2082800" y="7137400"/>
                  </a:lnTo>
                  <a:lnTo>
                    <a:pt x="2070100" y="7137400"/>
                  </a:lnTo>
                  <a:lnTo>
                    <a:pt x="2057400" y="7124700"/>
                  </a:lnTo>
                  <a:lnTo>
                    <a:pt x="2044700" y="7124700"/>
                  </a:lnTo>
                  <a:lnTo>
                    <a:pt x="2032000" y="7137400"/>
                  </a:lnTo>
                  <a:lnTo>
                    <a:pt x="2019300" y="7124700"/>
                  </a:lnTo>
                  <a:lnTo>
                    <a:pt x="2006600" y="7124700"/>
                  </a:lnTo>
                  <a:lnTo>
                    <a:pt x="1993900" y="7137400"/>
                  </a:lnTo>
                  <a:lnTo>
                    <a:pt x="1981200" y="7124700"/>
                  </a:lnTo>
                  <a:lnTo>
                    <a:pt x="1968500" y="7124700"/>
                  </a:lnTo>
                  <a:lnTo>
                    <a:pt x="1955800" y="7124700"/>
                  </a:lnTo>
                  <a:lnTo>
                    <a:pt x="1943100" y="7124700"/>
                  </a:lnTo>
                  <a:lnTo>
                    <a:pt x="1930400" y="7112000"/>
                  </a:lnTo>
                  <a:lnTo>
                    <a:pt x="1917700" y="7112000"/>
                  </a:lnTo>
                  <a:lnTo>
                    <a:pt x="1905000" y="7112000"/>
                  </a:lnTo>
                  <a:lnTo>
                    <a:pt x="1892300" y="7124700"/>
                  </a:lnTo>
                  <a:lnTo>
                    <a:pt x="1879600" y="7124700"/>
                  </a:lnTo>
                  <a:lnTo>
                    <a:pt x="1866900" y="7124700"/>
                  </a:lnTo>
                  <a:lnTo>
                    <a:pt x="1854200" y="7124700"/>
                  </a:lnTo>
                  <a:lnTo>
                    <a:pt x="1841500" y="7124700"/>
                  </a:lnTo>
                  <a:lnTo>
                    <a:pt x="1828800" y="7112000"/>
                  </a:lnTo>
                  <a:lnTo>
                    <a:pt x="1841500" y="7099300"/>
                  </a:lnTo>
                  <a:lnTo>
                    <a:pt x="1841500" y="7086600"/>
                  </a:lnTo>
                  <a:lnTo>
                    <a:pt x="1841500" y="7073900"/>
                  </a:lnTo>
                  <a:lnTo>
                    <a:pt x="1841500" y="7061200"/>
                  </a:lnTo>
                  <a:lnTo>
                    <a:pt x="1841500" y="7048500"/>
                  </a:lnTo>
                  <a:lnTo>
                    <a:pt x="1828800" y="7035800"/>
                  </a:lnTo>
                  <a:lnTo>
                    <a:pt x="1816100" y="7023100"/>
                  </a:lnTo>
                  <a:lnTo>
                    <a:pt x="1803400" y="7010400"/>
                  </a:lnTo>
                  <a:lnTo>
                    <a:pt x="1803400" y="6997700"/>
                  </a:lnTo>
                  <a:lnTo>
                    <a:pt x="1790700" y="6985000"/>
                  </a:lnTo>
                  <a:lnTo>
                    <a:pt x="1778000" y="6972300"/>
                  </a:lnTo>
                  <a:lnTo>
                    <a:pt x="1765300" y="6972300"/>
                  </a:lnTo>
                  <a:lnTo>
                    <a:pt x="1752600" y="6959600"/>
                  </a:lnTo>
                  <a:lnTo>
                    <a:pt x="1739900" y="6946900"/>
                  </a:lnTo>
                  <a:lnTo>
                    <a:pt x="1727200" y="6946900"/>
                  </a:lnTo>
                  <a:lnTo>
                    <a:pt x="1714500" y="6946900"/>
                  </a:lnTo>
                  <a:lnTo>
                    <a:pt x="1701800" y="6946900"/>
                  </a:lnTo>
                  <a:lnTo>
                    <a:pt x="1689100" y="6946900"/>
                  </a:lnTo>
                  <a:lnTo>
                    <a:pt x="1676400" y="6946900"/>
                  </a:lnTo>
                  <a:lnTo>
                    <a:pt x="1663700" y="6946900"/>
                  </a:lnTo>
                  <a:lnTo>
                    <a:pt x="1651000" y="6946900"/>
                  </a:lnTo>
                  <a:lnTo>
                    <a:pt x="1638300" y="6946900"/>
                  </a:lnTo>
                  <a:lnTo>
                    <a:pt x="1625600" y="6946900"/>
                  </a:lnTo>
                  <a:lnTo>
                    <a:pt x="1612900" y="6946900"/>
                  </a:lnTo>
                  <a:lnTo>
                    <a:pt x="1600200" y="6946900"/>
                  </a:lnTo>
                  <a:lnTo>
                    <a:pt x="1587500" y="6934200"/>
                  </a:lnTo>
                  <a:lnTo>
                    <a:pt x="1574800" y="6934200"/>
                  </a:lnTo>
                  <a:lnTo>
                    <a:pt x="1562100" y="6921500"/>
                  </a:lnTo>
                  <a:lnTo>
                    <a:pt x="1574800" y="6908800"/>
                  </a:lnTo>
                  <a:lnTo>
                    <a:pt x="1587500" y="6896100"/>
                  </a:lnTo>
                  <a:lnTo>
                    <a:pt x="1587500" y="6883400"/>
                  </a:lnTo>
                  <a:lnTo>
                    <a:pt x="1600200" y="6870700"/>
                  </a:lnTo>
                  <a:lnTo>
                    <a:pt x="1612900" y="6870700"/>
                  </a:lnTo>
                  <a:lnTo>
                    <a:pt x="1625600" y="6858000"/>
                  </a:lnTo>
                  <a:lnTo>
                    <a:pt x="1625600" y="6845300"/>
                  </a:lnTo>
                  <a:lnTo>
                    <a:pt x="1638300" y="6832600"/>
                  </a:lnTo>
                  <a:lnTo>
                    <a:pt x="1638300" y="6819900"/>
                  </a:lnTo>
                  <a:lnTo>
                    <a:pt x="1638300" y="6807200"/>
                  </a:lnTo>
                  <a:lnTo>
                    <a:pt x="1638300" y="6794500"/>
                  </a:lnTo>
                  <a:lnTo>
                    <a:pt x="1638300" y="6781800"/>
                  </a:lnTo>
                  <a:lnTo>
                    <a:pt x="1638300" y="6769100"/>
                  </a:lnTo>
                  <a:lnTo>
                    <a:pt x="1638300" y="6756400"/>
                  </a:lnTo>
                  <a:lnTo>
                    <a:pt x="1651000" y="6743700"/>
                  </a:lnTo>
                  <a:lnTo>
                    <a:pt x="1651000" y="6731000"/>
                  </a:lnTo>
                  <a:lnTo>
                    <a:pt x="1651000" y="6718300"/>
                  </a:lnTo>
                  <a:lnTo>
                    <a:pt x="1651000" y="6705600"/>
                  </a:lnTo>
                  <a:lnTo>
                    <a:pt x="1651000" y="6692900"/>
                  </a:lnTo>
                  <a:lnTo>
                    <a:pt x="1651000" y="6680200"/>
                  </a:lnTo>
                  <a:lnTo>
                    <a:pt x="1651000" y="6667500"/>
                  </a:lnTo>
                  <a:lnTo>
                    <a:pt x="1663700" y="6654800"/>
                  </a:lnTo>
                  <a:lnTo>
                    <a:pt x="1663700" y="6642100"/>
                  </a:lnTo>
                  <a:lnTo>
                    <a:pt x="1663700" y="6629400"/>
                  </a:lnTo>
                  <a:lnTo>
                    <a:pt x="1676400" y="6616700"/>
                  </a:lnTo>
                  <a:lnTo>
                    <a:pt x="1676400" y="6604000"/>
                  </a:lnTo>
                  <a:lnTo>
                    <a:pt x="1676400" y="6591300"/>
                  </a:lnTo>
                  <a:lnTo>
                    <a:pt x="1689100" y="6578600"/>
                  </a:lnTo>
                  <a:lnTo>
                    <a:pt x="1689100" y="6565900"/>
                  </a:lnTo>
                  <a:lnTo>
                    <a:pt x="1701800" y="6553200"/>
                  </a:lnTo>
                  <a:lnTo>
                    <a:pt x="1689100" y="6540500"/>
                  </a:lnTo>
                  <a:lnTo>
                    <a:pt x="1676400" y="6540500"/>
                  </a:lnTo>
                  <a:lnTo>
                    <a:pt x="1663700" y="6527800"/>
                  </a:lnTo>
                  <a:lnTo>
                    <a:pt x="1651000" y="6527800"/>
                  </a:lnTo>
                  <a:lnTo>
                    <a:pt x="1638300" y="6515100"/>
                  </a:lnTo>
                  <a:lnTo>
                    <a:pt x="1625600" y="6515100"/>
                  </a:lnTo>
                  <a:lnTo>
                    <a:pt x="1612900" y="6502400"/>
                  </a:lnTo>
                  <a:lnTo>
                    <a:pt x="1600200" y="6502400"/>
                  </a:lnTo>
                  <a:lnTo>
                    <a:pt x="1587500" y="6489700"/>
                  </a:lnTo>
                  <a:lnTo>
                    <a:pt x="1574800" y="6477000"/>
                  </a:lnTo>
                  <a:lnTo>
                    <a:pt x="1574800" y="6464300"/>
                  </a:lnTo>
                  <a:lnTo>
                    <a:pt x="1574800" y="6451600"/>
                  </a:lnTo>
                  <a:lnTo>
                    <a:pt x="1587500" y="6438900"/>
                  </a:lnTo>
                  <a:lnTo>
                    <a:pt x="1587500" y="6426200"/>
                  </a:lnTo>
                  <a:lnTo>
                    <a:pt x="1587500" y="6413500"/>
                  </a:lnTo>
                  <a:lnTo>
                    <a:pt x="1587500" y="6400800"/>
                  </a:lnTo>
                  <a:lnTo>
                    <a:pt x="1587500" y="6388100"/>
                  </a:lnTo>
                  <a:lnTo>
                    <a:pt x="1574800" y="6375400"/>
                  </a:lnTo>
                  <a:lnTo>
                    <a:pt x="1562100" y="6375400"/>
                  </a:lnTo>
                  <a:lnTo>
                    <a:pt x="1549400" y="6375400"/>
                  </a:lnTo>
                  <a:lnTo>
                    <a:pt x="1536700" y="6375400"/>
                  </a:lnTo>
                  <a:lnTo>
                    <a:pt x="1524000" y="6362700"/>
                  </a:lnTo>
                  <a:lnTo>
                    <a:pt x="1511300" y="6362700"/>
                  </a:lnTo>
                  <a:lnTo>
                    <a:pt x="1498600" y="6350000"/>
                  </a:lnTo>
                  <a:lnTo>
                    <a:pt x="1485900" y="6350000"/>
                  </a:lnTo>
                  <a:lnTo>
                    <a:pt x="1473200" y="6350000"/>
                  </a:lnTo>
                  <a:lnTo>
                    <a:pt x="1460500" y="6337300"/>
                  </a:lnTo>
                  <a:lnTo>
                    <a:pt x="1447800" y="6337300"/>
                  </a:lnTo>
                  <a:lnTo>
                    <a:pt x="1435100" y="6337300"/>
                  </a:lnTo>
                  <a:lnTo>
                    <a:pt x="1422400" y="6324600"/>
                  </a:lnTo>
                  <a:lnTo>
                    <a:pt x="1409700" y="6324600"/>
                  </a:lnTo>
                  <a:lnTo>
                    <a:pt x="1397000" y="6324600"/>
                  </a:lnTo>
                  <a:lnTo>
                    <a:pt x="1384300" y="6324600"/>
                  </a:lnTo>
                  <a:lnTo>
                    <a:pt x="1371600" y="6311900"/>
                  </a:lnTo>
                  <a:lnTo>
                    <a:pt x="1358900" y="6311900"/>
                  </a:lnTo>
                  <a:lnTo>
                    <a:pt x="1346200" y="6311900"/>
                  </a:lnTo>
                  <a:lnTo>
                    <a:pt x="1333500" y="6299200"/>
                  </a:lnTo>
                  <a:lnTo>
                    <a:pt x="1320800" y="6311900"/>
                  </a:lnTo>
                  <a:lnTo>
                    <a:pt x="1308100" y="6311900"/>
                  </a:lnTo>
                  <a:lnTo>
                    <a:pt x="1295400" y="6324600"/>
                  </a:lnTo>
                  <a:lnTo>
                    <a:pt x="1282700" y="6324600"/>
                  </a:lnTo>
                  <a:lnTo>
                    <a:pt x="1270000" y="6337300"/>
                  </a:lnTo>
                  <a:lnTo>
                    <a:pt x="1257300" y="6350000"/>
                  </a:lnTo>
                  <a:lnTo>
                    <a:pt x="1257300" y="6362700"/>
                  </a:lnTo>
                  <a:lnTo>
                    <a:pt x="1244600" y="6375400"/>
                  </a:lnTo>
                  <a:lnTo>
                    <a:pt x="1231900" y="6388100"/>
                  </a:lnTo>
                  <a:lnTo>
                    <a:pt x="1219200" y="6400800"/>
                  </a:lnTo>
                  <a:lnTo>
                    <a:pt x="1206500" y="6413500"/>
                  </a:lnTo>
                  <a:lnTo>
                    <a:pt x="1193800" y="6426200"/>
                  </a:lnTo>
                  <a:lnTo>
                    <a:pt x="1181100" y="6438900"/>
                  </a:lnTo>
                  <a:lnTo>
                    <a:pt x="1168400" y="6451600"/>
                  </a:lnTo>
                  <a:lnTo>
                    <a:pt x="1155700" y="6464300"/>
                  </a:lnTo>
                  <a:lnTo>
                    <a:pt x="1143000" y="6464300"/>
                  </a:lnTo>
                  <a:lnTo>
                    <a:pt x="1130300" y="6464300"/>
                  </a:lnTo>
                  <a:lnTo>
                    <a:pt x="1117600" y="6464300"/>
                  </a:lnTo>
                  <a:lnTo>
                    <a:pt x="1104900" y="6477000"/>
                  </a:lnTo>
                  <a:lnTo>
                    <a:pt x="1092200" y="6464300"/>
                  </a:lnTo>
                  <a:lnTo>
                    <a:pt x="1079500" y="6464300"/>
                  </a:lnTo>
                  <a:lnTo>
                    <a:pt x="1066800" y="6451600"/>
                  </a:lnTo>
                  <a:lnTo>
                    <a:pt x="1054100" y="6464300"/>
                  </a:lnTo>
                  <a:lnTo>
                    <a:pt x="1041400" y="6477000"/>
                  </a:lnTo>
                  <a:lnTo>
                    <a:pt x="1054100" y="6489700"/>
                  </a:lnTo>
                  <a:lnTo>
                    <a:pt x="1041400" y="6502400"/>
                  </a:lnTo>
                  <a:lnTo>
                    <a:pt x="1028700" y="6515100"/>
                  </a:lnTo>
                  <a:lnTo>
                    <a:pt x="1016000" y="6515100"/>
                  </a:lnTo>
                  <a:lnTo>
                    <a:pt x="1003300" y="6515100"/>
                  </a:lnTo>
                  <a:lnTo>
                    <a:pt x="990600" y="6502400"/>
                  </a:lnTo>
                  <a:lnTo>
                    <a:pt x="977900" y="6489700"/>
                  </a:lnTo>
                  <a:lnTo>
                    <a:pt x="965200" y="6502400"/>
                  </a:lnTo>
                  <a:lnTo>
                    <a:pt x="952500" y="6489700"/>
                  </a:lnTo>
                  <a:lnTo>
                    <a:pt x="939800" y="6489700"/>
                  </a:lnTo>
                  <a:lnTo>
                    <a:pt x="927100" y="6489700"/>
                  </a:lnTo>
                  <a:lnTo>
                    <a:pt x="914400" y="6489700"/>
                  </a:lnTo>
                  <a:lnTo>
                    <a:pt x="901700" y="6477000"/>
                  </a:lnTo>
                  <a:lnTo>
                    <a:pt x="889000" y="6489700"/>
                  </a:lnTo>
                  <a:lnTo>
                    <a:pt x="876300" y="6477000"/>
                  </a:lnTo>
                  <a:lnTo>
                    <a:pt x="863600" y="6477000"/>
                  </a:lnTo>
                  <a:lnTo>
                    <a:pt x="850900" y="6464300"/>
                  </a:lnTo>
                  <a:lnTo>
                    <a:pt x="838200" y="6451600"/>
                  </a:lnTo>
                  <a:lnTo>
                    <a:pt x="838200" y="6438900"/>
                  </a:lnTo>
                  <a:lnTo>
                    <a:pt x="825500" y="6426200"/>
                  </a:lnTo>
                  <a:lnTo>
                    <a:pt x="812800" y="6413500"/>
                  </a:lnTo>
                  <a:lnTo>
                    <a:pt x="800100" y="6400800"/>
                  </a:lnTo>
                  <a:lnTo>
                    <a:pt x="787400" y="6388100"/>
                  </a:lnTo>
                  <a:lnTo>
                    <a:pt x="787400" y="6375400"/>
                  </a:lnTo>
                  <a:lnTo>
                    <a:pt x="787400" y="6362700"/>
                  </a:lnTo>
                  <a:lnTo>
                    <a:pt x="774700" y="6350000"/>
                  </a:lnTo>
                  <a:lnTo>
                    <a:pt x="774700" y="6337300"/>
                  </a:lnTo>
                  <a:lnTo>
                    <a:pt x="774700" y="6324600"/>
                  </a:lnTo>
                  <a:lnTo>
                    <a:pt x="762000" y="6311900"/>
                  </a:lnTo>
                  <a:lnTo>
                    <a:pt x="762000" y="6299200"/>
                  </a:lnTo>
                  <a:lnTo>
                    <a:pt x="749300" y="6286500"/>
                  </a:lnTo>
                  <a:lnTo>
                    <a:pt x="749300" y="6273800"/>
                  </a:lnTo>
                  <a:lnTo>
                    <a:pt x="749300" y="6261100"/>
                  </a:lnTo>
                  <a:lnTo>
                    <a:pt x="749300" y="6248400"/>
                  </a:lnTo>
                  <a:lnTo>
                    <a:pt x="749300" y="6235700"/>
                  </a:lnTo>
                  <a:lnTo>
                    <a:pt x="736600" y="6223000"/>
                  </a:lnTo>
                  <a:lnTo>
                    <a:pt x="749300" y="6210300"/>
                  </a:lnTo>
                  <a:lnTo>
                    <a:pt x="736600" y="6197600"/>
                  </a:lnTo>
                  <a:lnTo>
                    <a:pt x="749300" y="6184900"/>
                  </a:lnTo>
                  <a:lnTo>
                    <a:pt x="736600" y="6172200"/>
                  </a:lnTo>
                  <a:lnTo>
                    <a:pt x="736600" y="6159500"/>
                  </a:lnTo>
                  <a:lnTo>
                    <a:pt x="736600" y="6146800"/>
                  </a:lnTo>
                  <a:lnTo>
                    <a:pt x="736600" y="6134100"/>
                  </a:lnTo>
                  <a:lnTo>
                    <a:pt x="723900" y="6121400"/>
                  </a:lnTo>
                  <a:lnTo>
                    <a:pt x="711200" y="6108700"/>
                  </a:lnTo>
                  <a:lnTo>
                    <a:pt x="723900" y="6096000"/>
                  </a:lnTo>
                  <a:lnTo>
                    <a:pt x="711200" y="6083300"/>
                  </a:lnTo>
                  <a:lnTo>
                    <a:pt x="698500" y="6070600"/>
                  </a:lnTo>
                  <a:lnTo>
                    <a:pt x="698500" y="6057900"/>
                  </a:lnTo>
                  <a:lnTo>
                    <a:pt x="685800" y="6045200"/>
                  </a:lnTo>
                  <a:lnTo>
                    <a:pt x="685800" y="6032500"/>
                  </a:lnTo>
                  <a:lnTo>
                    <a:pt x="685800" y="6019800"/>
                  </a:lnTo>
                  <a:lnTo>
                    <a:pt x="685800" y="6007100"/>
                  </a:lnTo>
                  <a:lnTo>
                    <a:pt x="685800" y="5994400"/>
                  </a:lnTo>
                  <a:lnTo>
                    <a:pt x="685800" y="5981700"/>
                  </a:lnTo>
                  <a:lnTo>
                    <a:pt x="685800" y="5969000"/>
                  </a:lnTo>
                  <a:lnTo>
                    <a:pt x="685800" y="5956300"/>
                  </a:lnTo>
                  <a:lnTo>
                    <a:pt x="685800" y="5943600"/>
                  </a:lnTo>
                  <a:lnTo>
                    <a:pt x="685800" y="5930900"/>
                  </a:lnTo>
                  <a:lnTo>
                    <a:pt x="685800" y="5918200"/>
                  </a:lnTo>
                  <a:lnTo>
                    <a:pt x="673100" y="5905500"/>
                  </a:lnTo>
                  <a:lnTo>
                    <a:pt x="660400" y="5892800"/>
                  </a:lnTo>
                  <a:lnTo>
                    <a:pt x="660400" y="5880100"/>
                  </a:lnTo>
                  <a:lnTo>
                    <a:pt x="647700" y="5867400"/>
                  </a:lnTo>
                  <a:lnTo>
                    <a:pt x="635000" y="5854700"/>
                  </a:lnTo>
                  <a:lnTo>
                    <a:pt x="647700" y="5842000"/>
                  </a:lnTo>
                  <a:lnTo>
                    <a:pt x="635000" y="5829300"/>
                  </a:lnTo>
                  <a:lnTo>
                    <a:pt x="635000" y="5816600"/>
                  </a:lnTo>
                  <a:lnTo>
                    <a:pt x="635000" y="5803900"/>
                  </a:lnTo>
                  <a:lnTo>
                    <a:pt x="635000" y="5791200"/>
                  </a:lnTo>
                  <a:lnTo>
                    <a:pt x="635000" y="5778500"/>
                  </a:lnTo>
                  <a:lnTo>
                    <a:pt x="635000" y="5765800"/>
                  </a:lnTo>
                  <a:lnTo>
                    <a:pt x="635000" y="5753100"/>
                  </a:lnTo>
                  <a:lnTo>
                    <a:pt x="635000" y="5740400"/>
                  </a:lnTo>
                  <a:lnTo>
                    <a:pt x="622300" y="5727700"/>
                  </a:lnTo>
                  <a:lnTo>
                    <a:pt x="609600" y="5715000"/>
                  </a:lnTo>
                  <a:lnTo>
                    <a:pt x="622300" y="5702300"/>
                  </a:lnTo>
                  <a:lnTo>
                    <a:pt x="635000" y="5689600"/>
                  </a:lnTo>
                  <a:lnTo>
                    <a:pt x="622300" y="5676900"/>
                  </a:lnTo>
                  <a:lnTo>
                    <a:pt x="609600" y="5664200"/>
                  </a:lnTo>
                  <a:lnTo>
                    <a:pt x="609600" y="5651500"/>
                  </a:lnTo>
                  <a:lnTo>
                    <a:pt x="609600" y="5638800"/>
                  </a:lnTo>
                  <a:lnTo>
                    <a:pt x="596900" y="5626100"/>
                  </a:lnTo>
                  <a:lnTo>
                    <a:pt x="596900" y="5613400"/>
                  </a:lnTo>
                  <a:lnTo>
                    <a:pt x="584200" y="5600700"/>
                  </a:lnTo>
                  <a:lnTo>
                    <a:pt x="584200" y="5588000"/>
                  </a:lnTo>
                  <a:lnTo>
                    <a:pt x="584200" y="5575300"/>
                  </a:lnTo>
                  <a:lnTo>
                    <a:pt x="584200" y="5562600"/>
                  </a:lnTo>
                  <a:lnTo>
                    <a:pt x="571500" y="5549900"/>
                  </a:lnTo>
                  <a:lnTo>
                    <a:pt x="584200" y="5537200"/>
                  </a:lnTo>
                  <a:lnTo>
                    <a:pt x="571500" y="5524500"/>
                  </a:lnTo>
                  <a:lnTo>
                    <a:pt x="584200" y="5511800"/>
                  </a:lnTo>
                  <a:lnTo>
                    <a:pt x="584200" y="5499100"/>
                  </a:lnTo>
                  <a:lnTo>
                    <a:pt x="596900" y="5486400"/>
                  </a:lnTo>
                  <a:lnTo>
                    <a:pt x="596900" y="5473700"/>
                  </a:lnTo>
                  <a:lnTo>
                    <a:pt x="609600" y="5461000"/>
                  </a:lnTo>
                  <a:lnTo>
                    <a:pt x="622300" y="5448300"/>
                  </a:lnTo>
                  <a:lnTo>
                    <a:pt x="635000" y="5435600"/>
                  </a:lnTo>
                  <a:lnTo>
                    <a:pt x="647700" y="5422900"/>
                  </a:lnTo>
                  <a:lnTo>
                    <a:pt x="647700" y="5410200"/>
                  </a:lnTo>
                  <a:lnTo>
                    <a:pt x="647700" y="5397500"/>
                  </a:lnTo>
                  <a:lnTo>
                    <a:pt x="647700" y="5384800"/>
                  </a:lnTo>
                  <a:lnTo>
                    <a:pt x="647700" y="5372100"/>
                  </a:lnTo>
                  <a:lnTo>
                    <a:pt x="647700" y="5359400"/>
                  </a:lnTo>
                  <a:lnTo>
                    <a:pt x="647700" y="5346700"/>
                  </a:lnTo>
                  <a:lnTo>
                    <a:pt x="647700" y="5334000"/>
                  </a:lnTo>
                  <a:lnTo>
                    <a:pt x="635000" y="5321300"/>
                  </a:lnTo>
                  <a:lnTo>
                    <a:pt x="635000" y="5308600"/>
                  </a:lnTo>
                  <a:lnTo>
                    <a:pt x="622300" y="5295900"/>
                  </a:lnTo>
                  <a:lnTo>
                    <a:pt x="609600" y="5283200"/>
                  </a:lnTo>
                  <a:lnTo>
                    <a:pt x="609600" y="5270500"/>
                  </a:lnTo>
                  <a:lnTo>
                    <a:pt x="596900" y="5257800"/>
                  </a:lnTo>
                  <a:lnTo>
                    <a:pt x="584200" y="5245100"/>
                  </a:lnTo>
                  <a:lnTo>
                    <a:pt x="571500" y="5232400"/>
                  </a:lnTo>
                  <a:lnTo>
                    <a:pt x="584200" y="5219700"/>
                  </a:lnTo>
                  <a:lnTo>
                    <a:pt x="571500" y="5207000"/>
                  </a:lnTo>
                  <a:lnTo>
                    <a:pt x="584200" y="5194300"/>
                  </a:lnTo>
                  <a:lnTo>
                    <a:pt x="571500" y="5181600"/>
                  </a:lnTo>
                  <a:lnTo>
                    <a:pt x="571500" y="5168900"/>
                  </a:lnTo>
                  <a:lnTo>
                    <a:pt x="571500" y="5156200"/>
                  </a:lnTo>
                  <a:lnTo>
                    <a:pt x="571500" y="5143500"/>
                  </a:lnTo>
                  <a:lnTo>
                    <a:pt x="571500" y="5130800"/>
                  </a:lnTo>
                  <a:lnTo>
                    <a:pt x="558800" y="5118100"/>
                  </a:lnTo>
                  <a:lnTo>
                    <a:pt x="558800" y="5105400"/>
                  </a:lnTo>
                  <a:lnTo>
                    <a:pt x="558800" y="5092700"/>
                  </a:lnTo>
                  <a:lnTo>
                    <a:pt x="558800" y="5080000"/>
                  </a:lnTo>
                  <a:lnTo>
                    <a:pt x="558800" y="5067300"/>
                  </a:lnTo>
                  <a:lnTo>
                    <a:pt x="546100" y="5054600"/>
                  </a:lnTo>
                  <a:lnTo>
                    <a:pt x="546100" y="5041900"/>
                  </a:lnTo>
                  <a:lnTo>
                    <a:pt x="546100" y="5029200"/>
                  </a:lnTo>
                  <a:lnTo>
                    <a:pt x="546100" y="5016500"/>
                  </a:lnTo>
                  <a:lnTo>
                    <a:pt x="533400" y="5003800"/>
                  </a:lnTo>
                  <a:lnTo>
                    <a:pt x="533400" y="4991100"/>
                  </a:lnTo>
                  <a:lnTo>
                    <a:pt x="520700" y="4978400"/>
                  </a:lnTo>
                  <a:lnTo>
                    <a:pt x="520700" y="4965700"/>
                  </a:lnTo>
                  <a:lnTo>
                    <a:pt x="520700" y="4953000"/>
                  </a:lnTo>
                  <a:lnTo>
                    <a:pt x="520700" y="4940300"/>
                  </a:lnTo>
                  <a:lnTo>
                    <a:pt x="533400" y="4927600"/>
                  </a:lnTo>
                  <a:lnTo>
                    <a:pt x="533400" y="4914900"/>
                  </a:lnTo>
                  <a:lnTo>
                    <a:pt x="533400" y="4902200"/>
                  </a:lnTo>
                  <a:lnTo>
                    <a:pt x="533400" y="4889500"/>
                  </a:lnTo>
                  <a:lnTo>
                    <a:pt x="546100" y="4876800"/>
                  </a:lnTo>
                  <a:lnTo>
                    <a:pt x="546100" y="4864100"/>
                  </a:lnTo>
                  <a:lnTo>
                    <a:pt x="546100" y="4851400"/>
                  </a:lnTo>
                  <a:lnTo>
                    <a:pt x="546100" y="4838700"/>
                  </a:lnTo>
                  <a:lnTo>
                    <a:pt x="546100" y="4826000"/>
                  </a:lnTo>
                  <a:lnTo>
                    <a:pt x="546100" y="4813300"/>
                  </a:lnTo>
                  <a:lnTo>
                    <a:pt x="546100" y="4800600"/>
                  </a:lnTo>
                  <a:lnTo>
                    <a:pt x="546100" y="4787900"/>
                  </a:lnTo>
                  <a:lnTo>
                    <a:pt x="546100" y="4775200"/>
                  </a:lnTo>
                  <a:lnTo>
                    <a:pt x="533400" y="4762500"/>
                  </a:lnTo>
                  <a:lnTo>
                    <a:pt x="546100" y="4749800"/>
                  </a:lnTo>
                  <a:lnTo>
                    <a:pt x="533400" y="4737100"/>
                  </a:lnTo>
                  <a:lnTo>
                    <a:pt x="533400" y="4724400"/>
                  </a:lnTo>
                  <a:lnTo>
                    <a:pt x="546100" y="4711700"/>
                  </a:lnTo>
                  <a:lnTo>
                    <a:pt x="546100" y="4699000"/>
                  </a:lnTo>
                  <a:lnTo>
                    <a:pt x="546100" y="4686300"/>
                  </a:lnTo>
                  <a:lnTo>
                    <a:pt x="558800" y="4673600"/>
                  </a:lnTo>
                  <a:lnTo>
                    <a:pt x="558800" y="4660900"/>
                  </a:lnTo>
                  <a:lnTo>
                    <a:pt x="571500" y="4648200"/>
                  </a:lnTo>
                  <a:lnTo>
                    <a:pt x="571500" y="4635500"/>
                  </a:lnTo>
                  <a:lnTo>
                    <a:pt x="584200" y="4622800"/>
                  </a:lnTo>
                  <a:lnTo>
                    <a:pt x="584200" y="4610100"/>
                  </a:lnTo>
                  <a:lnTo>
                    <a:pt x="584200" y="4597400"/>
                  </a:lnTo>
                  <a:lnTo>
                    <a:pt x="584200" y="4584700"/>
                  </a:lnTo>
                  <a:lnTo>
                    <a:pt x="584200" y="4572000"/>
                  </a:lnTo>
                  <a:lnTo>
                    <a:pt x="584200" y="4559300"/>
                  </a:lnTo>
                  <a:lnTo>
                    <a:pt x="584200" y="4546600"/>
                  </a:lnTo>
                  <a:lnTo>
                    <a:pt x="584200" y="4533900"/>
                  </a:lnTo>
                  <a:lnTo>
                    <a:pt x="584200" y="4521200"/>
                  </a:lnTo>
                  <a:lnTo>
                    <a:pt x="584200" y="4508500"/>
                  </a:lnTo>
                  <a:lnTo>
                    <a:pt x="584200" y="4495800"/>
                  </a:lnTo>
                  <a:lnTo>
                    <a:pt x="596900" y="4483100"/>
                  </a:lnTo>
                  <a:lnTo>
                    <a:pt x="609600" y="4470400"/>
                  </a:lnTo>
                  <a:lnTo>
                    <a:pt x="622300" y="4470400"/>
                  </a:lnTo>
                  <a:lnTo>
                    <a:pt x="635000" y="4457700"/>
                  </a:lnTo>
                  <a:lnTo>
                    <a:pt x="647700" y="4457700"/>
                  </a:lnTo>
                  <a:lnTo>
                    <a:pt x="660400" y="4445000"/>
                  </a:lnTo>
                  <a:lnTo>
                    <a:pt x="673100" y="4432300"/>
                  </a:lnTo>
                  <a:lnTo>
                    <a:pt x="673100" y="4419600"/>
                  </a:lnTo>
                  <a:lnTo>
                    <a:pt x="660400" y="4406900"/>
                  </a:lnTo>
                  <a:lnTo>
                    <a:pt x="647700" y="4406900"/>
                  </a:lnTo>
                  <a:lnTo>
                    <a:pt x="635000" y="4394200"/>
                  </a:lnTo>
                  <a:lnTo>
                    <a:pt x="622300" y="4394200"/>
                  </a:lnTo>
                  <a:lnTo>
                    <a:pt x="609600" y="4381500"/>
                  </a:lnTo>
                  <a:lnTo>
                    <a:pt x="596900" y="4381500"/>
                  </a:lnTo>
                  <a:lnTo>
                    <a:pt x="584200" y="4381500"/>
                  </a:lnTo>
                  <a:lnTo>
                    <a:pt x="571500" y="4381500"/>
                  </a:lnTo>
                  <a:lnTo>
                    <a:pt x="558800" y="4368800"/>
                  </a:lnTo>
                  <a:lnTo>
                    <a:pt x="546100" y="4356100"/>
                  </a:lnTo>
                  <a:lnTo>
                    <a:pt x="558800" y="4343400"/>
                  </a:lnTo>
                  <a:lnTo>
                    <a:pt x="571500" y="4330700"/>
                  </a:lnTo>
                  <a:lnTo>
                    <a:pt x="584200" y="4318000"/>
                  </a:lnTo>
                  <a:lnTo>
                    <a:pt x="596900" y="4318000"/>
                  </a:lnTo>
                  <a:lnTo>
                    <a:pt x="609600" y="4305300"/>
                  </a:lnTo>
                  <a:lnTo>
                    <a:pt x="622300" y="4292600"/>
                  </a:lnTo>
                  <a:lnTo>
                    <a:pt x="622300" y="4279900"/>
                  </a:lnTo>
                  <a:lnTo>
                    <a:pt x="622300" y="4267200"/>
                  </a:lnTo>
                  <a:lnTo>
                    <a:pt x="622300" y="4254500"/>
                  </a:lnTo>
                  <a:lnTo>
                    <a:pt x="635000" y="4241800"/>
                  </a:lnTo>
                  <a:lnTo>
                    <a:pt x="635000" y="4229100"/>
                  </a:lnTo>
                  <a:lnTo>
                    <a:pt x="635000" y="4216400"/>
                  </a:lnTo>
                  <a:lnTo>
                    <a:pt x="635000" y="4203700"/>
                  </a:lnTo>
                  <a:lnTo>
                    <a:pt x="635000" y="4191000"/>
                  </a:lnTo>
                  <a:lnTo>
                    <a:pt x="622300" y="4178300"/>
                  </a:lnTo>
                  <a:lnTo>
                    <a:pt x="609600" y="4165600"/>
                  </a:lnTo>
                  <a:lnTo>
                    <a:pt x="622300" y="4152900"/>
                  </a:lnTo>
                  <a:lnTo>
                    <a:pt x="635000" y="4140200"/>
                  </a:lnTo>
                  <a:lnTo>
                    <a:pt x="647700" y="4140200"/>
                  </a:lnTo>
                  <a:lnTo>
                    <a:pt x="660400" y="4127500"/>
                  </a:lnTo>
                  <a:lnTo>
                    <a:pt x="673100" y="4114800"/>
                  </a:lnTo>
                  <a:lnTo>
                    <a:pt x="673100" y="4102100"/>
                  </a:lnTo>
                  <a:lnTo>
                    <a:pt x="673100" y="4089400"/>
                  </a:lnTo>
                  <a:lnTo>
                    <a:pt x="660400" y="4076700"/>
                  </a:lnTo>
                  <a:lnTo>
                    <a:pt x="660400" y="4064000"/>
                  </a:lnTo>
                  <a:lnTo>
                    <a:pt x="647700" y="4051300"/>
                  </a:lnTo>
                  <a:lnTo>
                    <a:pt x="647700" y="4038600"/>
                  </a:lnTo>
                  <a:lnTo>
                    <a:pt x="647700" y="4025900"/>
                  </a:lnTo>
                  <a:lnTo>
                    <a:pt x="635000" y="4013200"/>
                  </a:lnTo>
                  <a:lnTo>
                    <a:pt x="622300" y="4000500"/>
                  </a:lnTo>
                  <a:lnTo>
                    <a:pt x="609600" y="3987800"/>
                  </a:lnTo>
                  <a:lnTo>
                    <a:pt x="596900" y="4000500"/>
                  </a:lnTo>
                  <a:lnTo>
                    <a:pt x="584200" y="4000500"/>
                  </a:lnTo>
                  <a:lnTo>
                    <a:pt x="571500" y="4000500"/>
                  </a:lnTo>
                  <a:lnTo>
                    <a:pt x="558800" y="4000500"/>
                  </a:lnTo>
                  <a:lnTo>
                    <a:pt x="546100" y="3987800"/>
                  </a:lnTo>
                  <a:lnTo>
                    <a:pt x="533400" y="3975100"/>
                  </a:lnTo>
                  <a:lnTo>
                    <a:pt x="520700" y="3962400"/>
                  </a:lnTo>
                  <a:lnTo>
                    <a:pt x="520700" y="3949700"/>
                  </a:lnTo>
                  <a:lnTo>
                    <a:pt x="508000" y="3937000"/>
                  </a:lnTo>
                  <a:lnTo>
                    <a:pt x="495300" y="3924300"/>
                  </a:lnTo>
                  <a:lnTo>
                    <a:pt x="482600" y="3924300"/>
                  </a:lnTo>
                  <a:lnTo>
                    <a:pt x="469900" y="3911600"/>
                  </a:lnTo>
                  <a:lnTo>
                    <a:pt x="457200" y="3924300"/>
                  </a:lnTo>
                  <a:lnTo>
                    <a:pt x="444500" y="3911600"/>
                  </a:lnTo>
                  <a:lnTo>
                    <a:pt x="431800" y="3898900"/>
                  </a:lnTo>
                  <a:lnTo>
                    <a:pt x="431800" y="3886200"/>
                  </a:lnTo>
                  <a:lnTo>
                    <a:pt x="419100" y="3873500"/>
                  </a:lnTo>
                  <a:lnTo>
                    <a:pt x="431800" y="3860800"/>
                  </a:lnTo>
                  <a:lnTo>
                    <a:pt x="444500" y="3860800"/>
                  </a:lnTo>
                  <a:lnTo>
                    <a:pt x="457200" y="3848100"/>
                  </a:lnTo>
                  <a:lnTo>
                    <a:pt x="469900" y="3835400"/>
                  </a:lnTo>
                  <a:lnTo>
                    <a:pt x="482600" y="3848100"/>
                  </a:lnTo>
                  <a:lnTo>
                    <a:pt x="495300" y="3835400"/>
                  </a:lnTo>
                  <a:lnTo>
                    <a:pt x="508000" y="3822700"/>
                  </a:lnTo>
                  <a:lnTo>
                    <a:pt x="508000" y="3810000"/>
                  </a:lnTo>
                  <a:lnTo>
                    <a:pt x="520700" y="3797300"/>
                  </a:lnTo>
                  <a:lnTo>
                    <a:pt x="533400" y="3784600"/>
                  </a:lnTo>
                  <a:lnTo>
                    <a:pt x="546100" y="3784600"/>
                  </a:lnTo>
                  <a:lnTo>
                    <a:pt x="558800" y="3784600"/>
                  </a:lnTo>
                  <a:lnTo>
                    <a:pt x="571500" y="3771900"/>
                  </a:lnTo>
                  <a:lnTo>
                    <a:pt x="584200" y="3784600"/>
                  </a:lnTo>
                  <a:lnTo>
                    <a:pt x="596900" y="3797300"/>
                  </a:lnTo>
                  <a:lnTo>
                    <a:pt x="596900" y="3810000"/>
                  </a:lnTo>
                  <a:lnTo>
                    <a:pt x="609600" y="3822700"/>
                  </a:lnTo>
                  <a:lnTo>
                    <a:pt x="622300" y="3810000"/>
                  </a:lnTo>
                  <a:lnTo>
                    <a:pt x="635000" y="3797300"/>
                  </a:lnTo>
                  <a:lnTo>
                    <a:pt x="635000" y="3784600"/>
                  </a:lnTo>
                  <a:lnTo>
                    <a:pt x="635000" y="3771900"/>
                  </a:lnTo>
                  <a:lnTo>
                    <a:pt x="635000" y="3759200"/>
                  </a:lnTo>
                  <a:lnTo>
                    <a:pt x="635000" y="3746500"/>
                  </a:lnTo>
                  <a:lnTo>
                    <a:pt x="647700" y="3733800"/>
                  </a:lnTo>
                  <a:lnTo>
                    <a:pt x="647700" y="3721100"/>
                  </a:lnTo>
                  <a:lnTo>
                    <a:pt x="647700" y="3708400"/>
                  </a:lnTo>
                  <a:lnTo>
                    <a:pt x="660400" y="3695700"/>
                  </a:lnTo>
                  <a:lnTo>
                    <a:pt x="673100" y="3683000"/>
                  </a:lnTo>
                  <a:lnTo>
                    <a:pt x="673100" y="3670300"/>
                  </a:lnTo>
                  <a:lnTo>
                    <a:pt x="685800" y="3657600"/>
                  </a:lnTo>
                  <a:lnTo>
                    <a:pt x="685800" y="3644900"/>
                  </a:lnTo>
                  <a:lnTo>
                    <a:pt x="698500" y="3632200"/>
                  </a:lnTo>
                  <a:lnTo>
                    <a:pt x="698500" y="3619500"/>
                  </a:lnTo>
                  <a:lnTo>
                    <a:pt x="711200" y="3606800"/>
                  </a:lnTo>
                  <a:lnTo>
                    <a:pt x="711200" y="3594100"/>
                  </a:lnTo>
                  <a:lnTo>
                    <a:pt x="698500" y="3581400"/>
                  </a:lnTo>
                  <a:lnTo>
                    <a:pt x="685800" y="3568700"/>
                  </a:lnTo>
                  <a:lnTo>
                    <a:pt x="673100" y="3568700"/>
                  </a:lnTo>
                  <a:lnTo>
                    <a:pt x="660400" y="3556000"/>
                  </a:lnTo>
                  <a:lnTo>
                    <a:pt x="647700" y="3543300"/>
                  </a:lnTo>
                  <a:lnTo>
                    <a:pt x="647700" y="3530600"/>
                  </a:lnTo>
                  <a:lnTo>
                    <a:pt x="635000" y="3517900"/>
                  </a:lnTo>
                  <a:lnTo>
                    <a:pt x="647700" y="3505200"/>
                  </a:lnTo>
                  <a:lnTo>
                    <a:pt x="647700" y="3492500"/>
                  </a:lnTo>
                  <a:lnTo>
                    <a:pt x="647700" y="3479800"/>
                  </a:lnTo>
                  <a:lnTo>
                    <a:pt x="647700" y="3467100"/>
                  </a:lnTo>
                  <a:lnTo>
                    <a:pt x="647700" y="3454400"/>
                  </a:lnTo>
                  <a:lnTo>
                    <a:pt x="647700" y="3441700"/>
                  </a:lnTo>
                  <a:lnTo>
                    <a:pt x="647700" y="3429000"/>
                  </a:lnTo>
                  <a:lnTo>
                    <a:pt x="647700" y="3416300"/>
                  </a:lnTo>
                  <a:lnTo>
                    <a:pt x="635000" y="3403600"/>
                  </a:lnTo>
                  <a:lnTo>
                    <a:pt x="635000" y="3390900"/>
                  </a:lnTo>
                  <a:lnTo>
                    <a:pt x="622300" y="3378200"/>
                  </a:lnTo>
                  <a:lnTo>
                    <a:pt x="622300" y="3365500"/>
                  </a:lnTo>
                  <a:lnTo>
                    <a:pt x="609600" y="3352800"/>
                  </a:lnTo>
                  <a:lnTo>
                    <a:pt x="609600" y="3340100"/>
                  </a:lnTo>
                  <a:lnTo>
                    <a:pt x="596900" y="3327400"/>
                  </a:lnTo>
                  <a:lnTo>
                    <a:pt x="584200" y="3314700"/>
                  </a:lnTo>
                  <a:lnTo>
                    <a:pt x="596900" y="3302000"/>
                  </a:lnTo>
                  <a:lnTo>
                    <a:pt x="584200" y="3289300"/>
                  </a:lnTo>
                  <a:lnTo>
                    <a:pt x="571500" y="3276600"/>
                  </a:lnTo>
                  <a:lnTo>
                    <a:pt x="571500" y="3263900"/>
                  </a:lnTo>
                  <a:lnTo>
                    <a:pt x="558800" y="3251200"/>
                  </a:lnTo>
                  <a:lnTo>
                    <a:pt x="558800" y="3238500"/>
                  </a:lnTo>
                  <a:lnTo>
                    <a:pt x="546100" y="3225800"/>
                  </a:lnTo>
                  <a:lnTo>
                    <a:pt x="533400" y="3213100"/>
                  </a:lnTo>
                  <a:lnTo>
                    <a:pt x="520700" y="3213100"/>
                  </a:lnTo>
                  <a:lnTo>
                    <a:pt x="508000" y="3213100"/>
                  </a:lnTo>
                  <a:lnTo>
                    <a:pt x="495300" y="3225800"/>
                  </a:lnTo>
                  <a:lnTo>
                    <a:pt x="482600" y="3225800"/>
                  </a:lnTo>
                  <a:lnTo>
                    <a:pt x="469900" y="3225800"/>
                  </a:lnTo>
                  <a:lnTo>
                    <a:pt x="457200" y="3225800"/>
                  </a:lnTo>
                  <a:lnTo>
                    <a:pt x="444500" y="3225800"/>
                  </a:lnTo>
                  <a:lnTo>
                    <a:pt x="431800" y="3238500"/>
                  </a:lnTo>
                  <a:lnTo>
                    <a:pt x="419100" y="3238500"/>
                  </a:lnTo>
                  <a:lnTo>
                    <a:pt x="406400" y="3238500"/>
                  </a:lnTo>
                  <a:lnTo>
                    <a:pt x="393700" y="3238500"/>
                  </a:lnTo>
                  <a:lnTo>
                    <a:pt x="381000" y="3238500"/>
                  </a:lnTo>
                  <a:lnTo>
                    <a:pt x="368300" y="3238500"/>
                  </a:lnTo>
                  <a:lnTo>
                    <a:pt x="355600" y="3225800"/>
                  </a:lnTo>
                  <a:lnTo>
                    <a:pt x="342900" y="3225800"/>
                  </a:lnTo>
                  <a:lnTo>
                    <a:pt x="330200" y="3225800"/>
                  </a:lnTo>
                  <a:lnTo>
                    <a:pt x="317500" y="3225800"/>
                  </a:lnTo>
                  <a:lnTo>
                    <a:pt x="304800" y="3238500"/>
                  </a:lnTo>
                  <a:lnTo>
                    <a:pt x="292100" y="3238500"/>
                  </a:lnTo>
                  <a:lnTo>
                    <a:pt x="279400" y="3225800"/>
                  </a:lnTo>
                  <a:lnTo>
                    <a:pt x="266700" y="3225800"/>
                  </a:lnTo>
                  <a:lnTo>
                    <a:pt x="254000" y="3225800"/>
                  </a:lnTo>
                  <a:lnTo>
                    <a:pt x="241300" y="3225800"/>
                  </a:lnTo>
                  <a:lnTo>
                    <a:pt x="228600" y="3213100"/>
                  </a:lnTo>
                  <a:lnTo>
                    <a:pt x="215900" y="3200400"/>
                  </a:lnTo>
                  <a:lnTo>
                    <a:pt x="203200" y="3200400"/>
                  </a:lnTo>
                  <a:lnTo>
                    <a:pt x="190500" y="3187700"/>
                  </a:lnTo>
                  <a:lnTo>
                    <a:pt x="177800" y="3175000"/>
                  </a:lnTo>
                  <a:lnTo>
                    <a:pt x="165100" y="3162300"/>
                  </a:lnTo>
                  <a:lnTo>
                    <a:pt x="152400" y="3149600"/>
                  </a:lnTo>
                  <a:lnTo>
                    <a:pt x="152400" y="3136900"/>
                  </a:lnTo>
                  <a:lnTo>
                    <a:pt x="139700" y="3124200"/>
                  </a:lnTo>
                  <a:lnTo>
                    <a:pt x="139700" y="3111500"/>
                  </a:lnTo>
                  <a:lnTo>
                    <a:pt x="127000" y="3098800"/>
                  </a:lnTo>
                  <a:lnTo>
                    <a:pt x="127000" y="3086100"/>
                  </a:lnTo>
                  <a:lnTo>
                    <a:pt x="114300" y="3073400"/>
                  </a:lnTo>
                  <a:lnTo>
                    <a:pt x="101600" y="3060700"/>
                  </a:lnTo>
                  <a:lnTo>
                    <a:pt x="88900" y="3048000"/>
                  </a:lnTo>
                  <a:lnTo>
                    <a:pt x="76200" y="3035300"/>
                  </a:lnTo>
                  <a:lnTo>
                    <a:pt x="63500" y="3035300"/>
                  </a:lnTo>
                  <a:lnTo>
                    <a:pt x="50800" y="3022600"/>
                  </a:lnTo>
                  <a:lnTo>
                    <a:pt x="38100" y="3022600"/>
                  </a:lnTo>
                  <a:lnTo>
                    <a:pt x="25400" y="3022600"/>
                  </a:lnTo>
                  <a:lnTo>
                    <a:pt x="12700" y="3022600"/>
                  </a:lnTo>
                  <a:lnTo>
                    <a:pt x="0" y="3009900"/>
                  </a:lnTo>
                  <a:lnTo>
                    <a:pt x="12700" y="2997200"/>
                  </a:lnTo>
                  <a:lnTo>
                    <a:pt x="25400" y="2997200"/>
                  </a:lnTo>
                  <a:lnTo>
                    <a:pt x="38100" y="2984500"/>
                  </a:lnTo>
                  <a:lnTo>
                    <a:pt x="38100" y="2971800"/>
                  </a:lnTo>
                  <a:lnTo>
                    <a:pt x="50800" y="2959100"/>
                  </a:lnTo>
                  <a:lnTo>
                    <a:pt x="50800" y="2946400"/>
                  </a:lnTo>
                  <a:lnTo>
                    <a:pt x="50800" y="2933700"/>
                  </a:lnTo>
                  <a:lnTo>
                    <a:pt x="50800" y="2921000"/>
                  </a:lnTo>
                  <a:lnTo>
                    <a:pt x="50800" y="2908300"/>
                  </a:lnTo>
                  <a:lnTo>
                    <a:pt x="50800" y="2895600"/>
                  </a:lnTo>
                  <a:lnTo>
                    <a:pt x="50800" y="2882900"/>
                  </a:lnTo>
                  <a:lnTo>
                    <a:pt x="50800" y="2870200"/>
                  </a:lnTo>
                  <a:lnTo>
                    <a:pt x="50800" y="2857500"/>
                  </a:lnTo>
                  <a:lnTo>
                    <a:pt x="50800" y="2844800"/>
                  </a:lnTo>
                  <a:lnTo>
                    <a:pt x="50800" y="2832100"/>
                  </a:lnTo>
                  <a:lnTo>
                    <a:pt x="50800" y="2819400"/>
                  </a:lnTo>
                  <a:lnTo>
                    <a:pt x="63500" y="2806700"/>
                  </a:lnTo>
                  <a:lnTo>
                    <a:pt x="76200" y="2806700"/>
                  </a:lnTo>
                  <a:lnTo>
                    <a:pt x="88900" y="2819400"/>
                  </a:lnTo>
                  <a:lnTo>
                    <a:pt x="101600" y="2819400"/>
                  </a:lnTo>
                  <a:lnTo>
                    <a:pt x="114300" y="2832100"/>
                  </a:lnTo>
                  <a:lnTo>
                    <a:pt x="127000" y="2832100"/>
                  </a:lnTo>
                  <a:lnTo>
                    <a:pt x="139700" y="2844800"/>
                  </a:lnTo>
                  <a:lnTo>
                    <a:pt x="152400" y="2844800"/>
                  </a:lnTo>
                  <a:lnTo>
                    <a:pt x="165100" y="2857500"/>
                  </a:lnTo>
                  <a:lnTo>
                    <a:pt x="177800" y="2870200"/>
                  </a:lnTo>
                  <a:lnTo>
                    <a:pt x="190500" y="2870200"/>
                  </a:lnTo>
                  <a:lnTo>
                    <a:pt x="203200" y="2882900"/>
                  </a:lnTo>
                  <a:lnTo>
                    <a:pt x="215900" y="2882900"/>
                  </a:lnTo>
                  <a:lnTo>
                    <a:pt x="228600" y="2895600"/>
                  </a:lnTo>
                  <a:lnTo>
                    <a:pt x="241300" y="2908300"/>
                  </a:lnTo>
                  <a:lnTo>
                    <a:pt x="254000" y="2908300"/>
                  </a:lnTo>
                  <a:lnTo>
                    <a:pt x="266700" y="2921000"/>
                  </a:lnTo>
                  <a:lnTo>
                    <a:pt x="279400" y="2933700"/>
                  </a:lnTo>
                  <a:lnTo>
                    <a:pt x="279400" y="2946400"/>
                  </a:lnTo>
                  <a:lnTo>
                    <a:pt x="279400" y="2959100"/>
                  </a:lnTo>
                  <a:lnTo>
                    <a:pt x="292100" y="2971800"/>
                  </a:lnTo>
                  <a:lnTo>
                    <a:pt x="292100" y="2984500"/>
                  </a:lnTo>
                  <a:lnTo>
                    <a:pt x="304800" y="2997200"/>
                  </a:lnTo>
                  <a:lnTo>
                    <a:pt x="317500" y="2997200"/>
                  </a:lnTo>
                  <a:lnTo>
                    <a:pt x="330200" y="2997200"/>
                  </a:lnTo>
                  <a:lnTo>
                    <a:pt x="342900" y="2997200"/>
                  </a:lnTo>
                  <a:lnTo>
                    <a:pt x="355600" y="2984500"/>
                  </a:lnTo>
                  <a:lnTo>
                    <a:pt x="355600" y="2971800"/>
                  </a:lnTo>
                  <a:lnTo>
                    <a:pt x="368300" y="2959100"/>
                  </a:lnTo>
                  <a:lnTo>
                    <a:pt x="368300" y="2946400"/>
                  </a:lnTo>
                  <a:lnTo>
                    <a:pt x="368300" y="2933700"/>
                  </a:lnTo>
                  <a:lnTo>
                    <a:pt x="368300" y="2921000"/>
                  </a:lnTo>
                  <a:lnTo>
                    <a:pt x="368300" y="2908300"/>
                  </a:lnTo>
                  <a:lnTo>
                    <a:pt x="381000" y="2895600"/>
                  </a:lnTo>
                  <a:lnTo>
                    <a:pt x="393700" y="2895600"/>
                  </a:lnTo>
                  <a:lnTo>
                    <a:pt x="406400" y="2882900"/>
                  </a:lnTo>
                  <a:lnTo>
                    <a:pt x="419100" y="2882900"/>
                  </a:lnTo>
                  <a:lnTo>
                    <a:pt x="431800" y="2870200"/>
                  </a:lnTo>
                  <a:lnTo>
                    <a:pt x="444500" y="2870200"/>
                  </a:lnTo>
                  <a:lnTo>
                    <a:pt x="457200" y="2857500"/>
                  </a:lnTo>
                  <a:lnTo>
                    <a:pt x="469900" y="2857500"/>
                  </a:lnTo>
                  <a:lnTo>
                    <a:pt x="482600" y="2844800"/>
                  </a:lnTo>
                  <a:lnTo>
                    <a:pt x="495300" y="2844800"/>
                  </a:lnTo>
                  <a:lnTo>
                    <a:pt x="508000" y="2844800"/>
                  </a:lnTo>
                  <a:lnTo>
                    <a:pt x="520700" y="2857500"/>
                  </a:lnTo>
                  <a:lnTo>
                    <a:pt x="533400" y="2857500"/>
                  </a:lnTo>
                  <a:lnTo>
                    <a:pt x="546100" y="2857500"/>
                  </a:lnTo>
                  <a:lnTo>
                    <a:pt x="558800" y="2857500"/>
                  </a:lnTo>
                  <a:lnTo>
                    <a:pt x="571500" y="2844800"/>
                  </a:lnTo>
                  <a:lnTo>
                    <a:pt x="584200" y="2832100"/>
                  </a:lnTo>
                  <a:lnTo>
                    <a:pt x="596900" y="2819400"/>
                  </a:lnTo>
                  <a:lnTo>
                    <a:pt x="584200" y="2806700"/>
                  </a:lnTo>
                  <a:lnTo>
                    <a:pt x="584200" y="2794000"/>
                  </a:lnTo>
                  <a:lnTo>
                    <a:pt x="584200" y="2781300"/>
                  </a:lnTo>
                  <a:lnTo>
                    <a:pt x="571500" y="2768600"/>
                  </a:lnTo>
                  <a:lnTo>
                    <a:pt x="584200" y="2755900"/>
                  </a:lnTo>
                  <a:lnTo>
                    <a:pt x="596900" y="2743200"/>
                  </a:lnTo>
                  <a:lnTo>
                    <a:pt x="609600" y="2730500"/>
                  </a:lnTo>
                  <a:lnTo>
                    <a:pt x="622300" y="2717800"/>
                  </a:lnTo>
                  <a:lnTo>
                    <a:pt x="635000" y="2730500"/>
                  </a:lnTo>
                  <a:lnTo>
                    <a:pt x="647700" y="2743200"/>
                  </a:lnTo>
                  <a:lnTo>
                    <a:pt x="660400" y="2730500"/>
                  </a:lnTo>
                  <a:lnTo>
                    <a:pt x="673100" y="2717800"/>
                  </a:lnTo>
                  <a:lnTo>
                    <a:pt x="673100" y="2705100"/>
                  </a:lnTo>
                  <a:lnTo>
                    <a:pt x="685800" y="2692400"/>
                  </a:lnTo>
                  <a:lnTo>
                    <a:pt x="698500" y="2679700"/>
                  </a:lnTo>
                  <a:lnTo>
                    <a:pt x="698500" y="2667000"/>
                  </a:lnTo>
                  <a:lnTo>
                    <a:pt x="711200" y="2654300"/>
                  </a:lnTo>
                  <a:lnTo>
                    <a:pt x="723900" y="2654300"/>
                  </a:lnTo>
                  <a:lnTo>
                    <a:pt x="736600" y="2641600"/>
                  </a:lnTo>
                  <a:lnTo>
                    <a:pt x="723900" y="2628900"/>
                  </a:lnTo>
                  <a:lnTo>
                    <a:pt x="723900" y="2616200"/>
                  </a:lnTo>
                  <a:lnTo>
                    <a:pt x="711200" y="2603500"/>
                  </a:lnTo>
                  <a:lnTo>
                    <a:pt x="698500" y="2603500"/>
                  </a:lnTo>
                  <a:lnTo>
                    <a:pt x="685800" y="2590800"/>
                  </a:lnTo>
                  <a:lnTo>
                    <a:pt x="673100" y="2578100"/>
                  </a:lnTo>
                  <a:lnTo>
                    <a:pt x="660400" y="2565400"/>
                  </a:lnTo>
                  <a:lnTo>
                    <a:pt x="660400" y="2552700"/>
                  </a:lnTo>
                  <a:lnTo>
                    <a:pt x="660400" y="2540000"/>
                  </a:lnTo>
                  <a:lnTo>
                    <a:pt x="647700" y="2527300"/>
                  </a:lnTo>
                  <a:lnTo>
                    <a:pt x="647700" y="2514600"/>
                  </a:lnTo>
                  <a:lnTo>
                    <a:pt x="635000" y="2501900"/>
                  </a:lnTo>
                  <a:lnTo>
                    <a:pt x="622300" y="2501900"/>
                  </a:lnTo>
                  <a:lnTo>
                    <a:pt x="609600" y="2489200"/>
                  </a:lnTo>
                  <a:lnTo>
                    <a:pt x="596900" y="2476500"/>
                  </a:lnTo>
                  <a:lnTo>
                    <a:pt x="584200" y="2476500"/>
                  </a:lnTo>
                  <a:lnTo>
                    <a:pt x="571500" y="2463800"/>
                  </a:lnTo>
                  <a:lnTo>
                    <a:pt x="558800" y="2451100"/>
                  </a:lnTo>
                  <a:lnTo>
                    <a:pt x="546100" y="2438400"/>
                  </a:lnTo>
                  <a:lnTo>
                    <a:pt x="546100" y="2425700"/>
                  </a:lnTo>
                  <a:lnTo>
                    <a:pt x="558800" y="2413000"/>
                  </a:lnTo>
                  <a:lnTo>
                    <a:pt x="558800" y="2400300"/>
                  </a:lnTo>
                  <a:lnTo>
                    <a:pt x="558800" y="2387600"/>
                  </a:lnTo>
                  <a:lnTo>
                    <a:pt x="571500" y="2374900"/>
                  </a:lnTo>
                  <a:lnTo>
                    <a:pt x="584200" y="2374900"/>
                  </a:lnTo>
                  <a:lnTo>
                    <a:pt x="596900" y="2362200"/>
                  </a:lnTo>
                  <a:lnTo>
                    <a:pt x="609600" y="2349500"/>
                  </a:lnTo>
                  <a:lnTo>
                    <a:pt x="622300" y="2336800"/>
                  </a:lnTo>
                  <a:lnTo>
                    <a:pt x="635000" y="2336800"/>
                  </a:lnTo>
                  <a:lnTo>
                    <a:pt x="647700" y="2336800"/>
                  </a:lnTo>
                  <a:lnTo>
                    <a:pt x="660400" y="2336800"/>
                  </a:lnTo>
                  <a:lnTo>
                    <a:pt x="673100" y="2336800"/>
                  </a:lnTo>
                  <a:lnTo>
                    <a:pt x="685800" y="2336800"/>
                  </a:lnTo>
                  <a:lnTo>
                    <a:pt x="698500" y="2324100"/>
                  </a:lnTo>
                  <a:lnTo>
                    <a:pt x="698500" y="2311400"/>
                  </a:lnTo>
                  <a:lnTo>
                    <a:pt x="698500" y="2298700"/>
                  </a:lnTo>
                  <a:lnTo>
                    <a:pt x="711200" y="2286000"/>
                  </a:lnTo>
                  <a:lnTo>
                    <a:pt x="723900" y="2286000"/>
                  </a:lnTo>
                  <a:lnTo>
                    <a:pt x="736600" y="2286000"/>
                  </a:lnTo>
                  <a:lnTo>
                    <a:pt x="749300" y="2286000"/>
                  </a:lnTo>
                  <a:lnTo>
                    <a:pt x="762000" y="2298700"/>
                  </a:lnTo>
                  <a:lnTo>
                    <a:pt x="774700" y="2298700"/>
                  </a:lnTo>
                  <a:lnTo>
                    <a:pt x="787400" y="2286000"/>
                  </a:lnTo>
                  <a:lnTo>
                    <a:pt x="800100" y="2273300"/>
                  </a:lnTo>
                  <a:lnTo>
                    <a:pt x="812800" y="2260600"/>
                  </a:lnTo>
                  <a:lnTo>
                    <a:pt x="812800" y="2247900"/>
                  </a:lnTo>
                  <a:lnTo>
                    <a:pt x="825500" y="2235200"/>
                  </a:lnTo>
                  <a:lnTo>
                    <a:pt x="838200" y="2222500"/>
                  </a:lnTo>
                  <a:lnTo>
                    <a:pt x="850900" y="2222500"/>
                  </a:lnTo>
                  <a:lnTo>
                    <a:pt x="863600" y="2209800"/>
                  </a:lnTo>
                  <a:lnTo>
                    <a:pt x="850900" y="2197100"/>
                  </a:lnTo>
                  <a:lnTo>
                    <a:pt x="838200" y="2184400"/>
                  </a:lnTo>
                  <a:lnTo>
                    <a:pt x="838200" y="2171700"/>
                  </a:lnTo>
                  <a:lnTo>
                    <a:pt x="825500" y="2159000"/>
                  </a:lnTo>
                  <a:lnTo>
                    <a:pt x="825500" y="2146300"/>
                  </a:lnTo>
                  <a:lnTo>
                    <a:pt x="825500" y="2133600"/>
                  </a:lnTo>
                  <a:lnTo>
                    <a:pt x="812800" y="2120900"/>
                  </a:lnTo>
                  <a:lnTo>
                    <a:pt x="812800" y="2108200"/>
                  </a:lnTo>
                  <a:lnTo>
                    <a:pt x="812800" y="2095500"/>
                  </a:lnTo>
                  <a:lnTo>
                    <a:pt x="812800" y="2082800"/>
                  </a:lnTo>
                  <a:lnTo>
                    <a:pt x="800100" y="2070100"/>
                  </a:lnTo>
                  <a:lnTo>
                    <a:pt x="787400" y="2057400"/>
                  </a:lnTo>
                  <a:lnTo>
                    <a:pt x="774700" y="2044700"/>
                  </a:lnTo>
                  <a:lnTo>
                    <a:pt x="762000" y="2044700"/>
                  </a:lnTo>
                  <a:lnTo>
                    <a:pt x="749300" y="2057400"/>
                  </a:lnTo>
                  <a:lnTo>
                    <a:pt x="736600" y="2057400"/>
                  </a:lnTo>
                  <a:lnTo>
                    <a:pt x="723900" y="2057400"/>
                  </a:lnTo>
                  <a:lnTo>
                    <a:pt x="711200" y="2057400"/>
                  </a:lnTo>
                  <a:lnTo>
                    <a:pt x="698500" y="2057400"/>
                  </a:lnTo>
                  <a:lnTo>
                    <a:pt x="685800" y="2057400"/>
                  </a:lnTo>
                  <a:lnTo>
                    <a:pt x="673100" y="2057400"/>
                  </a:lnTo>
                  <a:lnTo>
                    <a:pt x="660400" y="2057400"/>
                  </a:lnTo>
                  <a:lnTo>
                    <a:pt x="647700" y="2057400"/>
                  </a:lnTo>
                  <a:lnTo>
                    <a:pt x="635000" y="2070100"/>
                  </a:lnTo>
                  <a:lnTo>
                    <a:pt x="622300" y="2082800"/>
                  </a:lnTo>
                  <a:lnTo>
                    <a:pt x="609600" y="2095500"/>
                  </a:lnTo>
                  <a:lnTo>
                    <a:pt x="596900" y="2095500"/>
                  </a:lnTo>
                  <a:lnTo>
                    <a:pt x="584200" y="2082800"/>
                  </a:lnTo>
                  <a:lnTo>
                    <a:pt x="571500" y="2070100"/>
                  </a:lnTo>
                  <a:lnTo>
                    <a:pt x="571500" y="2057400"/>
                  </a:lnTo>
                  <a:lnTo>
                    <a:pt x="558800" y="2044700"/>
                  </a:lnTo>
                  <a:lnTo>
                    <a:pt x="546100" y="2032000"/>
                  </a:lnTo>
                  <a:lnTo>
                    <a:pt x="558800" y="2019300"/>
                  </a:lnTo>
                  <a:lnTo>
                    <a:pt x="571500" y="2019300"/>
                  </a:lnTo>
                  <a:lnTo>
                    <a:pt x="584200" y="2006600"/>
                  </a:lnTo>
                  <a:lnTo>
                    <a:pt x="596900" y="1993900"/>
                  </a:lnTo>
                  <a:lnTo>
                    <a:pt x="609600" y="1993900"/>
                  </a:lnTo>
                  <a:lnTo>
                    <a:pt x="622300" y="1993900"/>
                  </a:lnTo>
                  <a:lnTo>
                    <a:pt x="635000" y="1993900"/>
                  </a:lnTo>
                  <a:lnTo>
                    <a:pt x="647700" y="1981200"/>
                  </a:lnTo>
                  <a:lnTo>
                    <a:pt x="660400" y="1981200"/>
                  </a:lnTo>
                  <a:lnTo>
                    <a:pt x="673100" y="1968500"/>
                  </a:lnTo>
                  <a:lnTo>
                    <a:pt x="673100" y="1955800"/>
                  </a:lnTo>
                  <a:lnTo>
                    <a:pt x="673100" y="1943100"/>
                  </a:lnTo>
                  <a:lnTo>
                    <a:pt x="685800" y="1930400"/>
                  </a:lnTo>
                  <a:lnTo>
                    <a:pt x="685800" y="1917700"/>
                  </a:lnTo>
                  <a:lnTo>
                    <a:pt x="685800" y="1905000"/>
                  </a:lnTo>
                  <a:lnTo>
                    <a:pt x="685800" y="1892300"/>
                  </a:lnTo>
                  <a:lnTo>
                    <a:pt x="685800" y="1879600"/>
                  </a:lnTo>
                  <a:lnTo>
                    <a:pt x="698500" y="1866900"/>
                  </a:lnTo>
                  <a:lnTo>
                    <a:pt x="711200" y="1854200"/>
                  </a:lnTo>
                  <a:lnTo>
                    <a:pt x="711200" y="1841500"/>
                  </a:lnTo>
                  <a:lnTo>
                    <a:pt x="711200" y="1828800"/>
                  </a:lnTo>
                  <a:lnTo>
                    <a:pt x="711200" y="1816100"/>
                  </a:lnTo>
                  <a:lnTo>
                    <a:pt x="711200" y="1803400"/>
                  </a:lnTo>
                  <a:lnTo>
                    <a:pt x="711200" y="1790700"/>
                  </a:lnTo>
                  <a:lnTo>
                    <a:pt x="698500" y="1778000"/>
                  </a:lnTo>
                  <a:lnTo>
                    <a:pt x="685800" y="1765300"/>
                  </a:lnTo>
                  <a:lnTo>
                    <a:pt x="673100" y="1765300"/>
                  </a:lnTo>
                  <a:lnTo>
                    <a:pt x="660400" y="1752600"/>
                  </a:lnTo>
                  <a:lnTo>
                    <a:pt x="647700" y="1739900"/>
                  </a:lnTo>
                  <a:lnTo>
                    <a:pt x="647700" y="1727200"/>
                  </a:lnTo>
                  <a:lnTo>
                    <a:pt x="647700" y="1714500"/>
                  </a:lnTo>
                  <a:lnTo>
                    <a:pt x="647700" y="1701800"/>
                  </a:lnTo>
                  <a:lnTo>
                    <a:pt x="647700" y="1689100"/>
                  </a:lnTo>
                  <a:lnTo>
                    <a:pt x="660400" y="1676400"/>
                  </a:lnTo>
                  <a:lnTo>
                    <a:pt x="660400" y="1663700"/>
                  </a:lnTo>
                  <a:lnTo>
                    <a:pt x="647700" y="1651000"/>
                  </a:lnTo>
                  <a:lnTo>
                    <a:pt x="635000" y="1638300"/>
                  </a:lnTo>
                  <a:lnTo>
                    <a:pt x="622300" y="1625600"/>
                  </a:lnTo>
                  <a:lnTo>
                    <a:pt x="609600" y="1612900"/>
                  </a:lnTo>
                  <a:lnTo>
                    <a:pt x="596900" y="1612900"/>
                  </a:lnTo>
                  <a:lnTo>
                    <a:pt x="584200" y="1600200"/>
                  </a:lnTo>
                  <a:lnTo>
                    <a:pt x="596900" y="1587500"/>
                  </a:lnTo>
                  <a:lnTo>
                    <a:pt x="609600" y="1574800"/>
                  </a:lnTo>
                  <a:lnTo>
                    <a:pt x="609600" y="1562100"/>
                  </a:lnTo>
                  <a:lnTo>
                    <a:pt x="622300" y="1549400"/>
                  </a:lnTo>
                  <a:lnTo>
                    <a:pt x="622300" y="1536700"/>
                  </a:lnTo>
                  <a:lnTo>
                    <a:pt x="622300" y="1524000"/>
                  </a:lnTo>
                  <a:lnTo>
                    <a:pt x="622300" y="1511300"/>
                  </a:lnTo>
                  <a:lnTo>
                    <a:pt x="635000" y="1498600"/>
                  </a:lnTo>
                  <a:lnTo>
                    <a:pt x="635000" y="1485900"/>
                  </a:lnTo>
                  <a:lnTo>
                    <a:pt x="647700" y="1473200"/>
                  </a:lnTo>
                  <a:lnTo>
                    <a:pt x="660400" y="1460500"/>
                  </a:lnTo>
                  <a:lnTo>
                    <a:pt x="673100" y="1460500"/>
                  </a:lnTo>
                  <a:lnTo>
                    <a:pt x="685800" y="1447800"/>
                  </a:lnTo>
                  <a:lnTo>
                    <a:pt x="698500" y="1447800"/>
                  </a:lnTo>
                  <a:lnTo>
                    <a:pt x="711200" y="1447800"/>
                  </a:lnTo>
                  <a:lnTo>
                    <a:pt x="723900" y="1447800"/>
                  </a:lnTo>
                  <a:lnTo>
                    <a:pt x="736600" y="1435100"/>
                  </a:lnTo>
                  <a:lnTo>
                    <a:pt x="749300" y="1422400"/>
                  </a:lnTo>
                  <a:lnTo>
                    <a:pt x="762000" y="1409700"/>
                  </a:lnTo>
                  <a:lnTo>
                    <a:pt x="774700" y="1409700"/>
                  </a:lnTo>
                  <a:lnTo>
                    <a:pt x="787400" y="1409700"/>
                  </a:lnTo>
                  <a:lnTo>
                    <a:pt x="800100" y="1409700"/>
                  </a:lnTo>
                  <a:lnTo>
                    <a:pt x="812800" y="1409700"/>
                  </a:lnTo>
                  <a:lnTo>
                    <a:pt x="825500" y="1409700"/>
                  </a:lnTo>
                  <a:lnTo>
                    <a:pt x="838200" y="1409700"/>
                  </a:lnTo>
                  <a:lnTo>
                    <a:pt x="850900" y="1409700"/>
                  </a:lnTo>
                  <a:lnTo>
                    <a:pt x="863600" y="1397000"/>
                  </a:lnTo>
                  <a:lnTo>
                    <a:pt x="876300" y="1384300"/>
                  </a:lnTo>
                  <a:lnTo>
                    <a:pt x="876300" y="1371600"/>
                  </a:lnTo>
                  <a:lnTo>
                    <a:pt x="889000" y="1358900"/>
                  </a:lnTo>
                  <a:lnTo>
                    <a:pt x="901700" y="1346200"/>
                  </a:lnTo>
                  <a:lnTo>
                    <a:pt x="914400" y="1333500"/>
                  </a:lnTo>
                  <a:lnTo>
                    <a:pt x="927100" y="1320800"/>
                  </a:lnTo>
                  <a:lnTo>
                    <a:pt x="939800" y="1320800"/>
                  </a:lnTo>
                  <a:lnTo>
                    <a:pt x="952500" y="1320800"/>
                  </a:lnTo>
                  <a:lnTo>
                    <a:pt x="965200" y="1308100"/>
                  </a:lnTo>
                  <a:lnTo>
                    <a:pt x="977900" y="1308100"/>
                  </a:lnTo>
                  <a:lnTo>
                    <a:pt x="990600" y="1295400"/>
                  </a:lnTo>
                  <a:lnTo>
                    <a:pt x="990600" y="1282700"/>
                  </a:lnTo>
                  <a:lnTo>
                    <a:pt x="1003300" y="1270000"/>
                  </a:lnTo>
                  <a:lnTo>
                    <a:pt x="1016000" y="1270000"/>
                  </a:lnTo>
                  <a:lnTo>
                    <a:pt x="1028700" y="1270000"/>
                  </a:lnTo>
                  <a:lnTo>
                    <a:pt x="1041400" y="1282700"/>
                  </a:lnTo>
                  <a:lnTo>
                    <a:pt x="1054100" y="1295400"/>
                  </a:lnTo>
                  <a:lnTo>
                    <a:pt x="1066800" y="1308100"/>
                  </a:lnTo>
                  <a:lnTo>
                    <a:pt x="1079500" y="1320800"/>
                  </a:lnTo>
                  <a:lnTo>
                    <a:pt x="1092200" y="1333500"/>
                  </a:lnTo>
                  <a:lnTo>
                    <a:pt x="1104900" y="1320800"/>
                  </a:lnTo>
                  <a:lnTo>
                    <a:pt x="1117600" y="1333500"/>
                  </a:lnTo>
                  <a:lnTo>
                    <a:pt x="1130300" y="1333500"/>
                  </a:lnTo>
                  <a:lnTo>
                    <a:pt x="1143000" y="1333500"/>
                  </a:lnTo>
                  <a:lnTo>
                    <a:pt x="1155700" y="1333500"/>
                  </a:lnTo>
                  <a:lnTo>
                    <a:pt x="1168400" y="1346200"/>
                  </a:lnTo>
                  <a:lnTo>
                    <a:pt x="1181100" y="1346200"/>
                  </a:lnTo>
                  <a:lnTo>
                    <a:pt x="1193800" y="1346200"/>
                  </a:lnTo>
                  <a:lnTo>
                    <a:pt x="1206500" y="1346200"/>
                  </a:lnTo>
                  <a:lnTo>
                    <a:pt x="1219200" y="1358900"/>
                  </a:lnTo>
                  <a:lnTo>
                    <a:pt x="1231900" y="1346200"/>
                  </a:lnTo>
                  <a:lnTo>
                    <a:pt x="1244600" y="1333500"/>
                  </a:lnTo>
                  <a:lnTo>
                    <a:pt x="1257300" y="1333500"/>
                  </a:lnTo>
                  <a:lnTo>
                    <a:pt x="1270000" y="1320800"/>
                  </a:lnTo>
                  <a:lnTo>
                    <a:pt x="1282700" y="1308100"/>
                  </a:lnTo>
                  <a:lnTo>
                    <a:pt x="1282700" y="1295400"/>
                  </a:lnTo>
                  <a:lnTo>
                    <a:pt x="1282700" y="1282700"/>
                  </a:lnTo>
                  <a:lnTo>
                    <a:pt x="1295400" y="1270000"/>
                  </a:lnTo>
                  <a:lnTo>
                    <a:pt x="1295400" y="1257300"/>
                  </a:lnTo>
                  <a:lnTo>
                    <a:pt x="1308100" y="1244600"/>
                  </a:lnTo>
                  <a:lnTo>
                    <a:pt x="1320800" y="1257300"/>
                  </a:lnTo>
                  <a:lnTo>
                    <a:pt x="1333500" y="1257300"/>
                  </a:lnTo>
                  <a:lnTo>
                    <a:pt x="1346200" y="1257300"/>
                  </a:lnTo>
                  <a:lnTo>
                    <a:pt x="1358900" y="1257300"/>
                  </a:lnTo>
                  <a:lnTo>
                    <a:pt x="1371600" y="1270000"/>
                  </a:lnTo>
                  <a:lnTo>
                    <a:pt x="1384300" y="1270000"/>
                  </a:lnTo>
                  <a:lnTo>
                    <a:pt x="1397000" y="1270000"/>
                  </a:lnTo>
                  <a:lnTo>
                    <a:pt x="1409700" y="1270000"/>
                  </a:lnTo>
                  <a:lnTo>
                    <a:pt x="1422400" y="1282700"/>
                  </a:lnTo>
                  <a:lnTo>
                    <a:pt x="1435100" y="1282700"/>
                  </a:lnTo>
                  <a:lnTo>
                    <a:pt x="1447800" y="1270000"/>
                  </a:lnTo>
                  <a:lnTo>
                    <a:pt x="1460500" y="1282700"/>
                  </a:lnTo>
                  <a:lnTo>
                    <a:pt x="1473200" y="1295400"/>
                  </a:lnTo>
                  <a:lnTo>
                    <a:pt x="1485900" y="1295400"/>
                  </a:lnTo>
                  <a:lnTo>
                    <a:pt x="1498600" y="1295400"/>
                  </a:lnTo>
                  <a:lnTo>
                    <a:pt x="1511300" y="1295400"/>
                  </a:lnTo>
                  <a:lnTo>
                    <a:pt x="1524000" y="1308100"/>
                  </a:lnTo>
                  <a:lnTo>
                    <a:pt x="1536700" y="1308100"/>
                  </a:lnTo>
                  <a:lnTo>
                    <a:pt x="1549400" y="1308100"/>
                  </a:lnTo>
                  <a:lnTo>
                    <a:pt x="1562100" y="1308100"/>
                  </a:lnTo>
                  <a:lnTo>
                    <a:pt x="1574800" y="1320800"/>
                  </a:lnTo>
                  <a:lnTo>
                    <a:pt x="1587500" y="1320800"/>
                  </a:lnTo>
                  <a:lnTo>
                    <a:pt x="1600200" y="1308100"/>
                  </a:lnTo>
                  <a:lnTo>
                    <a:pt x="1612900" y="1295400"/>
                  </a:lnTo>
                  <a:lnTo>
                    <a:pt x="1625600" y="1282700"/>
                  </a:lnTo>
                  <a:lnTo>
                    <a:pt x="1638300" y="1270000"/>
                  </a:lnTo>
                  <a:lnTo>
                    <a:pt x="1651000" y="1257300"/>
                  </a:lnTo>
                  <a:lnTo>
                    <a:pt x="1663700" y="1244600"/>
                  </a:lnTo>
                  <a:lnTo>
                    <a:pt x="1663700" y="1231900"/>
                  </a:lnTo>
                  <a:lnTo>
                    <a:pt x="1663700" y="1219200"/>
                  </a:lnTo>
                  <a:lnTo>
                    <a:pt x="1676400" y="1206500"/>
                  </a:lnTo>
                  <a:lnTo>
                    <a:pt x="1689100" y="1193800"/>
                  </a:lnTo>
                  <a:lnTo>
                    <a:pt x="1701800" y="1181100"/>
                  </a:lnTo>
                  <a:lnTo>
                    <a:pt x="1714500" y="1181100"/>
                  </a:lnTo>
                  <a:lnTo>
                    <a:pt x="1727200" y="1193800"/>
                  </a:lnTo>
                  <a:lnTo>
                    <a:pt x="1739900" y="1206500"/>
                  </a:lnTo>
                  <a:lnTo>
                    <a:pt x="1739900" y="1219200"/>
                  </a:lnTo>
                  <a:lnTo>
                    <a:pt x="1739900" y="1231900"/>
                  </a:lnTo>
                  <a:lnTo>
                    <a:pt x="1752600" y="1244600"/>
                  </a:lnTo>
                  <a:lnTo>
                    <a:pt x="1752600" y="1257300"/>
                  </a:lnTo>
                  <a:lnTo>
                    <a:pt x="1752600" y="1270000"/>
                  </a:lnTo>
                  <a:lnTo>
                    <a:pt x="1752600" y="1282700"/>
                  </a:lnTo>
                  <a:lnTo>
                    <a:pt x="1752600" y="1295400"/>
                  </a:lnTo>
                  <a:lnTo>
                    <a:pt x="1752600" y="1308100"/>
                  </a:lnTo>
                  <a:lnTo>
                    <a:pt x="1765300" y="1320800"/>
                  </a:lnTo>
                  <a:lnTo>
                    <a:pt x="1778000" y="1333500"/>
                  </a:lnTo>
                  <a:lnTo>
                    <a:pt x="1790700" y="1346200"/>
                  </a:lnTo>
                  <a:lnTo>
                    <a:pt x="1803400" y="1346200"/>
                  </a:lnTo>
                  <a:lnTo>
                    <a:pt x="1816100" y="1333500"/>
                  </a:lnTo>
                  <a:lnTo>
                    <a:pt x="1828800" y="1320800"/>
                  </a:lnTo>
                  <a:lnTo>
                    <a:pt x="1841500" y="1320800"/>
                  </a:lnTo>
                  <a:lnTo>
                    <a:pt x="1854200" y="1308100"/>
                  </a:lnTo>
                  <a:lnTo>
                    <a:pt x="1866900" y="1308100"/>
                  </a:lnTo>
                  <a:lnTo>
                    <a:pt x="1879600" y="1295400"/>
                  </a:lnTo>
                  <a:lnTo>
                    <a:pt x="1879600" y="1282700"/>
                  </a:lnTo>
                  <a:lnTo>
                    <a:pt x="1892300" y="1270000"/>
                  </a:lnTo>
                  <a:lnTo>
                    <a:pt x="1892300" y="1257300"/>
                  </a:lnTo>
                  <a:lnTo>
                    <a:pt x="1905000" y="1244600"/>
                  </a:lnTo>
                  <a:lnTo>
                    <a:pt x="1917700" y="1244600"/>
                  </a:lnTo>
                  <a:lnTo>
                    <a:pt x="1930400" y="1244600"/>
                  </a:lnTo>
                  <a:lnTo>
                    <a:pt x="1943100" y="1244600"/>
                  </a:lnTo>
                  <a:lnTo>
                    <a:pt x="1955800" y="1244600"/>
                  </a:lnTo>
                  <a:lnTo>
                    <a:pt x="1968500" y="1244600"/>
                  </a:lnTo>
                  <a:lnTo>
                    <a:pt x="1981200" y="1244600"/>
                  </a:lnTo>
                  <a:lnTo>
                    <a:pt x="1993900" y="1244600"/>
                  </a:lnTo>
                  <a:lnTo>
                    <a:pt x="2006600" y="1244600"/>
                  </a:lnTo>
                  <a:lnTo>
                    <a:pt x="2019300" y="1244600"/>
                  </a:lnTo>
                  <a:lnTo>
                    <a:pt x="2032000" y="1231900"/>
                  </a:lnTo>
                  <a:lnTo>
                    <a:pt x="2044700" y="1219200"/>
                  </a:lnTo>
                  <a:lnTo>
                    <a:pt x="2057400" y="1206500"/>
                  </a:lnTo>
                  <a:lnTo>
                    <a:pt x="2070100" y="1193800"/>
                  </a:lnTo>
                  <a:lnTo>
                    <a:pt x="2082800" y="1193800"/>
                  </a:lnTo>
                  <a:lnTo>
                    <a:pt x="2095500" y="1181100"/>
                  </a:lnTo>
                  <a:lnTo>
                    <a:pt x="2095500" y="1168400"/>
                  </a:lnTo>
                  <a:lnTo>
                    <a:pt x="2108200" y="1155700"/>
                  </a:lnTo>
                  <a:lnTo>
                    <a:pt x="2108200" y="1143000"/>
                  </a:lnTo>
                  <a:lnTo>
                    <a:pt x="2108200" y="1130300"/>
                  </a:lnTo>
                  <a:lnTo>
                    <a:pt x="2108200" y="1117600"/>
                  </a:lnTo>
                  <a:lnTo>
                    <a:pt x="2108200" y="1104900"/>
                  </a:lnTo>
                  <a:lnTo>
                    <a:pt x="2120900" y="1092200"/>
                  </a:lnTo>
                  <a:lnTo>
                    <a:pt x="2120900" y="1079500"/>
                  </a:lnTo>
                  <a:lnTo>
                    <a:pt x="2133600" y="1066800"/>
                  </a:lnTo>
                  <a:lnTo>
                    <a:pt x="2146300" y="1054100"/>
                  </a:lnTo>
                  <a:lnTo>
                    <a:pt x="2159000" y="1041400"/>
                  </a:lnTo>
                  <a:lnTo>
                    <a:pt x="2171700" y="1041400"/>
                  </a:lnTo>
                  <a:lnTo>
                    <a:pt x="2184400" y="1028700"/>
                  </a:lnTo>
                  <a:lnTo>
                    <a:pt x="2197100" y="1028700"/>
                  </a:lnTo>
                  <a:lnTo>
                    <a:pt x="2209800" y="1028700"/>
                  </a:lnTo>
                  <a:lnTo>
                    <a:pt x="2222500" y="1028700"/>
                  </a:lnTo>
                  <a:lnTo>
                    <a:pt x="2235200" y="1041400"/>
                  </a:lnTo>
                  <a:lnTo>
                    <a:pt x="2247900" y="1028700"/>
                  </a:lnTo>
                  <a:lnTo>
                    <a:pt x="2260600" y="1041400"/>
                  </a:lnTo>
                  <a:lnTo>
                    <a:pt x="2260600" y="1054100"/>
                  </a:lnTo>
                  <a:lnTo>
                    <a:pt x="2273300" y="1066800"/>
                  </a:lnTo>
                  <a:lnTo>
                    <a:pt x="2286000" y="1079500"/>
                  </a:lnTo>
                  <a:lnTo>
                    <a:pt x="2298700" y="1092200"/>
                  </a:lnTo>
                  <a:lnTo>
                    <a:pt x="2311400" y="1104900"/>
                  </a:lnTo>
                  <a:lnTo>
                    <a:pt x="2324100" y="1117600"/>
                  </a:lnTo>
                  <a:lnTo>
                    <a:pt x="2336800" y="1130300"/>
                  </a:lnTo>
                  <a:lnTo>
                    <a:pt x="2349500" y="1130300"/>
                  </a:lnTo>
                  <a:lnTo>
                    <a:pt x="2362200" y="1143000"/>
                  </a:lnTo>
                  <a:lnTo>
                    <a:pt x="2374900" y="1143000"/>
                  </a:lnTo>
                  <a:lnTo>
                    <a:pt x="2387600" y="1130300"/>
                  </a:lnTo>
                  <a:lnTo>
                    <a:pt x="2400300" y="1117600"/>
                  </a:lnTo>
                  <a:lnTo>
                    <a:pt x="2413000" y="1130300"/>
                  </a:lnTo>
                  <a:lnTo>
                    <a:pt x="2425700" y="1130300"/>
                  </a:lnTo>
                  <a:lnTo>
                    <a:pt x="2438400" y="1143000"/>
                  </a:lnTo>
                  <a:lnTo>
                    <a:pt x="2451100" y="1143000"/>
                  </a:lnTo>
                  <a:lnTo>
                    <a:pt x="2463800" y="1155700"/>
                  </a:lnTo>
                  <a:lnTo>
                    <a:pt x="2476500" y="1168400"/>
                  </a:lnTo>
                  <a:lnTo>
                    <a:pt x="2476500" y="1181100"/>
                  </a:lnTo>
                  <a:lnTo>
                    <a:pt x="2476500" y="1193800"/>
                  </a:lnTo>
                  <a:lnTo>
                    <a:pt x="2489200" y="1206500"/>
                  </a:lnTo>
                  <a:lnTo>
                    <a:pt x="2501900" y="1219200"/>
                  </a:lnTo>
                  <a:lnTo>
                    <a:pt x="2514600" y="1219200"/>
                  </a:lnTo>
                  <a:lnTo>
                    <a:pt x="2527300" y="1231900"/>
                  </a:lnTo>
                  <a:lnTo>
                    <a:pt x="2540000" y="1219200"/>
                  </a:lnTo>
                  <a:lnTo>
                    <a:pt x="2552700" y="1206500"/>
                  </a:lnTo>
                  <a:lnTo>
                    <a:pt x="2565400" y="1193800"/>
                  </a:lnTo>
                  <a:lnTo>
                    <a:pt x="2578100" y="1181100"/>
                  </a:lnTo>
                  <a:lnTo>
                    <a:pt x="2590800" y="1181100"/>
                  </a:lnTo>
                  <a:lnTo>
                    <a:pt x="2603500" y="1168400"/>
                  </a:lnTo>
                  <a:lnTo>
                    <a:pt x="2616200" y="1155700"/>
                  </a:lnTo>
                  <a:lnTo>
                    <a:pt x="2616200" y="1143000"/>
                  </a:lnTo>
                  <a:lnTo>
                    <a:pt x="2628900" y="1130300"/>
                  </a:lnTo>
                  <a:lnTo>
                    <a:pt x="2641600" y="1117600"/>
                  </a:lnTo>
                  <a:lnTo>
                    <a:pt x="2641600" y="1104900"/>
                  </a:lnTo>
                  <a:lnTo>
                    <a:pt x="2654300" y="1092200"/>
                  </a:lnTo>
                  <a:lnTo>
                    <a:pt x="2654300" y="1079500"/>
                  </a:lnTo>
                  <a:lnTo>
                    <a:pt x="2654300" y="1066800"/>
                  </a:lnTo>
                  <a:lnTo>
                    <a:pt x="2641600" y="1054100"/>
                  </a:lnTo>
                  <a:lnTo>
                    <a:pt x="2641600" y="1041400"/>
                  </a:lnTo>
                  <a:lnTo>
                    <a:pt x="2641600" y="1028700"/>
                  </a:lnTo>
                  <a:lnTo>
                    <a:pt x="2641600" y="1016000"/>
                  </a:lnTo>
                  <a:lnTo>
                    <a:pt x="2641600" y="1003300"/>
                  </a:lnTo>
                  <a:lnTo>
                    <a:pt x="2641600" y="990600"/>
                  </a:lnTo>
                  <a:lnTo>
                    <a:pt x="2628900" y="977900"/>
                  </a:lnTo>
                  <a:lnTo>
                    <a:pt x="2628900" y="965200"/>
                  </a:lnTo>
                  <a:lnTo>
                    <a:pt x="2628900" y="952500"/>
                  </a:lnTo>
                  <a:lnTo>
                    <a:pt x="2628900" y="939800"/>
                  </a:lnTo>
                  <a:lnTo>
                    <a:pt x="2616200" y="927100"/>
                  </a:lnTo>
                  <a:lnTo>
                    <a:pt x="2603500" y="927100"/>
                  </a:lnTo>
                  <a:lnTo>
                    <a:pt x="2590800" y="914400"/>
                  </a:lnTo>
                  <a:lnTo>
                    <a:pt x="2603500" y="901700"/>
                  </a:lnTo>
                  <a:lnTo>
                    <a:pt x="2603500" y="889000"/>
                  </a:lnTo>
                  <a:lnTo>
                    <a:pt x="2616200" y="876300"/>
                  </a:lnTo>
                  <a:lnTo>
                    <a:pt x="2628900" y="863600"/>
                  </a:lnTo>
                  <a:lnTo>
                    <a:pt x="2641600" y="863600"/>
                  </a:lnTo>
                  <a:lnTo>
                    <a:pt x="2654300" y="850900"/>
                  </a:lnTo>
                  <a:lnTo>
                    <a:pt x="2667000" y="838200"/>
                  </a:lnTo>
                  <a:lnTo>
                    <a:pt x="2679700" y="825500"/>
                  </a:lnTo>
                  <a:lnTo>
                    <a:pt x="2692400" y="812800"/>
                  </a:lnTo>
                  <a:lnTo>
                    <a:pt x="2705100" y="800100"/>
                  </a:lnTo>
                  <a:lnTo>
                    <a:pt x="2717800" y="812800"/>
                  </a:lnTo>
                  <a:lnTo>
                    <a:pt x="2717800" y="825500"/>
                  </a:lnTo>
                  <a:lnTo>
                    <a:pt x="2730500" y="838200"/>
                  </a:lnTo>
                  <a:lnTo>
                    <a:pt x="2743200" y="850900"/>
                  </a:lnTo>
                  <a:lnTo>
                    <a:pt x="2755900" y="863600"/>
                  </a:lnTo>
                  <a:lnTo>
                    <a:pt x="2768600" y="863600"/>
                  </a:lnTo>
                  <a:lnTo>
                    <a:pt x="2781300" y="876300"/>
                  </a:lnTo>
                  <a:lnTo>
                    <a:pt x="2794000" y="876300"/>
                  </a:lnTo>
                  <a:lnTo>
                    <a:pt x="2806700" y="889000"/>
                  </a:lnTo>
                  <a:lnTo>
                    <a:pt x="2819400" y="889000"/>
                  </a:lnTo>
                  <a:lnTo>
                    <a:pt x="2832100" y="889000"/>
                  </a:lnTo>
                  <a:lnTo>
                    <a:pt x="2844800" y="889000"/>
                  </a:lnTo>
                  <a:lnTo>
                    <a:pt x="2857500" y="889000"/>
                  </a:lnTo>
                  <a:lnTo>
                    <a:pt x="2870200" y="889000"/>
                  </a:lnTo>
                  <a:lnTo>
                    <a:pt x="2882900" y="901700"/>
                  </a:lnTo>
                  <a:lnTo>
                    <a:pt x="2895600" y="914400"/>
                  </a:lnTo>
                  <a:lnTo>
                    <a:pt x="2895600" y="927100"/>
                  </a:lnTo>
                  <a:lnTo>
                    <a:pt x="2908300" y="939800"/>
                  </a:lnTo>
                  <a:lnTo>
                    <a:pt x="2921000" y="952500"/>
                  </a:lnTo>
                  <a:lnTo>
                    <a:pt x="2933700" y="965200"/>
                  </a:lnTo>
                  <a:lnTo>
                    <a:pt x="2946400" y="977900"/>
                  </a:lnTo>
                  <a:lnTo>
                    <a:pt x="2959100" y="990600"/>
                  </a:lnTo>
                  <a:lnTo>
                    <a:pt x="2971800" y="977900"/>
                  </a:lnTo>
                  <a:lnTo>
                    <a:pt x="2984500" y="965200"/>
                  </a:lnTo>
                  <a:lnTo>
                    <a:pt x="2997200" y="952500"/>
                  </a:lnTo>
                  <a:lnTo>
                    <a:pt x="3009900" y="939800"/>
                  </a:lnTo>
                  <a:lnTo>
                    <a:pt x="3022600" y="939800"/>
                  </a:lnTo>
                  <a:lnTo>
                    <a:pt x="3035300" y="939800"/>
                  </a:lnTo>
                  <a:lnTo>
                    <a:pt x="3048000" y="927100"/>
                  </a:lnTo>
                  <a:lnTo>
                    <a:pt x="3060700" y="939800"/>
                  </a:lnTo>
                  <a:lnTo>
                    <a:pt x="3073400" y="927100"/>
                  </a:lnTo>
                  <a:lnTo>
                    <a:pt x="3086100" y="939800"/>
                  </a:lnTo>
                  <a:lnTo>
                    <a:pt x="3098800" y="952500"/>
                  </a:lnTo>
                  <a:lnTo>
                    <a:pt x="3111500" y="965200"/>
                  </a:lnTo>
                  <a:lnTo>
                    <a:pt x="3124200" y="977900"/>
                  </a:lnTo>
                  <a:lnTo>
                    <a:pt x="3136900" y="965200"/>
                  </a:lnTo>
                  <a:lnTo>
                    <a:pt x="3149600" y="977900"/>
                  </a:lnTo>
                  <a:lnTo>
                    <a:pt x="3162300" y="990600"/>
                  </a:lnTo>
                  <a:lnTo>
                    <a:pt x="3175000" y="1003300"/>
                  </a:lnTo>
                  <a:lnTo>
                    <a:pt x="3187700" y="1003300"/>
                  </a:lnTo>
                  <a:lnTo>
                    <a:pt x="3200400" y="990600"/>
                  </a:lnTo>
                  <a:lnTo>
                    <a:pt x="3213100" y="990600"/>
                  </a:lnTo>
                  <a:lnTo>
                    <a:pt x="3225800" y="990600"/>
                  </a:lnTo>
                  <a:lnTo>
                    <a:pt x="3238500" y="990600"/>
                  </a:lnTo>
                  <a:lnTo>
                    <a:pt x="3251200" y="977900"/>
                  </a:lnTo>
                  <a:lnTo>
                    <a:pt x="3251200" y="965200"/>
                  </a:lnTo>
                  <a:lnTo>
                    <a:pt x="3251200" y="952500"/>
                  </a:lnTo>
                  <a:lnTo>
                    <a:pt x="3251200" y="939800"/>
                  </a:lnTo>
                  <a:lnTo>
                    <a:pt x="3251200" y="927100"/>
                  </a:lnTo>
                  <a:lnTo>
                    <a:pt x="3238500" y="914400"/>
                  </a:lnTo>
                  <a:lnTo>
                    <a:pt x="3225800" y="901700"/>
                  </a:lnTo>
                  <a:lnTo>
                    <a:pt x="3225800" y="889000"/>
                  </a:lnTo>
                  <a:lnTo>
                    <a:pt x="3213100" y="876300"/>
                  </a:lnTo>
                  <a:lnTo>
                    <a:pt x="3213100" y="863600"/>
                  </a:lnTo>
                  <a:lnTo>
                    <a:pt x="3225800" y="850900"/>
                  </a:lnTo>
                  <a:lnTo>
                    <a:pt x="3225800" y="838200"/>
                  </a:lnTo>
                  <a:lnTo>
                    <a:pt x="3225800" y="825500"/>
                  </a:lnTo>
                  <a:lnTo>
                    <a:pt x="3238500" y="812800"/>
                  </a:lnTo>
                  <a:lnTo>
                    <a:pt x="3251200" y="800100"/>
                  </a:lnTo>
                  <a:lnTo>
                    <a:pt x="3263900" y="800100"/>
                  </a:lnTo>
                  <a:lnTo>
                    <a:pt x="3276600" y="812800"/>
                  </a:lnTo>
                  <a:lnTo>
                    <a:pt x="3289300" y="812800"/>
                  </a:lnTo>
                  <a:lnTo>
                    <a:pt x="3302000" y="800100"/>
                  </a:lnTo>
                  <a:lnTo>
                    <a:pt x="3314700" y="787400"/>
                  </a:lnTo>
                  <a:lnTo>
                    <a:pt x="3327400" y="774700"/>
                  </a:lnTo>
                  <a:lnTo>
                    <a:pt x="3340100" y="774700"/>
                  </a:lnTo>
                  <a:lnTo>
                    <a:pt x="3352800" y="774700"/>
                  </a:lnTo>
                  <a:lnTo>
                    <a:pt x="3365500" y="787400"/>
                  </a:lnTo>
                  <a:lnTo>
                    <a:pt x="3378200" y="800100"/>
                  </a:lnTo>
                  <a:lnTo>
                    <a:pt x="3390900" y="787400"/>
                  </a:lnTo>
                  <a:lnTo>
                    <a:pt x="3403600" y="774700"/>
                  </a:lnTo>
                  <a:lnTo>
                    <a:pt x="3403600" y="762000"/>
                  </a:lnTo>
                  <a:lnTo>
                    <a:pt x="3390900" y="749300"/>
                  </a:lnTo>
                  <a:lnTo>
                    <a:pt x="3378200" y="736600"/>
                  </a:lnTo>
                  <a:lnTo>
                    <a:pt x="3365500" y="723900"/>
                  </a:lnTo>
                  <a:lnTo>
                    <a:pt x="3352800" y="711200"/>
                  </a:lnTo>
                  <a:lnTo>
                    <a:pt x="3340100" y="698500"/>
                  </a:lnTo>
                  <a:lnTo>
                    <a:pt x="3327400" y="685800"/>
                  </a:lnTo>
                  <a:lnTo>
                    <a:pt x="3314700" y="673100"/>
                  </a:lnTo>
                  <a:lnTo>
                    <a:pt x="3327400" y="660400"/>
                  </a:lnTo>
                  <a:lnTo>
                    <a:pt x="3327400" y="647700"/>
                  </a:lnTo>
                  <a:lnTo>
                    <a:pt x="3340100" y="635000"/>
                  </a:lnTo>
                  <a:lnTo>
                    <a:pt x="3352800" y="622300"/>
                  </a:lnTo>
                  <a:lnTo>
                    <a:pt x="3365500" y="622300"/>
                  </a:lnTo>
                  <a:lnTo>
                    <a:pt x="3378200" y="609600"/>
                  </a:lnTo>
                  <a:lnTo>
                    <a:pt x="3390900" y="609600"/>
                  </a:lnTo>
                  <a:lnTo>
                    <a:pt x="3403600" y="596900"/>
                  </a:lnTo>
                  <a:lnTo>
                    <a:pt x="3416300" y="596900"/>
                  </a:lnTo>
                  <a:lnTo>
                    <a:pt x="3429000" y="584200"/>
                  </a:lnTo>
                  <a:lnTo>
                    <a:pt x="3429000" y="571500"/>
                  </a:lnTo>
                  <a:lnTo>
                    <a:pt x="3429000" y="558800"/>
                  </a:lnTo>
                  <a:lnTo>
                    <a:pt x="3429000" y="546100"/>
                  </a:lnTo>
                  <a:lnTo>
                    <a:pt x="3429000" y="533400"/>
                  </a:lnTo>
                  <a:lnTo>
                    <a:pt x="3441700" y="520700"/>
                  </a:lnTo>
                  <a:lnTo>
                    <a:pt x="3454400" y="520700"/>
                  </a:lnTo>
                  <a:lnTo>
                    <a:pt x="3467100" y="520700"/>
                  </a:lnTo>
                  <a:lnTo>
                    <a:pt x="3479800" y="520700"/>
                  </a:lnTo>
                  <a:lnTo>
                    <a:pt x="3492500" y="520700"/>
                  </a:lnTo>
                  <a:lnTo>
                    <a:pt x="3505200" y="520700"/>
                  </a:lnTo>
                  <a:lnTo>
                    <a:pt x="3517900" y="508000"/>
                  </a:lnTo>
                  <a:lnTo>
                    <a:pt x="3530600" y="508000"/>
                  </a:lnTo>
                  <a:lnTo>
                    <a:pt x="3543300" y="495300"/>
                  </a:lnTo>
                  <a:lnTo>
                    <a:pt x="3556000" y="508000"/>
                  </a:lnTo>
                  <a:lnTo>
                    <a:pt x="3568700" y="508000"/>
                  </a:lnTo>
                  <a:lnTo>
                    <a:pt x="3581400" y="508000"/>
                  </a:lnTo>
                  <a:lnTo>
                    <a:pt x="3594100" y="508000"/>
                  </a:lnTo>
                  <a:lnTo>
                    <a:pt x="3606800" y="520700"/>
                  </a:lnTo>
                  <a:lnTo>
                    <a:pt x="3619500" y="520700"/>
                  </a:lnTo>
                  <a:lnTo>
                    <a:pt x="3632200" y="520700"/>
                  </a:lnTo>
                  <a:lnTo>
                    <a:pt x="3644900" y="508000"/>
                  </a:lnTo>
                  <a:lnTo>
                    <a:pt x="3644900" y="495300"/>
                  </a:lnTo>
                  <a:lnTo>
                    <a:pt x="3632200" y="482600"/>
                  </a:lnTo>
                  <a:lnTo>
                    <a:pt x="3619500" y="482600"/>
                  </a:lnTo>
                  <a:lnTo>
                    <a:pt x="3606800" y="469900"/>
                  </a:lnTo>
                  <a:lnTo>
                    <a:pt x="3594100" y="457200"/>
                  </a:lnTo>
                  <a:lnTo>
                    <a:pt x="3581400" y="457200"/>
                  </a:lnTo>
                  <a:lnTo>
                    <a:pt x="3568700" y="444500"/>
                  </a:lnTo>
                  <a:lnTo>
                    <a:pt x="3556000" y="431800"/>
                  </a:lnTo>
                  <a:lnTo>
                    <a:pt x="3556000" y="419100"/>
                  </a:lnTo>
                  <a:lnTo>
                    <a:pt x="3556000" y="406400"/>
                  </a:lnTo>
                  <a:lnTo>
                    <a:pt x="3543300" y="393700"/>
                  </a:lnTo>
                  <a:lnTo>
                    <a:pt x="3556000" y="381000"/>
                  </a:lnTo>
                  <a:lnTo>
                    <a:pt x="3543300" y="368300"/>
                  </a:lnTo>
                  <a:lnTo>
                    <a:pt x="3543300" y="355600"/>
                  </a:lnTo>
                  <a:lnTo>
                    <a:pt x="3543300" y="342900"/>
                  </a:lnTo>
                  <a:lnTo>
                    <a:pt x="3543300" y="330200"/>
                  </a:lnTo>
                  <a:lnTo>
                    <a:pt x="3556000" y="317500"/>
                  </a:lnTo>
                  <a:lnTo>
                    <a:pt x="3568700" y="304800"/>
                  </a:lnTo>
                  <a:lnTo>
                    <a:pt x="3581400" y="292100"/>
                  </a:lnTo>
                  <a:lnTo>
                    <a:pt x="3594100" y="279400"/>
                  </a:lnTo>
                  <a:lnTo>
                    <a:pt x="3606800" y="266700"/>
                  </a:lnTo>
                  <a:lnTo>
                    <a:pt x="3606800" y="254000"/>
                  </a:lnTo>
                  <a:lnTo>
                    <a:pt x="3619500" y="241300"/>
                  </a:lnTo>
                  <a:lnTo>
                    <a:pt x="3632200" y="241300"/>
                  </a:lnTo>
                  <a:lnTo>
                    <a:pt x="3644900" y="241300"/>
                  </a:lnTo>
                  <a:lnTo>
                    <a:pt x="3657600" y="241300"/>
                  </a:lnTo>
                  <a:lnTo>
                    <a:pt x="3670300" y="228600"/>
                  </a:lnTo>
                  <a:lnTo>
                    <a:pt x="3670300" y="215900"/>
                  </a:lnTo>
                  <a:lnTo>
                    <a:pt x="3683000" y="203200"/>
                  </a:lnTo>
                  <a:lnTo>
                    <a:pt x="3695700" y="190500"/>
                  </a:lnTo>
                  <a:lnTo>
                    <a:pt x="3695700" y="177800"/>
                  </a:lnTo>
                  <a:lnTo>
                    <a:pt x="3708400" y="165100"/>
                  </a:lnTo>
                  <a:lnTo>
                    <a:pt x="3708400" y="152400"/>
                  </a:lnTo>
                  <a:lnTo>
                    <a:pt x="3721100" y="139700"/>
                  </a:lnTo>
                  <a:lnTo>
                    <a:pt x="3733800" y="127000"/>
                  </a:lnTo>
                  <a:lnTo>
                    <a:pt x="3733800" y="114300"/>
                  </a:lnTo>
                  <a:lnTo>
                    <a:pt x="3746500" y="101600"/>
                  </a:lnTo>
                  <a:lnTo>
                    <a:pt x="3746500" y="88900"/>
                  </a:lnTo>
                  <a:lnTo>
                    <a:pt x="3759200" y="76200"/>
                  </a:lnTo>
                  <a:lnTo>
                    <a:pt x="3759200" y="63500"/>
                  </a:lnTo>
                  <a:lnTo>
                    <a:pt x="3771900" y="50800"/>
                  </a:lnTo>
                  <a:lnTo>
                    <a:pt x="3771900" y="38100"/>
                  </a:lnTo>
                  <a:lnTo>
                    <a:pt x="3784600" y="25400"/>
                  </a:lnTo>
                  <a:lnTo>
                    <a:pt x="3784600" y="12700"/>
                  </a:lnTo>
                  <a:lnTo>
                    <a:pt x="3797300" y="0"/>
                  </a:lnTo>
                  <a:lnTo>
                    <a:pt x="3810000" y="12700"/>
                  </a:lnTo>
                  <a:lnTo>
                    <a:pt x="3822700" y="25400"/>
                  </a:lnTo>
                  <a:lnTo>
                    <a:pt x="3835400" y="38100"/>
                  </a:lnTo>
                  <a:lnTo>
                    <a:pt x="3848100" y="50800"/>
                  </a:lnTo>
                  <a:lnTo>
                    <a:pt x="3860800" y="50800"/>
                  </a:lnTo>
                  <a:lnTo>
                    <a:pt x="3873500" y="50800"/>
                  </a:lnTo>
                  <a:lnTo>
                    <a:pt x="3886200" y="63500"/>
                  </a:lnTo>
                  <a:lnTo>
                    <a:pt x="3898900" y="50800"/>
                  </a:lnTo>
                  <a:lnTo>
                    <a:pt x="3911600" y="50800"/>
                  </a:lnTo>
                  <a:lnTo>
                    <a:pt x="3924300" y="50800"/>
                  </a:lnTo>
                  <a:lnTo>
                    <a:pt x="3937000" y="38100"/>
                  </a:lnTo>
                  <a:lnTo>
                    <a:pt x="3949700" y="50800"/>
                  </a:lnTo>
                  <a:lnTo>
                    <a:pt x="3962400" y="50800"/>
                  </a:lnTo>
                  <a:lnTo>
                    <a:pt x="3975100" y="50800"/>
                  </a:lnTo>
                  <a:lnTo>
                    <a:pt x="3987800" y="50800"/>
                  </a:lnTo>
                  <a:lnTo>
                    <a:pt x="4000500" y="63500"/>
                  </a:lnTo>
                  <a:lnTo>
                    <a:pt x="4000500" y="76200"/>
                  </a:lnTo>
                  <a:lnTo>
                    <a:pt x="4013200" y="88900"/>
                  </a:lnTo>
                  <a:lnTo>
                    <a:pt x="4013200" y="101600"/>
                  </a:lnTo>
                  <a:lnTo>
                    <a:pt x="4013200" y="114300"/>
                  </a:lnTo>
                  <a:lnTo>
                    <a:pt x="4013200" y="127000"/>
                  </a:lnTo>
                  <a:lnTo>
                    <a:pt x="4013200" y="139700"/>
                  </a:lnTo>
                  <a:lnTo>
                    <a:pt x="4013200" y="152400"/>
                  </a:lnTo>
                  <a:lnTo>
                    <a:pt x="4013200" y="165100"/>
                  </a:lnTo>
                  <a:lnTo>
                    <a:pt x="4000500" y="177800"/>
                  </a:lnTo>
                  <a:lnTo>
                    <a:pt x="4013200" y="190500"/>
                  </a:lnTo>
                  <a:lnTo>
                    <a:pt x="4000500" y="203200"/>
                  </a:lnTo>
                  <a:lnTo>
                    <a:pt x="4013200" y="215900"/>
                  </a:lnTo>
                  <a:lnTo>
                    <a:pt x="4013200" y="228600"/>
                  </a:lnTo>
                  <a:lnTo>
                    <a:pt x="4013200" y="241300"/>
                  </a:lnTo>
                  <a:lnTo>
                    <a:pt x="4025900" y="254000"/>
                  </a:lnTo>
                  <a:lnTo>
                    <a:pt x="4038600" y="266700"/>
                  </a:lnTo>
                  <a:lnTo>
                    <a:pt x="4051300" y="279400"/>
                  </a:lnTo>
                  <a:lnTo>
                    <a:pt x="4064000" y="279400"/>
                  </a:lnTo>
                  <a:lnTo>
                    <a:pt x="4076700" y="292100"/>
                  </a:lnTo>
                  <a:lnTo>
                    <a:pt x="4089400" y="304800"/>
                  </a:lnTo>
                  <a:lnTo>
                    <a:pt x="4102100" y="304800"/>
                  </a:lnTo>
                  <a:lnTo>
                    <a:pt x="4114800" y="304800"/>
                  </a:lnTo>
                  <a:lnTo>
                    <a:pt x="4127500" y="317500"/>
                  </a:lnTo>
                  <a:lnTo>
                    <a:pt x="4140200" y="317500"/>
                  </a:lnTo>
                  <a:lnTo>
                    <a:pt x="4152900" y="317500"/>
                  </a:lnTo>
                  <a:lnTo>
                    <a:pt x="4165600" y="317500"/>
                  </a:lnTo>
                  <a:lnTo>
                    <a:pt x="4178300" y="317500"/>
                  </a:lnTo>
                  <a:lnTo>
                    <a:pt x="4191000" y="317500"/>
                  </a:lnTo>
                  <a:lnTo>
                    <a:pt x="4203700" y="317500"/>
                  </a:lnTo>
                  <a:lnTo>
                    <a:pt x="4216400" y="304800"/>
                  </a:lnTo>
                  <a:lnTo>
                    <a:pt x="4229100" y="304800"/>
                  </a:lnTo>
                  <a:lnTo>
                    <a:pt x="4241800" y="292100"/>
                  </a:lnTo>
                  <a:lnTo>
                    <a:pt x="4254500" y="292100"/>
                  </a:lnTo>
                  <a:lnTo>
                    <a:pt x="4267200" y="279400"/>
                  </a:lnTo>
                  <a:lnTo>
                    <a:pt x="4279900" y="279400"/>
                  </a:lnTo>
                  <a:lnTo>
                    <a:pt x="4292600" y="292100"/>
                  </a:lnTo>
                  <a:lnTo>
                    <a:pt x="4292600" y="304800"/>
                  </a:lnTo>
                  <a:lnTo>
                    <a:pt x="4279900" y="317500"/>
                  </a:lnTo>
                  <a:lnTo>
                    <a:pt x="4279900" y="330200"/>
                  </a:lnTo>
                  <a:lnTo>
                    <a:pt x="4292600" y="342900"/>
                  </a:lnTo>
                  <a:lnTo>
                    <a:pt x="4305300" y="342900"/>
                  </a:lnTo>
                  <a:lnTo>
                    <a:pt x="4318000" y="342900"/>
                  </a:lnTo>
                  <a:lnTo>
                    <a:pt x="4330700" y="342900"/>
                  </a:lnTo>
                  <a:lnTo>
                    <a:pt x="4343400" y="342900"/>
                  </a:lnTo>
                  <a:lnTo>
                    <a:pt x="4356100" y="330200"/>
                  </a:lnTo>
                  <a:lnTo>
                    <a:pt x="4368800" y="330200"/>
                  </a:lnTo>
                  <a:lnTo>
                    <a:pt x="4381500" y="317500"/>
                  </a:lnTo>
                  <a:lnTo>
                    <a:pt x="4394200" y="330200"/>
                  </a:lnTo>
                  <a:lnTo>
                    <a:pt x="4406900" y="330200"/>
                  </a:lnTo>
                  <a:lnTo>
                    <a:pt x="4419600" y="342900"/>
                  </a:lnTo>
                  <a:lnTo>
                    <a:pt x="4432300" y="355600"/>
                  </a:lnTo>
                  <a:lnTo>
                    <a:pt x="4445000" y="368300"/>
                  </a:lnTo>
                  <a:lnTo>
                    <a:pt x="4457700" y="368300"/>
                  </a:lnTo>
                  <a:lnTo>
                    <a:pt x="4470400" y="368300"/>
                  </a:lnTo>
                  <a:lnTo>
                    <a:pt x="4483100" y="368300"/>
                  </a:lnTo>
                  <a:lnTo>
                    <a:pt x="4495800" y="368300"/>
                  </a:lnTo>
                  <a:lnTo>
                    <a:pt x="4508500" y="368300"/>
                  </a:lnTo>
                  <a:lnTo>
                    <a:pt x="4521200" y="368300"/>
                  </a:lnTo>
                  <a:lnTo>
                    <a:pt x="4533900" y="381000"/>
                  </a:lnTo>
                  <a:lnTo>
                    <a:pt x="4533900" y="393700"/>
                  </a:lnTo>
                  <a:lnTo>
                    <a:pt x="4533900" y="406400"/>
                  </a:lnTo>
                  <a:lnTo>
                    <a:pt x="4533900" y="419100"/>
                  </a:lnTo>
                  <a:lnTo>
                    <a:pt x="4533900" y="431800"/>
                  </a:lnTo>
                  <a:lnTo>
                    <a:pt x="4533900" y="444500"/>
                  </a:lnTo>
                  <a:lnTo>
                    <a:pt x="4546600" y="457200"/>
                  </a:lnTo>
                  <a:lnTo>
                    <a:pt x="4559300" y="457200"/>
                  </a:lnTo>
                  <a:lnTo>
                    <a:pt x="4572000" y="444500"/>
                  </a:lnTo>
                  <a:lnTo>
                    <a:pt x="4584700" y="457200"/>
                  </a:lnTo>
                  <a:lnTo>
                    <a:pt x="4597400" y="457200"/>
                  </a:lnTo>
                  <a:lnTo>
                    <a:pt x="4610100" y="457200"/>
                  </a:lnTo>
                  <a:lnTo>
                    <a:pt x="4622800" y="457200"/>
                  </a:lnTo>
                  <a:lnTo>
                    <a:pt x="4635500" y="444500"/>
                  </a:lnTo>
                  <a:lnTo>
                    <a:pt x="4648200" y="431800"/>
                  </a:lnTo>
                  <a:lnTo>
                    <a:pt x="4660900" y="419100"/>
                  </a:lnTo>
                  <a:lnTo>
                    <a:pt x="4673600" y="419100"/>
                  </a:lnTo>
                  <a:lnTo>
                    <a:pt x="4686300" y="431800"/>
                  </a:lnTo>
                  <a:lnTo>
                    <a:pt x="4699000" y="444500"/>
                  </a:lnTo>
                  <a:lnTo>
                    <a:pt x="4711700" y="444500"/>
                  </a:lnTo>
                  <a:lnTo>
                    <a:pt x="4724400" y="444500"/>
                  </a:lnTo>
                  <a:lnTo>
                    <a:pt x="4737100" y="444500"/>
                  </a:lnTo>
                  <a:lnTo>
                    <a:pt x="4749800" y="444500"/>
                  </a:lnTo>
                  <a:lnTo>
                    <a:pt x="4762500" y="431800"/>
                  </a:lnTo>
                  <a:lnTo>
                    <a:pt x="4775200" y="431800"/>
                  </a:lnTo>
                  <a:lnTo>
                    <a:pt x="4787900" y="444500"/>
                  </a:lnTo>
                  <a:lnTo>
                    <a:pt x="4800600" y="457200"/>
                  </a:lnTo>
                  <a:lnTo>
                    <a:pt x="4800600" y="469900"/>
                  </a:lnTo>
                  <a:lnTo>
                    <a:pt x="4787900" y="482600"/>
                  </a:lnTo>
                  <a:lnTo>
                    <a:pt x="4775200" y="495300"/>
                  </a:lnTo>
                  <a:lnTo>
                    <a:pt x="4762500" y="508000"/>
                  </a:lnTo>
                  <a:lnTo>
                    <a:pt x="4749800" y="520700"/>
                  </a:lnTo>
                  <a:lnTo>
                    <a:pt x="4762500" y="533400"/>
                  </a:lnTo>
                  <a:lnTo>
                    <a:pt x="4775200" y="546100"/>
                  </a:lnTo>
                  <a:lnTo>
                    <a:pt x="4787900" y="558800"/>
                  </a:lnTo>
                  <a:lnTo>
                    <a:pt x="4800600" y="558800"/>
                  </a:lnTo>
                  <a:lnTo>
                    <a:pt x="4813300" y="558800"/>
                  </a:lnTo>
                  <a:lnTo>
                    <a:pt x="4826000" y="558800"/>
                  </a:lnTo>
                  <a:lnTo>
                    <a:pt x="4838700" y="571500"/>
                  </a:lnTo>
                  <a:lnTo>
                    <a:pt x="4851400" y="584200"/>
                  </a:lnTo>
                  <a:lnTo>
                    <a:pt x="4851400" y="596900"/>
                  </a:lnTo>
                  <a:lnTo>
                    <a:pt x="4864100" y="609600"/>
                  </a:lnTo>
                  <a:lnTo>
                    <a:pt x="4876800" y="609600"/>
                  </a:lnTo>
                  <a:lnTo>
                    <a:pt x="4889500" y="622300"/>
                  </a:lnTo>
                  <a:lnTo>
                    <a:pt x="4902200" y="635000"/>
                  </a:lnTo>
                  <a:lnTo>
                    <a:pt x="4914900" y="647700"/>
                  </a:lnTo>
                  <a:lnTo>
                    <a:pt x="4914900" y="660400"/>
                  </a:lnTo>
                  <a:lnTo>
                    <a:pt x="4914900" y="673100"/>
                  </a:lnTo>
                  <a:lnTo>
                    <a:pt x="4914900" y="685800"/>
                  </a:lnTo>
                  <a:lnTo>
                    <a:pt x="4927600" y="698500"/>
                  </a:lnTo>
                  <a:lnTo>
                    <a:pt x="4940300" y="698500"/>
                  </a:lnTo>
                  <a:lnTo>
                    <a:pt x="4953000" y="685800"/>
                  </a:lnTo>
                  <a:lnTo>
                    <a:pt x="4965700" y="673100"/>
                  </a:lnTo>
                  <a:lnTo>
                    <a:pt x="4978400" y="660400"/>
                  </a:lnTo>
                  <a:lnTo>
                    <a:pt x="4991100" y="660400"/>
                  </a:lnTo>
                  <a:lnTo>
                    <a:pt x="5003800" y="673100"/>
                  </a:lnTo>
                  <a:lnTo>
                    <a:pt x="5016500" y="673100"/>
                  </a:lnTo>
                  <a:lnTo>
                    <a:pt x="5029200" y="673100"/>
                  </a:lnTo>
                  <a:lnTo>
                    <a:pt x="5041900" y="685800"/>
                  </a:lnTo>
                  <a:lnTo>
                    <a:pt x="5054600" y="685800"/>
                  </a:lnTo>
                  <a:lnTo>
                    <a:pt x="5067300" y="698500"/>
                  </a:lnTo>
                  <a:lnTo>
                    <a:pt x="5080000" y="711200"/>
                  </a:lnTo>
                  <a:lnTo>
                    <a:pt x="5092700" y="723900"/>
                  </a:lnTo>
                  <a:lnTo>
                    <a:pt x="5105400" y="736600"/>
                  </a:lnTo>
                  <a:lnTo>
                    <a:pt x="5092700" y="749300"/>
                  </a:lnTo>
                  <a:lnTo>
                    <a:pt x="5105400" y="762000"/>
                  </a:lnTo>
                  <a:lnTo>
                    <a:pt x="5118100" y="762000"/>
                  </a:lnTo>
                  <a:lnTo>
                    <a:pt x="5130800" y="774700"/>
                  </a:lnTo>
                  <a:lnTo>
                    <a:pt x="5143500" y="774700"/>
                  </a:lnTo>
                  <a:lnTo>
                    <a:pt x="5156200" y="787400"/>
                  </a:lnTo>
                  <a:lnTo>
                    <a:pt x="5168900" y="800100"/>
                  </a:lnTo>
                  <a:lnTo>
                    <a:pt x="5181600" y="812800"/>
                  </a:lnTo>
                  <a:lnTo>
                    <a:pt x="5194300" y="825500"/>
                  </a:lnTo>
                  <a:lnTo>
                    <a:pt x="5194300" y="838200"/>
                  </a:lnTo>
                  <a:lnTo>
                    <a:pt x="5194300" y="850900"/>
                  </a:lnTo>
                  <a:lnTo>
                    <a:pt x="5181600" y="863600"/>
                  </a:lnTo>
                  <a:lnTo>
                    <a:pt x="5194300" y="876300"/>
                  </a:lnTo>
                  <a:lnTo>
                    <a:pt x="5194300" y="889000"/>
                  </a:lnTo>
                  <a:lnTo>
                    <a:pt x="5194300" y="901700"/>
                  </a:lnTo>
                  <a:lnTo>
                    <a:pt x="5207000" y="914400"/>
                  </a:lnTo>
                  <a:lnTo>
                    <a:pt x="5207000" y="927100"/>
                  </a:lnTo>
                  <a:lnTo>
                    <a:pt x="5219700" y="939800"/>
                  </a:lnTo>
                  <a:lnTo>
                    <a:pt x="5219700" y="952500"/>
                  </a:lnTo>
                  <a:lnTo>
                    <a:pt x="5219700" y="965200"/>
                  </a:lnTo>
                  <a:lnTo>
                    <a:pt x="5219700" y="977900"/>
                  </a:lnTo>
                  <a:lnTo>
                    <a:pt x="5219700" y="990600"/>
                  </a:lnTo>
                  <a:lnTo>
                    <a:pt x="5232400" y="1003300"/>
                  </a:lnTo>
                  <a:lnTo>
                    <a:pt x="5232400" y="1016000"/>
                  </a:lnTo>
                  <a:lnTo>
                    <a:pt x="5232400" y="1028700"/>
                  </a:lnTo>
                  <a:lnTo>
                    <a:pt x="5232400" y="1041400"/>
                  </a:lnTo>
                  <a:lnTo>
                    <a:pt x="5232400" y="1054100"/>
                  </a:lnTo>
                  <a:lnTo>
                    <a:pt x="5245100" y="1066800"/>
                  </a:lnTo>
                  <a:lnTo>
                    <a:pt x="5257800" y="1079500"/>
                  </a:lnTo>
                  <a:lnTo>
                    <a:pt x="5270500" y="1092200"/>
                  </a:lnTo>
                  <a:lnTo>
                    <a:pt x="5270500" y="1104900"/>
                  </a:lnTo>
                  <a:lnTo>
                    <a:pt x="5283200" y="1117600"/>
                  </a:lnTo>
                  <a:lnTo>
                    <a:pt x="5295900" y="1130300"/>
                  </a:lnTo>
                  <a:lnTo>
                    <a:pt x="5295900" y="1143000"/>
                  </a:lnTo>
                  <a:lnTo>
                    <a:pt x="5295900" y="1155700"/>
                  </a:lnTo>
                  <a:lnTo>
                    <a:pt x="5283200" y="1168400"/>
                  </a:lnTo>
                  <a:lnTo>
                    <a:pt x="5283200" y="1181100"/>
                  </a:lnTo>
                  <a:lnTo>
                    <a:pt x="5283200" y="1193800"/>
                  </a:lnTo>
                  <a:lnTo>
                    <a:pt x="5270500" y="1206500"/>
                  </a:lnTo>
                  <a:lnTo>
                    <a:pt x="5257800" y="1219200"/>
                  </a:lnTo>
                  <a:lnTo>
                    <a:pt x="5245100" y="1231900"/>
                  </a:lnTo>
                  <a:lnTo>
                    <a:pt x="5245100" y="1244600"/>
                  </a:lnTo>
                  <a:lnTo>
                    <a:pt x="5245100" y="1257300"/>
                  </a:lnTo>
                  <a:lnTo>
                    <a:pt x="5245100" y="1270000"/>
                  </a:lnTo>
                  <a:lnTo>
                    <a:pt x="5245100" y="1282700"/>
                  </a:lnTo>
                  <a:lnTo>
                    <a:pt x="5245100" y="1295400"/>
                  </a:lnTo>
                  <a:lnTo>
                    <a:pt x="5232400" y="1308100"/>
                  </a:lnTo>
                  <a:lnTo>
                    <a:pt x="5219700" y="1320800"/>
                  </a:lnTo>
                  <a:lnTo>
                    <a:pt x="5207000" y="1320800"/>
                  </a:lnTo>
                  <a:lnTo>
                    <a:pt x="5194300" y="1333500"/>
                  </a:lnTo>
                  <a:lnTo>
                    <a:pt x="5181600" y="1346200"/>
                  </a:lnTo>
                  <a:lnTo>
                    <a:pt x="5181600" y="1358900"/>
                  </a:lnTo>
                  <a:lnTo>
                    <a:pt x="5181600" y="1371600"/>
                  </a:lnTo>
                  <a:lnTo>
                    <a:pt x="5181600" y="1384300"/>
                  </a:lnTo>
                  <a:lnTo>
                    <a:pt x="5194300" y="1397000"/>
                  </a:lnTo>
                  <a:lnTo>
                    <a:pt x="5194300" y="1409700"/>
                  </a:lnTo>
                  <a:lnTo>
                    <a:pt x="5194300" y="1422400"/>
                  </a:lnTo>
                  <a:lnTo>
                    <a:pt x="5194300" y="1435100"/>
                  </a:lnTo>
                  <a:lnTo>
                    <a:pt x="5181600" y="1447800"/>
                  </a:lnTo>
                  <a:lnTo>
                    <a:pt x="5168900" y="1460500"/>
                  </a:lnTo>
                  <a:lnTo>
                    <a:pt x="5156200" y="1460500"/>
                  </a:lnTo>
                  <a:lnTo>
                    <a:pt x="5143500" y="1473200"/>
                  </a:lnTo>
                  <a:lnTo>
                    <a:pt x="5130800" y="1485900"/>
                  </a:lnTo>
                  <a:lnTo>
                    <a:pt x="5118100" y="1498600"/>
                  </a:lnTo>
                  <a:lnTo>
                    <a:pt x="5130800" y="1511300"/>
                  </a:lnTo>
                  <a:lnTo>
                    <a:pt x="5130800" y="1524000"/>
                  </a:lnTo>
                  <a:lnTo>
                    <a:pt x="5130800" y="1536700"/>
                  </a:lnTo>
                  <a:lnTo>
                    <a:pt x="5130800" y="1549400"/>
                  </a:lnTo>
                  <a:lnTo>
                    <a:pt x="5143500" y="1562100"/>
                  </a:lnTo>
                  <a:lnTo>
                    <a:pt x="5156200" y="1574800"/>
                  </a:lnTo>
                  <a:lnTo>
                    <a:pt x="5168900" y="1574800"/>
                  </a:lnTo>
                  <a:lnTo>
                    <a:pt x="5181600" y="1574800"/>
                  </a:lnTo>
                  <a:lnTo>
                    <a:pt x="5194300" y="1587500"/>
                  </a:lnTo>
                  <a:lnTo>
                    <a:pt x="5194300" y="1600200"/>
                  </a:lnTo>
                  <a:lnTo>
                    <a:pt x="5194300" y="1612900"/>
                  </a:lnTo>
                  <a:lnTo>
                    <a:pt x="5181600" y="1625600"/>
                  </a:lnTo>
                  <a:lnTo>
                    <a:pt x="5181600" y="1638300"/>
                  </a:lnTo>
                  <a:lnTo>
                    <a:pt x="5168900" y="1651000"/>
                  </a:lnTo>
                  <a:lnTo>
                    <a:pt x="5168900" y="1663700"/>
                  </a:lnTo>
                  <a:lnTo>
                    <a:pt x="5168900" y="1676400"/>
                  </a:lnTo>
                  <a:lnTo>
                    <a:pt x="5156200" y="1689100"/>
                  </a:lnTo>
                  <a:lnTo>
                    <a:pt x="5143500" y="1676400"/>
                  </a:lnTo>
                  <a:lnTo>
                    <a:pt x="5130800" y="1689100"/>
                  </a:lnTo>
                  <a:lnTo>
                    <a:pt x="5118100" y="1701800"/>
                  </a:lnTo>
                  <a:lnTo>
                    <a:pt x="5130800" y="1714500"/>
                  </a:lnTo>
                  <a:lnTo>
                    <a:pt x="5130800" y="1727200"/>
                  </a:lnTo>
                  <a:lnTo>
                    <a:pt x="5143500" y="1739900"/>
                  </a:lnTo>
                  <a:lnTo>
                    <a:pt x="5143500" y="1752600"/>
                  </a:lnTo>
                  <a:lnTo>
                    <a:pt x="5143500" y="1765300"/>
                  </a:lnTo>
                  <a:lnTo>
                    <a:pt x="5130800" y="1778000"/>
                  </a:lnTo>
                  <a:lnTo>
                    <a:pt x="5130800" y="1790700"/>
                  </a:lnTo>
                  <a:lnTo>
                    <a:pt x="5118100" y="1803400"/>
                  </a:lnTo>
                  <a:lnTo>
                    <a:pt x="5118100" y="1816100"/>
                  </a:lnTo>
                  <a:lnTo>
                    <a:pt x="5118100" y="1828800"/>
                  </a:lnTo>
                  <a:lnTo>
                    <a:pt x="5118100" y="1841500"/>
                  </a:lnTo>
                  <a:lnTo>
                    <a:pt x="5118100" y="1854200"/>
                  </a:lnTo>
                  <a:lnTo>
                    <a:pt x="5130800" y="1866900"/>
                  </a:lnTo>
                  <a:lnTo>
                    <a:pt x="5143500" y="1866900"/>
                  </a:lnTo>
                  <a:lnTo>
                    <a:pt x="5156200" y="1879600"/>
                  </a:lnTo>
                  <a:lnTo>
                    <a:pt x="5168900" y="1892300"/>
                  </a:lnTo>
                  <a:lnTo>
                    <a:pt x="5181600" y="1905000"/>
                  </a:lnTo>
                  <a:lnTo>
                    <a:pt x="5194300" y="1917700"/>
                  </a:lnTo>
                  <a:lnTo>
                    <a:pt x="5194300" y="1930400"/>
                  </a:lnTo>
                  <a:lnTo>
                    <a:pt x="5207000" y="1943100"/>
                  </a:lnTo>
                  <a:lnTo>
                    <a:pt x="5207000" y="1955800"/>
                  </a:lnTo>
                  <a:lnTo>
                    <a:pt x="5207000" y="1968500"/>
                  </a:lnTo>
                  <a:lnTo>
                    <a:pt x="5207000" y="1981200"/>
                  </a:lnTo>
                  <a:lnTo>
                    <a:pt x="5207000" y="1993900"/>
                  </a:lnTo>
                  <a:lnTo>
                    <a:pt x="5207000" y="2006600"/>
                  </a:lnTo>
                  <a:lnTo>
                    <a:pt x="5207000" y="2019300"/>
                  </a:lnTo>
                  <a:lnTo>
                    <a:pt x="5207000" y="2032000"/>
                  </a:lnTo>
                  <a:lnTo>
                    <a:pt x="5207000" y="2044700"/>
                  </a:lnTo>
                  <a:lnTo>
                    <a:pt x="5194300" y="2057400"/>
                  </a:lnTo>
                  <a:lnTo>
                    <a:pt x="5194300" y="2070100"/>
                  </a:lnTo>
                  <a:lnTo>
                    <a:pt x="5181600" y="2082800"/>
                  </a:lnTo>
                  <a:lnTo>
                    <a:pt x="5168900" y="2095500"/>
                  </a:lnTo>
                  <a:lnTo>
                    <a:pt x="5156200" y="2095500"/>
                  </a:lnTo>
                  <a:lnTo>
                    <a:pt x="5143500" y="2095500"/>
                  </a:lnTo>
                  <a:lnTo>
                    <a:pt x="5130800" y="2108200"/>
                  </a:lnTo>
                  <a:lnTo>
                    <a:pt x="5130800" y="2120900"/>
                  </a:lnTo>
                  <a:lnTo>
                    <a:pt x="5118100" y="2133600"/>
                  </a:lnTo>
                  <a:lnTo>
                    <a:pt x="5105400" y="2146300"/>
                  </a:lnTo>
                  <a:lnTo>
                    <a:pt x="5092700" y="2159000"/>
                  </a:lnTo>
                  <a:lnTo>
                    <a:pt x="5080000" y="2171700"/>
                  </a:lnTo>
                  <a:lnTo>
                    <a:pt x="5067300" y="2171700"/>
                  </a:lnTo>
                  <a:lnTo>
                    <a:pt x="5054600" y="2171700"/>
                  </a:lnTo>
                  <a:lnTo>
                    <a:pt x="5041900" y="2171700"/>
                  </a:lnTo>
                  <a:lnTo>
                    <a:pt x="5029200" y="2184400"/>
                  </a:lnTo>
                  <a:lnTo>
                    <a:pt x="5016500" y="2184400"/>
                  </a:lnTo>
                  <a:lnTo>
                    <a:pt x="5003800" y="2197100"/>
                  </a:lnTo>
                  <a:lnTo>
                    <a:pt x="4991100" y="2209800"/>
                  </a:lnTo>
                  <a:lnTo>
                    <a:pt x="4978400" y="2222500"/>
                  </a:lnTo>
                  <a:lnTo>
                    <a:pt x="4978400" y="2235200"/>
                  </a:lnTo>
                  <a:lnTo>
                    <a:pt x="4965700" y="2247900"/>
                  </a:lnTo>
                  <a:lnTo>
                    <a:pt x="4953000" y="2260600"/>
                  </a:lnTo>
                  <a:lnTo>
                    <a:pt x="4953000" y="2273300"/>
                  </a:lnTo>
                  <a:lnTo>
                    <a:pt x="4953000" y="2286000"/>
                  </a:lnTo>
                  <a:lnTo>
                    <a:pt x="4953000" y="2298700"/>
                  </a:lnTo>
                  <a:lnTo>
                    <a:pt x="4953000" y="2311400"/>
                  </a:lnTo>
                  <a:lnTo>
                    <a:pt x="4965700" y="2324100"/>
                  </a:lnTo>
                  <a:lnTo>
                    <a:pt x="4978400" y="2324100"/>
                  </a:lnTo>
                  <a:lnTo>
                    <a:pt x="4991100" y="2324100"/>
                  </a:lnTo>
                  <a:lnTo>
                    <a:pt x="5003800" y="2336800"/>
                  </a:lnTo>
                  <a:lnTo>
                    <a:pt x="5003800" y="2349500"/>
                  </a:lnTo>
                  <a:lnTo>
                    <a:pt x="5003800" y="2362200"/>
                  </a:lnTo>
                  <a:lnTo>
                    <a:pt x="5003800" y="2374900"/>
                  </a:lnTo>
                  <a:lnTo>
                    <a:pt x="5003800" y="2387600"/>
                  </a:lnTo>
                  <a:lnTo>
                    <a:pt x="5003800" y="2400300"/>
                  </a:lnTo>
                  <a:lnTo>
                    <a:pt x="4991100" y="2413000"/>
                  </a:lnTo>
                  <a:lnTo>
                    <a:pt x="5003800" y="2425700"/>
                  </a:lnTo>
                  <a:lnTo>
                    <a:pt x="5003800" y="2438400"/>
                  </a:lnTo>
                  <a:lnTo>
                    <a:pt x="5003800" y="2451100"/>
                  </a:lnTo>
                  <a:lnTo>
                    <a:pt x="5003800" y="2463800"/>
                  </a:lnTo>
                  <a:lnTo>
                    <a:pt x="5003800" y="2476500"/>
                  </a:lnTo>
                  <a:lnTo>
                    <a:pt x="5003800" y="2489200"/>
                  </a:lnTo>
                  <a:lnTo>
                    <a:pt x="5003800" y="2501900"/>
                  </a:lnTo>
                  <a:lnTo>
                    <a:pt x="5003800" y="2514600"/>
                  </a:lnTo>
                  <a:lnTo>
                    <a:pt x="4991100" y="2527300"/>
                  </a:lnTo>
                  <a:lnTo>
                    <a:pt x="5003800" y="2540000"/>
                  </a:lnTo>
                  <a:lnTo>
                    <a:pt x="5003800" y="2552700"/>
                  </a:lnTo>
                  <a:lnTo>
                    <a:pt x="5003800" y="2565400"/>
                  </a:lnTo>
                  <a:lnTo>
                    <a:pt x="5016500" y="2578100"/>
                  </a:lnTo>
                  <a:lnTo>
                    <a:pt x="5016500" y="2590800"/>
                  </a:lnTo>
                  <a:lnTo>
                    <a:pt x="5016500" y="2603500"/>
                  </a:lnTo>
                  <a:lnTo>
                    <a:pt x="5016500" y="2616200"/>
                  </a:lnTo>
                  <a:lnTo>
                    <a:pt x="5003800" y="2628900"/>
                  </a:lnTo>
                  <a:lnTo>
                    <a:pt x="4991100" y="2641600"/>
                  </a:lnTo>
                  <a:lnTo>
                    <a:pt x="5003800" y="2654300"/>
                  </a:lnTo>
                  <a:lnTo>
                    <a:pt x="5003800" y="2667000"/>
                  </a:lnTo>
                  <a:lnTo>
                    <a:pt x="5016500" y="2679700"/>
                  </a:lnTo>
                  <a:lnTo>
                    <a:pt x="5016500" y="2692400"/>
                  </a:lnTo>
                  <a:lnTo>
                    <a:pt x="5016500" y="2705100"/>
                  </a:lnTo>
                  <a:lnTo>
                    <a:pt x="5029200" y="2717800"/>
                  </a:lnTo>
                  <a:lnTo>
                    <a:pt x="5029200" y="2730500"/>
                  </a:lnTo>
                  <a:lnTo>
                    <a:pt x="5016500" y="2743200"/>
                  </a:lnTo>
                  <a:lnTo>
                    <a:pt x="5016500" y="2755900"/>
                  </a:lnTo>
                  <a:lnTo>
                    <a:pt x="5016500" y="2768600"/>
                  </a:lnTo>
                  <a:lnTo>
                    <a:pt x="5003800" y="2781300"/>
                  </a:lnTo>
                  <a:lnTo>
                    <a:pt x="5016500" y="2794000"/>
                  </a:lnTo>
                  <a:lnTo>
                    <a:pt x="5016500" y="2806700"/>
                  </a:lnTo>
                  <a:lnTo>
                    <a:pt x="5016500" y="2819400"/>
                  </a:lnTo>
                  <a:lnTo>
                    <a:pt x="5029200" y="2832100"/>
                  </a:lnTo>
                  <a:lnTo>
                    <a:pt x="5029200" y="2844800"/>
                  </a:lnTo>
                  <a:lnTo>
                    <a:pt x="5041900" y="2857500"/>
                  </a:lnTo>
                  <a:lnTo>
                    <a:pt x="5041900" y="2870200"/>
                  </a:lnTo>
                  <a:lnTo>
                    <a:pt x="5054600" y="2882900"/>
                  </a:lnTo>
                  <a:lnTo>
                    <a:pt x="5067300" y="2895600"/>
                  </a:lnTo>
                  <a:lnTo>
                    <a:pt x="5080000" y="2908300"/>
                  </a:lnTo>
                  <a:lnTo>
                    <a:pt x="5080000" y="2921000"/>
                  </a:lnTo>
                  <a:lnTo>
                    <a:pt x="5092700" y="2933700"/>
                  </a:lnTo>
                  <a:lnTo>
                    <a:pt x="5080000" y="2946400"/>
                  </a:lnTo>
                  <a:lnTo>
                    <a:pt x="5092700" y="2959100"/>
                  </a:lnTo>
                  <a:lnTo>
                    <a:pt x="5092700" y="2971800"/>
                  </a:lnTo>
                  <a:lnTo>
                    <a:pt x="5092700" y="2984500"/>
                  </a:lnTo>
                  <a:lnTo>
                    <a:pt x="5092700" y="2997200"/>
                  </a:lnTo>
                  <a:lnTo>
                    <a:pt x="5092700" y="3009900"/>
                  </a:lnTo>
                  <a:lnTo>
                    <a:pt x="5092700" y="3022600"/>
                  </a:lnTo>
                  <a:lnTo>
                    <a:pt x="5105400" y="3035300"/>
                  </a:lnTo>
                  <a:lnTo>
                    <a:pt x="5092700" y="3048000"/>
                  </a:lnTo>
                  <a:lnTo>
                    <a:pt x="5105400" y="3060700"/>
                  </a:lnTo>
                  <a:lnTo>
                    <a:pt x="5092700" y="3073400"/>
                  </a:lnTo>
                  <a:lnTo>
                    <a:pt x="5105400" y="3086100"/>
                  </a:lnTo>
                  <a:lnTo>
                    <a:pt x="5118100" y="3098800"/>
                  </a:lnTo>
                  <a:lnTo>
                    <a:pt x="5130800" y="3111500"/>
                  </a:lnTo>
                  <a:lnTo>
                    <a:pt x="5143500" y="3111500"/>
                  </a:lnTo>
                  <a:lnTo>
                    <a:pt x="5156200" y="3111500"/>
                  </a:lnTo>
                  <a:lnTo>
                    <a:pt x="5168900" y="3111500"/>
                  </a:lnTo>
                  <a:lnTo>
                    <a:pt x="5181600" y="3111500"/>
                  </a:lnTo>
                  <a:lnTo>
                    <a:pt x="5194300" y="3111500"/>
                  </a:lnTo>
                  <a:lnTo>
                    <a:pt x="5207000" y="3124200"/>
                  </a:lnTo>
                  <a:lnTo>
                    <a:pt x="5219700" y="3136900"/>
                  </a:lnTo>
                  <a:lnTo>
                    <a:pt x="5232400" y="3149600"/>
                  </a:lnTo>
                  <a:lnTo>
                    <a:pt x="5232400" y="3162300"/>
                  </a:lnTo>
                  <a:lnTo>
                    <a:pt x="5245100" y="3175000"/>
                  </a:lnTo>
                  <a:lnTo>
                    <a:pt x="5232400" y="3187700"/>
                  </a:lnTo>
                  <a:lnTo>
                    <a:pt x="5245100" y="3200400"/>
                  </a:lnTo>
                  <a:lnTo>
                    <a:pt x="5245100" y="3213100"/>
                  </a:lnTo>
                  <a:lnTo>
                    <a:pt x="5245100" y="3225800"/>
                  </a:lnTo>
                  <a:lnTo>
                    <a:pt x="5257800" y="3238500"/>
                  </a:lnTo>
                  <a:lnTo>
                    <a:pt x="5270500" y="3251200"/>
                  </a:lnTo>
                  <a:lnTo>
                    <a:pt x="5283200" y="3263900"/>
                  </a:lnTo>
                  <a:lnTo>
                    <a:pt x="5295900" y="3263900"/>
                  </a:lnTo>
                  <a:lnTo>
                    <a:pt x="5308600" y="3276600"/>
                  </a:lnTo>
                  <a:lnTo>
                    <a:pt x="5321300" y="3276600"/>
                  </a:lnTo>
                  <a:lnTo>
                    <a:pt x="5334000" y="3276600"/>
                  </a:lnTo>
                  <a:lnTo>
                    <a:pt x="5346700" y="3276600"/>
                  </a:lnTo>
                  <a:lnTo>
                    <a:pt x="5359400" y="3289300"/>
                  </a:lnTo>
                  <a:lnTo>
                    <a:pt x="5359400" y="3302000"/>
                  </a:lnTo>
                  <a:lnTo>
                    <a:pt x="5359400" y="3314700"/>
                  </a:lnTo>
                  <a:lnTo>
                    <a:pt x="5372100" y="3327400"/>
                  </a:lnTo>
                  <a:lnTo>
                    <a:pt x="5372100" y="3340100"/>
                  </a:lnTo>
                  <a:lnTo>
                    <a:pt x="5359400" y="3352800"/>
                  </a:lnTo>
                  <a:lnTo>
                    <a:pt x="5359400" y="3365500"/>
                  </a:lnTo>
                  <a:lnTo>
                    <a:pt x="5346700" y="3378200"/>
                  </a:lnTo>
                  <a:lnTo>
                    <a:pt x="5334000" y="3390900"/>
                  </a:lnTo>
                  <a:lnTo>
                    <a:pt x="5334000" y="3403600"/>
                  </a:lnTo>
                  <a:lnTo>
                    <a:pt x="5321300" y="3416300"/>
                  </a:lnTo>
                  <a:lnTo>
                    <a:pt x="5321300" y="3429000"/>
                  </a:lnTo>
                  <a:lnTo>
                    <a:pt x="5334000" y="3441700"/>
                  </a:lnTo>
                  <a:lnTo>
                    <a:pt x="5346700" y="3454400"/>
                  </a:lnTo>
                  <a:lnTo>
                    <a:pt x="5359400" y="3454400"/>
                  </a:lnTo>
                  <a:lnTo>
                    <a:pt x="5372100" y="3441700"/>
                  </a:lnTo>
                  <a:lnTo>
                    <a:pt x="5384800" y="3441700"/>
                  </a:lnTo>
                  <a:lnTo>
                    <a:pt x="5397500" y="3454400"/>
                  </a:lnTo>
                  <a:lnTo>
                    <a:pt x="5410200" y="3467100"/>
                  </a:lnTo>
                  <a:lnTo>
                    <a:pt x="5410200" y="3479800"/>
                  </a:lnTo>
                  <a:lnTo>
                    <a:pt x="5410200" y="3492500"/>
                  </a:lnTo>
                  <a:lnTo>
                    <a:pt x="5410200" y="3505200"/>
                  </a:lnTo>
                  <a:lnTo>
                    <a:pt x="5422900" y="3517900"/>
                  </a:lnTo>
                  <a:lnTo>
                    <a:pt x="5435600" y="3530600"/>
                  </a:lnTo>
                  <a:lnTo>
                    <a:pt x="5448300" y="3543300"/>
                  </a:lnTo>
                  <a:lnTo>
                    <a:pt x="5461000" y="3556000"/>
                  </a:lnTo>
                  <a:lnTo>
                    <a:pt x="5473700" y="3568700"/>
                  </a:lnTo>
                  <a:lnTo>
                    <a:pt x="5473700" y="3581400"/>
                  </a:lnTo>
                  <a:lnTo>
                    <a:pt x="5461000" y="3594100"/>
                  </a:lnTo>
                  <a:lnTo>
                    <a:pt x="5473700" y="3606800"/>
                  </a:lnTo>
                  <a:lnTo>
                    <a:pt x="5461000" y="3619500"/>
                  </a:lnTo>
                  <a:lnTo>
                    <a:pt x="5461000" y="3632200"/>
                  </a:lnTo>
                  <a:lnTo>
                    <a:pt x="5448300" y="3644900"/>
                  </a:lnTo>
                  <a:lnTo>
                    <a:pt x="5435600" y="3657600"/>
                  </a:lnTo>
                  <a:lnTo>
                    <a:pt x="5435600" y="3670300"/>
                  </a:lnTo>
                  <a:lnTo>
                    <a:pt x="5422900" y="3683000"/>
                  </a:lnTo>
                  <a:lnTo>
                    <a:pt x="5435600" y="3695700"/>
                  </a:lnTo>
                  <a:lnTo>
                    <a:pt x="5422900" y="3708400"/>
                  </a:lnTo>
                  <a:lnTo>
                    <a:pt x="5435600" y="3721100"/>
                  </a:lnTo>
                  <a:lnTo>
                    <a:pt x="5435600" y="3733800"/>
                  </a:lnTo>
                  <a:lnTo>
                    <a:pt x="5448300" y="3746500"/>
                  </a:lnTo>
                  <a:lnTo>
                    <a:pt x="5435600" y="3759200"/>
                  </a:lnTo>
                  <a:lnTo>
                    <a:pt x="5422900" y="3771900"/>
                  </a:lnTo>
                  <a:lnTo>
                    <a:pt x="5422900" y="3784600"/>
                  </a:lnTo>
                  <a:lnTo>
                    <a:pt x="5410200" y="3797300"/>
                  </a:lnTo>
                  <a:lnTo>
                    <a:pt x="5397500" y="3810000"/>
                  </a:lnTo>
                  <a:lnTo>
                    <a:pt x="5397500" y="3822700"/>
                  </a:lnTo>
                  <a:lnTo>
                    <a:pt x="5397500" y="3835400"/>
                  </a:lnTo>
                  <a:lnTo>
                    <a:pt x="5384800" y="3848100"/>
                  </a:lnTo>
                  <a:lnTo>
                    <a:pt x="5372100" y="3860800"/>
                  </a:lnTo>
                  <a:lnTo>
                    <a:pt x="5372100" y="3873500"/>
                  </a:lnTo>
                  <a:lnTo>
                    <a:pt x="5359400" y="3886200"/>
                  </a:lnTo>
                  <a:lnTo>
                    <a:pt x="5346700" y="3898900"/>
                  </a:lnTo>
                  <a:lnTo>
                    <a:pt x="5346700" y="3911600"/>
                  </a:lnTo>
                  <a:lnTo>
                    <a:pt x="5346700" y="3924300"/>
                  </a:lnTo>
                  <a:lnTo>
                    <a:pt x="5334000" y="3937000"/>
                  </a:lnTo>
                  <a:lnTo>
                    <a:pt x="5346700" y="3949700"/>
                  </a:lnTo>
                  <a:lnTo>
                    <a:pt x="5334000" y="3962400"/>
                  </a:lnTo>
                  <a:lnTo>
                    <a:pt x="5346700" y="3975100"/>
                  </a:lnTo>
                  <a:lnTo>
                    <a:pt x="5346700" y="3987800"/>
                  </a:lnTo>
                  <a:lnTo>
                    <a:pt x="5346700" y="40005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4" name="08"/>
            <p:cNvSpPr/>
            <p:nvPr/>
          </p:nvSpPr>
          <p:spPr>
            <a:xfrm>
              <a:off x="182880" y="1399540"/>
              <a:ext cx="944880" cy="1447800"/>
            </a:xfrm>
            <a:custGeom>
              <a:avLst/>
              <a:gdLst/>
              <a:ahLst/>
              <a:cxnLst/>
              <a:rect l="0" t="0" r="0" b="0"/>
              <a:pathLst>
                <a:path w="4724401" h="7239001">
                  <a:moveTo>
                    <a:pt x="3289300" y="1828800"/>
                  </a:moveTo>
                  <a:lnTo>
                    <a:pt x="3289300" y="1841500"/>
                  </a:lnTo>
                  <a:lnTo>
                    <a:pt x="3289300" y="1854200"/>
                  </a:lnTo>
                  <a:lnTo>
                    <a:pt x="3302000" y="1866900"/>
                  </a:lnTo>
                  <a:lnTo>
                    <a:pt x="3302000" y="1879600"/>
                  </a:lnTo>
                  <a:lnTo>
                    <a:pt x="3289300" y="1892300"/>
                  </a:lnTo>
                  <a:lnTo>
                    <a:pt x="3276600" y="1892300"/>
                  </a:lnTo>
                  <a:lnTo>
                    <a:pt x="3263900" y="1905000"/>
                  </a:lnTo>
                  <a:lnTo>
                    <a:pt x="3251200" y="1905000"/>
                  </a:lnTo>
                  <a:lnTo>
                    <a:pt x="3238500" y="1917700"/>
                  </a:lnTo>
                  <a:lnTo>
                    <a:pt x="3238500" y="1930400"/>
                  </a:lnTo>
                  <a:lnTo>
                    <a:pt x="3225800" y="1943100"/>
                  </a:lnTo>
                  <a:lnTo>
                    <a:pt x="3225800" y="1955800"/>
                  </a:lnTo>
                  <a:lnTo>
                    <a:pt x="3225800" y="1968500"/>
                  </a:lnTo>
                  <a:lnTo>
                    <a:pt x="3238500" y="1981200"/>
                  </a:lnTo>
                  <a:lnTo>
                    <a:pt x="3251200" y="1993900"/>
                  </a:lnTo>
                  <a:lnTo>
                    <a:pt x="3263900" y="2006600"/>
                  </a:lnTo>
                  <a:lnTo>
                    <a:pt x="3276600" y="2019300"/>
                  </a:lnTo>
                  <a:lnTo>
                    <a:pt x="3289300" y="2032000"/>
                  </a:lnTo>
                  <a:lnTo>
                    <a:pt x="3276600" y="2044700"/>
                  </a:lnTo>
                  <a:lnTo>
                    <a:pt x="3289300" y="2057400"/>
                  </a:lnTo>
                  <a:lnTo>
                    <a:pt x="3289300" y="2070100"/>
                  </a:lnTo>
                  <a:lnTo>
                    <a:pt x="3276600" y="2082800"/>
                  </a:lnTo>
                  <a:lnTo>
                    <a:pt x="3263900" y="2082800"/>
                  </a:lnTo>
                  <a:lnTo>
                    <a:pt x="3251200" y="2095500"/>
                  </a:lnTo>
                  <a:lnTo>
                    <a:pt x="3251200" y="2108200"/>
                  </a:lnTo>
                  <a:lnTo>
                    <a:pt x="3263900" y="2120900"/>
                  </a:lnTo>
                  <a:lnTo>
                    <a:pt x="3263900" y="2133600"/>
                  </a:lnTo>
                  <a:lnTo>
                    <a:pt x="3263900" y="2146300"/>
                  </a:lnTo>
                  <a:lnTo>
                    <a:pt x="3263900" y="2159000"/>
                  </a:lnTo>
                  <a:lnTo>
                    <a:pt x="3276600" y="2171700"/>
                  </a:lnTo>
                  <a:lnTo>
                    <a:pt x="3289300" y="2184400"/>
                  </a:lnTo>
                  <a:lnTo>
                    <a:pt x="3302000" y="2197100"/>
                  </a:lnTo>
                  <a:lnTo>
                    <a:pt x="3302000" y="2209800"/>
                  </a:lnTo>
                  <a:lnTo>
                    <a:pt x="3314700" y="2222500"/>
                  </a:lnTo>
                  <a:lnTo>
                    <a:pt x="3327400" y="2209800"/>
                  </a:lnTo>
                  <a:lnTo>
                    <a:pt x="3340100" y="2209800"/>
                  </a:lnTo>
                  <a:lnTo>
                    <a:pt x="3352800" y="2222500"/>
                  </a:lnTo>
                  <a:lnTo>
                    <a:pt x="3365500" y="2235200"/>
                  </a:lnTo>
                  <a:lnTo>
                    <a:pt x="3365500" y="2247900"/>
                  </a:lnTo>
                  <a:lnTo>
                    <a:pt x="3352800" y="2260600"/>
                  </a:lnTo>
                  <a:lnTo>
                    <a:pt x="3352800" y="2273300"/>
                  </a:lnTo>
                  <a:lnTo>
                    <a:pt x="3340100" y="2286000"/>
                  </a:lnTo>
                  <a:lnTo>
                    <a:pt x="3327400" y="2298700"/>
                  </a:lnTo>
                  <a:lnTo>
                    <a:pt x="3340100" y="2311400"/>
                  </a:lnTo>
                  <a:lnTo>
                    <a:pt x="3352800" y="2324100"/>
                  </a:lnTo>
                  <a:lnTo>
                    <a:pt x="3365500" y="2336800"/>
                  </a:lnTo>
                  <a:lnTo>
                    <a:pt x="3378200" y="2349500"/>
                  </a:lnTo>
                  <a:lnTo>
                    <a:pt x="3390900" y="2362200"/>
                  </a:lnTo>
                  <a:lnTo>
                    <a:pt x="3403600" y="2374900"/>
                  </a:lnTo>
                  <a:lnTo>
                    <a:pt x="3416300" y="2387600"/>
                  </a:lnTo>
                  <a:lnTo>
                    <a:pt x="3416300" y="2400300"/>
                  </a:lnTo>
                  <a:lnTo>
                    <a:pt x="3416300" y="2413000"/>
                  </a:lnTo>
                  <a:lnTo>
                    <a:pt x="3403600" y="2425700"/>
                  </a:lnTo>
                  <a:lnTo>
                    <a:pt x="3390900" y="2438400"/>
                  </a:lnTo>
                  <a:lnTo>
                    <a:pt x="3390900" y="2451100"/>
                  </a:lnTo>
                  <a:lnTo>
                    <a:pt x="3378200" y="2463800"/>
                  </a:lnTo>
                  <a:lnTo>
                    <a:pt x="3390900" y="2476500"/>
                  </a:lnTo>
                  <a:lnTo>
                    <a:pt x="3390900" y="2489200"/>
                  </a:lnTo>
                  <a:lnTo>
                    <a:pt x="3403600" y="2501900"/>
                  </a:lnTo>
                  <a:lnTo>
                    <a:pt x="3403600" y="2514600"/>
                  </a:lnTo>
                  <a:lnTo>
                    <a:pt x="3416300" y="2527300"/>
                  </a:lnTo>
                  <a:lnTo>
                    <a:pt x="3429000" y="2540000"/>
                  </a:lnTo>
                  <a:lnTo>
                    <a:pt x="3441700" y="2552700"/>
                  </a:lnTo>
                  <a:lnTo>
                    <a:pt x="3454400" y="2565400"/>
                  </a:lnTo>
                  <a:lnTo>
                    <a:pt x="3454400" y="2578100"/>
                  </a:lnTo>
                  <a:lnTo>
                    <a:pt x="3454400" y="2590800"/>
                  </a:lnTo>
                  <a:lnTo>
                    <a:pt x="3454400" y="2603500"/>
                  </a:lnTo>
                  <a:lnTo>
                    <a:pt x="3467100" y="2616200"/>
                  </a:lnTo>
                  <a:lnTo>
                    <a:pt x="3479800" y="2628900"/>
                  </a:lnTo>
                  <a:lnTo>
                    <a:pt x="3479800" y="2641600"/>
                  </a:lnTo>
                  <a:lnTo>
                    <a:pt x="3492500" y="2654300"/>
                  </a:lnTo>
                  <a:lnTo>
                    <a:pt x="3479800" y="2667000"/>
                  </a:lnTo>
                  <a:lnTo>
                    <a:pt x="3467100" y="2679700"/>
                  </a:lnTo>
                  <a:lnTo>
                    <a:pt x="3467100" y="2692400"/>
                  </a:lnTo>
                  <a:lnTo>
                    <a:pt x="3479800" y="2705100"/>
                  </a:lnTo>
                  <a:lnTo>
                    <a:pt x="3492500" y="2717800"/>
                  </a:lnTo>
                  <a:lnTo>
                    <a:pt x="3492500" y="2730500"/>
                  </a:lnTo>
                  <a:lnTo>
                    <a:pt x="3492500" y="2743200"/>
                  </a:lnTo>
                  <a:lnTo>
                    <a:pt x="3505200" y="2755900"/>
                  </a:lnTo>
                  <a:lnTo>
                    <a:pt x="3505200" y="2768600"/>
                  </a:lnTo>
                  <a:lnTo>
                    <a:pt x="3505200" y="2781300"/>
                  </a:lnTo>
                  <a:lnTo>
                    <a:pt x="3492500" y="2794000"/>
                  </a:lnTo>
                  <a:lnTo>
                    <a:pt x="3479800" y="2794000"/>
                  </a:lnTo>
                  <a:lnTo>
                    <a:pt x="3467100" y="2806700"/>
                  </a:lnTo>
                  <a:lnTo>
                    <a:pt x="3454400" y="2819400"/>
                  </a:lnTo>
                  <a:lnTo>
                    <a:pt x="3441700" y="2832100"/>
                  </a:lnTo>
                  <a:lnTo>
                    <a:pt x="3429000" y="2832100"/>
                  </a:lnTo>
                  <a:lnTo>
                    <a:pt x="3416300" y="2844800"/>
                  </a:lnTo>
                  <a:lnTo>
                    <a:pt x="3403600" y="2844800"/>
                  </a:lnTo>
                  <a:lnTo>
                    <a:pt x="3390900" y="2844800"/>
                  </a:lnTo>
                  <a:lnTo>
                    <a:pt x="3378200" y="2844800"/>
                  </a:lnTo>
                  <a:lnTo>
                    <a:pt x="3365500" y="2844800"/>
                  </a:lnTo>
                  <a:lnTo>
                    <a:pt x="3352800" y="2832100"/>
                  </a:lnTo>
                  <a:lnTo>
                    <a:pt x="3352800" y="2819400"/>
                  </a:lnTo>
                  <a:lnTo>
                    <a:pt x="3352800" y="2806700"/>
                  </a:lnTo>
                  <a:lnTo>
                    <a:pt x="3352800" y="2794000"/>
                  </a:lnTo>
                  <a:lnTo>
                    <a:pt x="3340100" y="2781300"/>
                  </a:lnTo>
                  <a:lnTo>
                    <a:pt x="3327400" y="2781300"/>
                  </a:lnTo>
                  <a:lnTo>
                    <a:pt x="3314700" y="2794000"/>
                  </a:lnTo>
                  <a:lnTo>
                    <a:pt x="3302000" y="2806700"/>
                  </a:lnTo>
                  <a:lnTo>
                    <a:pt x="3289300" y="2819400"/>
                  </a:lnTo>
                  <a:lnTo>
                    <a:pt x="3276600" y="2819400"/>
                  </a:lnTo>
                  <a:lnTo>
                    <a:pt x="3263900" y="2832100"/>
                  </a:lnTo>
                  <a:lnTo>
                    <a:pt x="3276600" y="2844800"/>
                  </a:lnTo>
                  <a:lnTo>
                    <a:pt x="3289300" y="2857500"/>
                  </a:lnTo>
                  <a:lnTo>
                    <a:pt x="3302000" y="2870200"/>
                  </a:lnTo>
                  <a:lnTo>
                    <a:pt x="3314700" y="2882900"/>
                  </a:lnTo>
                  <a:lnTo>
                    <a:pt x="3327400" y="2895600"/>
                  </a:lnTo>
                  <a:lnTo>
                    <a:pt x="3340100" y="2908300"/>
                  </a:lnTo>
                  <a:lnTo>
                    <a:pt x="3352800" y="2921000"/>
                  </a:lnTo>
                  <a:lnTo>
                    <a:pt x="3365500" y="2921000"/>
                  </a:lnTo>
                  <a:lnTo>
                    <a:pt x="3378200" y="2933700"/>
                  </a:lnTo>
                  <a:lnTo>
                    <a:pt x="3390900" y="2946400"/>
                  </a:lnTo>
                  <a:lnTo>
                    <a:pt x="3403600" y="2959100"/>
                  </a:lnTo>
                  <a:lnTo>
                    <a:pt x="3416300" y="2959100"/>
                  </a:lnTo>
                  <a:lnTo>
                    <a:pt x="3429000" y="2971800"/>
                  </a:lnTo>
                  <a:lnTo>
                    <a:pt x="3441700" y="2971800"/>
                  </a:lnTo>
                  <a:lnTo>
                    <a:pt x="3454400" y="2984500"/>
                  </a:lnTo>
                  <a:lnTo>
                    <a:pt x="3467100" y="2997200"/>
                  </a:lnTo>
                  <a:lnTo>
                    <a:pt x="3479800" y="3009900"/>
                  </a:lnTo>
                  <a:lnTo>
                    <a:pt x="3492500" y="3022600"/>
                  </a:lnTo>
                  <a:lnTo>
                    <a:pt x="3505200" y="3035300"/>
                  </a:lnTo>
                  <a:lnTo>
                    <a:pt x="3517900" y="3048000"/>
                  </a:lnTo>
                  <a:lnTo>
                    <a:pt x="3517900" y="3060700"/>
                  </a:lnTo>
                  <a:lnTo>
                    <a:pt x="3505200" y="3073400"/>
                  </a:lnTo>
                  <a:lnTo>
                    <a:pt x="3505200" y="3086100"/>
                  </a:lnTo>
                  <a:lnTo>
                    <a:pt x="3492500" y="3098800"/>
                  </a:lnTo>
                  <a:lnTo>
                    <a:pt x="3492500" y="3111500"/>
                  </a:lnTo>
                  <a:lnTo>
                    <a:pt x="3479800" y="3124200"/>
                  </a:lnTo>
                  <a:lnTo>
                    <a:pt x="3479800" y="3136900"/>
                  </a:lnTo>
                  <a:lnTo>
                    <a:pt x="3479800" y="3149600"/>
                  </a:lnTo>
                  <a:lnTo>
                    <a:pt x="3479800" y="3162300"/>
                  </a:lnTo>
                  <a:lnTo>
                    <a:pt x="3467100" y="3175000"/>
                  </a:lnTo>
                  <a:lnTo>
                    <a:pt x="3454400" y="3187700"/>
                  </a:lnTo>
                  <a:lnTo>
                    <a:pt x="3441700" y="3200400"/>
                  </a:lnTo>
                  <a:lnTo>
                    <a:pt x="3441700" y="3213100"/>
                  </a:lnTo>
                  <a:lnTo>
                    <a:pt x="3441700" y="3225800"/>
                  </a:lnTo>
                  <a:lnTo>
                    <a:pt x="3441700" y="3238500"/>
                  </a:lnTo>
                  <a:lnTo>
                    <a:pt x="3441700" y="3251200"/>
                  </a:lnTo>
                  <a:lnTo>
                    <a:pt x="3441700" y="3263900"/>
                  </a:lnTo>
                  <a:lnTo>
                    <a:pt x="3454400" y="3276600"/>
                  </a:lnTo>
                  <a:lnTo>
                    <a:pt x="3454400" y="3289300"/>
                  </a:lnTo>
                  <a:lnTo>
                    <a:pt x="3454400" y="3302000"/>
                  </a:lnTo>
                  <a:lnTo>
                    <a:pt x="3467100" y="3314700"/>
                  </a:lnTo>
                  <a:lnTo>
                    <a:pt x="3467100" y="3327400"/>
                  </a:lnTo>
                  <a:lnTo>
                    <a:pt x="3467100" y="3340100"/>
                  </a:lnTo>
                  <a:lnTo>
                    <a:pt x="3467100" y="3352800"/>
                  </a:lnTo>
                  <a:lnTo>
                    <a:pt x="3454400" y="3365500"/>
                  </a:lnTo>
                  <a:lnTo>
                    <a:pt x="3454400" y="3378200"/>
                  </a:lnTo>
                  <a:lnTo>
                    <a:pt x="3441700" y="3390900"/>
                  </a:lnTo>
                  <a:lnTo>
                    <a:pt x="3441700" y="3403600"/>
                  </a:lnTo>
                  <a:lnTo>
                    <a:pt x="3441700" y="3416300"/>
                  </a:lnTo>
                  <a:lnTo>
                    <a:pt x="3441700" y="3429000"/>
                  </a:lnTo>
                  <a:lnTo>
                    <a:pt x="3454400" y="3441700"/>
                  </a:lnTo>
                  <a:lnTo>
                    <a:pt x="3454400" y="3454400"/>
                  </a:lnTo>
                  <a:lnTo>
                    <a:pt x="3441700" y="3467100"/>
                  </a:lnTo>
                  <a:lnTo>
                    <a:pt x="3429000" y="3454400"/>
                  </a:lnTo>
                  <a:lnTo>
                    <a:pt x="3416300" y="3454400"/>
                  </a:lnTo>
                  <a:lnTo>
                    <a:pt x="3403600" y="3467100"/>
                  </a:lnTo>
                  <a:lnTo>
                    <a:pt x="3416300" y="3479800"/>
                  </a:lnTo>
                  <a:lnTo>
                    <a:pt x="3403600" y="3492500"/>
                  </a:lnTo>
                  <a:lnTo>
                    <a:pt x="3403600" y="3505200"/>
                  </a:lnTo>
                  <a:lnTo>
                    <a:pt x="3390900" y="3517900"/>
                  </a:lnTo>
                  <a:lnTo>
                    <a:pt x="3378200" y="3530600"/>
                  </a:lnTo>
                  <a:lnTo>
                    <a:pt x="3378200" y="3543300"/>
                  </a:lnTo>
                  <a:lnTo>
                    <a:pt x="3365500" y="3556000"/>
                  </a:lnTo>
                  <a:lnTo>
                    <a:pt x="3365500" y="3568700"/>
                  </a:lnTo>
                  <a:lnTo>
                    <a:pt x="3352800" y="3581400"/>
                  </a:lnTo>
                  <a:lnTo>
                    <a:pt x="3352800" y="3594100"/>
                  </a:lnTo>
                  <a:lnTo>
                    <a:pt x="3352800" y="3606800"/>
                  </a:lnTo>
                  <a:lnTo>
                    <a:pt x="3365500" y="3619500"/>
                  </a:lnTo>
                  <a:lnTo>
                    <a:pt x="3365500" y="3632200"/>
                  </a:lnTo>
                  <a:lnTo>
                    <a:pt x="3365500" y="3644900"/>
                  </a:lnTo>
                  <a:lnTo>
                    <a:pt x="3365500" y="3657600"/>
                  </a:lnTo>
                  <a:lnTo>
                    <a:pt x="3365500" y="3670300"/>
                  </a:lnTo>
                  <a:lnTo>
                    <a:pt x="3378200" y="3683000"/>
                  </a:lnTo>
                  <a:lnTo>
                    <a:pt x="3390900" y="3695700"/>
                  </a:lnTo>
                  <a:lnTo>
                    <a:pt x="3378200" y="3708400"/>
                  </a:lnTo>
                  <a:lnTo>
                    <a:pt x="3378200" y="3721100"/>
                  </a:lnTo>
                  <a:lnTo>
                    <a:pt x="3365500" y="3733800"/>
                  </a:lnTo>
                  <a:lnTo>
                    <a:pt x="3352800" y="3746500"/>
                  </a:lnTo>
                  <a:lnTo>
                    <a:pt x="3340100" y="3759200"/>
                  </a:lnTo>
                  <a:lnTo>
                    <a:pt x="3352800" y="3771900"/>
                  </a:lnTo>
                  <a:lnTo>
                    <a:pt x="3352800" y="3784600"/>
                  </a:lnTo>
                  <a:lnTo>
                    <a:pt x="3365500" y="3797300"/>
                  </a:lnTo>
                  <a:lnTo>
                    <a:pt x="3352800" y="3810000"/>
                  </a:lnTo>
                  <a:lnTo>
                    <a:pt x="3365500" y="3822700"/>
                  </a:lnTo>
                  <a:lnTo>
                    <a:pt x="3365500" y="3835400"/>
                  </a:lnTo>
                  <a:lnTo>
                    <a:pt x="3365500" y="3848100"/>
                  </a:lnTo>
                  <a:lnTo>
                    <a:pt x="3365500" y="3860800"/>
                  </a:lnTo>
                  <a:lnTo>
                    <a:pt x="3378200" y="3873500"/>
                  </a:lnTo>
                  <a:lnTo>
                    <a:pt x="3365500" y="3886200"/>
                  </a:lnTo>
                  <a:lnTo>
                    <a:pt x="3365500" y="3898900"/>
                  </a:lnTo>
                  <a:lnTo>
                    <a:pt x="3365500" y="3911600"/>
                  </a:lnTo>
                  <a:lnTo>
                    <a:pt x="3365500" y="3924300"/>
                  </a:lnTo>
                  <a:lnTo>
                    <a:pt x="3365500" y="3937000"/>
                  </a:lnTo>
                  <a:lnTo>
                    <a:pt x="3378200" y="3949700"/>
                  </a:lnTo>
                  <a:lnTo>
                    <a:pt x="3390900" y="3962400"/>
                  </a:lnTo>
                  <a:lnTo>
                    <a:pt x="3403600" y="3975100"/>
                  </a:lnTo>
                  <a:lnTo>
                    <a:pt x="3390900" y="3987800"/>
                  </a:lnTo>
                  <a:lnTo>
                    <a:pt x="3390900" y="4000500"/>
                  </a:lnTo>
                  <a:lnTo>
                    <a:pt x="3403600" y="4013200"/>
                  </a:lnTo>
                  <a:lnTo>
                    <a:pt x="3403600" y="4025900"/>
                  </a:lnTo>
                  <a:lnTo>
                    <a:pt x="3390900" y="4038600"/>
                  </a:lnTo>
                  <a:lnTo>
                    <a:pt x="3390900" y="4051300"/>
                  </a:lnTo>
                  <a:lnTo>
                    <a:pt x="3390900" y="4064000"/>
                  </a:lnTo>
                  <a:lnTo>
                    <a:pt x="3390900" y="4076700"/>
                  </a:lnTo>
                  <a:lnTo>
                    <a:pt x="3390900" y="4089400"/>
                  </a:lnTo>
                  <a:lnTo>
                    <a:pt x="3378200" y="4102100"/>
                  </a:lnTo>
                  <a:lnTo>
                    <a:pt x="3365500" y="4114800"/>
                  </a:lnTo>
                  <a:lnTo>
                    <a:pt x="3352800" y="4114800"/>
                  </a:lnTo>
                  <a:lnTo>
                    <a:pt x="3340100" y="4127500"/>
                  </a:lnTo>
                  <a:lnTo>
                    <a:pt x="3327400" y="4140200"/>
                  </a:lnTo>
                  <a:lnTo>
                    <a:pt x="3327400" y="4152900"/>
                  </a:lnTo>
                  <a:lnTo>
                    <a:pt x="3314700" y="4165600"/>
                  </a:lnTo>
                  <a:lnTo>
                    <a:pt x="3302000" y="4152900"/>
                  </a:lnTo>
                  <a:lnTo>
                    <a:pt x="3289300" y="4165600"/>
                  </a:lnTo>
                  <a:lnTo>
                    <a:pt x="3289300" y="4178300"/>
                  </a:lnTo>
                  <a:lnTo>
                    <a:pt x="3289300" y="4191000"/>
                  </a:lnTo>
                  <a:lnTo>
                    <a:pt x="3289300" y="4203700"/>
                  </a:lnTo>
                  <a:lnTo>
                    <a:pt x="3289300" y="4216400"/>
                  </a:lnTo>
                  <a:lnTo>
                    <a:pt x="3302000" y="4229100"/>
                  </a:lnTo>
                  <a:lnTo>
                    <a:pt x="3314700" y="4216400"/>
                  </a:lnTo>
                  <a:lnTo>
                    <a:pt x="3327400" y="4229100"/>
                  </a:lnTo>
                  <a:lnTo>
                    <a:pt x="3327400" y="4241800"/>
                  </a:lnTo>
                  <a:lnTo>
                    <a:pt x="3340100" y="4254500"/>
                  </a:lnTo>
                  <a:lnTo>
                    <a:pt x="3340100" y="4267200"/>
                  </a:lnTo>
                  <a:lnTo>
                    <a:pt x="3352800" y="4279900"/>
                  </a:lnTo>
                  <a:lnTo>
                    <a:pt x="3365500" y="4292600"/>
                  </a:lnTo>
                  <a:lnTo>
                    <a:pt x="3378200" y="4292600"/>
                  </a:lnTo>
                  <a:lnTo>
                    <a:pt x="3390900" y="4292600"/>
                  </a:lnTo>
                  <a:lnTo>
                    <a:pt x="3403600" y="4305300"/>
                  </a:lnTo>
                  <a:lnTo>
                    <a:pt x="3416300" y="4318000"/>
                  </a:lnTo>
                  <a:lnTo>
                    <a:pt x="3429000" y="4318000"/>
                  </a:lnTo>
                  <a:lnTo>
                    <a:pt x="3441700" y="4330700"/>
                  </a:lnTo>
                  <a:lnTo>
                    <a:pt x="3454400" y="4343400"/>
                  </a:lnTo>
                  <a:lnTo>
                    <a:pt x="3467100" y="4343400"/>
                  </a:lnTo>
                  <a:lnTo>
                    <a:pt x="3479800" y="4356100"/>
                  </a:lnTo>
                  <a:lnTo>
                    <a:pt x="3492500" y="4368800"/>
                  </a:lnTo>
                  <a:lnTo>
                    <a:pt x="3505200" y="4356100"/>
                  </a:lnTo>
                  <a:lnTo>
                    <a:pt x="3505200" y="4343400"/>
                  </a:lnTo>
                  <a:lnTo>
                    <a:pt x="3517900" y="4330700"/>
                  </a:lnTo>
                  <a:lnTo>
                    <a:pt x="3517900" y="4318000"/>
                  </a:lnTo>
                  <a:lnTo>
                    <a:pt x="3517900" y="4305300"/>
                  </a:lnTo>
                  <a:lnTo>
                    <a:pt x="3530600" y="4292600"/>
                  </a:lnTo>
                  <a:lnTo>
                    <a:pt x="3543300" y="4292600"/>
                  </a:lnTo>
                  <a:lnTo>
                    <a:pt x="3556000" y="4305300"/>
                  </a:lnTo>
                  <a:lnTo>
                    <a:pt x="3568700" y="4305300"/>
                  </a:lnTo>
                  <a:lnTo>
                    <a:pt x="3581400" y="4305300"/>
                  </a:lnTo>
                  <a:lnTo>
                    <a:pt x="3594100" y="4318000"/>
                  </a:lnTo>
                  <a:lnTo>
                    <a:pt x="3606800" y="4330700"/>
                  </a:lnTo>
                  <a:lnTo>
                    <a:pt x="3619500" y="4343400"/>
                  </a:lnTo>
                  <a:lnTo>
                    <a:pt x="3632200" y="4356100"/>
                  </a:lnTo>
                  <a:lnTo>
                    <a:pt x="3644900" y="4368800"/>
                  </a:lnTo>
                  <a:lnTo>
                    <a:pt x="3657600" y="4381500"/>
                  </a:lnTo>
                  <a:lnTo>
                    <a:pt x="3670300" y="4394200"/>
                  </a:lnTo>
                  <a:lnTo>
                    <a:pt x="3683000" y="4406900"/>
                  </a:lnTo>
                  <a:lnTo>
                    <a:pt x="3695700" y="4419600"/>
                  </a:lnTo>
                  <a:lnTo>
                    <a:pt x="3683000" y="4432300"/>
                  </a:lnTo>
                  <a:lnTo>
                    <a:pt x="3670300" y="4445000"/>
                  </a:lnTo>
                  <a:lnTo>
                    <a:pt x="3657600" y="4457700"/>
                  </a:lnTo>
                  <a:lnTo>
                    <a:pt x="3657600" y="4470400"/>
                  </a:lnTo>
                  <a:lnTo>
                    <a:pt x="3657600" y="4483100"/>
                  </a:lnTo>
                  <a:lnTo>
                    <a:pt x="3657600" y="4495800"/>
                  </a:lnTo>
                  <a:lnTo>
                    <a:pt x="3644900" y="4508500"/>
                  </a:lnTo>
                  <a:lnTo>
                    <a:pt x="3632200" y="4495800"/>
                  </a:lnTo>
                  <a:lnTo>
                    <a:pt x="3619500" y="4508500"/>
                  </a:lnTo>
                  <a:lnTo>
                    <a:pt x="3606800" y="4508500"/>
                  </a:lnTo>
                  <a:lnTo>
                    <a:pt x="3594100" y="4521200"/>
                  </a:lnTo>
                  <a:lnTo>
                    <a:pt x="3594100" y="4533900"/>
                  </a:lnTo>
                  <a:lnTo>
                    <a:pt x="3606800" y="4546600"/>
                  </a:lnTo>
                  <a:lnTo>
                    <a:pt x="3606800" y="4559300"/>
                  </a:lnTo>
                  <a:lnTo>
                    <a:pt x="3594100" y="4572000"/>
                  </a:lnTo>
                  <a:lnTo>
                    <a:pt x="3606800" y="4584700"/>
                  </a:lnTo>
                  <a:lnTo>
                    <a:pt x="3606800" y="4597400"/>
                  </a:lnTo>
                  <a:lnTo>
                    <a:pt x="3606800" y="4610100"/>
                  </a:lnTo>
                  <a:lnTo>
                    <a:pt x="3606800" y="4622800"/>
                  </a:lnTo>
                  <a:lnTo>
                    <a:pt x="3619500" y="4635500"/>
                  </a:lnTo>
                  <a:lnTo>
                    <a:pt x="3632200" y="4648200"/>
                  </a:lnTo>
                  <a:lnTo>
                    <a:pt x="3632200" y="4660900"/>
                  </a:lnTo>
                  <a:lnTo>
                    <a:pt x="3644900" y="4673600"/>
                  </a:lnTo>
                  <a:lnTo>
                    <a:pt x="3657600" y="4660900"/>
                  </a:lnTo>
                  <a:lnTo>
                    <a:pt x="3670300" y="4660900"/>
                  </a:lnTo>
                  <a:lnTo>
                    <a:pt x="3683000" y="4673600"/>
                  </a:lnTo>
                  <a:lnTo>
                    <a:pt x="3695700" y="4686300"/>
                  </a:lnTo>
                  <a:lnTo>
                    <a:pt x="3708400" y="4699000"/>
                  </a:lnTo>
                  <a:lnTo>
                    <a:pt x="3721100" y="4711700"/>
                  </a:lnTo>
                  <a:lnTo>
                    <a:pt x="3733800" y="4724400"/>
                  </a:lnTo>
                  <a:lnTo>
                    <a:pt x="3746500" y="4737100"/>
                  </a:lnTo>
                  <a:lnTo>
                    <a:pt x="3759200" y="4737100"/>
                  </a:lnTo>
                  <a:lnTo>
                    <a:pt x="3771900" y="4749800"/>
                  </a:lnTo>
                  <a:lnTo>
                    <a:pt x="3784600" y="4749800"/>
                  </a:lnTo>
                  <a:lnTo>
                    <a:pt x="3797300" y="4749800"/>
                  </a:lnTo>
                  <a:lnTo>
                    <a:pt x="3810000" y="4749800"/>
                  </a:lnTo>
                  <a:lnTo>
                    <a:pt x="3822700" y="4749800"/>
                  </a:lnTo>
                  <a:lnTo>
                    <a:pt x="3835400" y="4749800"/>
                  </a:lnTo>
                  <a:lnTo>
                    <a:pt x="3848100" y="4749800"/>
                  </a:lnTo>
                  <a:lnTo>
                    <a:pt x="3860800" y="4749800"/>
                  </a:lnTo>
                  <a:lnTo>
                    <a:pt x="3873500" y="4737100"/>
                  </a:lnTo>
                  <a:lnTo>
                    <a:pt x="3886200" y="4737100"/>
                  </a:lnTo>
                  <a:lnTo>
                    <a:pt x="3898900" y="4724400"/>
                  </a:lnTo>
                  <a:lnTo>
                    <a:pt x="3911600" y="4711700"/>
                  </a:lnTo>
                  <a:lnTo>
                    <a:pt x="3924300" y="4711700"/>
                  </a:lnTo>
                  <a:lnTo>
                    <a:pt x="3937000" y="4699000"/>
                  </a:lnTo>
                  <a:lnTo>
                    <a:pt x="3949700" y="4686300"/>
                  </a:lnTo>
                  <a:lnTo>
                    <a:pt x="3962400" y="4699000"/>
                  </a:lnTo>
                  <a:lnTo>
                    <a:pt x="3975100" y="4686300"/>
                  </a:lnTo>
                  <a:lnTo>
                    <a:pt x="3987800" y="4699000"/>
                  </a:lnTo>
                  <a:lnTo>
                    <a:pt x="4000500" y="4711700"/>
                  </a:lnTo>
                  <a:lnTo>
                    <a:pt x="4000500" y="4724400"/>
                  </a:lnTo>
                  <a:lnTo>
                    <a:pt x="4013200" y="4737100"/>
                  </a:lnTo>
                  <a:lnTo>
                    <a:pt x="4013200" y="4749800"/>
                  </a:lnTo>
                  <a:lnTo>
                    <a:pt x="4013200" y="4762500"/>
                  </a:lnTo>
                  <a:lnTo>
                    <a:pt x="4013200" y="4775200"/>
                  </a:lnTo>
                  <a:lnTo>
                    <a:pt x="4013200" y="4787900"/>
                  </a:lnTo>
                  <a:lnTo>
                    <a:pt x="4025900" y="4800600"/>
                  </a:lnTo>
                  <a:lnTo>
                    <a:pt x="4025900" y="4813300"/>
                  </a:lnTo>
                  <a:lnTo>
                    <a:pt x="4025900" y="4826000"/>
                  </a:lnTo>
                  <a:lnTo>
                    <a:pt x="4025900" y="4838700"/>
                  </a:lnTo>
                  <a:lnTo>
                    <a:pt x="4025900" y="4851400"/>
                  </a:lnTo>
                  <a:lnTo>
                    <a:pt x="4038600" y="4864100"/>
                  </a:lnTo>
                  <a:lnTo>
                    <a:pt x="4025900" y="4876800"/>
                  </a:lnTo>
                  <a:lnTo>
                    <a:pt x="4013200" y="4889500"/>
                  </a:lnTo>
                  <a:lnTo>
                    <a:pt x="4000500" y="4902200"/>
                  </a:lnTo>
                  <a:lnTo>
                    <a:pt x="4000500" y="4914900"/>
                  </a:lnTo>
                  <a:lnTo>
                    <a:pt x="4000500" y="4927600"/>
                  </a:lnTo>
                  <a:lnTo>
                    <a:pt x="4000500" y="4940300"/>
                  </a:lnTo>
                  <a:lnTo>
                    <a:pt x="3987800" y="4953000"/>
                  </a:lnTo>
                  <a:lnTo>
                    <a:pt x="4000500" y="4965700"/>
                  </a:lnTo>
                  <a:lnTo>
                    <a:pt x="4013200" y="4978400"/>
                  </a:lnTo>
                  <a:lnTo>
                    <a:pt x="4025900" y="4991100"/>
                  </a:lnTo>
                  <a:lnTo>
                    <a:pt x="4025900" y="5003800"/>
                  </a:lnTo>
                  <a:lnTo>
                    <a:pt x="4013200" y="5016500"/>
                  </a:lnTo>
                  <a:lnTo>
                    <a:pt x="4000500" y="5029200"/>
                  </a:lnTo>
                  <a:lnTo>
                    <a:pt x="3987800" y="5041900"/>
                  </a:lnTo>
                  <a:lnTo>
                    <a:pt x="3975100" y="5041900"/>
                  </a:lnTo>
                  <a:lnTo>
                    <a:pt x="3962400" y="5054600"/>
                  </a:lnTo>
                  <a:lnTo>
                    <a:pt x="3949700" y="5067300"/>
                  </a:lnTo>
                  <a:lnTo>
                    <a:pt x="3949700" y="5080000"/>
                  </a:lnTo>
                  <a:lnTo>
                    <a:pt x="3937000" y="5092700"/>
                  </a:lnTo>
                  <a:lnTo>
                    <a:pt x="3949700" y="5105400"/>
                  </a:lnTo>
                  <a:lnTo>
                    <a:pt x="3962400" y="5105400"/>
                  </a:lnTo>
                  <a:lnTo>
                    <a:pt x="3975100" y="5105400"/>
                  </a:lnTo>
                  <a:lnTo>
                    <a:pt x="3987800" y="5105400"/>
                  </a:lnTo>
                  <a:lnTo>
                    <a:pt x="4000500" y="5105400"/>
                  </a:lnTo>
                  <a:lnTo>
                    <a:pt x="4013200" y="5105400"/>
                  </a:lnTo>
                  <a:lnTo>
                    <a:pt x="4025900" y="5105400"/>
                  </a:lnTo>
                  <a:lnTo>
                    <a:pt x="4038600" y="5105400"/>
                  </a:lnTo>
                  <a:lnTo>
                    <a:pt x="4051300" y="5105400"/>
                  </a:lnTo>
                  <a:lnTo>
                    <a:pt x="4064000" y="5105400"/>
                  </a:lnTo>
                  <a:lnTo>
                    <a:pt x="4076700" y="5118100"/>
                  </a:lnTo>
                  <a:lnTo>
                    <a:pt x="4089400" y="5130800"/>
                  </a:lnTo>
                  <a:lnTo>
                    <a:pt x="4102100" y="5143500"/>
                  </a:lnTo>
                  <a:lnTo>
                    <a:pt x="4114800" y="5156200"/>
                  </a:lnTo>
                  <a:lnTo>
                    <a:pt x="4127500" y="5168900"/>
                  </a:lnTo>
                  <a:lnTo>
                    <a:pt x="4140200" y="5168900"/>
                  </a:lnTo>
                  <a:lnTo>
                    <a:pt x="4152900" y="5168900"/>
                  </a:lnTo>
                  <a:lnTo>
                    <a:pt x="4165600" y="5181600"/>
                  </a:lnTo>
                  <a:lnTo>
                    <a:pt x="4178300" y="5194300"/>
                  </a:lnTo>
                  <a:lnTo>
                    <a:pt x="4191000" y="5207000"/>
                  </a:lnTo>
                  <a:lnTo>
                    <a:pt x="4203700" y="5219700"/>
                  </a:lnTo>
                  <a:lnTo>
                    <a:pt x="4216400" y="5219700"/>
                  </a:lnTo>
                  <a:lnTo>
                    <a:pt x="4229100" y="5219700"/>
                  </a:lnTo>
                  <a:lnTo>
                    <a:pt x="4241800" y="5219700"/>
                  </a:lnTo>
                  <a:lnTo>
                    <a:pt x="4254500" y="5207000"/>
                  </a:lnTo>
                  <a:lnTo>
                    <a:pt x="4267200" y="5194300"/>
                  </a:lnTo>
                  <a:lnTo>
                    <a:pt x="4279900" y="5181600"/>
                  </a:lnTo>
                  <a:lnTo>
                    <a:pt x="4292600" y="5168900"/>
                  </a:lnTo>
                  <a:lnTo>
                    <a:pt x="4292600" y="5156200"/>
                  </a:lnTo>
                  <a:lnTo>
                    <a:pt x="4305300" y="5143500"/>
                  </a:lnTo>
                  <a:lnTo>
                    <a:pt x="4305300" y="5130800"/>
                  </a:lnTo>
                  <a:lnTo>
                    <a:pt x="4305300" y="5118100"/>
                  </a:lnTo>
                  <a:lnTo>
                    <a:pt x="4305300" y="5105400"/>
                  </a:lnTo>
                  <a:lnTo>
                    <a:pt x="4318000" y="5092700"/>
                  </a:lnTo>
                  <a:lnTo>
                    <a:pt x="4330700" y="5092700"/>
                  </a:lnTo>
                  <a:lnTo>
                    <a:pt x="4343400" y="5092700"/>
                  </a:lnTo>
                  <a:lnTo>
                    <a:pt x="4356100" y="5092700"/>
                  </a:lnTo>
                  <a:lnTo>
                    <a:pt x="4368800" y="5105400"/>
                  </a:lnTo>
                  <a:lnTo>
                    <a:pt x="4381500" y="5105400"/>
                  </a:lnTo>
                  <a:lnTo>
                    <a:pt x="4394200" y="5105400"/>
                  </a:lnTo>
                  <a:lnTo>
                    <a:pt x="4406900" y="5118100"/>
                  </a:lnTo>
                  <a:lnTo>
                    <a:pt x="4419600" y="5118100"/>
                  </a:lnTo>
                  <a:lnTo>
                    <a:pt x="4432300" y="5130800"/>
                  </a:lnTo>
                  <a:lnTo>
                    <a:pt x="4445000" y="5143500"/>
                  </a:lnTo>
                  <a:lnTo>
                    <a:pt x="4457700" y="5156200"/>
                  </a:lnTo>
                  <a:lnTo>
                    <a:pt x="4470400" y="5168900"/>
                  </a:lnTo>
                  <a:lnTo>
                    <a:pt x="4483100" y="5168900"/>
                  </a:lnTo>
                  <a:lnTo>
                    <a:pt x="4495800" y="5181600"/>
                  </a:lnTo>
                  <a:lnTo>
                    <a:pt x="4508500" y="5181600"/>
                  </a:lnTo>
                  <a:lnTo>
                    <a:pt x="4521200" y="5181600"/>
                  </a:lnTo>
                  <a:lnTo>
                    <a:pt x="4533900" y="5181600"/>
                  </a:lnTo>
                  <a:lnTo>
                    <a:pt x="4546600" y="5194300"/>
                  </a:lnTo>
                  <a:lnTo>
                    <a:pt x="4559300" y="5207000"/>
                  </a:lnTo>
                  <a:lnTo>
                    <a:pt x="4559300" y="5219700"/>
                  </a:lnTo>
                  <a:lnTo>
                    <a:pt x="4546600" y="5232400"/>
                  </a:lnTo>
                  <a:lnTo>
                    <a:pt x="4559300" y="5245100"/>
                  </a:lnTo>
                  <a:lnTo>
                    <a:pt x="4559300" y="5257800"/>
                  </a:lnTo>
                  <a:lnTo>
                    <a:pt x="4572000" y="5270500"/>
                  </a:lnTo>
                  <a:lnTo>
                    <a:pt x="4584700" y="5283200"/>
                  </a:lnTo>
                  <a:lnTo>
                    <a:pt x="4597400" y="5295900"/>
                  </a:lnTo>
                  <a:lnTo>
                    <a:pt x="4610100" y="5308600"/>
                  </a:lnTo>
                  <a:lnTo>
                    <a:pt x="4622800" y="5321300"/>
                  </a:lnTo>
                  <a:lnTo>
                    <a:pt x="4635500" y="5334000"/>
                  </a:lnTo>
                  <a:lnTo>
                    <a:pt x="4648200" y="5346700"/>
                  </a:lnTo>
                  <a:lnTo>
                    <a:pt x="4660900" y="5359400"/>
                  </a:lnTo>
                  <a:lnTo>
                    <a:pt x="4648200" y="5372100"/>
                  </a:lnTo>
                  <a:lnTo>
                    <a:pt x="4660900" y="5384800"/>
                  </a:lnTo>
                  <a:lnTo>
                    <a:pt x="4673600" y="5397500"/>
                  </a:lnTo>
                  <a:lnTo>
                    <a:pt x="4686300" y="5397500"/>
                  </a:lnTo>
                  <a:lnTo>
                    <a:pt x="4699000" y="5410200"/>
                  </a:lnTo>
                  <a:lnTo>
                    <a:pt x="4699000" y="5422900"/>
                  </a:lnTo>
                  <a:lnTo>
                    <a:pt x="4699000" y="5435600"/>
                  </a:lnTo>
                  <a:lnTo>
                    <a:pt x="4699000" y="5448300"/>
                  </a:lnTo>
                  <a:lnTo>
                    <a:pt x="4699000" y="5461000"/>
                  </a:lnTo>
                  <a:lnTo>
                    <a:pt x="4699000" y="5473700"/>
                  </a:lnTo>
                  <a:lnTo>
                    <a:pt x="4699000" y="5486400"/>
                  </a:lnTo>
                  <a:lnTo>
                    <a:pt x="4699000" y="5499100"/>
                  </a:lnTo>
                  <a:lnTo>
                    <a:pt x="4686300" y="5511800"/>
                  </a:lnTo>
                  <a:lnTo>
                    <a:pt x="4686300" y="5524500"/>
                  </a:lnTo>
                  <a:lnTo>
                    <a:pt x="4686300" y="5537200"/>
                  </a:lnTo>
                  <a:lnTo>
                    <a:pt x="4673600" y="5549900"/>
                  </a:lnTo>
                  <a:lnTo>
                    <a:pt x="4660900" y="5562600"/>
                  </a:lnTo>
                  <a:lnTo>
                    <a:pt x="4673600" y="5575300"/>
                  </a:lnTo>
                  <a:lnTo>
                    <a:pt x="4686300" y="5588000"/>
                  </a:lnTo>
                  <a:lnTo>
                    <a:pt x="4699000" y="5600700"/>
                  </a:lnTo>
                  <a:lnTo>
                    <a:pt x="4699000" y="5613400"/>
                  </a:lnTo>
                  <a:lnTo>
                    <a:pt x="4711700" y="5626100"/>
                  </a:lnTo>
                  <a:lnTo>
                    <a:pt x="4724400" y="5638800"/>
                  </a:lnTo>
                  <a:lnTo>
                    <a:pt x="4711700" y="5651500"/>
                  </a:lnTo>
                  <a:lnTo>
                    <a:pt x="4699000" y="5651500"/>
                  </a:lnTo>
                  <a:lnTo>
                    <a:pt x="4686300" y="5664200"/>
                  </a:lnTo>
                  <a:lnTo>
                    <a:pt x="4673600" y="5676900"/>
                  </a:lnTo>
                  <a:lnTo>
                    <a:pt x="4660900" y="5676900"/>
                  </a:lnTo>
                  <a:lnTo>
                    <a:pt x="4648200" y="5664200"/>
                  </a:lnTo>
                  <a:lnTo>
                    <a:pt x="4635500" y="5664200"/>
                  </a:lnTo>
                  <a:lnTo>
                    <a:pt x="4622800" y="5664200"/>
                  </a:lnTo>
                  <a:lnTo>
                    <a:pt x="4610100" y="5676900"/>
                  </a:lnTo>
                  <a:lnTo>
                    <a:pt x="4610100" y="5689600"/>
                  </a:lnTo>
                  <a:lnTo>
                    <a:pt x="4610100" y="5702300"/>
                  </a:lnTo>
                  <a:lnTo>
                    <a:pt x="4610100" y="5715000"/>
                  </a:lnTo>
                  <a:lnTo>
                    <a:pt x="4610100" y="5727700"/>
                  </a:lnTo>
                  <a:lnTo>
                    <a:pt x="4610100" y="5740400"/>
                  </a:lnTo>
                  <a:lnTo>
                    <a:pt x="4610100" y="5753100"/>
                  </a:lnTo>
                  <a:lnTo>
                    <a:pt x="4597400" y="5765800"/>
                  </a:lnTo>
                  <a:lnTo>
                    <a:pt x="4584700" y="5778500"/>
                  </a:lnTo>
                  <a:lnTo>
                    <a:pt x="4572000" y="5791200"/>
                  </a:lnTo>
                  <a:lnTo>
                    <a:pt x="4584700" y="5803900"/>
                  </a:lnTo>
                  <a:lnTo>
                    <a:pt x="4584700" y="5816600"/>
                  </a:lnTo>
                  <a:lnTo>
                    <a:pt x="4584700" y="5829300"/>
                  </a:lnTo>
                  <a:lnTo>
                    <a:pt x="4584700" y="5842000"/>
                  </a:lnTo>
                  <a:lnTo>
                    <a:pt x="4572000" y="5854700"/>
                  </a:lnTo>
                  <a:lnTo>
                    <a:pt x="4559300" y="5867400"/>
                  </a:lnTo>
                  <a:lnTo>
                    <a:pt x="4559300" y="5880100"/>
                  </a:lnTo>
                  <a:lnTo>
                    <a:pt x="4572000" y="5892800"/>
                  </a:lnTo>
                  <a:lnTo>
                    <a:pt x="4559300" y="5905500"/>
                  </a:lnTo>
                  <a:lnTo>
                    <a:pt x="4546600" y="5918200"/>
                  </a:lnTo>
                  <a:lnTo>
                    <a:pt x="4533900" y="5930900"/>
                  </a:lnTo>
                  <a:lnTo>
                    <a:pt x="4521200" y="5943600"/>
                  </a:lnTo>
                  <a:lnTo>
                    <a:pt x="4508500" y="5943600"/>
                  </a:lnTo>
                  <a:lnTo>
                    <a:pt x="4495800" y="5943600"/>
                  </a:lnTo>
                  <a:lnTo>
                    <a:pt x="4483100" y="5943600"/>
                  </a:lnTo>
                  <a:lnTo>
                    <a:pt x="4470400" y="5943600"/>
                  </a:lnTo>
                  <a:lnTo>
                    <a:pt x="4457700" y="5943600"/>
                  </a:lnTo>
                  <a:lnTo>
                    <a:pt x="4445000" y="5943600"/>
                  </a:lnTo>
                  <a:lnTo>
                    <a:pt x="4432300" y="5943600"/>
                  </a:lnTo>
                  <a:lnTo>
                    <a:pt x="4419600" y="5956300"/>
                  </a:lnTo>
                  <a:lnTo>
                    <a:pt x="4406900" y="5969000"/>
                  </a:lnTo>
                  <a:lnTo>
                    <a:pt x="4406900" y="5981700"/>
                  </a:lnTo>
                  <a:lnTo>
                    <a:pt x="4394200" y="5994400"/>
                  </a:lnTo>
                  <a:lnTo>
                    <a:pt x="4381500" y="6007100"/>
                  </a:lnTo>
                  <a:lnTo>
                    <a:pt x="4368800" y="6007100"/>
                  </a:lnTo>
                  <a:lnTo>
                    <a:pt x="4356100" y="6007100"/>
                  </a:lnTo>
                  <a:lnTo>
                    <a:pt x="4343400" y="6007100"/>
                  </a:lnTo>
                  <a:lnTo>
                    <a:pt x="4330700" y="6019800"/>
                  </a:lnTo>
                  <a:lnTo>
                    <a:pt x="4318000" y="6032500"/>
                  </a:lnTo>
                  <a:lnTo>
                    <a:pt x="4330700" y="6045200"/>
                  </a:lnTo>
                  <a:lnTo>
                    <a:pt x="4343400" y="6057900"/>
                  </a:lnTo>
                  <a:lnTo>
                    <a:pt x="4330700" y="6070600"/>
                  </a:lnTo>
                  <a:lnTo>
                    <a:pt x="4318000" y="6083300"/>
                  </a:lnTo>
                  <a:lnTo>
                    <a:pt x="4305300" y="6096000"/>
                  </a:lnTo>
                  <a:lnTo>
                    <a:pt x="4292600" y="6083300"/>
                  </a:lnTo>
                  <a:lnTo>
                    <a:pt x="4292600" y="6070600"/>
                  </a:lnTo>
                  <a:lnTo>
                    <a:pt x="4279900" y="6057900"/>
                  </a:lnTo>
                  <a:lnTo>
                    <a:pt x="4267200" y="6045200"/>
                  </a:lnTo>
                  <a:lnTo>
                    <a:pt x="4254500" y="6032500"/>
                  </a:lnTo>
                  <a:lnTo>
                    <a:pt x="4241800" y="6019800"/>
                  </a:lnTo>
                  <a:lnTo>
                    <a:pt x="4229100" y="6019800"/>
                  </a:lnTo>
                  <a:lnTo>
                    <a:pt x="4216400" y="6007100"/>
                  </a:lnTo>
                  <a:lnTo>
                    <a:pt x="4203700" y="5994400"/>
                  </a:lnTo>
                  <a:lnTo>
                    <a:pt x="4203700" y="5981700"/>
                  </a:lnTo>
                  <a:lnTo>
                    <a:pt x="4216400" y="5969000"/>
                  </a:lnTo>
                  <a:lnTo>
                    <a:pt x="4216400" y="5956300"/>
                  </a:lnTo>
                  <a:lnTo>
                    <a:pt x="4216400" y="5943600"/>
                  </a:lnTo>
                  <a:lnTo>
                    <a:pt x="4216400" y="5930900"/>
                  </a:lnTo>
                  <a:lnTo>
                    <a:pt x="4216400" y="5918200"/>
                  </a:lnTo>
                  <a:lnTo>
                    <a:pt x="4203700" y="5905500"/>
                  </a:lnTo>
                  <a:lnTo>
                    <a:pt x="4191000" y="5892800"/>
                  </a:lnTo>
                  <a:lnTo>
                    <a:pt x="4178300" y="5892800"/>
                  </a:lnTo>
                  <a:lnTo>
                    <a:pt x="4165600" y="5892800"/>
                  </a:lnTo>
                  <a:lnTo>
                    <a:pt x="4152900" y="5892800"/>
                  </a:lnTo>
                  <a:lnTo>
                    <a:pt x="4140200" y="5892800"/>
                  </a:lnTo>
                  <a:lnTo>
                    <a:pt x="4127500" y="5880100"/>
                  </a:lnTo>
                  <a:lnTo>
                    <a:pt x="4114800" y="5880100"/>
                  </a:lnTo>
                  <a:lnTo>
                    <a:pt x="4102100" y="5880100"/>
                  </a:lnTo>
                  <a:lnTo>
                    <a:pt x="4089400" y="5880100"/>
                  </a:lnTo>
                  <a:lnTo>
                    <a:pt x="4076700" y="5880100"/>
                  </a:lnTo>
                  <a:lnTo>
                    <a:pt x="4064000" y="5880100"/>
                  </a:lnTo>
                  <a:lnTo>
                    <a:pt x="4051300" y="5880100"/>
                  </a:lnTo>
                  <a:lnTo>
                    <a:pt x="4038600" y="5867400"/>
                  </a:lnTo>
                  <a:lnTo>
                    <a:pt x="4051300" y="5854700"/>
                  </a:lnTo>
                  <a:lnTo>
                    <a:pt x="4051300" y="5842000"/>
                  </a:lnTo>
                  <a:lnTo>
                    <a:pt x="4051300" y="5829300"/>
                  </a:lnTo>
                  <a:lnTo>
                    <a:pt x="4064000" y="5816600"/>
                  </a:lnTo>
                  <a:lnTo>
                    <a:pt x="4064000" y="5803900"/>
                  </a:lnTo>
                  <a:lnTo>
                    <a:pt x="4064000" y="5791200"/>
                  </a:lnTo>
                  <a:lnTo>
                    <a:pt x="4076700" y="5778500"/>
                  </a:lnTo>
                  <a:lnTo>
                    <a:pt x="4076700" y="5765800"/>
                  </a:lnTo>
                  <a:lnTo>
                    <a:pt x="4076700" y="5753100"/>
                  </a:lnTo>
                  <a:lnTo>
                    <a:pt x="4076700" y="5740400"/>
                  </a:lnTo>
                  <a:lnTo>
                    <a:pt x="4089400" y="5727700"/>
                  </a:lnTo>
                  <a:lnTo>
                    <a:pt x="4089400" y="5715000"/>
                  </a:lnTo>
                  <a:lnTo>
                    <a:pt x="4089400" y="5702300"/>
                  </a:lnTo>
                  <a:lnTo>
                    <a:pt x="4102100" y="5689600"/>
                  </a:lnTo>
                  <a:lnTo>
                    <a:pt x="4102100" y="5676900"/>
                  </a:lnTo>
                  <a:lnTo>
                    <a:pt x="4089400" y="5664200"/>
                  </a:lnTo>
                  <a:lnTo>
                    <a:pt x="4076700" y="5676900"/>
                  </a:lnTo>
                  <a:lnTo>
                    <a:pt x="4064000" y="5689600"/>
                  </a:lnTo>
                  <a:lnTo>
                    <a:pt x="4051300" y="5689600"/>
                  </a:lnTo>
                  <a:lnTo>
                    <a:pt x="4038600" y="5689600"/>
                  </a:lnTo>
                  <a:lnTo>
                    <a:pt x="4025900" y="5689600"/>
                  </a:lnTo>
                  <a:lnTo>
                    <a:pt x="4013200" y="5676900"/>
                  </a:lnTo>
                  <a:lnTo>
                    <a:pt x="4000500" y="5689600"/>
                  </a:lnTo>
                  <a:lnTo>
                    <a:pt x="3987800" y="5689600"/>
                  </a:lnTo>
                  <a:lnTo>
                    <a:pt x="3975100" y="5676900"/>
                  </a:lnTo>
                  <a:lnTo>
                    <a:pt x="3962400" y="5664200"/>
                  </a:lnTo>
                  <a:lnTo>
                    <a:pt x="3949700" y="5664200"/>
                  </a:lnTo>
                  <a:lnTo>
                    <a:pt x="3937000" y="5664200"/>
                  </a:lnTo>
                  <a:lnTo>
                    <a:pt x="3924300" y="5664200"/>
                  </a:lnTo>
                  <a:lnTo>
                    <a:pt x="3911600" y="5664200"/>
                  </a:lnTo>
                  <a:lnTo>
                    <a:pt x="3898900" y="5664200"/>
                  </a:lnTo>
                  <a:lnTo>
                    <a:pt x="3886200" y="5651500"/>
                  </a:lnTo>
                  <a:lnTo>
                    <a:pt x="3873500" y="5638800"/>
                  </a:lnTo>
                  <a:lnTo>
                    <a:pt x="3860800" y="5626100"/>
                  </a:lnTo>
                  <a:lnTo>
                    <a:pt x="3848100" y="5626100"/>
                  </a:lnTo>
                  <a:lnTo>
                    <a:pt x="3835400" y="5613400"/>
                  </a:lnTo>
                  <a:lnTo>
                    <a:pt x="3822700" y="5600700"/>
                  </a:lnTo>
                  <a:lnTo>
                    <a:pt x="3810000" y="5600700"/>
                  </a:lnTo>
                  <a:lnTo>
                    <a:pt x="3797300" y="5588000"/>
                  </a:lnTo>
                  <a:lnTo>
                    <a:pt x="3784600" y="5588000"/>
                  </a:lnTo>
                  <a:lnTo>
                    <a:pt x="3771900" y="5588000"/>
                  </a:lnTo>
                  <a:lnTo>
                    <a:pt x="3759200" y="5588000"/>
                  </a:lnTo>
                  <a:lnTo>
                    <a:pt x="3746500" y="5588000"/>
                  </a:lnTo>
                  <a:lnTo>
                    <a:pt x="3733800" y="5575300"/>
                  </a:lnTo>
                  <a:lnTo>
                    <a:pt x="3721100" y="5562600"/>
                  </a:lnTo>
                  <a:lnTo>
                    <a:pt x="3733800" y="5549900"/>
                  </a:lnTo>
                  <a:lnTo>
                    <a:pt x="3733800" y="5537200"/>
                  </a:lnTo>
                  <a:lnTo>
                    <a:pt x="3733800" y="5524500"/>
                  </a:lnTo>
                  <a:lnTo>
                    <a:pt x="3733800" y="5511800"/>
                  </a:lnTo>
                  <a:lnTo>
                    <a:pt x="3733800" y="5499100"/>
                  </a:lnTo>
                  <a:lnTo>
                    <a:pt x="3721100" y="5486400"/>
                  </a:lnTo>
                  <a:lnTo>
                    <a:pt x="3708400" y="5499100"/>
                  </a:lnTo>
                  <a:lnTo>
                    <a:pt x="3695700" y="5486400"/>
                  </a:lnTo>
                  <a:lnTo>
                    <a:pt x="3683000" y="5486400"/>
                  </a:lnTo>
                  <a:lnTo>
                    <a:pt x="3670300" y="5486400"/>
                  </a:lnTo>
                  <a:lnTo>
                    <a:pt x="3657600" y="5486400"/>
                  </a:lnTo>
                  <a:lnTo>
                    <a:pt x="3644900" y="5486400"/>
                  </a:lnTo>
                  <a:lnTo>
                    <a:pt x="3632200" y="5486400"/>
                  </a:lnTo>
                  <a:lnTo>
                    <a:pt x="3619500" y="5486400"/>
                  </a:lnTo>
                  <a:lnTo>
                    <a:pt x="3606800" y="5486400"/>
                  </a:lnTo>
                  <a:lnTo>
                    <a:pt x="3594100" y="5499100"/>
                  </a:lnTo>
                  <a:lnTo>
                    <a:pt x="3581400" y="5511800"/>
                  </a:lnTo>
                  <a:lnTo>
                    <a:pt x="3568700" y="5511800"/>
                  </a:lnTo>
                  <a:lnTo>
                    <a:pt x="3556000" y="5524500"/>
                  </a:lnTo>
                  <a:lnTo>
                    <a:pt x="3556000" y="5537200"/>
                  </a:lnTo>
                  <a:lnTo>
                    <a:pt x="3543300" y="5549900"/>
                  </a:lnTo>
                  <a:lnTo>
                    <a:pt x="3556000" y="5562600"/>
                  </a:lnTo>
                  <a:lnTo>
                    <a:pt x="3568700" y="5575300"/>
                  </a:lnTo>
                  <a:lnTo>
                    <a:pt x="3581400" y="5588000"/>
                  </a:lnTo>
                  <a:lnTo>
                    <a:pt x="3594100" y="5588000"/>
                  </a:lnTo>
                  <a:lnTo>
                    <a:pt x="3606800" y="5588000"/>
                  </a:lnTo>
                  <a:lnTo>
                    <a:pt x="3619500" y="5588000"/>
                  </a:lnTo>
                  <a:lnTo>
                    <a:pt x="3632200" y="5588000"/>
                  </a:lnTo>
                  <a:lnTo>
                    <a:pt x="3644900" y="5588000"/>
                  </a:lnTo>
                  <a:lnTo>
                    <a:pt x="3657600" y="5588000"/>
                  </a:lnTo>
                  <a:lnTo>
                    <a:pt x="3670300" y="5600700"/>
                  </a:lnTo>
                  <a:lnTo>
                    <a:pt x="3657600" y="5613400"/>
                  </a:lnTo>
                  <a:lnTo>
                    <a:pt x="3644900" y="5626100"/>
                  </a:lnTo>
                  <a:lnTo>
                    <a:pt x="3632200" y="5626100"/>
                  </a:lnTo>
                  <a:lnTo>
                    <a:pt x="3619500" y="5638800"/>
                  </a:lnTo>
                  <a:lnTo>
                    <a:pt x="3606800" y="5638800"/>
                  </a:lnTo>
                  <a:lnTo>
                    <a:pt x="3594100" y="5638800"/>
                  </a:lnTo>
                  <a:lnTo>
                    <a:pt x="3581400" y="5638800"/>
                  </a:lnTo>
                  <a:lnTo>
                    <a:pt x="3568700" y="5651500"/>
                  </a:lnTo>
                  <a:lnTo>
                    <a:pt x="3568700" y="5664200"/>
                  </a:lnTo>
                  <a:lnTo>
                    <a:pt x="3568700" y="5676900"/>
                  </a:lnTo>
                  <a:lnTo>
                    <a:pt x="3568700" y="5689600"/>
                  </a:lnTo>
                  <a:lnTo>
                    <a:pt x="3581400" y="5702300"/>
                  </a:lnTo>
                  <a:lnTo>
                    <a:pt x="3581400" y="5715000"/>
                  </a:lnTo>
                  <a:lnTo>
                    <a:pt x="3594100" y="5727700"/>
                  </a:lnTo>
                  <a:lnTo>
                    <a:pt x="3581400" y="5740400"/>
                  </a:lnTo>
                  <a:lnTo>
                    <a:pt x="3568700" y="5740400"/>
                  </a:lnTo>
                  <a:lnTo>
                    <a:pt x="3556000" y="5740400"/>
                  </a:lnTo>
                  <a:lnTo>
                    <a:pt x="3543300" y="5753100"/>
                  </a:lnTo>
                  <a:lnTo>
                    <a:pt x="3530600" y="5765800"/>
                  </a:lnTo>
                  <a:lnTo>
                    <a:pt x="3517900" y="5765800"/>
                  </a:lnTo>
                  <a:lnTo>
                    <a:pt x="3505200" y="5765800"/>
                  </a:lnTo>
                  <a:lnTo>
                    <a:pt x="3492500" y="5765800"/>
                  </a:lnTo>
                  <a:lnTo>
                    <a:pt x="3479800" y="5765800"/>
                  </a:lnTo>
                  <a:lnTo>
                    <a:pt x="3467100" y="5753100"/>
                  </a:lnTo>
                  <a:lnTo>
                    <a:pt x="3454400" y="5753100"/>
                  </a:lnTo>
                  <a:lnTo>
                    <a:pt x="3441700" y="5765800"/>
                  </a:lnTo>
                  <a:lnTo>
                    <a:pt x="3441700" y="5778500"/>
                  </a:lnTo>
                  <a:lnTo>
                    <a:pt x="3429000" y="5791200"/>
                  </a:lnTo>
                  <a:lnTo>
                    <a:pt x="3429000" y="5803900"/>
                  </a:lnTo>
                  <a:lnTo>
                    <a:pt x="3416300" y="5816600"/>
                  </a:lnTo>
                  <a:lnTo>
                    <a:pt x="3403600" y="5803900"/>
                  </a:lnTo>
                  <a:lnTo>
                    <a:pt x="3390900" y="5791200"/>
                  </a:lnTo>
                  <a:lnTo>
                    <a:pt x="3378200" y="5791200"/>
                  </a:lnTo>
                  <a:lnTo>
                    <a:pt x="3365500" y="5791200"/>
                  </a:lnTo>
                  <a:lnTo>
                    <a:pt x="3352800" y="5791200"/>
                  </a:lnTo>
                  <a:lnTo>
                    <a:pt x="3340100" y="5803900"/>
                  </a:lnTo>
                  <a:lnTo>
                    <a:pt x="3327400" y="5803900"/>
                  </a:lnTo>
                  <a:lnTo>
                    <a:pt x="3314700" y="5816600"/>
                  </a:lnTo>
                  <a:lnTo>
                    <a:pt x="3302000" y="5816600"/>
                  </a:lnTo>
                  <a:lnTo>
                    <a:pt x="3289300" y="5803900"/>
                  </a:lnTo>
                  <a:lnTo>
                    <a:pt x="3276600" y="5816600"/>
                  </a:lnTo>
                  <a:lnTo>
                    <a:pt x="3276600" y="5829300"/>
                  </a:lnTo>
                  <a:lnTo>
                    <a:pt x="3276600" y="5842000"/>
                  </a:lnTo>
                  <a:lnTo>
                    <a:pt x="3276600" y="5854700"/>
                  </a:lnTo>
                  <a:lnTo>
                    <a:pt x="3263900" y="5867400"/>
                  </a:lnTo>
                  <a:lnTo>
                    <a:pt x="3263900" y="5880100"/>
                  </a:lnTo>
                  <a:lnTo>
                    <a:pt x="3263900" y="5892800"/>
                  </a:lnTo>
                  <a:lnTo>
                    <a:pt x="3263900" y="5905500"/>
                  </a:lnTo>
                  <a:lnTo>
                    <a:pt x="3263900" y="5918200"/>
                  </a:lnTo>
                  <a:lnTo>
                    <a:pt x="3263900" y="5930900"/>
                  </a:lnTo>
                  <a:lnTo>
                    <a:pt x="3263900" y="5943600"/>
                  </a:lnTo>
                  <a:lnTo>
                    <a:pt x="3251200" y="5956300"/>
                  </a:lnTo>
                  <a:lnTo>
                    <a:pt x="3238500" y="5969000"/>
                  </a:lnTo>
                  <a:lnTo>
                    <a:pt x="3238500" y="5981700"/>
                  </a:lnTo>
                  <a:lnTo>
                    <a:pt x="3225800" y="5994400"/>
                  </a:lnTo>
                  <a:lnTo>
                    <a:pt x="3213100" y="6007100"/>
                  </a:lnTo>
                  <a:lnTo>
                    <a:pt x="3200400" y="6019800"/>
                  </a:lnTo>
                  <a:lnTo>
                    <a:pt x="3187700" y="6032500"/>
                  </a:lnTo>
                  <a:lnTo>
                    <a:pt x="3200400" y="6045200"/>
                  </a:lnTo>
                  <a:lnTo>
                    <a:pt x="3200400" y="6057900"/>
                  </a:lnTo>
                  <a:lnTo>
                    <a:pt x="3213100" y="6070600"/>
                  </a:lnTo>
                  <a:lnTo>
                    <a:pt x="3225800" y="6083300"/>
                  </a:lnTo>
                  <a:lnTo>
                    <a:pt x="3238500" y="6096000"/>
                  </a:lnTo>
                  <a:lnTo>
                    <a:pt x="3238500" y="6108700"/>
                  </a:lnTo>
                  <a:lnTo>
                    <a:pt x="3225800" y="6121400"/>
                  </a:lnTo>
                  <a:lnTo>
                    <a:pt x="3213100" y="6121400"/>
                  </a:lnTo>
                  <a:lnTo>
                    <a:pt x="3200400" y="6134100"/>
                  </a:lnTo>
                  <a:lnTo>
                    <a:pt x="3187700" y="6146800"/>
                  </a:lnTo>
                  <a:lnTo>
                    <a:pt x="3175000" y="6159500"/>
                  </a:lnTo>
                  <a:lnTo>
                    <a:pt x="3175000" y="6172200"/>
                  </a:lnTo>
                  <a:lnTo>
                    <a:pt x="3175000" y="6184900"/>
                  </a:lnTo>
                  <a:lnTo>
                    <a:pt x="3162300" y="6197600"/>
                  </a:lnTo>
                  <a:lnTo>
                    <a:pt x="3162300" y="6210300"/>
                  </a:lnTo>
                  <a:lnTo>
                    <a:pt x="3162300" y="6223000"/>
                  </a:lnTo>
                  <a:lnTo>
                    <a:pt x="3162300" y="6235700"/>
                  </a:lnTo>
                  <a:lnTo>
                    <a:pt x="3149600" y="6248400"/>
                  </a:lnTo>
                  <a:lnTo>
                    <a:pt x="3149600" y="6261100"/>
                  </a:lnTo>
                  <a:lnTo>
                    <a:pt x="3136900" y="6273800"/>
                  </a:lnTo>
                  <a:lnTo>
                    <a:pt x="3136900" y="6286500"/>
                  </a:lnTo>
                  <a:lnTo>
                    <a:pt x="3124200" y="6299200"/>
                  </a:lnTo>
                  <a:lnTo>
                    <a:pt x="3124200" y="6311900"/>
                  </a:lnTo>
                  <a:lnTo>
                    <a:pt x="3111500" y="6324600"/>
                  </a:lnTo>
                  <a:lnTo>
                    <a:pt x="3111500" y="6337300"/>
                  </a:lnTo>
                  <a:lnTo>
                    <a:pt x="3111500" y="6350000"/>
                  </a:lnTo>
                  <a:lnTo>
                    <a:pt x="3124200" y="6362700"/>
                  </a:lnTo>
                  <a:lnTo>
                    <a:pt x="3124200" y="6375400"/>
                  </a:lnTo>
                  <a:lnTo>
                    <a:pt x="3124200" y="6388100"/>
                  </a:lnTo>
                  <a:lnTo>
                    <a:pt x="3124200" y="6400800"/>
                  </a:lnTo>
                  <a:lnTo>
                    <a:pt x="3136900" y="6413500"/>
                  </a:lnTo>
                  <a:lnTo>
                    <a:pt x="3136900" y="6426200"/>
                  </a:lnTo>
                  <a:lnTo>
                    <a:pt x="3124200" y="6438900"/>
                  </a:lnTo>
                  <a:lnTo>
                    <a:pt x="3111500" y="6438900"/>
                  </a:lnTo>
                  <a:lnTo>
                    <a:pt x="3098800" y="6438900"/>
                  </a:lnTo>
                  <a:lnTo>
                    <a:pt x="3086100" y="6438900"/>
                  </a:lnTo>
                  <a:lnTo>
                    <a:pt x="3073400" y="6438900"/>
                  </a:lnTo>
                  <a:lnTo>
                    <a:pt x="3060700" y="6438900"/>
                  </a:lnTo>
                  <a:lnTo>
                    <a:pt x="3048000" y="6438900"/>
                  </a:lnTo>
                  <a:lnTo>
                    <a:pt x="3035300" y="6438900"/>
                  </a:lnTo>
                  <a:lnTo>
                    <a:pt x="3022600" y="6438900"/>
                  </a:lnTo>
                  <a:lnTo>
                    <a:pt x="3009900" y="6438900"/>
                  </a:lnTo>
                  <a:lnTo>
                    <a:pt x="2997200" y="6438900"/>
                  </a:lnTo>
                  <a:lnTo>
                    <a:pt x="2984500" y="6451600"/>
                  </a:lnTo>
                  <a:lnTo>
                    <a:pt x="2971800" y="6464300"/>
                  </a:lnTo>
                  <a:lnTo>
                    <a:pt x="2959100" y="6464300"/>
                  </a:lnTo>
                  <a:lnTo>
                    <a:pt x="2946400" y="6477000"/>
                  </a:lnTo>
                  <a:lnTo>
                    <a:pt x="2933700" y="6489700"/>
                  </a:lnTo>
                  <a:lnTo>
                    <a:pt x="2921000" y="6502400"/>
                  </a:lnTo>
                  <a:lnTo>
                    <a:pt x="2908300" y="6515100"/>
                  </a:lnTo>
                  <a:lnTo>
                    <a:pt x="2895600" y="6515100"/>
                  </a:lnTo>
                  <a:lnTo>
                    <a:pt x="2882900" y="6515100"/>
                  </a:lnTo>
                  <a:lnTo>
                    <a:pt x="2870200" y="6527800"/>
                  </a:lnTo>
                  <a:lnTo>
                    <a:pt x="2857500" y="6527800"/>
                  </a:lnTo>
                  <a:lnTo>
                    <a:pt x="2844800" y="6540500"/>
                  </a:lnTo>
                  <a:lnTo>
                    <a:pt x="2844800" y="6553200"/>
                  </a:lnTo>
                  <a:lnTo>
                    <a:pt x="2844800" y="6565900"/>
                  </a:lnTo>
                  <a:lnTo>
                    <a:pt x="2844800" y="6578600"/>
                  </a:lnTo>
                  <a:lnTo>
                    <a:pt x="2844800" y="6591300"/>
                  </a:lnTo>
                  <a:lnTo>
                    <a:pt x="2844800" y="6604000"/>
                  </a:lnTo>
                  <a:lnTo>
                    <a:pt x="2844800" y="6616700"/>
                  </a:lnTo>
                  <a:lnTo>
                    <a:pt x="2844800" y="6629400"/>
                  </a:lnTo>
                  <a:lnTo>
                    <a:pt x="2844800" y="6642100"/>
                  </a:lnTo>
                  <a:lnTo>
                    <a:pt x="2832100" y="6654800"/>
                  </a:lnTo>
                  <a:lnTo>
                    <a:pt x="2819400" y="6667500"/>
                  </a:lnTo>
                  <a:lnTo>
                    <a:pt x="2806700" y="6667500"/>
                  </a:lnTo>
                  <a:lnTo>
                    <a:pt x="2794000" y="6680200"/>
                  </a:lnTo>
                  <a:lnTo>
                    <a:pt x="2781300" y="6680200"/>
                  </a:lnTo>
                  <a:lnTo>
                    <a:pt x="2768600" y="6692900"/>
                  </a:lnTo>
                  <a:lnTo>
                    <a:pt x="2755900" y="6692900"/>
                  </a:lnTo>
                  <a:lnTo>
                    <a:pt x="2743200" y="6705600"/>
                  </a:lnTo>
                  <a:lnTo>
                    <a:pt x="2730500" y="6718300"/>
                  </a:lnTo>
                  <a:lnTo>
                    <a:pt x="2730500" y="6731000"/>
                  </a:lnTo>
                  <a:lnTo>
                    <a:pt x="2730500" y="6743700"/>
                  </a:lnTo>
                  <a:lnTo>
                    <a:pt x="2717800" y="6756400"/>
                  </a:lnTo>
                  <a:lnTo>
                    <a:pt x="2717800" y="6769100"/>
                  </a:lnTo>
                  <a:lnTo>
                    <a:pt x="2717800" y="6781800"/>
                  </a:lnTo>
                  <a:lnTo>
                    <a:pt x="2705100" y="6794500"/>
                  </a:lnTo>
                  <a:lnTo>
                    <a:pt x="2705100" y="6807200"/>
                  </a:lnTo>
                  <a:lnTo>
                    <a:pt x="2692400" y="6819900"/>
                  </a:lnTo>
                  <a:lnTo>
                    <a:pt x="2692400" y="6832600"/>
                  </a:lnTo>
                  <a:lnTo>
                    <a:pt x="2679700" y="6845300"/>
                  </a:lnTo>
                  <a:lnTo>
                    <a:pt x="2667000" y="6845300"/>
                  </a:lnTo>
                  <a:lnTo>
                    <a:pt x="2654300" y="6832600"/>
                  </a:lnTo>
                  <a:lnTo>
                    <a:pt x="2641600" y="6819900"/>
                  </a:lnTo>
                  <a:lnTo>
                    <a:pt x="2628900" y="6832600"/>
                  </a:lnTo>
                  <a:lnTo>
                    <a:pt x="2616200" y="6845300"/>
                  </a:lnTo>
                  <a:lnTo>
                    <a:pt x="2616200" y="6858000"/>
                  </a:lnTo>
                  <a:lnTo>
                    <a:pt x="2603500" y="6870700"/>
                  </a:lnTo>
                  <a:lnTo>
                    <a:pt x="2603500" y="6883400"/>
                  </a:lnTo>
                  <a:lnTo>
                    <a:pt x="2590800" y="6896100"/>
                  </a:lnTo>
                  <a:lnTo>
                    <a:pt x="2578100" y="6908800"/>
                  </a:lnTo>
                  <a:lnTo>
                    <a:pt x="2578100" y="6921500"/>
                  </a:lnTo>
                  <a:lnTo>
                    <a:pt x="2565400" y="6934200"/>
                  </a:lnTo>
                  <a:lnTo>
                    <a:pt x="2552700" y="6946900"/>
                  </a:lnTo>
                  <a:lnTo>
                    <a:pt x="2540000" y="6946900"/>
                  </a:lnTo>
                  <a:lnTo>
                    <a:pt x="2527300" y="6946900"/>
                  </a:lnTo>
                  <a:lnTo>
                    <a:pt x="2514600" y="6934200"/>
                  </a:lnTo>
                  <a:lnTo>
                    <a:pt x="2501900" y="6934200"/>
                  </a:lnTo>
                  <a:lnTo>
                    <a:pt x="2489200" y="6921500"/>
                  </a:lnTo>
                  <a:lnTo>
                    <a:pt x="2501900" y="6908800"/>
                  </a:lnTo>
                  <a:lnTo>
                    <a:pt x="2514600" y="6896100"/>
                  </a:lnTo>
                  <a:lnTo>
                    <a:pt x="2501900" y="6883400"/>
                  </a:lnTo>
                  <a:lnTo>
                    <a:pt x="2514600" y="6870700"/>
                  </a:lnTo>
                  <a:lnTo>
                    <a:pt x="2527300" y="6858000"/>
                  </a:lnTo>
                  <a:lnTo>
                    <a:pt x="2514600" y="6845300"/>
                  </a:lnTo>
                  <a:lnTo>
                    <a:pt x="2501900" y="6832600"/>
                  </a:lnTo>
                  <a:lnTo>
                    <a:pt x="2489200" y="6819900"/>
                  </a:lnTo>
                  <a:lnTo>
                    <a:pt x="2476500" y="6807200"/>
                  </a:lnTo>
                  <a:lnTo>
                    <a:pt x="2463800" y="6794500"/>
                  </a:lnTo>
                  <a:lnTo>
                    <a:pt x="2451100" y="6781800"/>
                  </a:lnTo>
                  <a:lnTo>
                    <a:pt x="2438400" y="6769100"/>
                  </a:lnTo>
                  <a:lnTo>
                    <a:pt x="2425700" y="6756400"/>
                  </a:lnTo>
                  <a:lnTo>
                    <a:pt x="2413000" y="6743700"/>
                  </a:lnTo>
                  <a:lnTo>
                    <a:pt x="2413000" y="6731000"/>
                  </a:lnTo>
                  <a:lnTo>
                    <a:pt x="2400300" y="6718300"/>
                  </a:lnTo>
                  <a:lnTo>
                    <a:pt x="2387600" y="6718300"/>
                  </a:lnTo>
                  <a:lnTo>
                    <a:pt x="2374900" y="6705600"/>
                  </a:lnTo>
                  <a:lnTo>
                    <a:pt x="2362200" y="6692900"/>
                  </a:lnTo>
                  <a:lnTo>
                    <a:pt x="2349500" y="6680200"/>
                  </a:lnTo>
                  <a:lnTo>
                    <a:pt x="2336800" y="6667500"/>
                  </a:lnTo>
                  <a:lnTo>
                    <a:pt x="2336800" y="6654800"/>
                  </a:lnTo>
                  <a:lnTo>
                    <a:pt x="2324100" y="6642100"/>
                  </a:lnTo>
                  <a:lnTo>
                    <a:pt x="2311400" y="6629400"/>
                  </a:lnTo>
                  <a:lnTo>
                    <a:pt x="2298700" y="6616700"/>
                  </a:lnTo>
                  <a:lnTo>
                    <a:pt x="2286000" y="6604000"/>
                  </a:lnTo>
                  <a:lnTo>
                    <a:pt x="2273300" y="6604000"/>
                  </a:lnTo>
                  <a:lnTo>
                    <a:pt x="2260600" y="6616700"/>
                  </a:lnTo>
                  <a:lnTo>
                    <a:pt x="2260600" y="6629400"/>
                  </a:lnTo>
                  <a:lnTo>
                    <a:pt x="2247900" y="6642100"/>
                  </a:lnTo>
                  <a:lnTo>
                    <a:pt x="2235200" y="6654800"/>
                  </a:lnTo>
                  <a:lnTo>
                    <a:pt x="2222500" y="6654800"/>
                  </a:lnTo>
                  <a:lnTo>
                    <a:pt x="2209800" y="6642100"/>
                  </a:lnTo>
                  <a:lnTo>
                    <a:pt x="2197100" y="6629400"/>
                  </a:lnTo>
                  <a:lnTo>
                    <a:pt x="2184400" y="6616700"/>
                  </a:lnTo>
                  <a:lnTo>
                    <a:pt x="2171700" y="6616700"/>
                  </a:lnTo>
                  <a:lnTo>
                    <a:pt x="2159000" y="6604000"/>
                  </a:lnTo>
                  <a:lnTo>
                    <a:pt x="2146300" y="6604000"/>
                  </a:lnTo>
                  <a:lnTo>
                    <a:pt x="2133600" y="6604000"/>
                  </a:lnTo>
                  <a:lnTo>
                    <a:pt x="2120900" y="6591300"/>
                  </a:lnTo>
                  <a:lnTo>
                    <a:pt x="2108200" y="6604000"/>
                  </a:lnTo>
                  <a:lnTo>
                    <a:pt x="2095500" y="6604000"/>
                  </a:lnTo>
                  <a:lnTo>
                    <a:pt x="2082800" y="6604000"/>
                  </a:lnTo>
                  <a:lnTo>
                    <a:pt x="2070100" y="6616700"/>
                  </a:lnTo>
                  <a:lnTo>
                    <a:pt x="2057400" y="6604000"/>
                  </a:lnTo>
                  <a:lnTo>
                    <a:pt x="2044700" y="6591300"/>
                  </a:lnTo>
                  <a:lnTo>
                    <a:pt x="2032000" y="6578600"/>
                  </a:lnTo>
                  <a:lnTo>
                    <a:pt x="2019300" y="6578600"/>
                  </a:lnTo>
                  <a:lnTo>
                    <a:pt x="2006600" y="6578600"/>
                  </a:lnTo>
                  <a:lnTo>
                    <a:pt x="1993900" y="6591300"/>
                  </a:lnTo>
                  <a:lnTo>
                    <a:pt x="1993900" y="6604000"/>
                  </a:lnTo>
                  <a:lnTo>
                    <a:pt x="1993900" y="6616700"/>
                  </a:lnTo>
                  <a:lnTo>
                    <a:pt x="1993900" y="6629400"/>
                  </a:lnTo>
                  <a:lnTo>
                    <a:pt x="1981200" y="6642100"/>
                  </a:lnTo>
                  <a:lnTo>
                    <a:pt x="1981200" y="6654800"/>
                  </a:lnTo>
                  <a:lnTo>
                    <a:pt x="1968500" y="6667500"/>
                  </a:lnTo>
                  <a:lnTo>
                    <a:pt x="1968500" y="6680200"/>
                  </a:lnTo>
                  <a:lnTo>
                    <a:pt x="1968500" y="6692900"/>
                  </a:lnTo>
                  <a:lnTo>
                    <a:pt x="1955800" y="6705600"/>
                  </a:lnTo>
                  <a:lnTo>
                    <a:pt x="1955800" y="6718300"/>
                  </a:lnTo>
                  <a:lnTo>
                    <a:pt x="1955800" y="6731000"/>
                  </a:lnTo>
                  <a:lnTo>
                    <a:pt x="1955800" y="6743700"/>
                  </a:lnTo>
                  <a:lnTo>
                    <a:pt x="1955800" y="6756400"/>
                  </a:lnTo>
                  <a:lnTo>
                    <a:pt x="1955800" y="6769100"/>
                  </a:lnTo>
                  <a:lnTo>
                    <a:pt x="1955800" y="6781800"/>
                  </a:lnTo>
                  <a:lnTo>
                    <a:pt x="1968500" y="6794500"/>
                  </a:lnTo>
                  <a:lnTo>
                    <a:pt x="1955800" y="6807200"/>
                  </a:lnTo>
                  <a:lnTo>
                    <a:pt x="1943100" y="6807200"/>
                  </a:lnTo>
                  <a:lnTo>
                    <a:pt x="1930400" y="6807200"/>
                  </a:lnTo>
                  <a:lnTo>
                    <a:pt x="1917700" y="6807200"/>
                  </a:lnTo>
                  <a:lnTo>
                    <a:pt x="1905000" y="6807200"/>
                  </a:lnTo>
                  <a:lnTo>
                    <a:pt x="1892300" y="6807200"/>
                  </a:lnTo>
                  <a:lnTo>
                    <a:pt x="1879600" y="6794500"/>
                  </a:lnTo>
                  <a:lnTo>
                    <a:pt x="1866900" y="6807200"/>
                  </a:lnTo>
                  <a:lnTo>
                    <a:pt x="1866900" y="6819900"/>
                  </a:lnTo>
                  <a:lnTo>
                    <a:pt x="1866900" y="6832600"/>
                  </a:lnTo>
                  <a:lnTo>
                    <a:pt x="1854200" y="6845300"/>
                  </a:lnTo>
                  <a:lnTo>
                    <a:pt x="1854200" y="6858000"/>
                  </a:lnTo>
                  <a:lnTo>
                    <a:pt x="1854200" y="6870700"/>
                  </a:lnTo>
                  <a:lnTo>
                    <a:pt x="1866900" y="6883400"/>
                  </a:lnTo>
                  <a:lnTo>
                    <a:pt x="1879600" y="6883400"/>
                  </a:lnTo>
                  <a:lnTo>
                    <a:pt x="1892300" y="6896100"/>
                  </a:lnTo>
                  <a:lnTo>
                    <a:pt x="1905000" y="6908800"/>
                  </a:lnTo>
                  <a:lnTo>
                    <a:pt x="1892300" y="6921500"/>
                  </a:lnTo>
                  <a:lnTo>
                    <a:pt x="1879600" y="6934200"/>
                  </a:lnTo>
                  <a:lnTo>
                    <a:pt x="1866900" y="6946900"/>
                  </a:lnTo>
                  <a:lnTo>
                    <a:pt x="1866900" y="6959600"/>
                  </a:lnTo>
                  <a:lnTo>
                    <a:pt x="1854200" y="6972300"/>
                  </a:lnTo>
                  <a:lnTo>
                    <a:pt x="1841500" y="6985000"/>
                  </a:lnTo>
                  <a:lnTo>
                    <a:pt x="1841500" y="6997700"/>
                  </a:lnTo>
                  <a:lnTo>
                    <a:pt x="1828800" y="7010400"/>
                  </a:lnTo>
                  <a:lnTo>
                    <a:pt x="1828800" y="7023100"/>
                  </a:lnTo>
                  <a:lnTo>
                    <a:pt x="1828800" y="7035800"/>
                  </a:lnTo>
                  <a:lnTo>
                    <a:pt x="1841500" y="7048500"/>
                  </a:lnTo>
                  <a:lnTo>
                    <a:pt x="1841500" y="7061200"/>
                  </a:lnTo>
                  <a:lnTo>
                    <a:pt x="1828800" y="7073900"/>
                  </a:lnTo>
                  <a:lnTo>
                    <a:pt x="1816100" y="7073900"/>
                  </a:lnTo>
                  <a:lnTo>
                    <a:pt x="1803400" y="7061200"/>
                  </a:lnTo>
                  <a:lnTo>
                    <a:pt x="1790700" y="7048500"/>
                  </a:lnTo>
                  <a:lnTo>
                    <a:pt x="1778000" y="7048500"/>
                  </a:lnTo>
                  <a:lnTo>
                    <a:pt x="1765300" y="7035800"/>
                  </a:lnTo>
                  <a:lnTo>
                    <a:pt x="1752600" y="7035800"/>
                  </a:lnTo>
                  <a:lnTo>
                    <a:pt x="1739900" y="7023100"/>
                  </a:lnTo>
                  <a:lnTo>
                    <a:pt x="1739900" y="7010400"/>
                  </a:lnTo>
                  <a:lnTo>
                    <a:pt x="1739900" y="6997700"/>
                  </a:lnTo>
                  <a:lnTo>
                    <a:pt x="1727200" y="6985000"/>
                  </a:lnTo>
                  <a:lnTo>
                    <a:pt x="1714500" y="6985000"/>
                  </a:lnTo>
                  <a:lnTo>
                    <a:pt x="1701800" y="6985000"/>
                  </a:lnTo>
                  <a:lnTo>
                    <a:pt x="1689100" y="6997700"/>
                  </a:lnTo>
                  <a:lnTo>
                    <a:pt x="1676400" y="6985000"/>
                  </a:lnTo>
                  <a:lnTo>
                    <a:pt x="1676400" y="6972300"/>
                  </a:lnTo>
                  <a:lnTo>
                    <a:pt x="1676400" y="6959600"/>
                  </a:lnTo>
                  <a:lnTo>
                    <a:pt x="1663700" y="6946900"/>
                  </a:lnTo>
                  <a:lnTo>
                    <a:pt x="1663700" y="6934200"/>
                  </a:lnTo>
                  <a:lnTo>
                    <a:pt x="1651000" y="6921500"/>
                  </a:lnTo>
                  <a:lnTo>
                    <a:pt x="1638300" y="6908800"/>
                  </a:lnTo>
                  <a:lnTo>
                    <a:pt x="1625600" y="6908800"/>
                  </a:lnTo>
                  <a:lnTo>
                    <a:pt x="1612900" y="6908800"/>
                  </a:lnTo>
                  <a:lnTo>
                    <a:pt x="1600200" y="6921500"/>
                  </a:lnTo>
                  <a:lnTo>
                    <a:pt x="1587500" y="6921500"/>
                  </a:lnTo>
                  <a:lnTo>
                    <a:pt x="1574800" y="6921500"/>
                  </a:lnTo>
                  <a:lnTo>
                    <a:pt x="1562100" y="6921500"/>
                  </a:lnTo>
                  <a:lnTo>
                    <a:pt x="1549400" y="6934200"/>
                  </a:lnTo>
                  <a:lnTo>
                    <a:pt x="1536700" y="6921500"/>
                  </a:lnTo>
                  <a:lnTo>
                    <a:pt x="1524000" y="6921500"/>
                  </a:lnTo>
                  <a:lnTo>
                    <a:pt x="1511300" y="6921500"/>
                  </a:lnTo>
                  <a:lnTo>
                    <a:pt x="1498600" y="6908800"/>
                  </a:lnTo>
                  <a:lnTo>
                    <a:pt x="1511300" y="6896100"/>
                  </a:lnTo>
                  <a:lnTo>
                    <a:pt x="1511300" y="6883400"/>
                  </a:lnTo>
                  <a:lnTo>
                    <a:pt x="1511300" y="6870700"/>
                  </a:lnTo>
                  <a:lnTo>
                    <a:pt x="1511300" y="6858000"/>
                  </a:lnTo>
                  <a:lnTo>
                    <a:pt x="1498600" y="6845300"/>
                  </a:lnTo>
                  <a:lnTo>
                    <a:pt x="1485900" y="6845300"/>
                  </a:lnTo>
                  <a:lnTo>
                    <a:pt x="1473200" y="6845300"/>
                  </a:lnTo>
                  <a:lnTo>
                    <a:pt x="1460500" y="6832600"/>
                  </a:lnTo>
                  <a:lnTo>
                    <a:pt x="1447800" y="6832600"/>
                  </a:lnTo>
                  <a:lnTo>
                    <a:pt x="1435100" y="6845300"/>
                  </a:lnTo>
                  <a:lnTo>
                    <a:pt x="1422400" y="6858000"/>
                  </a:lnTo>
                  <a:lnTo>
                    <a:pt x="1409700" y="6858000"/>
                  </a:lnTo>
                  <a:lnTo>
                    <a:pt x="1397000" y="6870700"/>
                  </a:lnTo>
                  <a:lnTo>
                    <a:pt x="1384300" y="6883400"/>
                  </a:lnTo>
                  <a:lnTo>
                    <a:pt x="1371600" y="6896100"/>
                  </a:lnTo>
                  <a:lnTo>
                    <a:pt x="1358900" y="6896100"/>
                  </a:lnTo>
                  <a:lnTo>
                    <a:pt x="1346200" y="6908800"/>
                  </a:lnTo>
                  <a:lnTo>
                    <a:pt x="1333500" y="6921500"/>
                  </a:lnTo>
                  <a:lnTo>
                    <a:pt x="1320800" y="6921500"/>
                  </a:lnTo>
                  <a:lnTo>
                    <a:pt x="1308100" y="6934200"/>
                  </a:lnTo>
                  <a:lnTo>
                    <a:pt x="1295400" y="6946900"/>
                  </a:lnTo>
                  <a:lnTo>
                    <a:pt x="1282700" y="6946900"/>
                  </a:lnTo>
                  <a:lnTo>
                    <a:pt x="1270000" y="6959600"/>
                  </a:lnTo>
                  <a:lnTo>
                    <a:pt x="1257300" y="6972300"/>
                  </a:lnTo>
                  <a:lnTo>
                    <a:pt x="1244600" y="6985000"/>
                  </a:lnTo>
                  <a:lnTo>
                    <a:pt x="1231900" y="6985000"/>
                  </a:lnTo>
                  <a:lnTo>
                    <a:pt x="1219200" y="6985000"/>
                  </a:lnTo>
                  <a:lnTo>
                    <a:pt x="1206500" y="6972300"/>
                  </a:lnTo>
                  <a:lnTo>
                    <a:pt x="1193800" y="6972300"/>
                  </a:lnTo>
                  <a:lnTo>
                    <a:pt x="1181100" y="6985000"/>
                  </a:lnTo>
                  <a:lnTo>
                    <a:pt x="1181100" y="6997700"/>
                  </a:lnTo>
                  <a:lnTo>
                    <a:pt x="1181100" y="7010400"/>
                  </a:lnTo>
                  <a:lnTo>
                    <a:pt x="1168400" y="7023100"/>
                  </a:lnTo>
                  <a:lnTo>
                    <a:pt x="1168400" y="7035800"/>
                  </a:lnTo>
                  <a:lnTo>
                    <a:pt x="1168400" y="7048500"/>
                  </a:lnTo>
                  <a:lnTo>
                    <a:pt x="1155700" y="7061200"/>
                  </a:lnTo>
                  <a:lnTo>
                    <a:pt x="1155700" y="7073900"/>
                  </a:lnTo>
                  <a:lnTo>
                    <a:pt x="1143000" y="7086600"/>
                  </a:lnTo>
                  <a:lnTo>
                    <a:pt x="1130300" y="7086600"/>
                  </a:lnTo>
                  <a:lnTo>
                    <a:pt x="1117600" y="7086600"/>
                  </a:lnTo>
                  <a:lnTo>
                    <a:pt x="1104900" y="7099300"/>
                  </a:lnTo>
                  <a:lnTo>
                    <a:pt x="1092200" y="7099300"/>
                  </a:lnTo>
                  <a:lnTo>
                    <a:pt x="1079500" y="7099300"/>
                  </a:lnTo>
                  <a:lnTo>
                    <a:pt x="1066800" y="7099300"/>
                  </a:lnTo>
                  <a:lnTo>
                    <a:pt x="1054100" y="7099300"/>
                  </a:lnTo>
                  <a:lnTo>
                    <a:pt x="1041400" y="7099300"/>
                  </a:lnTo>
                  <a:lnTo>
                    <a:pt x="1028700" y="7099300"/>
                  </a:lnTo>
                  <a:lnTo>
                    <a:pt x="1016000" y="7112000"/>
                  </a:lnTo>
                  <a:lnTo>
                    <a:pt x="1003300" y="7124700"/>
                  </a:lnTo>
                  <a:lnTo>
                    <a:pt x="1003300" y="7137400"/>
                  </a:lnTo>
                  <a:lnTo>
                    <a:pt x="990600" y="7150100"/>
                  </a:lnTo>
                  <a:lnTo>
                    <a:pt x="990600" y="7162800"/>
                  </a:lnTo>
                  <a:lnTo>
                    <a:pt x="990600" y="7175500"/>
                  </a:lnTo>
                  <a:lnTo>
                    <a:pt x="977900" y="7188200"/>
                  </a:lnTo>
                  <a:lnTo>
                    <a:pt x="977900" y="7200900"/>
                  </a:lnTo>
                  <a:lnTo>
                    <a:pt x="977900" y="7213600"/>
                  </a:lnTo>
                  <a:lnTo>
                    <a:pt x="965200" y="7226300"/>
                  </a:lnTo>
                  <a:lnTo>
                    <a:pt x="952500" y="7226300"/>
                  </a:lnTo>
                  <a:lnTo>
                    <a:pt x="939800" y="7239000"/>
                  </a:lnTo>
                  <a:lnTo>
                    <a:pt x="927100" y="7226300"/>
                  </a:lnTo>
                  <a:lnTo>
                    <a:pt x="914400" y="7213600"/>
                  </a:lnTo>
                  <a:lnTo>
                    <a:pt x="901700" y="7213600"/>
                  </a:lnTo>
                  <a:lnTo>
                    <a:pt x="889000" y="7213600"/>
                  </a:lnTo>
                  <a:lnTo>
                    <a:pt x="876300" y="7213600"/>
                  </a:lnTo>
                  <a:lnTo>
                    <a:pt x="863600" y="7200900"/>
                  </a:lnTo>
                  <a:lnTo>
                    <a:pt x="863600" y="7188200"/>
                  </a:lnTo>
                  <a:lnTo>
                    <a:pt x="863600" y="7175500"/>
                  </a:lnTo>
                  <a:lnTo>
                    <a:pt x="863600" y="7162800"/>
                  </a:lnTo>
                  <a:lnTo>
                    <a:pt x="863600" y="7150100"/>
                  </a:lnTo>
                  <a:lnTo>
                    <a:pt x="863600" y="7137400"/>
                  </a:lnTo>
                  <a:lnTo>
                    <a:pt x="850900" y="7124700"/>
                  </a:lnTo>
                  <a:lnTo>
                    <a:pt x="850900" y="7112000"/>
                  </a:lnTo>
                  <a:lnTo>
                    <a:pt x="850900" y="7099300"/>
                  </a:lnTo>
                  <a:lnTo>
                    <a:pt x="850900" y="7086600"/>
                  </a:lnTo>
                  <a:lnTo>
                    <a:pt x="850900" y="7073900"/>
                  </a:lnTo>
                  <a:lnTo>
                    <a:pt x="850900" y="7061200"/>
                  </a:lnTo>
                  <a:lnTo>
                    <a:pt x="850900" y="7048500"/>
                  </a:lnTo>
                  <a:lnTo>
                    <a:pt x="850900" y="7035800"/>
                  </a:lnTo>
                  <a:lnTo>
                    <a:pt x="850900" y="7023100"/>
                  </a:lnTo>
                  <a:lnTo>
                    <a:pt x="850900" y="7010400"/>
                  </a:lnTo>
                  <a:lnTo>
                    <a:pt x="850900" y="6997700"/>
                  </a:lnTo>
                  <a:lnTo>
                    <a:pt x="850900" y="6985000"/>
                  </a:lnTo>
                  <a:lnTo>
                    <a:pt x="850900" y="6972300"/>
                  </a:lnTo>
                  <a:lnTo>
                    <a:pt x="863600" y="6959600"/>
                  </a:lnTo>
                  <a:lnTo>
                    <a:pt x="863600" y="6946900"/>
                  </a:lnTo>
                  <a:lnTo>
                    <a:pt x="863600" y="6934200"/>
                  </a:lnTo>
                  <a:lnTo>
                    <a:pt x="876300" y="6921500"/>
                  </a:lnTo>
                  <a:lnTo>
                    <a:pt x="876300" y="6908800"/>
                  </a:lnTo>
                  <a:lnTo>
                    <a:pt x="876300" y="6896100"/>
                  </a:lnTo>
                  <a:lnTo>
                    <a:pt x="876300" y="6883400"/>
                  </a:lnTo>
                  <a:lnTo>
                    <a:pt x="863600" y="6870700"/>
                  </a:lnTo>
                  <a:lnTo>
                    <a:pt x="863600" y="6858000"/>
                  </a:lnTo>
                  <a:lnTo>
                    <a:pt x="863600" y="6845300"/>
                  </a:lnTo>
                  <a:lnTo>
                    <a:pt x="850900" y="6832600"/>
                  </a:lnTo>
                  <a:lnTo>
                    <a:pt x="850900" y="6819900"/>
                  </a:lnTo>
                  <a:lnTo>
                    <a:pt x="850900" y="6807200"/>
                  </a:lnTo>
                  <a:lnTo>
                    <a:pt x="838200" y="6794500"/>
                  </a:lnTo>
                  <a:lnTo>
                    <a:pt x="825500" y="6781800"/>
                  </a:lnTo>
                  <a:lnTo>
                    <a:pt x="812800" y="6769100"/>
                  </a:lnTo>
                  <a:lnTo>
                    <a:pt x="800100" y="6769100"/>
                  </a:lnTo>
                  <a:lnTo>
                    <a:pt x="787400" y="6756400"/>
                  </a:lnTo>
                  <a:lnTo>
                    <a:pt x="774700" y="6756400"/>
                  </a:lnTo>
                  <a:lnTo>
                    <a:pt x="762000" y="6743700"/>
                  </a:lnTo>
                  <a:lnTo>
                    <a:pt x="749300" y="6731000"/>
                  </a:lnTo>
                  <a:lnTo>
                    <a:pt x="736600" y="6718300"/>
                  </a:lnTo>
                  <a:lnTo>
                    <a:pt x="723900" y="6718300"/>
                  </a:lnTo>
                  <a:lnTo>
                    <a:pt x="711200" y="6718300"/>
                  </a:lnTo>
                  <a:lnTo>
                    <a:pt x="698500" y="6731000"/>
                  </a:lnTo>
                  <a:lnTo>
                    <a:pt x="685800" y="6718300"/>
                  </a:lnTo>
                  <a:lnTo>
                    <a:pt x="673100" y="6718300"/>
                  </a:lnTo>
                  <a:lnTo>
                    <a:pt x="660400" y="6705600"/>
                  </a:lnTo>
                  <a:lnTo>
                    <a:pt x="647700" y="6705600"/>
                  </a:lnTo>
                  <a:lnTo>
                    <a:pt x="635000" y="6705600"/>
                  </a:lnTo>
                  <a:lnTo>
                    <a:pt x="622300" y="6705600"/>
                  </a:lnTo>
                  <a:lnTo>
                    <a:pt x="609600" y="6692900"/>
                  </a:lnTo>
                  <a:lnTo>
                    <a:pt x="596900" y="6680200"/>
                  </a:lnTo>
                  <a:lnTo>
                    <a:pt x="584200" y="6667500"/>
                  </a:lnTo>
                  <a:lnTo>
                    <a:pt x="571500" y="6654800"/>
                  </a:lnTo>
                  <a:lnTo>
                    <a:pt x="558800" y="6642100"/>
                  </a:lnTo>
                  <a:lnTo>
                    <a:pt x="546100" y="6642100"/>
                  </a:lnTo>
                  <a:lnTo>
                    <a:pt x="533400" y="6629400"/>
                  </a:lnTo>
                  <a:lnTo>
                    <a:pt x="520700" y="6616700"/>
                  </a:lnTo>
                  <a:lnTo>
                    <a:pt x="508000" y="6604000"/>
                  </a:lnTo>
                  <a:lnTo>
                    <a:pt x="495300" y="6604000"/>
                  </a:lnTo>
                  <a:lnTo>
                    <a:pt x="482600" y="6591300"/>
                  </a:lnTo>
                  <a:lnTo>
                    <a:pt x="469900" y="6591300"/>
                  </a:lnTo>
                  <a:lnTo>
                    <a:pt x="457200" y="6578600"/>
                  </a:lnTo>
                  <a:lnTo>
                    <a:pt x="444500" y="6565900"/>
                  </a:lnTo>
                  <a:lnTo>
                    <a:pt x="431800" y="6565900"/>
                  </a:lnTo>
                  <a:lnTo>
                    <a:pt x="419100" y="6553200"/>
                  </a:lnTo>
                  <a:lnTo>
                    <a:pt x="406400" y="6553200"/>
                  </a:lnTo>
                  <a:lnTo>
                    <a:pt x="393700" y="6553200"/>
                  </a:lnTo>
                  <a:lnTo>
                    <a:pt x="381000" y="6540500"/>
                  </a:lnTo>
                  <a:lnTo>
                    <a:pt x="368300" y="6540500"/>
                  </a:lnTo>
                  <a:lnTo>
                    <a:pt x="355600" y="6527800"/>
                  </a:lnTo>
                  <a:lnTo>
                    <a:pt x="342900" y="6527800"/>
                  </a:lnTo>
                  <a:lnTo>
                    <a:pt x="330200" y="6527800"/>
                  </a:lnTo>
                  <a:lnTo>
                    <a:pt x="317500" y="6527800"/>
                  </a:lnTo>
                  <a:lnTo>
                    <a:pt x="304800" y="6515100"/>
                  </a:lnTo>
                  <a:lnTo>
                    <a:pt x="304800" y="6502400"/>
                  </a:lnTo>
                  <a:lnTo>
                    <a:pt x="292100" y="6489700"/>
                  </a:lnTo>
                  <a:lnTo>
                    <a:pt x="292100" y="6477000"/>
                  </a:lnTo>
                  <a:lnTo>
                    <a:pt x="292100" y="6464300"/>
                  </a:lnTo>
                  <a:lnTo>
                    <a:pt x="292100" y="6451600"/>
                  </a:lnTo>
                  <a:lnTo>
                    <a:pt x="292100" y="6438900"/>
                  </a:lnTo>
                  <a:lnTo>
                    <a:pt x="292100" y="6426200"/>
                  </a:lnTo>
                  <a:lnTo>
                    <a:pt x="279400" y="6413500"/>
                  </a:lnTo>
                  <a:lnTo>
                    <a:pt x="279400" y="6400800"/>
                  </a:lnTo>
                  <a:lnTo>
                    <a:pt x="266700" y="6388100"/>
                  </a:lnTo>
                  <a:lnTo>
                    <a:pt x="254000" y="6375400"/>
                  </a:lnTo>
                  <a:lnTo>
                    <a:pt x="254000" y="6362700"/>
                  </a:lnTo>
                  <a:lnTo>
                    <a:pt x="241300" y="6350000"/>
                  </a:lnTo>
                  <a:lnTo>
                    <a:pt x="228600" y="6337300"/>
                  </a:lnTo>
                  <a:lnTo>
                    <a:pt x="228600" y="6324600"/>
                  </a:lnTo>
                  <a:lnTo>
                    <a:pt x="228600" y="6311900"/>
                  </a:lnTo>
                  <a:lnTo>
                    <a:pt x="228600" y="6299200"/>
                  </a:lnTo>
                  <a:lnTo>
                    <a:pt x="228600" y="6286500"/>
                  </a:lnTo>
                  <a:lnTo>
                    <a:pt x="241300" y="6273800"/>
                  </a:lnTo>
                  <a:lnTo>
                    <a:pt x="241300" y="6261100"/>
                  </a:lnTo>
                  <a:lnTo>
                    <a:pt x="254000" y="6248400"/>
                  </a:lnTo>
                  <a:lnTo>
                    <a:pt x="266700" y="6235700"/>
                  </a:lnTo>
                  <a:lnTo>
                    <a:pt x="279400" y="6223000"/>
                  </a:lnTo>
                  <a:lnTo>
                    <a:pt x="292100" y="6210300"/>
                  </a:lnTo>
                  <a:lnTo>
                    <a:pt x="304800" y="6197600"/>
                  </a:lnTo>
                  <a:lnTo>
                    <a:pt x="317500" y="6184900"/>
                  </a:lnTo>
                  <a:lnTo>
                    <a:pt x="330200" y="6172200"/>
                  </a:lnTo>
                  <a:lnTo>
                    <a:pt x="342900" y="6159500"/>
                  </a:lnTo>
                  <a:lnTo>
                    <a:pt x="342900" y="6146800"/>
                  </a:lnTo>
                  <a:lnTo>
                    <a:pt x="342900" y="6134100"/>
                  </a:lnTo>
                  <a:lnTo>
                    <a:pt x="342900" y="6121400"/>
                  </a:lnTo>
                  <a:lnTo>
                    <a:pt x="355600" y="6108700"/>
                  </a:lnTo>
                  <a:lnTo>
                    <a:pt x="355600" y="6096000"/>
                  </a:lnTo>
                  <a:lnTo>
                    <a:pt x="355600" y="6083300"/>
                  </a:lnTo>
                  <a:lnTo>
                    <a:pt x="355600" y="6070600"/>
                  </a:lnTo>
                  <a:lnTo>
                    <a:pt x="355600" y="6057900"/>
                  </a:lnTo>
                  <a:lnTo>
                    <a:pt x="355600" y="6045200"/>
                  </a:lnTo>
                  <a:lnTo>
                    <a:pt x="355600" y="6032500"/>
                  </a:lnTo>
                  <a:lnTo>
                    <a:pt x="355600" y="6019800"/>
                  </a:lnTo>
                  <a:lnTo>
                    <a:pt x="355600" y="6007100"/>
                  </a:lnTo>
                  <a:lnTo>
                    <a:pt x="355600" y="5994400"/>
                  </a:lnTo>
                  <a:lnTo>
                    <a:pt x="355600" y="5981700"/>
                  </a:lnTo>
                  <a:lnTo>
                    <a:pt x="355600" y="5969000"/>
                  </a:lnTo>
                  <a:lnTo>
                    <a:pt x="342900" y="5956300"/>
                  </a:lnTo>
                  <a:lnTo>
                    <a:pt x="342900" y="5943600"/>
                  </a:lnTo>
                  <a:lnTo>
                    <a:pt x="342900" y="5930900"/>
                  </a:lnTo>
                  <a:lnTo>
                    <a:pt x="342900" y="5918200"/>
                  </a:lnTo>
                  <a:lnTo>
                    <a:pt x="355600" y="5905500"/>
                  </a:lnTo>
                  <a:lnTo>
                    <a:pt x="342900" y="5892800"/>
                  </a:lnTo>
                  <a:lnTo>
                    <a:pt x="330200" y="5880100"/>
                  </a:lnTo>
                  <a:lnTo>
                    <a:pt x="330200" y="5867400"/>
                  </a:lnTo>
                  <a:lnTo>
                    <a:pt x="330200" y="5854700"/>
                  </a:lnTo>
                  <a:lnTo>
                    <a:pt x="330200" y="5842000"/>
                  </a:lnTo>
                  <a:lnTo>
                    <a:pt x="317500" y="5829300"/>
                  </a:lnTo>
                  <a:lnTo>
                    <a:pt x="317500" y="5816600"/>
                  </a:lnTo>
                  <a:lnTo>
                    <a:pt x="304800" y="5803900"/>
                  </a:lnTo>
                  <a:lnTo>
                    <a:pt x="292100" y="5791200"/>
                  </a:lnTo>
                  <a:lnTo>
                    <a:pt x="279400" y="5778500"/>
                  </a:lnTo>
                  <a:lnTo>
                    <a:pt x="266700" y="5778500"/>
                  </a:lnTo>
                  <a:lnTo>
                    <a:pt x="254000" y="5765800"/>
                  </a:lnTo>
                  <a:lnTo>
                    <a:pt x="241300" y="5753100"/>
                  </a:lnTo>
                  <a:lnTo>
                    <a:pt x="228600" y="5740400"/>
                  </a:lnTo>
                  <a:lnTo>
                    <a:pt x="215900" y="5727700"/>
                  </a:lnTo>
                  <a:lnTo>
                    <a:pt x="215900" y="5715000"/>
                  </a:lnTo>
                  <a:lnTo>
                    <a:pt x="203200" y="5702300"/>
                  </a:lnTo>
                  <a:lnTo>
                    <a:pt x="190500" y="5689600"/>
                  </a:lnTo>
                  <a:lnTo>
                    <a:pt x="190500" y="5676900"/>
                  </a:lnTo>
                  <a:lnTo>
                    <a:pt x="177800" y="5664200"/>
                  </a:lnTo>
                  <a:lnTo>
                    <a:pt x="177800" y="5651500"/>
                  </a:lnTo>
                  <a:lnTo>
                    <a:pt x="177800" y="5638800"/>
                  </a:lnTo>
                  <a:lnTo>
                    <a:pt x="177800" y="5626100"/>
                  </a:lnTo>
                  <a:lnTo>
                    <a:pt x="165100" y="5613400"/>
                  </a:lnTo>
                  <a:lnTo>
                    <a:pt x="165100" y="5600700"/>
                  </a:lnTo>
                  <a:lnTo>
                    <a:pt x="165100" y="5588000"/>
                  </a:lnTo>
                  <a:lnTo>
                    <a:pt x="165100" y="5575300"/>
                  </a:lnTo>
                  <a:lnTo>
                    <a:pt x="152400" y="5562600"/>
                  </a:lnTo>
                  <a:lnTo>
                    <a:pt x="152400" y="5549900"/>
                  </a:lnTo>
                  <a:lnTo>
                    <a:pt x="152400" y="5537200"/>
                  </a:lnTo>
                  <a:lnTo>
                    <a:pt x="152400" y="5524500"/>
                  </a:lnTo>
                  <a:lnTo>
                    <a:pt x="152400" y="5511800"/>
                  </a:lnTo>
                  <a:lnTo>
                    <a:pt x="152400" y="5499100"/>
                  </a:lnTo>
                  <a:lnTo>
                    <a:pt x="139700" y="5486400"/>
                  </a:lnTo>
                  <a:lnTo>
                    <a:pt x="139700" y="5473700"/>
                  </a:lnTo>
                  <a:lnTo>
                    <a:pt x="139700" y="5461000"/>
                  </a:lnTo>
                  <a:lnTo>
                    <a:pt x="139700" y="5448300"/>
                  </a:lnTo>
                  <a:lnTo>
                    <a:pt x="127000" y="5435600"/>
                  </a:lnTo>
                  <a:lnTo>
                    <a:pt x="127000" y="5422900"/>
                  </a:lnTo>
                  <a:lnTo>
                    <a:pt x="127000" y="5410200"/>
                  </a:lnTo>
                  <a:lnTo>
                    <a:pt x="114300" y="5397500"/>
                  </a:lnTo>
                  <a:lnTo>
                    <a:pt x="114300" y="5384800"/>
                  </a:lnTo>
                  <a:lnTo>
                    <a:pt x="101600" y="5372100"/>
                  </a:lnTo>
                  <a:lnTo>
                    <a:pt x="101600" y="5359400"/>
                  </a:lnTo>
                  <a:lnTo>
                    <a:pt x="88900" y="5346700"/>
                  </a:lnTo>
                  <a:lnTo>
                    <a:pt x="76200" y="5346700"/>
                  </a:lnTo>
                  <a:lnTo>
                    <a:pt x="63500" y="5334000"/>
                  </a:lnTo>
                  <a:lnTo>
                    <a:pt x="50800" y="5334000"/>
                  </a:lnTo>
                  <a:lnTo>
                    <a:pt x="38100" y="5321300"/>
                  </a:lnTo>
                  <a:lnTo>
                    <a:pt x="25400" y="5308600"/>
                  </a:lnTo>
                  <a:lnTo>
                    <a:pt x="12700" y="5295900"/>
                  </a:lnTo>
                  <a:lnTo>
                    <a:pt x="12700" y="5283200"/>
                  </a:lnTo>
                  <a:lnTo>
                    <a:pt x="0" y="5270500"/>
                  </a:lnTo>
                  <a:lnTo>
                    <a:pt x="0" y="5257800"/>
                  </a:lnTo>
                  <a:lnTo>
                    <a:pt x="0" y="5245100"/>
                  </a:lnTo>
                  <a:lnTo>
                    <a:pt x="0" y="5232400"/>
                  </a:lnTo>
                  <a:lnTo>
                    <a:pt x="0" y="5219700"/>
                  </a:lnTo>
                  <a:lnTo>
                    <a:pt x="0" y="5207000"/>
                  </a:lnTo>
                  <a:lnTo>
                    <a:pt x="12700" y="5194300"/>
                  </a:lnTo>
                  <a:lnTo>
                    <a:pt x="12700" y="5181600"/>
                  </a:lnTo>
                  <a:lnTo>
                    <a:pt x="25400" y="5168900"/>
                  </a:lnTo>
                  <a:lnTo>
                    <a:pt x="38100" y="5156200"/>
                  </a:lnTo>
                  <a:lnTo>
                    <a:pt x="50800" y="5143500"/>
                  </a:lnTo>
                  <a:lnTo>
                    <a:pt x="63500" y="5130800"/>
                  </a:lnTo>
                  <a:lnTo>
                    <a:pt x="76200" y="5118100"/>
                  </a:lnTo>
                  <a:lnTo>
                    <a:pt x="88900" y="5105400"/>
                  </a:lnTo>
                  <a:lnTo>
                    <a:pt x="101600" y="5092700"/>
                  </a:lnTo>
                  <a:lnTo>
                    <a:pt x="114300" y="5092700"/>
                  </a:lnTo>
                  <a:lnTo>
                    <a:pt x="127000" y="5080000"/>
                  </a:lnTo>
                  <a:lnTo>
                    <a:pt x="139700" y="5067300"/>
                  </a:lnTo>
                  <a:lnTo>
                    <a:pt x="152400" y="5054600"/>
                  </a:lnTo>
                  <a:lnTo>
                    <a:pt x="165100" y="5041900"/>
                  </a:lnTo>
                  <a:lnTo>
                    <a:pt x="177800" y="5029200"/>
                  </a:lnTo>
                  <a:lnTo>
                    <a:pt x="190500" y="5016500"/>
                  </a:lnTo>
                  <a:lnTo>
                    <a:pt x="203200" y="5003800"/>
                  </a:lnTo>
                  <a:lnTo>
                    <a:pt x="215900" y="4991100"/>
                  </a:lnTo>
                  <a:lnTo>
                    <a:pt x="228600" y="4978400"/>
                  </a:lnTo>
                  <a:lnTo>
                    <a:pt x="241300" y="4965700"/>
                  </a:lnTo>
                  <a:lnTo>
                    <a:pt x="254000" y="4953000"/>
                  </a:lnTo>
                  <a:lnTo>
                    <a:pt x="266700" y="4940300"/>
                  </a:lnTo>
                  <a:lnTo>
                    <a:pt x="279400" y="4927600"/>
                  </a:lnTo>
                  <a:lnTo>
                    <a:pt x="279400" y="4914900"/>
                  </a:lnTo>
                  <a:lnTo>
                    <a:pt x="292100" y="4902200"/>
                  </a:lnTo>
                  <a:lnTo>
                    <a:pt x="304800" y="4889500"/>
                  </a:lnTo>
                  <a:lnTo>
                    <a:pt x="304800" y="4876800"/>
                  </a:lnTo>
                  <a:lnTo>
                    <a:pt x="317500" y="4864100"/>
                  </a:lnTo>
                  <a:lnTo>
                    <a:pt x="317500" y="4851400"/>
                  </a:lnTo>
                  <a:lnTo>
                    <a:pt x="317500" y="4838700"/>
                  </a:lnTo>
                  <a:lnTo>
                    <a:pt x="317500" y="4826000"/>
                  </a:lnTo>
                  <a:lnTo>
                    <a:pt x="330200" y="4813300"/>
                  </a:lnTo>
                  <a:lnTo>
                    <a:pt x="330200" y="4800600"/>
                  </a:lnTo>
                  <a:lnTo>
                    <a:pt x="330200" y="4787900"/>
                  </a:lnTo>
                  <a:lnTo>
                    <a:pt x="342900" y="4775200"/>
                  </a:lnTo>
                  <a:lnTo>
                    <a:pt x="342900" y="4762500"/>
                  </a:lnTo>
                  <a:lnTo>
                    <a:pt x="342900" y="4749800"/>
                  </a:lnTo>
                  <a:lnTo>
                    <a:pt x="342900" y="4737100"/>
                  </a:lnTo>
                  <a:lnTo>
                    <a:pt x="355600" y="4724400"/>
                  </a:lnTo>
                  <a:lnTo>
                    <a:pt x="355600" y="4711700"/>
                  </a:lnTo>
                  <a:lnTo>
                    <a:pt x="355600" y="4699000"/>
                  </a:lnTo>
                  <a:lnTo>
                    <a:pt x="342900" y="4686300"/>
                  </a:lnTo>
                  <a:lnTo>
                    <a:pt x="342900" y="4673600"/>
                  </a:lnTo>
                  <a:lnTo>
                    <a:pt x="342900" y="4660900"/>
                  </a:lnTo>
                  <a:lnTo>
                    <a:pt x="342900" y="4648200"/>
                  </a:lnTo>
                  <a:lnTo>
                    <a:pt x="342900" y="4635500"/>
                  </a:lnTo>
                  <a:lnTo>
                    <a:pt x="342900" y="4622800"/>
                  </a:lnTo>
                  <a:lnTo>
                    <a:pt x="355600" y="4610100"/>
                  </a:lnTo>
                  <a:lnTo>
                    <a:pt x="355600" y="4597400"/>
                  </a:lnTo>
                  <a:lnTo>
                    <a:pt x="355600" y="4584700"/>
                  </a:lnTo>
                  <a:lnTo>
                    <a:pt x="355600" y="4572000"/>
                  </a:lnTo>
                  <a:lnTo>
                    <a:pt x="355600" y="4559300"/>
                  </a:lnTo>
                  <a:lnTo>
                    <a:pt x="368300" y="4546600"/>
                  </a:lnTo>
                  <a:lnTo>
                    <a:pt x="368300" y="4533900"/>
                  </a:lnTo>
                  <a:lnTo>
                    <a:pt x="368300" y="4521200"/>
                  </a:lnTo>
                  <a:lnTo>
                    <a:pt x="381000" y="4508500"/>
                  </a:lnTo>
                  <a:lnTo>
                    <a:pt x="381000" y="4495800"/>
                  </a:lnTo>
                  <a:lnTo>
                    <a:pt x="381000" y="4483100"/>
                  </a:lnTo>
                  <a:lnTo>
                    <a:pt x="393700" y="4470400"/>
                  </a:lnTo>
                  <a:lnTo>
                    <a:pt x="406400" y="4457700"/>
                  </a:lnTo>
                  <a:lnTo>
                    <a:pt x="406400" y="4445000"/>
                  </a:lnTo>
                  <a:lnTo>
                    <a:pt x="419100" y="4432300"/>
                  </a:lnTo>
                  <a:lnTo>
                    <a:pt x="431800" y="4419600"/>
                  </a:lnTo>
                  <a:lnTo>
                    <a:pt x="431800" y="4406900"/>
                  </a:lnTo>
                  <a:lnTo>
                    <a:pt x="431800" y="4394200"/>
                  </a:lnTo>
                  <a:lnTo>
                    <a:pt x="444500" y="4381500"/>
                  </a:lnTo>
                  <a:lnTo>
                    <a:pt x="444500" y="4368800"/>
                  </a:lnTo>
                  <a:lnTo>
                    <a:pt x="444500" y="4356100"/>
                  </a:lnTo>
                  <a:lnTo>
                    <a:pt x="444500" y="4343400"/>
                  </a:lnTo>
                  <a:lnTo>
                    <a:pt x="457200" y="4330700"/>
                  </a:lnTo>
                  <a:lnTo>
                    <a:pt x="457200" y="4318000"/>
                  </a:lnTo>
                  <a:lnTo>
                    <a:pt x="469900" y="4305300"/>
                  </a:lnTo>
                  <a:lnTo>
                    <a:pt x="482600" y="4292600"/>
                  </a:lnTo>
                  <a:lnTo>
                    <a:pt x="482600" y="4279900"/>
                  </a:lnTo>
                  <a:lnTo>
                    <a:pt x="482600" y="4267200"/>
                  </a:lnTo>
                  <a:lnTo>
                    <a:pt x="482600" y="4254500"/>
                  </a:lnTo>
                  <a:lnTo>
                    <a:pt x="482600" y="4241800"/>
                  </a:lnTo>
                  <a:lnTo>
                    <a:pt x="469900" y="4229100"/>
                  </a:lnTo>
                  <a:lnTo>
                    <a:pt x="469900" y="4216400"/>
                  </a:lnTo>
                  <a:lnTo>
                    <a:pt x="457200" y="4203700"/>
                  </a:lnTo>
                  <a:lnTo>
                    <a:pt x="457200" y="4191000"/>
                  </a:lnTo>
                  <a:lnTo>
                    <a:pt x="444500" y="4178300"/>
                  </a:lnTo>
                  <a:lnTo>
                    <a:pt x="431800" y="4165600"/>
                  </a:lnTo>
                  <a:lnTo>
                    <a:pt x="419100" y="4152900"/>
                  </a:lnTo>
                  <a:lnTo>
                    <a:pt x="406400" y="4140200"/>
                  </a:lnTo>
                  <a:lnTo>
                    <a:pt x="393700" y="4127500"/>
                  </a:lnTo>
                  <a:lnTo>
                    <a:pt x="381000" y="4114800"/>
                  </a:lnTo>
                  <a:lnTo>
                    <a:pt x="368300" y="4102100"/>
                  </a:lnTo>
                  <a:lnTo>
                    <a:pt x="368300" y="4089400"/>
                  </a:lnTo>
                  <a:lnTo>
                    <a:pt x="355600" y="4076700"/>
                  </a:lnTo>
                  <a:lnTo>
                    <a:pt x="342900" y="4064000"/>
                  </a:lnTo>
                  <a:lnTo>
                    <a:pt x="342900" y="4051300"/>
                  </a:lnTo>
                  <a:lnTo>
                    <a:pt x="330200" y="4038600"/>
                  </a:lnTo>
                  <a:lnTo>
                    <a:pt x="330200" y="4025900"/>
                  </a:lnTo>
                  <a:lnTo>
                    <a:pt x="330200" y="4013200"/>
                  </a:lnTo>
                  <a:lnTo>
                    <a:pt x="330200" y="4000500"/>
                  </a:lnTo>
                  <a:lnTo>
                    <a:pt x="317500" y="3987800"/>
                  </a:lnTo>
                  <a:lnTo>
                    <a:pt x="317500" y="3975100"/>
                  </a:lnTo>
                  <a:lnTo>
                    <a:pt x="317500" y="3962400"/>
                  </a:lnTo>
                  <a:lnTo>
                    <a:pt x="317500" y="3949700"/>
                  </a:lnTo>
                  <a:lnTo>
                    <a:pt x="317500" y="3937000"/>
                  </a:lnTo>
                  <a:lnTo>
                    <a:pt x="317500" y="3924300"/>
                  </a:lnTo>
                  <a:lnTo>
                    <a:pt x="317500" y="3911600"/>
                  </a:lnTo>
                  <a:lnTo>
                    <a:pt x="317500" y="3898900"/>
                  </a:lnTo>
                  <a:lnTo>
                    <a:pt x="317500" y="3886200"/>
                  </a:lnTo>
                  <a:lnTo>
                    <a:pt x="330200" y="3873500"/>
                  </a:lnTo>
                  <a:lnTo>
                    <a:pt x="330200" y="3860800"/>
                  </a:lnTo>
                  <a:lnTo>
                    <a:pt x="342900" y="3848100"/>
                  </a:lnTo>
                  <a:lnTo>
                    <a:pt x="355600" y="3835400"/>
                  </a:lnTo>
                  <a:lnTo>
                    <a:pt x="355600" y="3822700"/>
                  </a:lnTo>
                  <a:lnTo>
                    <a:pt x="355600" y="3810000"/>
                  </a:lnTo>
                  <a:lnTo>
                    <a:pt x="368300" y="3797300"/>
                  </a:lnTo>
                  <a:lnTo>
                    <a:pt x="368300" y="3784600"/>
                  </a:lnTo>
                  <a:lnTo>
                    <a:pt x="368300" y="3771900"/>
                  </a:lnTo>
                  <a:lnTo>
                    <a:pt x="368300" y="3759200"/>
                  </a:lnTo>
                  <a:lnTo>
                    <a:pt x="355600" y="3746500"/>
                  </a:lnTo>
                  <a:lnTo>
                    <a:pt x="355600" y="3733800"/>
                  </a:lnTo>
                  <a:lnTo>
                    <a:pt x="355600" y="3721100"/>
                  </a:lnTo>
                  <a:lnTo>
                    <a:pt x="342900" y="3708400"/>
                  </a:lnTo>
                  <a:lnTo>
                    <a:pt x="342900" y="3695700"/>
                  </a:lnTo>
                  <a:lnTo>
                    <a:pt x="342900" y="3683000"/>
                  </a:lnTo>
                  <a:lnTo>
                    <a:pt x="355600" y="3670300"/>
                  </a:lnTo>
                  <a:lnTo>
                    <a:pt x="355600" y="3657600"/>
                  </a:lnTo>
                  <a:lnTo>
                    <a:pt x="368300" y="3644900"/>
                  </a:lnTo>
                  <a:lnTo>
                    <a:pt x="381000" y="3632200"/>
                  </a:lnTo>
                  <a:lnTo>
                    <a:pt x="393700" y="3619500"/>
                  </a:lnTo>
                  <a:lnTo>
                    <a:pt x="406400" y="3606800"/>
                  </a:lnTo>
                  <a:lnTo>
                    <a:pt x="419100" y="3594100"/>
                  </a:lnTo>
                  <a:lnTo>
                    <a:pt x="419100" y="3581400"/>
                  </a:lnTo>
                  <a:lnTo>
                    <a:pt x="431800" y="3568700"/>
                  </a:lnTo>
                  <a:lnTo>
                    <a:pt x="431800" y="3556000"/>
                  </a:lnTo>
                  <a:lnTo>
                    <a:pt x="419100" y="3543300"/>
                  </a:lnTo>
                  <a:lnTo>
                    <a:pt x="419100" y="3530600"/>
                  </a:lnTo>
                  <a:lnTo>
                    <a:pt x="406400" y="3517900"/>
                  </a:lnTo>
                  <a:lnTo>
                    <a:pt x="393700" y="3505200"/>
                  </a:lnTo>
                  <a:lnTo>
                    <a:pt x="381000" y="3492500"/>
                  </a:lnTo>
                  <a:lnTo>
                    <a:pt x="368300" y="3479800"/>
                  </a:lnTo>
                  <a:lnTo>
                    <a:pt x="355600" y="3467100"/>
                  </a:lnTo>
                  <a:lnTo>
                    <a:pt x="342900" y="3467100"/>
                  </a:lnTo>
                  <a:lnTo>
                    <a:pt x="330200" y="3454400"/>
                  </a:lnTo>
                  <a:lnTo>
                    <a:pt x="317500" y="3454400"/>
                  </a:lnTo>
                  <a:lnTo>
                    <a:pt x="304800" y="3441700"/>
                  </a:lnTo>
                  <a:lnTo>
                    <a:pt x="292100" y="3429000"/>
                  </a:lnTo>
                  <a:lnTo>
                    <a:pt x="279400" y="3429000"/>
                  </a:lnTo>
                  <a:lnTo>
                    <a:pt x="266700" y="3429000"/>
                  </a:lnTo>
                  <a:lnTo>
                    <a:pt x="254000" y="3416300"/>
                  </a:lnTo>
                  <a:lnTo>
                    <a:pt x="241300" y="3416300"/>
                  </a:lnTo>
                  <a:lnTo>
                    <a:pt x="228600" y="3403600"/>
                  </a:lnTo>
                  <a:lnTo>
                    <a:pt x="215900" y="3403600"/>
                  </a:lnTo>
                  <a:lnTo>
                    <a:pt x="203200" y="3390900"/>
                  </a:lnTo>
                  <a:lnTo>
                    <a:pt x="190500" y="3390900"/>
                  </a:lnTo>
                  <a:lnTo>
                    <a:pt x="177800" y="3378200"/>
                  </a:lnTo>
                  <a:lnTo>
                    <a:pt x="165100" y="3378200"/>
                  </a:lnTo>
                  <a:lnTo>
                    <a:pt x="152400" y="3365500"/>
                  </a:lnTo>
                  <a:lnTo>
                    <a:pt x="139700" y="3365500"/>
                  </a:lnTo>
                  <a:lnTo>
                    <a:pt x="127000" y="3352800"/>
                  </a:lnTo>
                  <a:lnTo>
                    <a:pt x="127000" y="3340100"/>
                  </a:lnTo>
                  <a:lnTo>
                    <a:pt x="114300" y="3327400"/>
                  </a:lnTo>
                  <a:lnTo>
                    <a:pt x="101600" y="3314700"/>
                  </a:lnTo>
                  <a:lnTo>
                    <a:pt x="101600" y="3302000"/>
                  </a:lnTo>
                  <a:lnTo>
                    <a:pt x="101600" y="3289300"/>
                  </a:lnTo>
                  <a:lnTo>
                    <a:pt x="101600" y="3276600"/>
                  </a:lnTo>
                  <a:lnTo>
                    <a:pt x="88900" y="3263900"/>
                  </a:lnTo>
                  <a:lnTo>
                    <a:pt x="88900" y="3251200"/>
                  </a:lnTo>
                  <a:lnTo>
                    <a:pt x="88900" y="3238500"/>
                  </a:lnTo>
                  <a:lnTo>
                    <a:pt x="88900" y="3225800"/>
                  </a:lnTo>
                  <a:lnTo>
                    <a:pt x="88900" y="3213100"/>
                  </a:lnTo>
                  <a:lnTo>
                    <a:pt x="88900" y="3200400"/>
                  </a:lnTo>
                  <a:lnTo>
                    <a:pt x="88900" y="3187700"/>
                  </a:lnTo>
                  <a:lnTo>
                    <a:pt x="76200" y="3175000"/>
                  </a:lnTo>
                  <a:lnTo>
                    <a:pt x="76200" y="3162300"/>
                  </a:lnTo>
                  <a:lnTo>
                    <a:pt x="76200" y="3149600"/>
                  </a:lnTo>
                  <a:lnTo>
                    <a:pt x="76200" y="3136900"/>
                  </a:lnTo>
                  <a:lnTo>
                    <a:pt x="63500" y="3124200"/>
                  </a:lnTo>
                  <a:lnTo>
                    <a:pt x="63500" y="3111500"/>
                  </a:lnTo>
                  <a:lnTo>
                    <a:pt x="63500" y="3098800"/>
                  </a:lnTo>
                  <a:lnTo>
                    <a:pt x="63500" y="3086100"/>
                  </a:lnTo>
                  <a:lnTo>
                    <a:pt x="50800" y="3073400"/>
                  </a:lnTo>
                  <a:lnTo>
                    <a:pt x="50800" y="3060700"/>
                  </a:lnTo>
                  <a:lnTo>
                    <a:pt x="50800" y="3048000"/>
                  </a:lnTo>
                  <a:lnTo>
                    <a:pt x="38100" y="3035300"/>
                  </a:lnTo>
                  <a:lnTo>
                    <a:pt x="38100" y="3022600"/>
                  </a:lnTo>
                  <a:lnTo>
                    <a:pt x="38100" y="3009900"/>
                  </a:lnTo>
                  <a:lnTo>
                    <a:pt x="38100" y="2997200"/>
                  </a:lnTo>
                  <a:lnTo>
                    <a:pt x="38100" y="2984500"/>
                  </a:lnTo>
                  <a:lnTo>
                    <a:pt x="25400" y="2971800"/>
                  </a:lnTo>
                  <a:lnTo>
                    <a:pt x="25400" y="2959100"/>
                  </a:lnTo>
                  <a:lnTo>
                    <a:pt x="25400" y="2946400"/>
                  </a:lnTo>
                  <a:lnTo>
                    <a:pt x="25400" y="2933700"/>
                  </a:lnTo>
                  <a:lnTo>
                    <a:pt x="25400" y="2921000"/>
                  </a:lnTo>
                  <a:lnTo>
                    <a:pt x="25400" y="2908300"/>
                  </a:lnTo>
                  <a:lnTo>
                    <a:pt x="25400" y="2895600"/>
                  </a:lnTo>
                  <a:lnTo>
                    <a:pt x="12700" y="2882900"/>
                  </a:lnTo>
                  <a:lnTo>
                    <a:pt x="12700" y="2870200"/>
                  </a:lnTo>
                  <a:lnTo>
                    <a:pt x="12700" y="2857500"/>
                  </a:lnTo>
                  <a:lnTo>
                    <a:pt x="12700" y="2844800"/>
                  </a:lnTo>
                  <a:lnTo>
                    <a:pt x="12700" y="2832100"/>
                  </a:lnTo>
                  <a:lnTo>
                    <a:pt x="12700" y="2819400"/>
                  </a:lnTo>
                  <a:lnTo>
                    <a:pt x="25400" y="2806700"/>
                  </a:lnTo>
                  <a:lnTo>
                    <a:pt x="25400" y="2794000"/>
                  </a:lnTo>
                  <a:lnTo>
                    <a:pt x="25400" y="2781300"/>
                  </a:lnTo>
                  <a:lnTo>
                    <a:pt x="25400" y="2768600"/>
                  </a:lnTo>
                  <a:lnTo>
                    <a:pt x="25400" y="2755900"/>
                  </a:lnTo>
                  <a:lnTo>
                    <a:pt x="38100" y="2743200"/>
                  </a:lnTo>
                  <a:lnTo>
                    <a:pt x="50800" y="2730500"/>
                  </a:lnTo>
                  <a:lnTo>
                    <a:pt x="50800" y="2717800"/>
                  </a:lnTo>
                  <a:lnTo>
                    <a:pt x="63500" y="2705100"/>
                  </a:lnTo>
                  <a:lnTo>
                    <a:pt x="76200" y="2692400"/>
                  </a:lnTo>
                  <a:lnTo>
                    <a:pt x="88900" y="2679700"/>
                  </a:lnTo>
                  <a:lnTo>
                    <a:pt x="101600" y="2679700"/>
                  </a:lnTo>
                  <a:lnTo>
                    <a:pt x="114300" y="2667000"/>
                  </a:lnTo>
                  <a:lnTo>
                    <a:pt x="127000" y="2654300"/>
                  </a:lnTo>
                  <a:lnTo>
                    <a:pt x="139700" y="2641600"/>
                  </a:lnTo>
                  <a:lnTo>
                    <a:pt x="152400" y="2628900"/>
                  </a:lnTo>
                  <a:lnTo>
                    <a:pt x="165100" y="2616200"/>
                  </a:lnTo>
                  <a:lnTo>
                    <a:pt x="177800" y="2603500"/>
                  </a:lnTo>
                  <a:lnTo>
                    <a:pt x="190500" y="2590800"/>
                  </a:lnTo>
                  <a:lnTo>
                    <a:pt x="203200" y="2578100"/>
                  </a:lnTo>
                  <a:lnTo>
                    <a:pt x="215900" y="2565400"/>
                  </a:lnTo>
                  <a:lnTo>
                    <a:pt x="228600" y="2552700"/>
                  </a:lnTo>
                  <a:lnTo>
                    <a:pt x="228600" y="2540000"/>
                  </a:lnTo>
                  <a:lnTo>
                    <a:pt x="241300" y="2527300"/>
                  </a:lnTo>
                  <a:lnTo>
                    <a:pt x="254000" y="2514600"/>
                  </a:lnTo>
                  <a:lnTo>
                    <a:pt x="254000" y="2501900"/>
                  </a:lnTo>
                  <a:lnTo>
                    <a:pt x="254000" y="2489200"/>
                  </a:lnTo>
                  <a:lnTo>
                    <a:pt x="266700" y="2476500"/>
                  </a:lnTo>
                  <a:lnTo>
                    <a:pt x="266700" y="2463800"/>
                  </a:lnTo>
                  <a:lnTo>
                    <a:pt x="266700" y="2451100"/>
                  </a:lnTo>
                  <a:lnTo>
                    <a:pt x="266700" y="2438400"/>
                  </a:lnTo>
                  <a:lnTo>
                    <a:pt x="266700" y="2425700"/>
                  </a:lnTo>
                  <a:lnTo>
                    <a:pt x="254000" y="2413000"/>
                  </a:lnTo>
                  <a:lnTo>
                    <a:pt x="254000" y="2400300"/>
                  </a:lnTo>
                  <a:lnTo>
                    <a:pt x="241300" y="2387600"/>
                  </a:lnTo>
                  <a:lnTo>
                    <a:pt x="228600" y="2374900"/>
                  </a:lnTo>
                  <a:lnTo>
                    <a:pt x="228600" y="2362200"/>
                  </a:lnTo>
                  <a:lnTo>
                    <a:pt x="228600" y="2349500"/>
                  </a:lnTo>
                  <a:lnTo>
                    <a:pt x="215900" y="2336800"/>
                  </a:lnTo>
                  <a:lnTo>
                    <a:pt x="215900" y="2324100"/>
                  </a:lnTo>
                  <a:lnTo>
                    <a:pt x="215900" y="2311400"/>
                  </a:lnTo>
                  <a:lnTo>
                    <a:pt x="215900" y="2298700"/>
                  </a:lnTo>
                  <a:lnTo>
                    <a:pt x="215900" y="2286000"/>
                  </a:lnTo>
                  <a:lnTo>
                    <a:pt x="228600" y="2273300"/>
                  </a:lnTo>
                  <a:lnTo>
                    <a:pt x="228600" y="2260600"/>
                  </a:lnTo>
                  <a:lnTo>
                    <a:pt x="241300" y="2247900"/>
                  </a:lnTo>
                  <a:lnTo>
                    <a:pt x="241300" y="2235200"/>
                  </a:lnTo>
                  <a:lnTo>
                    <a:pt x="254000" y="2222500"/>
                  </a:lnTo>
                  <a:lnTo>
                    <a:pt x="266700" y="2209800"/>
                  </a:lnTo>
                  <a:lnTo>
                    <a:pt x="279400" y="2197100"/>
                  </a:lnTo>
                  <a:lnTo>
                    <a:pt x="279400" y="2184400"/>
                  </a:lnTo>
                  <a:lnTo>
                    <a:pt x="292100" y="2171700"/>
                  </a:lnTo>
                  <a:lnTo>
                    <a:pt x="304800" y="2159000"/>
                  </a:lnTo>
                  <a:lnTo>
                    <a:pt x="317500" y="2146300"/>
                  </a:lnTo>
                  <a:lnTo>
                    <a:pt x="304800" y="2133600"/>
                  </a:lnTo>
                  <a:lnTo>
                    <a:pt x="292100" y="2120900"/>
                  </a:lnTo>
                  <a:lnTo>
                    <a:pt x="292100" y="2108200"/>
                  </a:lnTo>
                  <a:lnTo>
                    <a:pt x="279400" y="2095500"/>
                  </a:lnTo>
                  <a:lnTo>
                    <a:pt x="266700" y="2082800"/>
                  </a:lnTo>
                  <a:lnTo>
                    <a:pt x="254000" y="2070100"/>
                  </a:lnTo>
                  <a:lnTo>
                    <a:pt x="254000" y="2057400"/>
                  </a:lnTo>
                  <a:lnTo>
                    <a:pt x="254000" y="2044700"/>
                  </a:lnTo>
                  <a:lnTo>
                    <a:pt x="241300" y="2032000"/>
                  </a:lnTo>
                  <a:lnTo>
                    <a:pt x="241300" y="2019300"/>
                  </a:lnTo>
                  <a:lnTo>
                    <a:pt x="241300" y="2006600"/>
                  </a:lnTo>
                  <a:lnTo>
                    <a:pt x="228600" y="1993900"/>
                  </a:lnTo>
                  <a:lnTo>
                    <a:pt x="228600" y="1981200"/>
                  </a:lnTo>
                  <a:lnTo>
                    <a:pt x="215900" y="1968500"/>
                  </a:lnTo>
                  <a:lnTo>
                    <a:pt x="203200" y="1955800"/>
                  </a:lnTo>
                  <a:lnTo>
                    <a:pt x="190500" y="1943100"/>
                  </a:lnTo>
                  <a:lnTo>
                    <a:pt x="177800" y="1930400"/>
                  </a:lnTo>
                  <a:lnTo>
                    <a:pt x="165100" y="1930400"/>
                  </a:lnTo>
                  <a:lnTo>
                    <a:pt x="152400" y="1917700"/>
                  </a:lnTo>
                  <a:lnTo>
                    <a:pt x="139700" y="1905000"/>
                  </a:lnTo>
                  <a:lnTo>
                    <a:pt x="152400" y="1892300"/>
                  </a:lnTo>
                  <a:lnTo>
                    <a:pt x="152400" y="1879600"/>
                  </a:lnTo>
                  <a:lnTo>
                    <a:pt x="165100" y="1866900"/>
                  </a:lnTo>
                  <a:lnTo>
                    <a:pt x="177800" y="1854200"/>
                  </a:lnTo>
                  <a:lnTo>
                    <a:pt x="190500" y="1854200"/>
                  </a:lnTo>
                  <a:lnTo>
                    <a:pt x="203200" y="1854200"/>
                  </a:lnTo>
                  <a:lnTo>
                    <a:pt x="215900" y="1854200"/>
                  </a:lnTo>
                  <a:lnTo>
                    <a:pt x="228600" y="1854200"/>
                  </a:lnTo>
                  <a:lnTo>
                    <a:pt x="241300" y="1841500"/>
                  </a:lnTo>
                  <a:lnTo>
                    <a:pt x="254000" y="1828800"/>
                  </a:lnTo>
                  <a:lnTo>
                    <a:pt x="266700" y="1816100"/>
                  </a:lnTo>
                  <a:lnTo>
                    <a:pt x="279400" y="1803400"/>
                  </a:lnTo>
                  <a:lnTo>
                    <a:pt x="292100" y="1803400"/>
                  </a:lnTo>
                  <a:lnTo>
                    <a:pt x="304800" y="1790700"/>
                  </a:lnTo>
                  <a:lnTo>
                    <a:pt x="317500" y="1778000"/>
                  </a:lnTo>
                  <a:lnTo>
                    <a:pt x="330200" y="1778000"/>
                  </a:lnTo>
                  <a:lnTo>
                    <a:pt x="342900" y="1790700"/>
                  </a:lnTo>
                  <a:lnTo>
                    <a:pt x="355600" y="1803400"/>
                  </a:lnTo>
                  <a:lnTo>
                    <a:pt x="368300" y="1803400"/>
                  </a:lnTo>
                  <a:lnTo>
                    <a:pt x="381000" y="1816100"/>
                  </a:lnTo>
                  <a:lnTo>
                    <a:pt x="393700" y="1828800"/>
                  </a:lnTo>
                  <a:lnTo>
                    <a:pt x="393700" y="1841500"/>
                  </a:lnTo>
                  <a:lnTo>
                    <a:pt x="406400" y="1854200"/>
                  </a:lnTo>
                  <a:lnTo>
                    <a:pt x="419100" y="1866900"/>
                  </a:lnTo>
                  <a:lnTo>
                    <a:pt x="431800" y="1879600"/>
                  </a:lnTo>
                  <a:lnTo>
                    <a:pt x="444500" y="1879600"/>
                  </a:lnTo>
                  <a:lnTo>
                    <a:pt x="457200" y="1879600"/>
                  </a:lnTo>
                  <a:lnTo>
                    <a:pt x="469900" y="1879600"/>
                  </a:lnTo>
                  <a:lnTo>
                    <a:pt x="482600" y="1892300"/>
                  </a:lnTo>
                  <a:lnTo>
                    <a:pt x="495300" y="1892300"/>
                  </a:lnTo>
                  <a:lnTo>
                    <a:pt x="508000" y="1892300"/>
                  </a:lnTo>
                  <a:lnTo>
                    <a:pt x="520700" y="1892300"/>
                  </a:lnTo>
                  <a:lnTo>
                    <a:pt x="533400" y="1892300"/>
                  </a:lnTo>
                  <a:lnTo>
                    <a:pt x="546100" y="1879600"/>
                  </a:lnTo>
                  <a:lnTo>
                    <a:pt x="558800" y="1866900"/>
                  </a:lnTo>
                  <a:lnTo>
                    <a:pt x="571500" y="1854200"/>
                  </a:lnTo>
                  <a:lnTo>
                    <a:pt x="584200" y="1854200"/>
                  </a:lnTo>
                  <a:lnTo>
                    <a:pt x="596900" y="1841500"/>
                  </a:lnTo>
                  <a:lnTo>
                    <a:pt x="609600" y="1828800"/>
                  </a:lnTo>
                  <a:lnTo>
                    <a:pt x="609600" y="1816100"/>
                  </a:lnTo>
                  <a:lnTo>
                    <a:pt x="609600" y="1803400"/>
                  </a:lnTo>
                  <a:lnTo>
                    <a:pt x="609600" y="1790700"/>
                  </a:lnTo>
                  <a:lnTo>
                    <a:pt x="622300" y="1778000"/>
                  </a:lnTo>
                  <a:lnTo>
                    <a:pt x="635000" y="1765300"/>
                  </a:lnTo>
                  <a:lnTo>
                    <a:pt x="647700" y="1752600"/>
                  </a:lnTo>
                  <a:lnTo>
                    <a:pt x="660400" y="1739900"/>
                  </a:lnTo>
                  <a:lnTo>
                    <a:pt x="673100" y="1727200"/>
                  </a:lnTo>
                  <a:lnTo>
                    <a:pt x="673100" y="1714500"/>
                  </a:lnTo>
                  <a:lnTo>
                    <a:pt x="685800" y="1701800"/>
                  </a:lnTo>
                  <a:lnTo>
                    <a:pt x="698500" y="1689100"/>
                  </a:lnTo>
                  <a:lnTo>
                    <a:pt x="698500" y="1676400"/>
                  </a:lnTo>
                  <a:lnTo>
                    <a:pt x="711200" y="1663700"/>
                  </a:lnTo>
                  <a:lnTo>
                    <a:pt x="711200" y="1651000"/>
                  </a:lnTo>
                  <a:lnTo>
                    <a:pt x="711200" y="1638300"/>
                  </a:lnTo>
                  <a:lnTo>
                    <a:pt x="723900" y="1625600"/>
                  </a:lnTo>
                  <a:lnTo>
                    <a:pt x="723900" y="1612900"/>
                  </a:lnTo>
                  <a:lnTo>
                    <a:pt x="723900" y="1600200"/>
                  </a:lnTo>
                  <a:lnTo>
                    <a:pt x="736600" y="1587500"/>
                  </a:lnTo>
                  <a:lnTo>
                    <a:pt x="736600" y="1574800"/>
                  </a:lnTo>
                  <a:lnTo>
                    <a:pt x="736600" y="1562100"/>
                  </a:lnTo>
                  <a:lnTo>
                    <a:pt x="736600" y="1549400"/>
                  </a:lnTo>
                  <a:lnTo>
                    <a:pt x="749300" y="1536700"/>
                  </a:lnTo>
                  <a:lnTo>
                    <a:pt x="749300" y="1524000"/>
                  </a:lnTo>
                  <a:lnTo>
                    <a:pt x="749300" y="1511300"/>
                  </a:lnTo>
                  <a:lnTo>
                    <a:pt x="762000" y="1498600"/>
                  </a:lnTo>
                  <a:lnTo>
                    <a:pt x="762000" y="1485900"/>
                  </a:lnTo>
                  <a:lnTo>
                    <a:pt x="749300" y="1473200"/>
                  </a:lnTo>
                  <a:lnTo>
                    <a:pt x="736600" y="1460500"/>
                  </a:lnTo>
                  <a:lnTo>
                    <a:pt x="723900" y="1447800"/>
                  </a:lnTo>
                  <a:lnTo>
                    <a:pt x="723900" y="1435100"/>
                  </a:lnTo>
                  <a:lnTo>
                    <a:pt x="736600" y="1422400"/>
                  </a:lnTo>
                  <a:lnTo>
                    <a:pt x="749300" y="1409700"/>
                  </a:lnTo>
                  <a:lnTo>
                    <a:pt x="762000" y="1397000"/>
                  </a:lnTo>
                  <a:lnTo>
                    <a:pt x="774700" y="1384300"/>
                  </a:lnTo>
                  <a:lnTo>
                    <a:pt x="787400" y="1371600"/>
                  </a:lnTo>
                  <a:lnTo>
                    <a:pt x="800100" y="1358900"/>
                  </a:lnTo>
                  <a:lnTo>
                    <a:pt x="812800" y="1358900"/>
                  </a:lnTo>
                  <a:lnTo>
                    <a:pt x="825500" y="1346200"/>
                  </a:lnTo>
                  <a:lnTo>
                    <a:pt x="838200" y="1346200"/>
                  </a:lnTo>
                  <a:lnTo>
                    <a:pt x="850900" y="1346200"/>
                  </a:lnTo>
                  <a:lnTo>
                    <a:pt x="863600" y="1346200"/>
                  </a:lnTo>
                  <a:lnTo>
                    <a:pt x="876300" y="1346200"/>
                  </a:lnTo>
                  <a:lnTo>
                    <a:pt x="889000" y="1333500"/>
                  </a:lnTo>
                  <a:lnTo>
                    <a:pt x="889000" y="1320800"/>
                  </a:lnTo>
                  <a:lnTo>
                    <a:pt x="889000" y="1308100"/>
                  </a:lnTo>
                  <a:lnTo>
                    <a:pt x="901700" y="1295400"/>
                  </a:lnTo>
                  <a:lnTo>
                    <a:pt x="914400" y="1295400"/>
                  </a:lnTo>
                  <a:lnTo>
                    <a:pt x="927100" y="1295400"/>
                  </a:lnTo>
                  <a:lnTo>
                    <a:pt x="939800" y="1282700"/>
                  </a:lnTo>
                  <a:lnTo>
                    <a:pt x="939800" y="1270000"/>
                  </a:lnTo>
                  <a:lnTo>
                    <a:pt x="927100" y="1257300"/>
                  </a:lnTo>
                  <a:lnTo>
                    <a:pt x="927100" y="1244600"/>
                  </a:lnTo>
                  <a:lnTo>
                    <a:pt x="927100" y="1231900"/>
                  </a:lnTo>
                  <a:lnTo>
                    <a:pt x="927100" y="1219200"/>
                  </a:lnTo>
                  <a:lnTo>
                    <a:pt x="914400" y="1206500"/>
                  </a:lnTo>
                  <a:lnTo>
                    <a:pt x="914400" y="1193800"/>
                  </a:lnTo>
                  <a:lnTo>
                    <a:pt x="914400" y="1181100"/>
                  </a:lnTo>
                  <a:lnTo>
                    <a:pt x="927100" y="1168400"/>
                  </a:lnTo>
                  <a:lnTo>
                    <a:pt x="927100" y="1155700"/>
                  </a:lnTo>
                  <a:lnTo>
                    <a:pt x="927100" y="1143000"/>
                  </a:lnTo>
                  <a:lnTo>
                    <a:pt x="939800" y="1130300"/>
                  </a:lnTo>
                  <a:lnTo>
                    <a:pt x="952500" y="1130300"/>
                  </a:lnTo>
                  <a:lnTo>
                    <a:pt x="965200" y="1117600"/>
                  </a:lnTo>
                  <a:lnTo>
                    <a:pt x="965200" y="1104900"/>
                  </a:lnTo>
                  <a:lnTo>
                    <a:pt x="965200" y="1092200"/>
                  </a:lnTo>
                  <a:lnTo>
                    <a:pt x="952500" y="1079500"/>
                  </a:lnTo>
                  <a:lnTo>
                    <a:pt x="965200" y="1066800"/>
                  </a:lnTo>
                  <a:lnTo>
                    <a:pt x="977900" y="1054100"/>
                  </a:lnTo>
                  <a:lnTo>
                    <a:pt x="990600" y="1066800"/>
                  </a:lnTo>
                  <a:lnTo>
                    <a:pt x="1003300" y="1066800"/>
                  </a:lnTo>
                  <a:lnTo>
                    <a:pt x="1016000" y="1079500"/>
                  </a:lnTo>
                  <a:lnTo>
                    <a:pt x="1016000" y="1092200"/>
                  </a:lnTo>
                  <a:lnTo>
                    <a:pt x="1028700" y="1104900"/>
                  </a:lnTo>
                  <a:lnTo>
                    <a:pt x="1041400" y="1117600"/>
                  </a:lnTo>
                  <a:lnTo>
                    <a:pt x="1054100" y="1104900"/>
                  </a:lnTo>
                  <a:lnTo>
                    <a:pt x="1066800" y="1092200"/>
                  </a:lnTo>
                  <a:lnTo>
                    <a:pt x="1079500" y="1079500"/>
                  </a:lnTo>
                  <a:lnTo>
                    <a:pt x="1092200" y="1066800"/>
                  </a:lnTo>
                  <a:lnTo>
                    <a:pt x="1092200" y="1054100"/>
                  </a:lnTo>
                  <a:lnTo>
                    <a:pt x="1092200" y="1041400"/>
                  </a:lnTo>
                  <a:lnTo>
                    <a:pt x="1079500" y="1028700"/>
                  </a:lnTo>
                  <a:lnTo>
                    <a:pt x="1066800" y="1016000"/>
                  </a:lnTo>
                  <a:lnTo>
                    <a:pt x="1054100" y="1016000"/>
                  </a:lnTo>
                  <a:lnTo>
                    <a:pt x="1041400" y="1016000"/>
                  </a:lnTo>
                  <a:lnTo>
                    <a:pt x="1028700" y="1003300"/>
                  </a:lnTo>
                  <a:lnTo>
                    <a:pt x="1028700" y="990600"/>
                  </a:lnTo>
                  <a:lnTo>
                    <a:pt x="1016000" y="977900"/>
                  </a:lnTo>
                  <a:lnTo>
                    <a:pt x="1028700" y="965200"/>
                  </a:lnTo>
                  <a:lnTo>
                    <a:pt x="1041400" y="952500"/>
                  </a:lnTo>
                  <a:lnTo>
                    <a:pt x="1041400" y="939800"/>
                  </a:lnTo>
                  <a:lnTo>
                    <a:pt x="1054100" y="927100"/>
                  </a:lnTo>
                  <a:lnTo>
                    <a:pt x="1066800" y="914400"/>
                  </a:lnTo>
                  <a:lnTo>
                    <a:pt x="1066800" y="901700"/>
                  </a:lnTo>
                  <a:lnTo>
                    <a:pt x="1079500" y="889000"/>
                  </a:lnTo>
                  <a:lnTo>
                    <a:pt x="1092200" y="889000"/>
                  </a:lnTo>
                  <a:lnTo>
                    <a:pt x="1104900" y="889000"/>
                  </a:lnTo>
                  <a:lnTo>
                    <a:pt x="1117600" y="901700"/>
                  </a:lnTo>
                  <a:lnTo>
                    <a:pt x="1130300" y="914400"/>
                  </a:lnTo>
                  <a:lnTo>
                    <a:pt x="1143000" y="927100"/>
                  </a:lnTo>
                  <a:lnTo>
                    <a:pt x="1155700" y="939800"/>
                  </a:lnTo>
                  <a:lnTo>
                    <a:pt x="1168400" y="952500"/>
                  </a:lnTo>
                  <a:lnTo>
                    <a:pt x="1181100" y="965200"/>
                  </a:lnTo>
                  <a:lnTo>
                    <a:pt x="1193800" y="977900"/>
                  </a:lnTo>
                  <a:lnTo>
                    <a:pt x="1206500" y="977900"/>
                  </a:lnTo>
                  <a:lnTo>
                    <a:pt x="1219200" y="977900"/>
                  </a:lnTo>
                  <a:lnTo>
                    <a:pt x="1231900" y="990600"/>
                  </a:lnTo>
                  <a:lnTo>
                    <a:pt x="1244600" y="1003300"/>
                  </a:lnTo>
                  <a:lnTo>
                    <a:pt x="1244600" y="1016000"/>
                  </a:lnTo>
                  <a:lnTo>
                    <a:pt x="1244600" y="1028700"/>
                  </a:lnTo>
                  <a:lnTo>
                    <a:pt x="1231900" y="1041400"/>
                  </a:lnTo>
                  <a:lnTo>
                    <a:pt x="1231900" y="1054100"/>
                  </a:lnTo>
                  <a:lnTo>
                    <a:pt x="1244600" y="1066800"/>
                  </a:lnTo>
                  <a:lnTo>
                    <a:pt x="1257300" y="1079500"/>
                  </a:lnTo>
                  <a:lnTo>
                    <a:pt x="1270000" y="1079500"/>
                  </a:lnTo>
                  <a:lnTo>
                    <a:pt x="1282700" y="1079500"/>
                  </a:lnTo>
                  <a:lnTo>
                    <a:pt x="1295400" y="1066800"/>
                  </a:lnTo>
                  <a:lnTo>
                    <a:pt x="1308100" y="1054100"/>
                  </a:lnTo>
                  <a:lnTo>
                    <a:pt x="1320800" y="1041400"/>
                  </a:lnTo>
                  <a:lnTo>
                    <a:pt x="1333500" y="1028700"/>
                  </a:lnTo>
                  <a:lnTo>
                    <a:pt x="1346200" y="1016000"/>
                  </a:lnTo>
                  <a:lnTo>
                    <a:pt x="1358900" y="1016000"/>
                  </a:lnTo>
                  <a:lnTo>
                    <a:pt x="1371600" y="1016000"/>
                  </a:lnTo>
                  <a:lnTo>
                    <a:pt x="1384300" y="1016000"/>
                  </a:lnTo>
                  <a:lnTo>
                    <a:pt x="1397000" y="1028700"/>
                  </a:lnTo>
                  <a:lnTo>
                    <a:pt x="1397000" y="1041400"/>
                  </a:lnTo>
                  <a:lnTo>
                    <a:pt x="1409700" y="1054100"/>
                  </a:lnTo>
                  <a:lnTo>
                    <a:pt x="1409700" y="1066800"/>
                  </a:lnTo>
                  <a:lnTo>
                    <a:pt x="1422400" y="1079500"/>
                  </a:lnTo>
                  <a:lnTo>
                    <a:pt x="1422400" y="1092200"/>
                  </a:lnTo>
                  <a:lnTo>
                    <a:pt x="1435100" y="1104900"/>
                  </a:lnTo>
                  <a:lnTo>
                    <a:pt x="1447800" y="1117600"/>
                  </a:lnTo>
                  <a:lnTo>
                    <a:pt x="1460500" y="1130300"/>
                  </a:lnTo>
                  <a:lnTo>
                    <a:pt x="1473200" y="1143000"/>
                  </a:lnTo>
                  <a:lnTo>
                    <a:pt x="1485900" y="1130300"/>
                  </a:lnTo>
                  <a:lnTo>
                    <a:pt x="1498600" y="1130300"/>
                  </a:lnTo>
                  <a:lnTo>
                    <a:pt x="1511300" y="1117600"/>
                  </a:lnTo>
                  <a:lnTo>
                    <a:pt x="1524000" y="1117600"/>
                  </a:lnTo>
                  <a:lnTo>
                    <a:pt x="1536700" y="1117600"/>
                  </a:lnTo>
                  <a:lnTo>
                    <a:pt x="1549400" y="1104900"/>
                  </a:lnTo>
                  <a:lnTo>
                    <a:pt x="1562100" y="1104900"/>
                  </a:lnTo>
                  <a:lnTo>
                    <a:pt x="1574800" y="1104900"/>
                  </a:lnTo>
                  <a:lnTo>
                    <a:pt x="1587500" y="1092200"/>
                  </a:lnTo>
                  <a:lnTo>
                    <a:pt x="1600200" y="1092200"/>
                  </a:lnTo>
                  <a:lnTo>
                    <a:pt x="1612900" y="1079500"/>
                  </a:lnTo>
                  <a:lnTo>
                    <a:pt x="1625600" y="1079500"/>
                  </a:lnTo>
                  <a:lnTo>
                    <a:pt x="1638300" y="1079500"/>
                  </a:lnTo>
                  <a:lnTo>
                    <a:pt x="1651000" y="1066800"/>
                  </a:lnTo>
                  <a:lnTo>
                    <a:pt x="1663700" y="1066800"/>
                  </a:lnTo>
                  <a:lnTo>
                    <a:pt x="1676400" y="1054100"/>
                  </a:lnTo>
                  <a:lnTo>
                    <a:pt x="1689100" y="1054100"/>
                  </a:lnTo>
                  <a:lnTo>
                    <a:pt x="1701800" y="1054100"/>
                  </a:lnTo>
                  <a:lnTo>
                    <a:pt x="1714500" y="1041400"/>
                  </a:lnTo>
                  <a:lnTo>
                    <a:pt x="1727200" y="1041400"/>
                  </a:lnTo>
                  <a:lnTo>
                    <a:pt x="1739900" y="1028700"/>
                  </a:lnTo>
                  <a:lnTo>
                    <a:pt x="1752600" y="1028700"/>
                  </a:lnTo>
                  <a:lnTo>
                    <a:pt x="1765300" y="1028700"/>
                  </a:lnTo>
                  <a:lnTo>
                    <a:pt x="1778000" y="1016000"/>
                  </a:lnTo>
                  <a:lnTo>
                    <a:pt x="1790700" y="1016000"/>
                  </a:lnTo>
                  <a:lnTo>
                    <a:pt x="1803400" y="1003300"/>
                  </a:lnTo>
                  <a:lnTo>
                    <a:pt x="1816100" y="1003300"/>
                  </a:lnTo>
                  <a:lnTo>
                    <a:pt x="1828800" y="1003300"/>
                  </a:lnTo>
                  <a:lnTo>
                    <a:pt x="1841500" y="990600"/>
                  </a:lnTo>
                  <a:lnTo>
                    <a:pt x="1854200" y="990600"/>
                  </a:lnTo>
                  <a:lnTo>
                    <a:pt x="1866900" y="990600"/>
                  </a:lnTo>
                  <a:lnTo>
                    <a:pt x="1879600" y="990600"/>
                  </a:lnTo>
                  <a:lnTo>
                    <a:pt x="1892300" y="977900"/>
                  </a:lnTo>
                  <a:lnTo>
                    <a:pt x="1905000" y="977900"/>
                  </a:lnTo>
                  <a:lnTo>
                    <a:pt x="1917700" y="977900"/>
                  </a:lnTo>
                  <a:lnTo>
                    <a:pt x="1930400" y="965200"/>
                  </a:lnTo>
                  <a:lnTo>
                    <a:pt x="1943100" y="965200"/>
                  </a:lnTo>
                  <a:lnTo>
                    <a:pt x="1955800" y="965200"/>
                  </a:lnTo>
                  <a:lnTo>
                    <a:pt x="1968500" y="952500"/>
                  </a:lnTo>
                  <a:lnTo>
                    <a:pt x="1981200" y="952500"/>
                  </a:lnTo>
                  <a:lnTo>
                    <a:pt x="1993900" y="952500"/>
                  </a:lnTo>
                  <a:lnTo>
                    <a:pt x="2006600" y="952500"/>
                  </a:lnTo>
                  <a:lnTo>
                    <a:pt x="2019300" y="939800"/>
                  </a:lnTo>
                  <a:lnTo>
                    <a:pt x="2032000" y="939800"/>
                  </a:lnTo>
                  <a:lnTo>
                    <a:pt x="2044700" y="939800"/>
                  </a:lnTo>
                  <a:lnTo>
                    <a:pt x="2057400" y="927100"/>
                  </a:lnTo>
                  <a:lnTo>
                    <a:pt x="2070100" y="927100"/>
                  </a:lnTo>
                  <a:lnTo>
                    <a:pt x="2082800" y="914400"/>
                  </a:lnTo>
                  <a:lnTo>
                    <a:pt x="2095500" y="914400"/>
                  </a:lnTo>
                  <a:lnTo>
                    <a:pt x="2108200" y="914400"/>
                  </a:lnTo>
                  <a:lnTo>
                    <a:pt x="2120900" y="901700"/>
                  </a:lnTo>
                  <a:lnTo>
                    <a:pt x="2133600" y="889000"/>
                  </a:lnTo>
                  <a:lnTo>
                    <a:pt x="2146300" y="876300"/>
                  </a:lnTo>
                  <a:lnTo>
                    <a:pt x="2146300" y="863600"/>
                  </a:lnTo>
                  <a:lnTo>
                    <a:pt x="2133600" y="850900"/>
                  </a:lnTo>
                  <a:lnTo>
                    <a:pt x="2120900" y="838200"/>
                  </a:lnTo>
                  <a:lnTo>
                    <a:pt x="2120900" y="825500"/>
                  </a:lnTo>
                  <a:lnTo>
                    <a:pt x="2108200" y="812800"/>
                  </a:lnTo>
                  <a:lnTo>
                    <a:pt x="2095500" y="800100"/>
                  </a:lnTo>
                  <a:lnTo>
                    <a:pt x="2082800" y="787400"/>
                  </a:lnTo>
                  <a:lnTo>
                    <a:pt x="2082800" y="774700"/>
                  </a:lnTo>
                  <a:lnTo>
                    <a:pt x="2070100" y="762000"/>
                  </a:lnTo>
                  <a:lnTo>
                    <a:pt x="2057400" y="749300"/>
                  </a:lnTo>
                  <a:lnTo>
                    <a:pt x="2057400" y="736600"/>
                  </a:lnTo>
                  <a:lnTo>
                    <a:pt x="2044700" y="723900"/>
                  </a:lnTo>
                  <a:lnTo>
                    <a:pt x="2044700" y="711200"/>
                  </a:lnTo>
                  <a:lnTo>
                    <a:pt x="2032000" y="698500"/>
                  </a:lnTo>
                  <a:lnTo>
                    <a:pt x="2032000" y="685800"/>
                  </a:lnTo>
                  <a:lnTo>
                    <a:pt x="2032000" y="673100"/>
                  </a:lnTo>
                  <a:lnTo>
                    <a:pt x="2044700" y="660400"/>
                  </a:lnTo>
                  <a:lnTo>
                    <a:pt x="2044700" y="647700"/>
                  </a:lnTo>
                  <a:lnTo>
                    <a:pt x="2044700" y="635000"/>
                  </a:lnTo>
                  <a:lnTo>
                    <a:pt x="2057400" y="622300"/>
                  </a:lnTo>
                  <a:lnTo>
                    <a:pt x="2070100" y="635000"/>
                  </a:lnTo>
                  <a:lnTo>
                    <a:pt x="2082800" y="647700"/>
                  </a:lnTo>
                  <a:lnTo>
                    <a:pt x="2095500" y="647700"/>
                  </a:lnTo>
                  <a:lnTo>
                    <a:pt x="2108200" y="660400"/>
                  </a:lnTo>
                  <a:lnTo>
                    <a:pt x="2120900" y="673100"/>
                  </a:lnTo>
                  <a:lnTo>
                    <a:pt x="2133600" y="673100"/>
                  </a:lnTo>
                  <a:lnTo>
                    <a:pt x="2146300" y="685800"/>
                  </a:lnTo>
                  <a:lnTo>
                    <a:pt x="2159000" y="685800"/>
                  </a:lnTo>
                  <a:lnTo>
                    <a:pt x="2171700" y="685800"/>
                  </a:lnTo>
                  <a:lnTo>
                    <a:pt x="2184400" y="685800"/>
                  </a:lnTo>
                  <a:lnTo>
                    <a:pt x="2197100" y="685800"/>
                  </a:lnTo>
                  <a:lnTo>
                    <a:pt x="2209800" y="685800"/>
                  </a:lnTo>
                  <a:lnTo>
                    <a:pt x="2222500" y="685800"/>
                  </a:lnTo>
                  <a:lnTo>
                    <a:pt x="2235200" y="673100"/>
                  </a:lnTo>
                  <a:lnTo>
                    <a:pt x="2247900" y="673100"/>
                  </a:lnTo>
                  <a:lnTo>
                    <a:pt x="2260600" y="660400"/>
                  </a:lnTo>
                  <a:lnTo>
                    <a:pt x="2260600" y="647700"/>
                  </a:lnTo>
                  <a:lnTo>
                    <a:pt x="2273300" y="635000"/>
                  </a:lnTo>
                  <a:lnTo>
                    <a:pt x="2273300" y="622300"/>
                  </a:lnTo>
                  <a:lnTo>
                    <a:pt x="2286000" y="609600"/>
                  </a:lnTo>
                  <a:lnTo>
                    <a:pt x="2286000" y="596900"/>
                  </a:lnTo>
                  <a:lnTo>
                    <a:pt x="2298700" y="584200"/>
                  </a:lnTo>
                  <a:lnTo>
                    <a:pt x="2298700" y="571500"/>
                  </a:lnTo>
                  <a:lnTo>
                    <a:pt x="2311400" y="558800"/>
                  </a:lnTo>
                  <a:lnTo>
                    <a:pt x="2324100" y="558800"/>
                  </a:lnTo>
                  <a:lnTo>
                    <a:pt x="2336800" y="546100"/>
                  </a:lnTo>
                  <a:lnTo>
                    <a:pt x="2349500" y="546100"/>
                  </a:lnTo>
                  <a:lnTo>
                    <a:pt x="2362200" y="533400"/>
                  </a:lnTo>
                  <a:lnTo>
                    <a:pt x="2374900" y="520700"/>
                  </a:lnTo>
                  <a:lnTo>
                    <a:pt x="2387600" y="520700"/>
                  </a:lnTo>
                  <a:lnTo>
                    <a:pt x="2400300" y="508000"/>
                  </a:lnTo>
                  <a:lnTo>
                    <a:pt x="2413000" y="508000"/>
                  </a:lnTo>
                  <a:lnTo>
                    <a:pt x="2425700" y="495300"/>
                  </a:lnTo>
                  <a:lnTo>
                    <a:pt x="2438400" y="495300"/>
                  </a:lnTo>
                  <a:lnTo>
                    <a:pt x="2451100" y="508000"/>
                  </a:lnTo>
                  <a:lnTo>
                    <a:pt x="2463800" y="508000"/>
                  </a:lnTo>
                  <a:lnTo>
                    <a:pt x="2476500" y="520700"/>
                  </a:lnTo>
                  <a:lnTo>
                    <a:pt x="2489200" y="508000"/>
                  </a:lnTo>
                  <a:lnTo>
                    <a:pt x="2501900" y="508000"/>
                  </a:lnTo>
                  <a:lnTo>
                    <a:pt x="2514600" y="495300"/>
                  </a:lnTo>
                  <a:lnTo>
                    <a:pt x="2527300" y="482600"/>
                  </a:lnTo>
                  <a:lnTo>
                    <a:pt x="2540000" y="469900"/>
                  </a:lnTo>
                  <a:lnTo>
                    <a:pt x="2552700" y="469900"/>
                  </a:lnTo>
                  <a:lnTo>
                    <a:pt x="2565400" y="469900"/>
                  </a:lnTo>
                  <a:lnTo>
                    <a:pt x="2578100" y="469900"/>
                  </a:lnTo>
                  <a:lnTo>
                    <a:pt x="2590800" y="457200"/>
                  </a:lnTo>
                  <a:lnTo>
                    <a:pt x="2603500" y="457200"/>
                  </a:lnTo>
                  <a:lnTo>
                    <a:pt x="2616200" y="457200"/>
                  </a:lnTo>
                  <a:lnTo>
                    <a:pt x="2628900" y="457200"/>
                  </a:lnTo>
                  <a:lnTo>
                    <a:pt x="2641600" y="444500"/>
                  </a:lnTo>
                  <a:lnTo>
                    <a:pt x="2654300" y="444500"/>
                  </a:lnTo>
                  <a:lnTo>
                    <a:pt x="2667000" y="431800"/>
                  </a:lnTo>
                  <a:lnTo>
                    <a:pt x="2679700" y="431800"/>
                  </a:lnTo>
                  <a:lnTo>
                    <a:pt x="2692400" y="419100"/>
                  </a:lnTo>
                  <a:lnTo>
                    <a:pt x="2705100" y="406400"/>
                  </a:lnTo>
                  <a:lnTo>
                    <a:pt x="2717800" y="419100"/>
                  </a:lnTo>
                  <a:lnTo>
                    <a:pt x="2730500" y="431800"/>
                  </a:lnTo>
                  <a:lnTo>
                    <a:pt x="2730500" y="444500"/>
                  </a:lnTo>
                  <a:lnTo>
                    <a:pt x="2743200" y="457200"/>
                  </a:lnTo>
                  <a:lnTo>
                    <a:pt x="2743200" y="469900"/>
                  </a:lnTo>
                  <a:lnTo>
                    <a:pt x="2755900" y="482600"/>
                  </a:lnTo>
                  <a:lnTo>
                    <a:pt x="2755900" y="495300"/>
                  </a:lnTo>
                  <a:lnTo>
                    <a:pt x="2768600" y="508000"/>
                  </a:lnTo>
                  <a:lnTo>
                    <a:pt x="2781300" y="520700"/>
                  </a:lnTo>
                  <a:lnTo>
                    <a:pt x="2794000" y="520700"/>
                  </a:lnTo>
                  <a:lnTo>
                    <a:pt x="2806700" y="533400"/>
                  </a:lnTo>
                  <a:lnTo>
                    <a:pt x="2819400" y="546100"/>
                  </a:lnTo>
                  <a:lnTo>
                    <a:pt x="2832100" y="546100"/>
                  </a:lnTo>
                  <a:lnTo>
                    <a:pt x="2844800" y="533400"/>
                  </a:lnTo>
                  <a:lnTo>
                    <a:pt x="2857500" y="533400"/>
                  </a:lnTo>
                  <a:lnTo>
                    <a:pt x="2870200" y="546100"/>
                  </a:lnTo>
                  <a:lnTo>
                    <a:pt x="2882900" y="558800"/>
                  </a:lnTo>
                  <a:lnTo>
                    <a:pt x="2895600" y="571500"/>
                  </a:lnTo>
                  <a:lnTo>
                    <a:pt x="2908300" y="571500"/>
                  </a:lnTo>
                  <a:lnTo>
                    <a:pt x="2921000" y="571500"/>
                  </a:lnTo>
                  <a:lnTo>
                    <a:pt x="2933700" y="558800"/>
                  </a:lnTo>
                  <a:lnTo>
                    <a:pt x="2946400" y="546100"/>
                  </a:lnTo>
                  <a:lnTo>
                    <a:pt x="2959100" y="546100"/>
                  </a:lnTo>
                  <a:lnTo>
                    <a:pt x="2971800" y="533400"/>
                  </a:lnTo>
                  <a:lnTo>
                    <a:pt x="2984500" y="533400"/>
                  </a:lnTo>
                  <a:lnTo>
                    <a:pt x="2997200" y="520700"/>
                  </a:lnTo>
                  <a:lnTo>
                    <a:pt x="3009900" y="508000"/>
                  </a:lnTo>
                  <a:lnTo>
                    <a:pt x="3022600" y="508000"/>
                  </a:lnTo>
                  <a:lnTo>
                    <a:pt x="3035300" y="495300"/>
                  </a:lnTo>
                  <a:lnTo>
                    <a:pt x="3048000" y="495300"/>
                  </a:lnTo>
                  <a:lnTo>
                    <a:pt x="3060700" y="495300"/>
                  </a:lnTo>
                  <a:lnTo>
                    <a:pt x="3073400" y="495300"/>
                  </a:lnTo>
                  <a:lnTo>
                    <a:pt x="3086100" y="495300"/>
                  </a:lnTo>
                  <a:lnTo>
                    <a:pt x="3098800" y="495300"/>
                  </a:lnTo>
                  <a:lnTo>
                    <a:pt x="3111500" y="508000"/>
                  </a:lnTo>
                  <a:lnTo>
                    <a:pt x="3111500" y="520700"/>
                  </a:lnTo>
                  <a:lnTo>
                    <a:pt x="3124200" y="533400"/>
                  </a:lnTo>
                  <a:lnTo>
                    <a:pt x="3136900" y="546100"/>
                  </a:lnTo>
                  <a:lnTo>
                    <a:pt x="3149600" y="546100"/>
                  </a:lnTo>
                  <a:lnTo>
                    <a:pt x="3162300" y="546100"/>
                  </a:lnTo>
                  <a:lnTo>
                    <a:pt x="3175000" y="546100"/>
                  </a:lnTo>
                  <a:lnTo>
                    <a:pt x="3187700" y="533400"/>
                  </a:lnTo>
                  <a:lnTo>
                    <a:pt x="3200400" y="533400"/>
                  </a:lnTo>
                  <a:lnTo>
                    <a:pt x="3213100" y="533400"/>
                  </a:lnTo>
                  <a:lnTo>
                    <a:pt x="3225800" y="520700"/>
                  </a:lnTo>
                  <a:lnTo>
                    <a:pt x="3238500" y="508000"/>
                  </a:lnTo>
                  <a:lnTo>
                    <a:pt x="3251200" y="508000"/>
                  </a:lnTo>
                  <a:lnTo>
                    <a:pt x="3263900" y="495300"/>
                  </a:lnTo>
                  <a:lnTo>
                    <a:pt x="3263900" y="482600"/>
                  </a:lnTo>
                  <a:lnTo>
                    <a:pt x="3276600" y="469900"/>
                  </a:lnTo>
                  <a:lnTo>
                    <a:pt x="3276600" y="457200"/>
                  </a:lnTo>
                  <a:lnTo>
                    <a:pt x="3289300" y="444500"/>
                  </a:lnTo>
                  <a:lnTo>
                    <a:pt x="3289300" y="431800"/>
                  </a:lnTo>
                  <a:lnTo>
                    <a:pt x="3276600" y="419100"/>
                  </a:lnTo>
                  <a:lnTo>
                    <a:pt x="3263900" y="406400"/>
                  </a:lnTo>
                  <a:lnTo>
                    <a:pt x="3276600" y="393700"/>
                  </a:lnTo>
                  <a:lnTo>
                    <a:pt x="3289300" y="381000"/>
                  </a:lnTo>
                  <a:lnTo>
                    <a:pt x="3302000" y="368300"/>
                  </a:lnTo>
                  <a:lnTo>
                    <a:pt x="3314700" y="355600"/>
                  </a:lnTo>
                  <a:lnTo>
                    <a:pt x="3327400" y="342900"/>
                  </a:lnTo>
                  <a:lnTo>
                    <a:pt x="3340100" y="330200"/>
                  </a:lnTo>
                  <a:lnTo>
                    <a:pt x="3327400" y="317500"/>
                  </a:lnTo>
                  <a:lnTo>
                    <a:pt x="3314700" y="304800"/>
                  </a:lnTo>
                  <a:lnTo>
                    <a:pt x="3314700" y="292100"/>
                  </a:lnTo>
                  <a:lnTo>
                    <a:pt x="3314700" y="279400"/>
                  </a:lnTo>
                  <a:lnTo>
                    <a:pt x="3327400" y="266700"/>
                  </a:lnTo>
                  <a:lnTo>
                    <a:pt x="3340100" y="266700"/>
                  </a:lnTo>
                  <a:lnTo>
                    <a:pt x="3352800" y="266700"/>
                  </a:lnTo>
                  <a:lnTo>
                    <a:pt x="3365500" y="254000"/>
                  </a:lnTo>
                  <a:lnTo>
                    <a:pt x="3378200" y="241300"/>
                  </a:lnTo>
                  <a:lnTo>
                    <a:pt x="3390900" y="228600"/>
                  </a:lnTo>
                  <a:lnTo>
                    <a:pt x="3378200" y="215900"/>
                  </a:lnTo>
                  <a:lnTo>
                    <a:pt x="3365500" y="203200"/>
                  </a:lnTo>
                  <a:lnTo>
                    <a:pt x="3365500" y="190500"/>
                  </a:lnTo>
                  <a:lnTo>
                    <a:pt x="3378200" y="177800"/>
                  </a:lnTo>
                  <a:lnTo>
                    <a:pt x="3390900" y="165100"/>
                  </a:lnTo>
                  <a:lnTo>
                    <a:pt x="3403600" y="152400"/>
                  </a:lnTo>
                  <a:lnTo>
                    <a:pt x="3416300" y="152400"/>
                  </a:lnTo>
                  <a:lnTo>
                    <a:pt x="3429000" y="152400"/>
                  </a:lnTo>
                  <a:lnTo>
                    <a:pt x="3441700" y="152400"/>
                  </a:lnTo>
                  <a:lnTo>
                    <a:pt x="3454400" y="139700"/>
                  </a:lnTo>
                  <a:lnTo>
                    <a:pt x="3467100" y="139700"/>
                  </a:lnTo>
                  <a:lnTo>
                    <a:pt x="3479800" y="139700"/>
                  </a:lnTo>
                  <a:lnTo>
                    <a:pt x="3492500" y="127000"/>
                  </a:lnTo>
                  <a:lnTo>
                    <a:pt x="3505200" y="114300"/>
                  </a:lnTo>
                  <a:lnTo>
                    <a:pt x="3505200" y="101600"/>
                  </a:lnTo>
                  <a:lnTo>
                    <a:pt x="3505200" y="88900"/>
                  </a:lnTo>
                  <a:lnTo>
                    <a:pt x="3505200" y="76200"/>
                  </a:lnTo>
                  <a:lnTo>
                    <a:pt x="3492500" y="63500"/>
                  </a:lnTo>
                  <a:lnTo>
                    <a:pt x="3492500" y="50800"/>
                  </a:lnTo>
                  <a:lnTo>
                    <a:pt x="3505200" y="38100"/>
                  </a:lnTo>
                  <a:lnTo>
                    <a:pt x="3517900" y="25400"/>
                  </a:lnTo>
                  <a:lnTo>
                    <a:pt x="3530600" y="25400"/>
                  </a:lnTo>
                  <a:lnTo>
                    <a:pt x="3543300" y="25400"/>
                  </a:lnTo>
                  <a:lnTo>
                    <a:pt x="3556000" y="25400"/>
                  </a:lnTo>
                  <a:lnTo>
                    <a:pt x="3568700" y="12700"/>
                  </a:lnTo>
                  <a:lnTo>
                    <a:pt x="3581400" y="12700"/>
                  </a:lnTo>
                  <a:lnTo>
                    <a:pt x="3594100" y="12700"/>
                  </a:lnTo>
                  <a:lnTo>
                    <a:pt x="3606800" y="12700"/>
                  </a:lnTo>
                  <a:lnTo>
                    <a:pt x="3619500" y="0"/>
                  </a:lnTo>
                  <a:lnTo>
                    <a:pt x="3632200" y="0"/>
                  </a:lnTo>
                  <a:lnTo>
                    <a:pt x="3644900" y="12700"/>
                  </a:lnTo>
                  <a:lnTo>
                    <a:pt x="3657600" y="25400"/>
                  </a:lnTo>
                  <a:lnTo>
                    <a:pt x="3670300" y="38100"/>
                  </a:lnTo>
                  <a:lnTo>
                    <a:pt x="3683000" y="50800"/>
                  </a:lnTo>
                  <a:lnTo>
                    <a:pt x="3695700" y="50800"/>
                  </a:lnTo>
                  <a:lnTo>
                    <a:pt x="3708400" y="50800"/>
                  </a:lnTo>
                  <a:lnTo>
                    <a:pt x="3721100" y="50800"/>
                  </a:lnTo>
                  <a:lnTo>
                    <a:pt x="3733800" y="63500"/>
                  </a:lnTo>
                  <a:lnTo>
                    <a:pt x="3746500" y="63500"/>
                  </a:lnTo>
                  <a:lnTo>
                    <a:pt x="3759200" y="63500"/>
                  </a:lnTo>
                  <a:lnTo>
                    <a:pt x="3771900" y="63500"/>
                  </a:lnTo>
                  <a:lnTo>
                    <a:pt x="3784600" y="63500"/>
                  </a:lnTo>
                  <a:lnTo>
                    <a:pt x="3797300" y="63500"/>
                  </a:lnTo>
                  <a:lnTo>
                    <a:pt x="3810000" y="50800"/>
                  </a:lnTo>
                  <a:lnTo>
                    <a:pt x="3822700" y="38100"/>
                  </a:lnTo>
                  <a:lnTo>
                    <a:pt x="3835400" y="38100"/>
                  </a:lnTo>
                  <a:lnTo>
                    <a:pt x="3848100" y="50800"/>
                  </a:lnTo>
                  <a:lnTo>
                    <a:pt x="3848100" y="63500"/>
                  </a:lnTo>
                  <a:lnTo>
                    <a:pt x="3848100" y="76200"/>
                  </a:lnTo>
                  <a:lnTo>
                    <a:pt x="3835400" y="88900"/>
                  </a:lnTo>
                  <a:lnTo>
                    <a:pt x="3835400" y="101600"/>
                  </a:lnTo>
                  <a:lnTo>
                    <a:pt x="3835400" y="114300"/>
                  </a:lnTo>
                  <a:lnTo>
                    <a:pt x="3835400" y="127000"/>
                  </a:lnTo>
                  <a:lnTo>
                    <a:pt x="3835400" y="139700"/>
                  </a:lnTo>
                  <a:lnTo>
                    <a:pt x="3835400" y="152400"/>
                  </a:lnTo>
                  <a:lnTo>
                    <a:pt x="3848100" y="165100"/>
                  </a:lnTo>
                  <a:lnTo>
                    <a:pt x="3835400" y="177800"/>
                  </a:lnTo>
                  <a:lnTo>
                    <a:pt x="3848100" y="190500"/>
                  </a:lnTo>
                  <a:lnTo>
                    <a:pt x="3848100" y="203200"/>
                  </a:lnTo>
                  <a:lnTo>
                    <a:pt x="3848100" y="215900"/>
                  </a:lnTo>
                  <a:lnTo>
                    <a:pt x="3848100" y="228600"/>
                  </a:lnTo>
                  <a:lnTo>
                    <a:pt x="3835400" y="241300"/>
                  </a:lnTo>
                  <a:lnTo>
                    <a:pt x="3822700" y="254000"/>
                  </a:lnTo>
                  <a:lnTo>
                    <a:pt x="3822700" y="266700"/>
                  </a:lnTo>
                  <a:lnTo>
                    <a:pt x="3822700" y="279400"/>
                  </a:lnTo>
                  <a:lnTo>
                    <a:pt x="3822700" y="292100"/>
                  </a:lnTo>
                  <a:lnTo>
                    <a:pt x="3810000" y="304800"/>
                  </a:lnTo>
                  <a:lnTo>
                    <a:pt x="3797300" y="317500"/>
                  </a:lnTo>
                  <a:lnTo>
                    <a:pt x="3784600" y="330200"/>
                  </a:lnTo>
                  <a:lnTo>
                    <a:pt x="3784600" y="342900"/>
                  </a:lnTo>
                  <a:lnTo>
                    <a:pt x="3771900" y="355600"/>
                  </a:lnTo>
                  <a:lnTo>
                    <a:pt x="3759200" y="368300"/>
                  </a:lnTo>
                  <a:lnTo>
                    <a:pt x="3746500" y="381000"/>
                  </a:lnTo>
                  <a:lnTo>
                    <a:pt x="3733800" y="393700"/>
                  </a:lnTo>
                  <a:lnTo>
                    <a:pt x="3746500" y="406400"/>
                  </a:lnTo>
                  <a:lnTo>
                    <a:pt x="3746500" y="419100"/>
                  </a:lnTo>
                  <a:lnTo>
                    <a:pt x="3746500" y="431800"/>
                  </a:lnTo>
                  <a:lnTo>
                    <a:pt x="3746500" y="444500"/>
                  </a:lnTo>
                  <a:lnTo>
                    <a:pt x="3733800" y="457200"/>
                  </a:lnTo>
                  <a:lnTo>
                    <a:pt x="3746500" y="469900"/>
                  </a:lnTo>
                  <a:lnTo>
                    <a:pt x="3746500" y="482600"/>
                  </a:lnTo>
                  <a:lnTo>
                    <a:pt x="3746500" y="495300"/>
                  </a:lnTo>
                  <a:lnTo>
                    <a:pt x="3746500" y="508000"/>
                  </a:lnTo>
                  <a:lnTo>
                    <a:pt x="3746500" y="520700"/>
                  </a:lnTo>
                  <a:lnTo>
                    <a:pt x="3746500" y="533400"/>
                  </a:lnTo>
                  <a:lnTo>
                    <a:pt x="3746500" y="546100"/>
                  </a:lnTo>
                  <a:lnTo>
                    <a:pt x="3733800" y="558800"/>
                  </a:lnTo>
                  <a:lnTo>
                    <a:pt x="3733800" y="571500"/>
                  </a:lnTo>
                  <a:lnTo>
                    <a:pt x="3733800" y="584200"/>
                  </a:lnTo>
                  <a:lnTo>
                    <a:pt x="3733800" y="596900"/>
                  </a:lnTo>
                  <a:lnTo>
                    <a:pt x="3733800" y="609600"/>
                  </a:lnTo>
                  <a:lnTo>
                    <a:pt x="3733800" y="622300"/>
                  </a:lnTo>
                  <a:lnTo>
                    <a:pt x="3733800" y="635000"/>
                  </a:lnTo>
                  <a:lnTo>
                    <a:pt x="3733800" y="647700"/>
                  </a:lnTo>
                  <a:lnTo>
                    <a:pt x="3733800" y="660400"/>
                  </a:lnTo>
                  <a:lnTo>
                    <a:pt x="3733800" y="673100"/>
                  </a:lnTo>
                  <a:lnTo>
                    <a:pt x="3733800" y="685800"/>
                  </a:lnTo>
                  <a:lnTo>
                    <a:pt x="3746500" y="698500"/>
                  </a:lnTo>
                  <a:lnTo>
                    <a:pt x="3746500" y="711200"/>
                  </a:lnTo>
                  <a:lnTo>
                    <a:pt x="3746500" y="723900"/>
                  </a:lnTo>
                  <a:lnTo>
                    <a:pt x="3733800" y="736600"/>
                  </a:lnTo>
                  <a:lnTo>
                    <a:pt x="3746500" y="749300"/>
                  </a:lnTo>
                  <a:lnTo>
                    <a:pt x="3759200" y="762000"/>
                  </a:lnTo>
                  <a:lnTo>
                    <a:pt x="3771900" y="774700"/>
                  </a:lnTo>
                  <a:lnTo>
                    <a:pt x="3771900" y="787400"/>
                  </a:lnTo>
                  <a:lnTo>
                    <a:pt x="3771900" y="800100"/>
                  </a:lnTo>
                  <a:lnTo>
                    <a:pt x="3771900" y="812800"/>
                  </a:lnTo>
                  <a:lnTo>
                    <a:pt x="3771900" y="825500"/>
                  </a:lnTo>
                  <a:lnTo>
                    <a:pt x="3771900" y="838200"/>
                  </a:lnTo>
                  <a:lnTo>
                    <a:pt x="3771900" y="850900"/>
                  </a:lnTo>
                  <a:lnTo>
                    <a:pt x="3759200" y="863600"/>
                  </a:lnTo>
                  <a:lnTo>
                    <a:pt x="3759200" y="876300"/>
                  </a:lnTo>
                  <a:lnTo>
                    <a:pt x="3759200" y="889000"/>
                  </a:lnTo>
                  <a:lnTo>
                    <a:pt x="3759200" y="901700"/>
                  </a:lnTo>
                  <a:lnTo>
                    <a:pt x="3759200" y="914400"/>
                  </a:lnTo>
                  <a:lnTo>
                    <a:pt x="3746500" y="927100"/>
                  </a:lnTo>
                  <a:lnTo>
                    <a:pt x="3746500" y="939800"/>
                  </a:lnTo>
                  <a:lnTo>
                    <a:pt x="3746500" y="952500"/>
                  </a:lnTo>
                  <a:lnTo>
                    <a:pt x="3759200" y="965200"/>
                  </a:lnTo>
                  <a:lnTo>
                    <a:pt x="3759200" y="977900"/>
                  </a:lnTo>
                  <a:lnTo>
                    <a:pt x="3759200" y="990600"/>
                  </a:lnTo>
                  <a:lnTo>
                    <a:pt x="3759200" y="1003300"/>
                  </a:lnTo>
                  <a:lnTo>
                    <a:pt x="3759200" y="1016000"/>
                  </a:lnTo>
                  <a:lnTo>
                    <a:pt x="3759200" y="1028700"/>
                  </a:lnTo>
                  <a:lnTo>
                    <a:pt x="3759200" y="1041400"/>
                  </a:lnTo>
                  <a:lnTo>
                    <a:pt x="3746500" y="1054100"/>
                  </a:lnTo>
                  <a:lnTo>
                    <a:pt x="3746500" y="1066800"/>
                  </a:lnTo>
                  <a:lnTo>
                    <a:pt x="3746500" y="1079500"/>
                  </a:lnTo>
                  <a:lnTo>
                    <a:pt x="3746500" y="1092200"/>
                  </a:lnTo>
                  <a:lnTo>
                    <a:pt x="3746500" y="1104900"/>
                  </a:lnTo>
                  <a:lnTo>
                    <a:pt x="3746500" y="1117600"/>
                  </a:lnTo>
                  <a:lnTo>
                    <a:pt x="3733800" y="1130300"/>
                  </a:lnTo>
                  <a:lnTo>
                    <a:pt x="3721100" y="1130300"/>
                  </a:lnTo>
                  <a:lnTo>
                    <a:pt x="3708400" y="1130300"/>
                  </a:lnTo>
                  <a:lnTo>
                    <a:pt x="3695700" y="1143000"/>
                  </a:lnTo>
                  <a:lnTo>
                    <a:pt x="3695700" y="1155700"/>
                  </a:lnTo>
                  <a:lnTo>
                    <a:pt x="3695700" y="1168400"/>
                  </a:lnTo>
                  <a:lnTo>
                    <a:pt x="3695700" y="1181100"/>
                  </a:lnTo>
                  <a:lnTo>
                    <a:pt x="3683000" y="1193800"/>
                  </a:lnTo>
                  <a:lnTo>
                    <a:pt x="3670300" y="1206500"/>
                  </a:lnTo>
                  <a:lnTo>
                    <a:pt x="3657600" y="1206500"/>
                  </a:lnTo>
                  <a:lnTo>
                    <a:pt x="3644900" y="1219200"/>
                  </a:lnTo>
                  <a:lnTo>
                    <a:pt x="3632200" y="1231900"/>
                  </a:lnTo>
                  <a:lnTo>
                    <a:pt x="3619500" y="1244600"/>
                  </a:lnTo>
                  <a:lnTo>
                    <a:pt x="3606800" y="1257300"/>
                  </a:lnTo>
                  <a:lnTo>
                    <a:pt x="3594100" y="1244600"/>
                  </a:lnTo>
                  <a:lnTo>
                    <a:pt x="3581400" y="1231900"/>
                  </a:lnTo>
                  <a:lnTo>
                    <a:pt x="3568700" y="1231900"/>
                  </a:lnTo>
                  <a:lnTo>
                    <a:pt x="3556000" y="1244600"/>
                  </a:lnTo>
                  <a:lnTo>
                    <a:pt x="3543300" y="1257300"/>
                  </a:lnTo>
                  <a:lnTo>
                    <a:pt x="3556000" y="1270000"/>
                  </a:lnTo>
                  <a:lnTo>
                    <a:pt x="3543300" y="1282700"/>
                  </a:lnTo>
                  <a:lnTo>
                    <a:pt x="3543300" y="1295400"/>
                  </a:lnTo>
                  <a:lnTo>
                    <a:pt x="3556000" y="1308100"/>
                  </a:lnTo>
                  <a:lnTo>
                    <a:pt x="3568700" y="1320800"/>
                  </a:lnTo>
                  <a:lnTo>
                    <a:pt x="3581400" y="1320800"/>
                  </a:lnTo>
                  <a:lnTo>
                    <a:pt x="3594100" y="1333500"/>
                  </a:lnTo>
                  <a:lnTo>
                    <a:pt x="3606800" y="1333500"/>
                  </a:lnTo>
                  <a:lnTo>
                    <a:pt x="3619500" y="1346200"/>
                  </a:lnTo>
                  <a:lnTo>
                    <a:pt x="3632200" y="1358900"/>
                  </a:lnTo>
                  <a:lnTo>
                    <a:pt x="3632200" y="1371600"/>
                  </a:lnTo>
                  <a:lnTo>
                    <a:pt x="3632200" y="1384300"/>
                  </a:lnTo>
                  <a:lnTo>
                    <a:pt x="3632200" y="1397000"/>
                  </a:lnTo>
                  <a:lnTo>
                    <a:pt x="3632200" y="1409700"/>
                  </a:lnTo>
                  <a:lnTo>
                    <a:pt x="3619500" y="1422400"/>
                  </a:lnTo>
                  <a:lnTo>
                    <a:pt x="3619500" y="1435100"/>
                  </a:lnTo>
                  <a:lnTo>
                    <a:pt x="3632200" y="1447800"/>
                  </a:lnTo>
                  <a:lnTo>
                    <a:pt x="3644900" y="1460500"/>
                  </a:lnTo>
                  <a:lnTo>
                    <a:pt x="3644900" y="1473200"/>
                  </a:lnTo>
                  <a:lnTo>
                    <a:pt x="3644900" y="1485900"/>
                  </a:lnTo>
                  <a:lnTo>
                    <a:pt x="3644900" y="1498600"/>
                  </a:lnTo>
                  <a:lnTo>
                    <a:pt x="3644900" y="1511300"/>
                  </a:lnTo>
                  <a:lnTo>
                    <a:pt x="3644900" y="1524000"/>
                  </a:lnTo>
                  <a:lnTo>
                    <a:pt x="3657600" y="1536700"/>
                  </a:lnTo>
                  <a:lnTo>
                    <a:pt x="3644900" y="1549400"/>
                  </a:lnTo>
                  <a:lnTo>
                    <a:pt x="3644900" y="1562100"/>
                  </a:lnTo>
                  <a:lnTo>
                    <a:pt x="3657600" y="1574800"/>
                  </a:lnTo>
                  <a:lnTo>
                    <a:pt x="3644900" y="1587500"/>
                  </a:lnTo>
                  <a:lnTo>
                    <a:pt x="3644900" y="1600200"/>
                  </a:lnTo>
                  <a:lnTo>
                    <a:pt x="3644900" y="1612900"/>
                  </a:lnTo>
                  <a:lnTo>
                    <a:pt x="3644900" y="1625600"/>
                  </a:lnTo>
                  <a:lnTo>
                    <a:pt x="3644900" y="1638300"/>
                  </a:lnTo>
                  <a:lnTo>
                    <a:pt x="3644900" y="1651000"/>
                  </a:lnTo>
                  <a:lnTo>
                    <a:pt x="3632200" y="1663700"/>
                  </a:lnTo>
                  <a:lnTo>
                    <a:pt x="3619500" y="1663700"/>
                  </a:lnTo>
                  <a:lnTo>
                    <a:pt x="3606800" y="1663700"/>
                  </a:lnTo>
                  <a:lnTo>
                    <a:pt x="3594100" y="1676400"/>
                  </a:lnTo>
                  <a:lnTo>
                    <a:pt x="3581400" y="1689100"/>
                  </a:lnTo>
                  <a:lnTo>
                    <a:pt x="3568700" y="1701800"/>
                  </a:lnTo>
                  <a:lnTo>
                    <a:pt x="3556000" y="1701800"/>
                  </a:lnTo>
                  <a:lnTo>
                    <a:pt x="3543300" y="1714500"/>
                  </a:lnTo>
                  <a:lnTo>
                    <a:pt x="3530600" y="1714500"/>
                  </a:lnTo>
                  <a:lnTo>
                    <a:pt x="3517900" y="1714500"/>
                  </a:lnTo>
                  <a:lnTo>
                    <a:pt x="3505200" y="1714500"/>
                  </a:lnTo>
                  <a:lnTo>
                    <a:pt x="3492500" y="1701800"/>
                  </a:lnTo>
                  <a:lnTo>
                    <a:pt x="3479800" y="1701800"/>
                  </a:lnTo>
                  <a:lnTo>
                    <a:pt x="3467100" y="1714500"/>
                  </a:lnTo>
                  <a:lnTo>
                    <a:pt x="3454400" y="1714500"/>
                  </a:lnTo>
                  <a:lnTo>
                    <a:pt x="3441700" y="1727200"/>
                  </a:lnTo>
                  <a:lnTo>
                    <a:pt x="3429000" y="1727200"/>
                  </a:lnTo>
                  <a:lnTo>
                    <a:pt x="3416300" y="1727200"/>
                  </a:lnTo>
                  <a:lnTo>
                    <a:pt x="3403600" y="1739900"/>
                  </a:lnTo>
                  <a:lnTo>
                    <a:pt x="3390900" y="1727200"/>
                  </a:lnTo>
                  <a:lnTo>
                    <a:pt x="3378200" y="1727200"/>
                  </a:lnTo>
                  <a:lnTo>
                    <a:pt x="3365500" y="1727200"/>
                  </a:lnTo>
                  <a:lnTo>
                    <a:pt x="3352800" y="1727200"/>
                  </a:lnTo>
                  <a:lnTo>
                    <a:pt x="3340100" y="1727200"/>
                  </a:lnTo>
                  <a:lnTo>
                    <a:pt x="3327400" y="1727200"/>
                  </a:lnTo>
                  <a:lnTo>
                    <a:pt x="3314700" y="1727200"/>
                  </a:lnTo>
                  <a:lnTo>
                    <a:pt x="3302000" y="1727200"/>
                  </a:lnTo>
                  <a:lnTo>
                    <a:pt x="3289300" y="1727200"/>
                  </a:lnTo>
                  <a:lnTo>
                    <a:pt x="3276600" y="1727200"/>
                  </a:lnTo>
                  <a:lnTo>
                    <a:pt x="3263900" y="1739900"/>
                  </a:lnTo>
                  <a:lnTo>
                    <a:pt x="3276600" y="1752600"/>
                  </a:lnTo>
                  <a:lnTo>
                    <a:pt x="3276600" y="1765300"/>
                  </a:lnTo>
                  <a:lnTo>
                    <a:pt x="3289300" y="1778000"/>
                  </a:lnTo>
                  <a:lnTo>
                    <a:pt x="3276600" y="1790700"/>
                  </a:lnTo>
                  <a:lnTo>
                    <a:pt x="3289300" y="1803400"/>
                  </a:lnTo>
                  <a:lnTo>
                    <a:pt x="3289300" y="1816100"/>
                  </a:lnTo>
                  <a:lnTo>
                    <a:pt x="3289300" y="18288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5" name="10"/>
            <p:cNvSpPr/>
            <p:nvPr/>
          </p:nvSpPr>
          <p:spPr>
            <a:xfrm>
              <a:off x="1991360" y="2032000"/>
              <a:ext cx="1336040" cy="1297940"/>
            </a:xfrm>
            <a:custGeom>
              <a:avLst/>
              <a:gdLst/>
              <a:ahLst/>
              <a:cxnLst/>
              <a:rect l="0" t="0" r="0" b="0"/>
              <a:pathLst>
                <a:path w="6680201" h="6489701">
                  <a:moveTo>
                    <a:pt x="6477000" y="2501900"/>
                  </a:moveTo>
                  <a:lnTo>
                    <a:pt x="6477000" y="2514600"/>
                  </a:lnTo>
                  <a:lnTo>
                    <a:pt x="6477000" y="2527300"/>
                  </a:lnTo>
                  <a:lnTo>
                    <a:pt x="6477000" y="2540000"/>
                  </a:lnTo>
                  <a:lnTo>
                    <a:pt x="6489700" y="2552700"/>
                  </a:lnTo>
                  <a:lnTo>
                    <a:pt x="6489700" y="2565400"/>
                  </a:lnTo>
                  <a:lnTo>
                    <a:pt x="6489700" y="2578100"/>
                  </a:lnTo>
                  <a:lnTo>
                    <a:pt x="6489700" y="2590800"/>
                  </a:lnTo>
                  <a:lnTo>
                    <a:pt x="6489700" y="2603500"/>
                  </a:lnTo>
                  <a:lnTo>
                    <a:pt x="6477000" y="2616200"/>
                  </a:lnTo>
                  <a:lnTo>
                    <a:pt x="6477000" y="2628900"/>
                  </a:lnTo>
                  <a:lnTo>
                    <a:pt x="6477000" y="2641600"/>
                  </a:lnTo>
                  <a:lnTo>
                    <a:pt x="6489700" y="2654300"/>
                  </a:lnTo>
                  <a:lnTo>
                    <a:pt x="6502400" y="2654300"/>
                  </a:lnTo>
                  <a:lnTo>
                    <a:pt x="6515100" y="2667000"/>
                  </a:lnTo>
                  <a:lnTo>
                    <a:pt x="6527800" y="2667000"/>
                  </a:lnTo>
                  <a:lnTo>
                    <a:pt x="6540500" y="2667000"/>
                  </a:lnTo>
                  <a:lnTo>
                    <a:pt x="6553200" y="2667000"/>
                  </a:lnTo>
                  <a:lnTo>
                    <a:pt x="6565900" y="2679700"/>
                  </a:lnTo>
                  <a:lnTo>
                    <a:pt x="6578600" y="2679700"/>
                  </a:lnTo>
                  <a:lnTo>
                    <a:pt x="6591300" y="2679700"/>
                  </a:lnTo>
                  <a:lnTo>
                    <a:pt x="6604000" y="2692400"/>
                  </a:lnTo>
                  <a:lnTo>
                    <a:pt x="6604000" y="2705100"/>
                  </a:lnTo>
                  <a:lnTo>
                    <a:pt x="6616700" y="2717800"/>
                  </a:lnTo>
                  <a:lnTo>
                    <a:pt x="6629400" y="2705100"/>
                  </a:lnTo>
                  <a:lnTo>
                    <a:pt x="6642100" y="2717800"/>
                  </a:lnTo>
                  <a:lnTo>
                    <a:pt x="6654800" y="2730500"/>
                  </a:lnTo>
                  <a:lnTo>
                    <a:pt x="6667500" y="2743200"/>
                  </a:lnTo>
                  <a:lnTo>
                    <a:pt x="6667500" y="2755900"/>
                  </a:lnTo>
                  <a:lnTo>
                    <a:pt x="6667500" y="2768600"/>
                  </a:lnTo>
                  <a:lnTo>
                    <a:pt x="6667500" y="2781300"/>
                  </a:lnTo>
                  <a:lnTo>
                    <a:pt x="6667500" y="2794000"/>
                  </a:lnTo>
                  <a:lnTo>
                    <a:pt x="6667500" y="2806700"/>
                  </a:lnTo>
                  <a:lnTo>
                    <a:pt x="6667500" y="2819400"/>
                  </a:lnTo>
                  <a:lnTo>
                    <a:pt x="6667500" y="2832100"/>
                  </a:lnTo>
                  <a:lnTo>
                    <a:pt x="6667500" y="2844800"/>
                  </a:lnTo>
                  <a:lnTo>
                    <a:pt x="6667500" y="2857500"/>
                  </a:lnTo>
                  <a:lnTo>
                    <a:pt x="6667500" y="2870200"/>
                  </a:lnTo>
                  <a:lnTo>
                    <a:pt x="6680200" y="2882900"/>
                  </a:lnTo>
                  <a:lnTo>
                    <a:pt x="6667500" y="2895600"/>
                  </a:lnTo>
                  <a:lnTo>
                    <a:pt x="6680200" y="2908300"/>
                  </a:lnTo>
                  <a:lnTo>
                    <a:pt x="6680200" y="2921000"/>
                  </a:lnTo>
                  <a:lnTo>
                    <a:pt x="6680200" y="2933700"/>
                  </a:lnTo>
                  <a:lnTo>
                    <a:pt x="6667500" y="2946400"/>
                  </a:lnTo>
                  <a:lnTo>
                    <a:pt x="6654800" y="2946400"/>
                  </a:lnTo>
                  <a:lnTo>
                    <a:pt x="6642100" y="2959100"/>
                  </a:lnTo>
                  <a:lnTo>
                    <a:pt x="6629400" y="2959100"/>
                  </a:lnTo>
                  <a:lnTo>
                    <a:pt x="6616700" y="2971800"/>
                  </a:lnTo>
                  <a:lnTo>
                    <a:pt x="6604000" y="2971800"/>
                  </a:lnTo>
                  <a:lnTo>
                    <a:pt x="6591300" y="2984500"/>
                  </a:lnTo>
                  <a:lnTo>
                    <a:pt x="6591300" y="2997200"/>
                  </a:lnTo>
                  <a:lnTo>
                    <a:pt x="6591300" y="3009900"/>
                  </a:lnTo>
                  <a:lnTo>
                    <a:pt x="6578600" y="3022600"/>
                  </a:lnTo>
                  <a:lnTo>
                    <a:pt x="6565900" y="3022600"/>
                  </a:lnTo>
                  <a:lnTo>
                    <a:pt x="6553200" y="3022600"/>
                  </a:lnTo>
                  <a:lnTo>
                    <a:pt x="6540500" y="3022600"/>
                  </a:lnTo>
                  <a:lnTo>
                    <a:pt x="6527800" y="3022600"/>
                  </a:lnTo>
                  <a:lnTo>
                    <a:pt x="6515100" y="3009900"/>
                  </a:lnTo>
                  <a:lnTo>
                    <a:pt x="6502400" y="2997200"/>
                  </a:lnTo>
                  <a:lnTo>
                    <a:pt x="6489700" y="2984500"/>
                  </a:lnTo>
                  <a:lnTo>
                    <a:pt x="6477000" y="2984500"/>
                  </a:lnTo>
                  <a:lnTo>
                    <a:pt x="6464300" y="2997200"/>
                  </a:lnTo>
                  <a:lnTo>
                    <a:pt x="6451600" y="2997200"/>
                  </a:lnTo>
                  <a:lnTo>
                    <a:pt x="6438900" y="2997200"/>
                  </a:lnTo>
                  <a:lnTo>
                    <a:pt x="6426200" y="2997200"/>
                  </a:lnTo>
                  <a:lnTo>
                    <a:pt x="6413500" y="2997200"/>
                  </a:lnTo>
                  <a:lnTo>
                    <a:pt x="6400800" y="2984500"/>
                  </a:lnTo>
                  <a:lnTo>
                    <a:pt x="6388100" y="2984500"/>
                  </a:lnTo>
                  <a:lnTo>
                    <a:pt x="6375400" y="2984500"/>
                  </a:lnTo>
                  <a:lnTo>
                    <a:pt x="6362700" y="2984500"/>
                  </a:lnTo>
                  <a:lnTo>
                    <a:pt x="6350000" y="2971800"/>
                  </a:lnTo>
                  <a:lnTo>
                    <a:pt x="6337300" y="2959100"/>
                  </a:lnTo>
                  <a:lnTo>
                    <a:pt x="6324600" y="2946400"/>
                  </a:lnTo>
                  <a:lnTo>
                    <a:pt x="6311900" y="2933700"/>
                  </a:lnTo>
                  <a:lnTo>
                    <a:pt x="6299200" y="2921000"/>
                  </a:lnTo>
                  <a:lnTo>
                    <a:pt x="6286500" y="2921000"/>
                  </a:lnTo>
                  <a:lnTo>
                    <a:pt x="6273800" y="2921000"/>
                  </a:lnTo>
                  <a:lnTo>
                    <a:pt x="6261100" y="2921000"/>
                  </a:lnTo>
                  <a:lnTo>
                    <a:pt x="6248400" y="2921000"/>
                  </a:lnTo>
                  <a:lnTo>
                    <a:pt x="6235700" y="2921000"/>
                  </a:lnTo>
                  <a:lnTo>
                    <a:pt x="6223000" y="2908300"/>
                  </a:lnTo>
                  <a:lnTo>
                    <a:pt x="6210300" y="2895600"/>
                  </a:lnTo>
                  <a:lnTo>
                    <a:pt x="6197600" y="2882900"/>
                  </a:lnTo>
                  <a:lnTo>
                    <a:pt x="6184900" y="2870200"/>
                  </a:lnTo>
                  <a:lnTo>
                    <a:pt x="6172200" y="2882900"/>
                  </a:lnTo>
                  <a:lnTo>
                    <a:pt x="6159500" y="2882900"/>
                  </a:lnTo>
                  <a:lnTo>
                    <a:pt x="6146800" y="2895600"/>
                  </a:lnTo>
                  <a:lnTo>
                    <a:pt x="6134100" y="2895600"/>
                  </a:lnTo>
                  <a:lnTo>
                    <a:pt x="6121400" y="2882900"/>
                  </a:lnTo>
                  <a:lnTo>
                    <a:pt x="6108700" y="2895600"/>
                  </a:lnTo>
                  <a:lnTo>
                    <a:pt x="6108700" y="2908300"/>
                  </a:lnTo>
                  <a:lnTo>
                    <a:pt x="6108700" y="2921000"/>
                  </a:lnTo>
                  <a:lnTo>
                    <a:pt x="6108700" y="2933700"/>
                  </a:lnTo>
                  <a:lnTo>
                    <a:pt x="6096000" y="2946400"/>
                  </a:lnTo>
                  <a:lnTo>
                    <a:pt x="6083300" y="2946400"/>
                  </a:lnTo>
                  <a:lnTo>
                    <a:pt x="6070600" y="2946400"/>
                  </a:lnTo>
                  <a:lnTo>
                    <a:pt x="6057900" y="2959100"/>
                  </a:lnTo>
                  <a:lnTo>
                    <a:pt x="6045200" y="2959100"/>
                  </a:lnTo>
                  <a:lnTo>
                    <a:pt x="6032500" y="2959100"/>
                  </a:lnTo>
                  <a:lnTo>
                    <a:pt x="6019800" y="2971800"/>
                  </a:lnTo>
                  <a:lnTo>
                    <a:pt x="6007100" y="2984500"/>
                  </a:lnTo>
                  <a:lnTo>
                    <a:pt x="6007100" y="2997200"/>
                  </a:lnTo>
                  <a:lnTo>
                    <a:pt x="6007100" y="3009900"/>
                  </a:lnTo>
                  <a:lnTo>
                    <a:pt x="5994400" y="3022600"/>
                  </a:lnTo>
                  <a:lnTo>
                    <a:pt x="6007100" y="3035300"/>
                  </a:lnTo>
                  <a:lnTo>
                    <a:pt x="6007100" y="3048000"/>
                  </a:lnTo>
                  <a:lnTo>
                    <a:pt x="6019800" y="3060700"/>
                  </a:lnTo>
                  <a:lnTo>
                    <a:pt x="6007100" y="3073400"/>
                  </a:lnTo>
                  <a:lnTo>
                    <a:pt x="5994400" y="3086100"/>
                  </a:lnTo>
                  <a:lnTo>
                    <a:pt x="5981700" y="3098800"/>
                  </a:lnTo>
                  <a:lnTo>
                    <a:pt x="5994400" y="3111500"/>
                  </a:lnTo>
                  <a:lnTo>
                    <a:pt x="6007100" y="3124200"/>
                  </a:lnTo>
                  <a:lnTo>
                    <a:pt x="6019800" y="3136900"/>
                  </a:lnTo>
                  <a:lnTo>
                    <a:pt x="6032500" y="3124200"/>
                  </a:lnTo>
                  <a:lnTo>
                    <a:pt x="6045200" y="3124200"/>
                  </a:lnTo>
                  <a:lnTo>
                    <a:pt x="6057900" y="3136900"/>
                  </a:lnTo>
                  <a:lnTo>
                    <a:pt x="6070600" y="3149600"/>
                  </a:lnTo>
                  <a:lnTo>
                    <a:pt x="6083300" y="3162300"/>
                  </a:lnTo>
                  <a:lnTo>
                    <a:pt x="6083300" y="3175000"/>
                  </a:lnTo>
                  <a:lnTo>
                    <a:pt x="6083300" y="3187700"/>
                  </a:lnTo>
                  <a:lnTo>
                    <a:pt x="6096000" y="3200400"/>
                  </a:lnTo>
                  <a:lnTo>
                    <a:pt x="6083300" y="3213100"/>
                  </a:lnTo>
                  <a:lnTo>
                    <a:pt x="6070600" y="3213100"/>
                  </a:lnTo>
                  <a:lnTo>
                    <a:pt x="6057900" y="3225800"/>
                  </a:lnTo>
                  <a:lnTo>
                    <a:pt x="6070600" y="3238500"/>
                  </a:lnTo>
                  <a:lnTo>
                    <a:pt x="6083300" y="3251200"/>
                  </a:lnTo>
                  <a:lnTo>
                    <a:pt x="6070600" y="3263900"/>
                  </a:lnTo>
                  <a:lnTo>
                    <a:pt x="6083300" y="3276600"/>
                  </a:lnTo>
                  <a:lnTo>
                    <a:pt x="6096000" y="3289300"/>
                  </a:lnTo>
                  <a:lnTo>
                    <a:pt x="6096000" y="3302000"/>
                  </a:lnTo>
                  <a:lnTo>
                    <a:pt x="6108700" y="3314700"/>
                  </a:lnTo>
                  <a:lnTo>
                    <a:pt x="6121400" y="3327400"/>
                  </a:lnTo>
                  <a:lnTo>
                    <a:pt x="6121400" y="3340100"/>
                  </a:lnTo>
                  <a:lnTo>
                    <a:pt x="6121400" y="3352800"/>
                  </a:lnTo>
                  <a:lnTo>
                    <a:pt x="6121400" y="3365500"/>
                  </a:lnTo>
                  <a:lnTo>
                    <a:pt x="6108700" y="3378200"/>
                  </a:lnTo>
                  <a:lnTo>
                    <a:pt x="6121400" y="3390900"/>
                  </a:lnTo>
                  <a:lnTo>
                    <a:pt x="6134100" y="3390900"/>
                  </a:lnTo>
                  <a:lnTo>
                    <a:pt x="6146800" y="3390900"/>
                  </a:lnTo>
                  <a:lnTo>
                    <a:pt x="6159500" y="3378200"/>
                  </a:lnTo>
                  <a:lnTo>
                    <a:pt x="6172200" y="3378200"/>
                  </a:lnTo>
                  <a:lnTo>
                    <a:pt x="6184900" y="3390900"/>
                  </a:lnTo>
                  <a:lnTo>
                    <a:pt x="6184900" y="3403600"/>
                  </a:lnTo>
                  <a:lnTo>
                    <a:pt x="6197600" y="3416300"/>
                  </a:lnTo>
                  <a:lnTo>
                    <a:pt x="6197600" y="3429000"/>
                  </a:lnTo>
                  <a:lnTo>
                    <a:pt x="6197600" y="3441700"/>
                  </a:lnTo>
                  <a:lnTo>
                    <a:pt x="6197600" y="3454400"/>
                  </a:lnTo>
                  <a:lnTo>
                    <a:pt x="6184900" y="3467100"/>
                  </a:lnTo>
                  <a:lnTo>
                    <a:pt x="6184900" y="3479800"/>
                  </a:lnTo>
                  <a:lnTo>
                    <a:pt x="6172200" y="3492500"/>
                  </a:lnTo>
                  <a:lnTo>
                    <a:pt x="6159500" y="3505200"/>
                  </a:lnTo>
                  <a:lnTo>
                    <a:pt x="6159500" y="3517900"/>
                  </a:lnTo>
                  <a:lnTo>
                    <a:pt x="6159500" y="3530600"/>
                  </a:lnTo>
                  <a:lnTo>
                    <a:pt x="6159500" y="3543300"/>
                  </a:lnTo>
                  <a:lnTo>
                    <a:pt x="6159500" y="3556000"/>
                  </a:lnTo>
                  <a:lnTo>
                    <a:pt x="6159500" y="3568700"/>
                  </a:lnTo>
                  <a:lnTo>
                    <a:pt x="6159500" y="3581400"/>
                  </a:lnTo>
                  <a:lnTo>
                    <a:pt x="6159500" y="3594100"/>
                  </a:lnTo>
                  <a:lnTo>
                    <a:pt x="6146800" y="3606800"/>
                  </a:lnTo>
                  <a:lnTo>
                    <a:pt x="6146800" y="3619500"/>
                  </a:lnTo>
                  <a:lnTo>
                    <a:pt x="6146800" y="3632200"/>
                  </a:lnTo>
                  <a:lnTo>
                    <a:pt x="6146800" y="3644900"/>
                  </a:lnTo>
                  <a:lnTo>
                    <a:pt x="6159500" y="3657600"/>
                  </a:lnTo>
                  <a:lnTo>
                    <a:pt x="6172200" y="3657600"/>
                  </a:lnTo>
                  <a:lnTo>
                    <a:pt x="6184900" y="3644900"/>
                  </a:lnTo>
                  <a:lnTo>
                    <a:pt x="6197600" y="3644900"/>
                  </a:lnTo>
                  <a:lnTo>
                    <a:pt x="6210300" y="3657600"/>
                  </a:lnTo>
                  <a:lnTo>
                    <a:pt x="6223000" y="3657600"/>
                  </a:lnTo>
                  <a:lnTo>
                    <a:pt x="6235700" y="3657600"/>
                  </a:lnTo>
                  <a:lnTo>
                    <a:pt x="6248400" y="3657600"/>
                  </a:lnTo>
                  <a:lnTo>
                    <a:pt x="6261100" y="3657600"/>
                  </a:lnTo>
                  <a:lnTo>
                    <a:pt x="6273800" y="3657600"/>
                  </a:lnTo>
                  <a:lnTo>
                    <a:pt x="6286500" y="3644900"/>
                  </a:lnTo>
                  <a:lnTo>
                    <a:pt x="6299200" y="3644900"/>
                  </a:lnTo>
                  <a:lnTo>
                    <a:pt x="6311900" y="3632200"/>
                  </a:lnTo>
                  <a:lnTo>
                    <a:pt x="6324600" y="3619500"/>
                  </a:lnTo>
                  <a:lnTo>
                    <a:pt x="6337300" y="3632200"/>
                  </a:lnTo>
                  <a:lnTo>
                    <a:pt x="6337300" y="3644900"/>
                  </a:lnTo>
                  <a:lnTo>
                    <a:pt x="6337300" y="3657600"/>
                  </a:lnTo>
                  <a:lnTo>
                    <a:pt x="6337300" y="3670300"/>
                  </a:lnTo>
                  <a:lnTo>
                    <a:pt x="6337300" y="3683000"/>
                  </a:lnTo>
                  <a:lnTo>
                    <a:pt x="6337300" y="3695700"/>
                  </a:lnTo>
                  <a:lnTo>
                    <a:pt x="6337300" y="3708400"/>
                  </a:lnTo>
                  <a:lnTo>
                    <a:pt x="6350000" y="3721100"/>
                  </a:lnTo>
                  <a:lnTo>
                    <a:pt x="6337300" y="3733800"/>
                  </a:lnTo>
                  <a:lnTo>
                    <a:pt x="6350000" y="3746500"/>
                  </a:lnTo>
                  <a:lnTo>
                    <a:pt x="6350000" y="3759200"/>
                  </a:lnTo>
                  <a:lnTo>
                    <a:pt x="6350000" y="3771900"/>
                  </a:lnTo>
                  <a:lnTo>
                    <a:pt x="6362700" y="3784600"/>
                  </a:lnTo>
                  <a:lnTo>
                    <a:pt x="6362700" y="3797300"/>
                  </a:lnTo>
                  <a:lnTo>
                    <a:pt x="6362700" y="3810000"/>
                  </a:lnTo>
                  <a:lnTo>
                    <a:pt x="6362700" y="3822700"/>
                  </a:lnTo>
                  <a:lnTo>
                    <a:pt x="6350000" y="3835400"/>
                  </a:lnTo>
                  <a:lnTo>
                    <a:pt x="6337300" y="3835400"/>
                  </a:lnTo>
                  <a:lnTo>
                    <a:pt x="6324600" y="3848100"/>
                  </a:lnTo>
                  <a:lnTo>
                    <a:pt x="6311900" y="3848100"/>
                  </a:lnTo>
                  <a:lnTo>
                    <a:pt x="6299200" y="3860800"/>
                  </a:lnTo>
                  <a:lnTo>
                    <a:pt x="6286500" y="3873500"/>
                  </a:lnTo>
                  <a:lnTo>
                    <a:pt x="6273800" y="3886200"/>
                  </a:lnTo>
                  <a:lnTo>
                    <a:pt x="6261100" y="3898900"/>
                  </a:lnTo>
                  <a:lnTo>
                    <a:pt x="6248400" y="3911600"/>
                  </a:lnTo>
                  <a:lnTo>
                    <a:pt x="6248400" y="3924300"/>
                  </a:lnTo>
                  <a:lnTo>
                    <a:pt x="6248400" y="3937000"/>
                  </a:lnTo>
                  <a:lnTo>
                    <a:pt x="6248400" y="3949700"/>
                  </a:lnTo>
                  <a:lnTo>
                    <a:pt x="6248400" y="3962400"/>
                  </a:lnTo>
                  <a:lnTo>
                    <a:pt x="6248400" y="3975100"/>
                  </a:lnTo>
                  <a:lnTo>
                    <a:pt x="6248400" y="3987800"/>
                  </a:lnTo>
                  <a:lnTo>
                    <a:pt x="6248400" y="4000500"/>
                  </a:lnTo>
                  <a:lnTo>
                    <a:pt x="6235700" y="4013200"/>
                  </a:lnTo>
                  <a:lnTo>
                    <a:pt x="6235700" y="4025900"/>
                  </a:lnTo>
                  <a:lnTo>
                    <a:pt x="6235700" y="4038600"/>
                  </a:lnTo>
                  <a:lnTo>
                    <a:pt x="6235700" y="4051300"/>
                  </a:lnTo>
                  <a:lnTo>
                    <a:pt x="6223000" y="4064000"/>
                  </a:lnTo>
                  <a:lnTo>
                    <a:pt x="6210300" y="4076700"/>
                  </a:lnTo>
                  <a:lnTo>
                    <a:pt x="6197600" y="4089400"/>
                  </a:lnTo>
                  <a:lnTo>
                    <a:pt x="6184900" y="4089400"/>
                  </a:lnTo>
                  <a:lnTo>
                    <a:pt x="6172200" y="4102100"/>
                  </a:lnTo>
                  <a:lnTo>
                    <a:pt x="6159500" y="4102100"/>
                  </a:lnTo>
                  <a:lnTo>
                    <a:pt x="6146800" y="4102100"/>
                  </a:lnTo>
                  <a:lnTo>
                    <a:pt x="6134100" y="4114800"/>
                  </a:lnTo>
                  <a:lnTo>
                    <a:pt x="6121400" y="4127500"/>
                  </a:lnTo>
                  <a:lnTo>
                    <a:pt x="6121400" y="4140200"/>
                  </a:lnTo>
                  <a:lnTo>
                    <a:pt x="6121400" y="4152900"/>
                  </a:lnTo>
                  <a:lnTo>
                    <a:pt x="6121400" y="4165600"/>
                  </a:lnTo>
                  <a:lnTo>
                    <a:pt x="6121400" y="4178300"/>
                  </a:lnTo>
                  <a:lnTo>
                    <a:pt x="6121400" y="4191000"/>
                  </a:lnTo>
                  <a:lnTo>
                    <a:pt x="6108700" y="4203700"/>
                  </a:lnTo>
                  <a:lnTo>
                    <a:pt x="6108700" y="4216400"/>
                  </a:lnTo>
                  <a:lnTo>
                    <a:pt x="6108700" y="4229100"/>
                  </a:lnTo>
                  <a:lnTo>
                    <a:pt x="6108700" y="4241800"/>
                  </a:lnTo>
                  <a:lnTo>
                    <a:pt x="6108700" y="4254500"/>
                  </a:lnTo>
                  <a:lnTo>
                    <a:pt x="6096000" y="4267200"/>
                  </a:lnTo>
                  <a:lnTo>
                    <a:pt x="6108700" y="4279900"/>
                  </a:lnTo>
                  <a:lnTo>
                    <a:pt x="6121400" y="4292600"/>
                  </a:lnTo>
                  <a:lnTo>
                    <a:pt x="6134100" y="4305300"/>
                  </a:lnTo>
                  <a:lnTo>
                    <a:pt x="6146800" y="4318000"/>
                  </a:lnTo>
                  <a:lnTo>
                    <a:pt x="6146800" y="4330700"/>
                  </a:lnTo>
                  <a:lnTo>
                    <a:pt x="6146800" y="4343400"/>
                  </a:lnTo>
                  <a:lnTo>
                    <a:pt x="6146800" y="4356100"/>
                  </a:lnTo>
                  <a:lnTo>
                    <a:pt x="6159500" y="4368800"/>
                  </a:lnTo>
                  <a:lnTo>
                    <a:pt x="6146800" y="4381500"/>
                  </a:lnTo>
                  <a:lnTo>
                    <a:pt x="6134100" y="4394200"/>
                  </a:lnTo>
                  <a:lnTo>
                    <a:pt x="6121400" y="4406900"/>
                  </a:lnTo>
                  <a:lnTo>
                    <a:pt x="6108700" y="4406900"/>
                  </a:lnTo>
                  <a:lnTo>
                    <a:pt x="6096000" y="4406900"/>
                  </a:lnTo>
                  <a:lnTo>
                    <a:pt x="6083300" y="4419600"/>
                  </a:lnTo>
                  <a:lnTo>
                    <a:pt x="6070600" y="4432300"/>
                  </a:lnTo>
                  <a:lnTo>
                    <a:pt x="6057900" y="4445000"/>
                  </a:lnTo>
                  <a:lnTo>
                    <a:pt x="6045200" y="4432300"/>
                  </a:lnTo>
                  <a:lnTo>
                    <a:pt x="6032500" y="4445000"/>
                  </a:lnTo>
                  <a:lnTo>
                    <a:pt x="6032500" y="4457700"/>
                  </a:lnTo>
                  <a:lnTo>
                    <a:pt x="6019800" y="4470400"/>
                  </a:lnTo>
                  <a:lnTo>
                    <a:pt x="6007100" y="4470400"/>
                  </a:lnTo>
                  <a:lnTo>
                    <a:pt x="5994400" y="4483100"/>
                  </a:lnTo>
                  <a:lnTo>
                    <a:pt x="5981700" y="4483100"/>
                  </a:lnTo>
                  <a:lnTo>
                    <a:pt x="5969000" y="4495800"/>
                  </a:lnTo>
                  <a:lnTo>
                    <a:pt x="5969000" y="4508500"/>
                  </a:lnTo>
                  <a:lnTo>
                    <a:pt x="5981700" y="4521200"/>
                  </a:lnTo>
                  <a:lnTo>
                    <a:pt x="5981700" y="4533900"/>
                  </a:lnTo>
                  <a:lnTo>
                    <a:pt x="5994400" y="4546600"/>
                  </a:lnTo>
                  <a:lnTo>
                    <a:pt x="5994400" y="4559300"/>
                  </a:lnTo>
                  <a:lnTo>
                    <a:pt x="5994400" y="4572000"/>
                  </a:lnTo>
                  <a:lnTo>
                    <a:pt x="6007100" y="4584700"/>
                  </a:lnTo>
                  <a:lnTo>
                    <a:pt x="6007100" y="4597400"/>
                  </a:lnTo>
                  <a:lnTo>
                    <a:pt x="6019800" y="4610100"/>
                  </a:lnTo>
                  <a:lnTo>
                    <a:pt x="6019800" y="4622800"/>
                  </a:lnTo>
                  <a:lnTo>
                    <a:pt x="6032500" y="4635500"/>
                  </a:lnTo>
                  <a:lnTo>
                    <a:pt x="6019800" y="4648200"/>
                  </a:lnTo>
                  <a:lnTo>
                    <a:pt x="6007100" y="4660900"/>
                  </a:lnTo>
                  <a:lnTo>
                    <a:pt x="5994400" y="4673600"/>
                  </a:lnTo>
                  <a:lnTo>
                    <a:pt x="5994400" y="4686300"/>
                  </a:lnTo>
                  <a:lnTo>
                    <a:pt x="5994400" y="4699000"/>
                  </a:lnTo>
                  <a:lnTo>
                    <a:pt x="6007100" y="4711700"/>
                  </a:lnTo>
                  <a:lnTo>
                    <a:pt x="6007100" y="4724400"/>
                  </a:lnTo>
                  <a:lnTo>
                    <a:pt x="6007100" y="4737100"/>
                  </a:lnTo>
                  <a:lnTo>
                    <a:pt x="6019800" y="4749800"/>
                  </a:lnTo>
                  <a:lnTo>
                    <a:pt x="6007100" y="4762500"/>
                  </a:lnTo>
                  <a:lnTo>
                    <a:pt x="5994400" y="4775200"/>
                  </a:lnTo>
                  <a:lnTo>
                    <a:pt x="5981700" y="4775200"/>
                  </a:lnTo>
                  <a:lnTo>
                    <a:pt x="5969000" y="4762500"/>
                  </a:lnTo>
                  <a:lnTo>
                    <a:pt x="5956300" y="4749800"/>
                  </a:lnTo>
                  <a:lnTo>
                    <a:pt x="5943600" y="4737100"/>
                  </a:lnTo>
                  <a:lnTo>
                    <a:pt x="5930900" y="4737100"/>
                  </a:lnTo>
                  <a:lnTo>
                    <a:pt x="5918200" y="4724400"/>
                  </a:lnTo>
                  <a:lnTo>
                    <a:pt x="5905500" y="4724400"/>
                  </a:lnTo>
                  <a:lnTo>
                    <a:pt x="5892800" y="4711700"/>
                  </a:lnTo>
                  <a:lnTo>
                    <a:pt x="5880100" y="4724400"/>
                  </a:lnTo>
                  <a:lnTo>
                    <a:pt x="5867400" y="4737100"/>
                  </a:lnTo>
                  <a:lnTo>
                    <a:pt x="5854700" y="4749800"/>
                  </a:lnTo>
                  <a:lnTo>
                    <a:pt x="5842000" y="4762500"/>
                  </a:lnTo>
                  <a:lnTo>
                    <a:pt x="5829300" y="4775200"/>
                  </a:lnTo>
                  <a:lnTo>
                    <a:pt x="5816600" y="4775200"/>
                  </a:lnTo>
                  <a:lnTo>
                    <a:pt x="5803900" y="4775200"/>
                  </a:lnTo>
                  <a:lnTo>
                    <a:pt x="5791200" y="4775200"/>
                  </a:lnTo>
                  <a:lnTo>
                    <a:pt x="5778500" y="4775200"/>
                  </a:lnTo>
                  <a:lnTo>
                    <a:pt x="5765800" y="4762500"/>
                  </a:lnTo>
                  <a:lnTo>
                    <a:pt x="5753100" y="4762500"/>
                  </a:lnTo>
                  <a:lnTo>
                    <a:pt x="5740400" y="4749800"/>
                  </a:lnTo>
                  <a:lnTo>
                    <a:pt x="5727700" y="4737100"/>
                  </a:lnTo>
                  <a:lnTo>
                    <a:pt x="5715000" y="4724400"/>
                  </a:lnTo>
                  <a:lnTo>
                    <a:pt x="5702300" y="4724400"/>
                  </a:lnTo>
                  <a:lnTo>
                    <a:pt x="5689600" y="4724400"/>
                  </a:lnTo>
                  <a:lnTo>
                    <a:pt x="5676900" y="4724400"/>
                  </a:lnTo>
                  <a:lnTo>
                    <a:pt x="5664200" y="4737100"/>
                  </a:lnTo>
                  <a:lnTo>
                    <a:pt x="5651500" y="4749800"/>
                  </a:lnTo>
                  <a:lnTo>
                    <a:pt x="5664200" y="4762500"/>
                  </a:lnTo>
                  <a:lnTo>
                    <a:pt x="5676900" y="4775200"/>
                  </a:lnTo>
                  <a:lnTo>
                    <a:pt x="5689600" y="4787900"/>
                  </a:lnTo>
                  <a:lnTo>
                    <a:pt x="5689600" y="4800600"/>
                  </a:lnTo>
                  <a:lnTo>
                    <a:pt x="5689600" y="4813300"/>
                  </a:lnTo>
                  <a:lnTo>
                    <a:pt x="5689600" y="4826000"/>
                  </a:lnTo>
                  <a:lnTo>
                    <a:pt x="5689600" y="4838700"/>
                  </a:lnTo>
                  <a:lnTo>
                    <a:pt x="5689600" y="4851400"/>
                  </a:lnTo>
                  <a:lnTo>
                    <a:pt x="5689600" y="4864100"/>
                  </a:lnTo>
                  <a:lnTo>
                    <a:pt x="5676900" y="4876800"/>
                  </a:lnTo>
                  <a:lnTo>
                    <a:pt x="5676900" y="4889500"/>
                  </a:lnTo>
                  <a:lnTo>
                    <a:pt x="5664200" y="4902200"/>
                  </a:lnTo>
                  <a:lnTo>
                    <a:pt x="5651500" y="4914900"/>
                  </a:lnTo>
                  <a:lnTo>
                    <a:pt x="5638800" y="4927600"/>
                  </a:lnTo>
                  <a:lnTo>
                    <a:pt x="5626100" y="4940300"/>
                  </a:lnTo>
                  <a:lnTo>
                    <a:pt x="5613400" y="4940300"/>
                  </a:lnTo>
                  <a:lnTo>
                    <a:pt x="5600700" y="4940300"/>
                  </a:lnTo>
                  <a:lnTo>
                    <a:pt x="5588000" y="4927600"/>
                  </a:lnTo>
                  <a:lnTo>
                    <a:pt x="5588000" y="4914900"/>
                  </a:lnTo>
                  <a:lnTo>
                    <a:pt x="5575300" y="4902200"/>
                  </a:lnTo>
                  <a:lnTo>
                    <a:pt x="5562600" y="4914900"/>
                  </a:lnTo>
                  <a:lnTo>
                    <a:pt x="5549900" y="4927600"/>
                  </a:lnTo>
                  <a:lnTo>
                    <a:pt x="5562600" y="4940300"/>
                  </a:lnTo>
                  <a:lnTo>
                    <a:pt x="5562600" y="4953000"/>
                  </a:lnTo>
                  <a:lnTo>
                    <a:pt x="5549900" y="4965700"/>
                  </a:lnTo>
                  <a:lnTo>
                    <a:pt x="5537200" y="4978400"/>
                  </a:lnTo>
                  <a:lnTo>
                    <a:pt x="5524500" y="4978400"/>
                  </a:lnTo>
                  <a:lnTo>
                    <a:pt x="5511800" y="4965700"/>
                  </a:lnTo>
                  <a:lnTo>
                    <a:pt x="5511800" y="4953000"/>
                  </a:lnTo>
                  <a:lnTo>
                    <a:pt x="5499100" y="4940300"/>
                  </a:lnTo>
                  <a:lnTo>
                    <a:pt x="5486400" y="4927600"/>
                  </a:lnTo>
                  <a:lnTo>
                    <a:pt x="5473700" y="4940300"/>
                  </a:lnTo>
                  <a:lnTo>
                    <a:pt x="5461000" y="4953000"/>
                  </a:lnTo>
                  <a:lnTo>
                    <a:pt x="5448300" y="4965700"/>
                  </a:lnTo>
                  <a:lnTo>
                    <a:pt x="5435600" y="4965700"/>
                  </a:lnTo>
                  <a:lnTo>
                    <a:pt x="5422900" y="4965700"/>
                  </a:lnTo>
                  <a:lnTo>
                    <a:pt x="5410200" y="4978400"/>
                  </a:lnTo>
                  <a:lnTo>
                    <a:pt x="5397500" y="4991100"/>
                  </a:lnTo>
                  <a:lnTo>
                    <a:pt x="5384800" y="4991100"/>
                  </a:lnTo>
                  <a:lnTo>
                    <a:pt x="5372100" y="4991100"/>
                  </a:lnTo>
                  <a:lnTo>
                    <a:pt x="5359400" y="4991100"/>
                  </a:lnTo>
                  <a:lnTo>
                    <a:pt x="5346700" y="4991100"/>
                  </a:lnTo>
                  <a:lnTo>
                    <a:pt x="5334000" y="4991100"/>
                  </a:lnTo>
                  <a:lnTo>
                    <a:pt x="5321300" y="4991100"/>
                  </a:lnTo>
                  <a:lnTo>
                    <a:pt x="5308600" y="5003800"/>
                  </a:lnTo>
                  <a:lnTo>
                    <a:pt x="5295900" y="4991100"/>
                  </a:lnTo>
                  <a:lnTo>
                    <a:pt x="5283200" y="4978400"/>
                  </a:lnTo>
                  <a:lnTo>
                    <a:pt x="5270500" y="4978400"/>
                  </a:lnTo>
                  <a:lnTo>
                    <a:pt x="5257800" y="4991100"/>
                  </a:lnTo>
                  <a:lnTo>
                    <a:pt x="5245100" y="5003800"/>
                  </a:lnTo>
                  <a:lnTo>
                    <a:pt x="5232400" y="5003800"/>
                  </a:lnTo>
                  <a:lnTo>
                    <a:pt x="5219700" y="5003800"/>
                  </a:lnTo>
                  <a:lnTo>
                    <a:pt x="5207000" y="5003800"/>
                  </a:lnTo>
                  <a:lnTo>
                    <a:pt x="5194300" y="5003800"/>
                  </a:lnTo>
                  <a:lnTo>
                    <a:pt x="5181600" y="5003800"/>
                  </a:lnTo>
                  <a:lnTo>
                    <a:pt x="5168900" y="4991100"/>
                  </a:lnTo>
                  <a:lnTo>
                    <a:pt x="5156200" y="4978400"/>
                  </a:lnTo>
                  <a:lnTo>
                    <a:pt x="5143500" y="4965700"/>
                  </a:lnTo>
                  <a:lnTo>
                    <a:pt x="5130800" y="4953000"/>
                  </a:lnTo>
                  <a:lnTo>
                    <a:pt x="5118100" y="4953000"/>
                  </a:lnTo>
                  <a:lnTo>
                    <a:pt x="5105400" y="4965700"/>
                  </a:lnTo>
                  <a:lnTo>
                    <a:pt x="5092700" y="4965700"/>
                  </a:lnTo>
                  <a:lnTo>
                    <a:pt x="5080000" y="4978400"/>
                  </a:lnTo>
                  <a:lnTo>
                    <a:pt x="5067300" y="4991100"/>
                  </a:lnTo>
                  <a:lnTo>
                    <a:pt x="5054600" y="5003800"/>
                  </a:lnTo>
                  <a:lnTo>
                    <a:pt x="5041900" y="5016500"/>
                  </a:lnTo>
                  <a:lnTo>
                    <a:pt x="5029200" y="5029200"/>
                  </a:lnTo>
                  <a:lnTo>
                    <a:pt x="5016500" y="5041900"/>
                  </a:lnTo>
                  <a:lnTo>
                    <a:pt x="5029200" y="5054600"/>
                  </a:lnTo>
                  <a:lnTo>
                    <a:pt x="5041900" y="5067300"/>
                  </a:lnTo>
                  <a:lnTo>
                    <a:pt x="5054600" y="5080000"/>
                  </a:lnTo>
                  <a:lnTo>
                    <a:pt x="5067300" y="5092700"/>
                  </a:lnTo>
                  <a:lnTo>
                    <a:pt x="5080000" y="5105400"/>
                  </a:lnTo>
                  <a:lnTo>
                    <a:pt x="5092700" y="5118100"/>
                  </a:lnTo>
                  <a:lnTo>
                    <a:pt x="5080000" y="5130800"/>
                  </a:lnTo>
                  <a:lnTo>
                    <a:pt x="5080000" y="5143500"/>
                  </a:lnTo>
                  <a:lnTo>
                    <a:pt x="5067300" y="5156200"/>
                  </a:lnTo>
                  <a:lnTo>
                    <a:pt x="5054600" y="5168900"/>
                  </a:lnTo>
                  <a:lnTo>
                    <a:pt x="5041900" y="5168900"/>
                  </a:lnTo>
                  <a:lnTo>
                    <a:pt x="5029200" y="5168900"/>
                  </a:lnTo>
                  <a:lnTo>
                    <a:pt x="5016500" y="5181600"/>
                  </a:lnTo>
                  <a:lnTo>
                    <a:pt x="5003800" y="5194300"/>
                  </a:lnTo>
                  <a:lnTo>
                    <a:pt x="5003800" y="5207000"/>
                  </a:lnTo>
                  <a:lnTo>
                    <a:pt x="5003800" y="5219700"/>
                  </a:lnTo>
                  <a:lnTo>
                    <a:pt x="5003800" y="5232400"/>
                  </a:lnTo>
                  <a:lnTo>
                    <a:pt x="5003800" y="5245100"/>
                  </a:lnTo>
                  <a:lnTo>
                    <a:pt x="4991100" y="5257800"/>
                  </a:lnTo>
                  <a:lnTo>
                    <a:pt x="4978400" y="5257800"/>
                  </a:lnTo>
                  <a:lnTo>
                    <a:pt x="4965700" y="5270500"/>
                  </a:lnTo>
                  <a:lnTo>
                    <a:pt x="4978400" y="5283200"/>
                  </a:lnTo>
                  <a:lnTo>
                    <a:pt x="4978400" y="5295900"/>
                  </a:lnTo>
                  <a:lnTo>
                    <a:pt x="4978400" y="5308600"/>
                  </a:lnTo>
                  <a:lnTo>
                    <a:pt x="4991100" y="5321300"/>
                  </a:lnTo>
                  <a:lnTo>
                    <a:pt x="4991100" y="5334000"/>
                  </a:lnTo>
                  <a:lnTo>
                    <a:pt x="4991100" y="5346700"/>
                  </a:lnTo>
                  <a:lnTo>
                    <a:pt x="4991100" y="5359400"/>
                  </a:lnTo>
                  <a:lnTo>
                    <a:pt x="5003800" y="5372100"/>
                  </a:lnTo>
                  <a:lnTo>
                    <a:pt x="5003800" y="5384800"/>
                  </a:lnTo>
                  <a:lnTo>
                    <a:pt x="5003800" y="5397500"/>
                  </a:lnTo>
                  <a:lnTo>
                    <a:pt x="4991100" y="5410200"/>
                  </a:lnTo>
                  <a:lnTo>
                    <a:pt x="4991100" y="5422900"/>
                  </a:lnTo>
                  <a:lnTo>
                    <a:pt x="4991100" y="5435600"/>
                  </a:lnTo>
                  <a:lnTo>
                    <a:pt x="4991100" y="5448300"/>
                  </a:lnTo>
                  <a:lnTo>
                    <a:pt x="4991100" y="5461000"/>
                  </a:lnTo>
                  <a:lnTo>
                    <a:pt x="4991100" y="5473700"/>
                  </a:lnTo>
                  <a:lnTo>
                    <a:pt x="4991100" y="5486400"/>
                  </a:lnTo>
                  <a:lnTo>
                    <a:pt x="5003800" y="5499100"/>
                  </a:lnTo>
                  <a:lnTo>
                    <a:pt x="5016500" y="5499100"/>
                  </a:lnTo>
                  <a:lnTo>
                    <a:pt x="5029200" y="5511800"/>
                  </a:lnTo>
                  <a:lnTo>
                    <a:pt x="5041900" y="5499100"/>
                  </a:lnTo>
                  <a:lnTo>
                    <a:pt x="5054600" y="5499100"/>
                  </a:lnTo>
                  <a:lnTo>
                    <a:pt x="5067300" y="5511800"/>
                  </a:lnTo>
                  <a:lnTo>
                    <a:pt x="5080000" y="5511800"/>
                  </a:lnTo>
                  <a:lnTo>
                    <a:pt x="5092700" y="5511800"/>
                  </a:lnTo>
                  <a:lnTo>
                    <a:pt x="5105400" y="5511800"/>
                  </a:lnTo>
                  <a:lnTo>
                    <a:pt x="5118100" y="5511800"/>
                  </a:lnTo>
                  <a:lnTo>
                    <a:pt x="5130800" y="5511800"/>
                  </a:lnTo>
                  <a:lnTo>
                    <a:pt x="5143500" y="5524500"/>
                  </a:lnTo>
                  <a:lnTo>
                    <a:pt x="5156200" y="5537200"/>
                  </a:lnTo>
                  <a:lnTo>
                    <a:pt x="5168900" y="5549900"/>
                  </a:lnTo>
                  <a:lnTo>
                    <a:pt x="5156200" y="5562600"/>
                  </a:lnTo>
                  <a:lnTo>
                    <a:pt x="5156200" y="5575300"/>
                  </a:lnTo>
                  <a:lnTo>
                    <a:pt x="5156200" y="5588000"/>
                  </a:lnTo>
                  <a:lnTo>
                    <a:pt x="5156200" y="5600700"/>
                  </a:lnTo>
                  <a:lnTo>
                    <a:pt x="5156200" y="5613400"/>
                  </a:lnTo>
                  <a:lnTo>
                    <a:pt x="5156200" y="5626100"/>
                  </a:lnTo>
                  <a:lnTo>
                    <a:pt x="5156200" y="5638800"/>
                  </a:lnTo>
                  <a:lnTo>
                    <a:pt x="5156200" y="5651500"/>
                  </a:lnTo>
                  <a:lnTo>
                    <a:pt x="5156200" y="5664200"/>
                  </a:lnTo>
                  <a:lnTo>
                    <a:pt x="5156200" y="5676900"/>
                  </a:lnTo>
                  <a:lnTo>
                    <a:pt x="5156200" y="5689600"/>
                  </a:lnTo>
                  <a:lnTo>
                    <a:pt x="5156200" y="5702300"/>
                  </a:lnTo>
                  <a:lnTo>
                    <a:pt x="5143500" y="5715000"/>
                  </a:lnTo>
                  <a:lnTo>
                    <a:pt x="5130800" y="5727700"/>
                  </a:lnTo>
                  <a:lnTo>
                    <a:pt x="5130800" y="5740400"/>
                  </a:lnTo>
                  <a:lnTo>
                    <a:pt x="5118100" y="5753100"/>
                  </a:lnTo>
                  <a:lnTo>
                    <a:pt x="5118100" y="5765800"/>
                  </a:lnTo>
                  <a:lnTo>
                    <a:pt x="5118100" y="5778500"/>
                  </a:lnTo>
                  <a:lnTo>
                    <a:pt x="5105400" y="5791200"/>
                  </a:lnTo>
                  <a:lnTo>
                    <a:pt x="5105400" y="5803900"/>
                  </a:lnTo>
                  <a:lnTo>
                    <a:pt x="5105400" y="5816600"/>
                  </a:lnTo>
                  <a:lnTo>
                    <a:pt x="5105400" y="5829300"/>
                  </a:lnTo>
                  <a:lnTo>
                    <a:pt x="5105400" y="5842000"/>
                  </a:lnTo>
                  <a:lnTo>
                    <a:pt x="5105400" y="5854700"/>
                  </a:lnTo>
                  <a:lnTo>
                    <a:pt x="5118100" y="5867400"/>
                  </a:lnTo>
                  <a:lnTo>
                    <a:pt x="5130800" y="5880100"/>
                  </a:lnTo>
                  <a:lnTo>
                    <a:pt x="5118100" y="5892800"/>
                  </a:lnTo>
                  <a:lnTo>
                    <a:pt x="5118100" y="5905500"/>
                  </a:lnTo>
                  <a:lnTo>
                    <a:pt x="5118100" y="5918200"/>
                  </a:lnTo>
                  <a:lnTo>
                    <a:pt x="5118100" y="5930900"/>
                  </a:lnTo>
                  <a:lnTo>
                    <a:pt x="5105400" y="5943600"/>
                  </a:lnTo>
                  <a:lnTo>
                    <a:pt x="5092700" y="5943600"/>
                  </a:lnTo>
                  <a:lnTo>
                    <a:pt x="5080000" y="5956300"/>
                  </a:lnTo>
                  <a:lnTo>
                    <a:pt x="5067300" y="5956300"/>
                  </a:lnTo>
                  <a:lnTo>
                    <a:pt x="5054600" y="5943600"/>
                  </a:lnTo>
                  <a:lnTo>
                    <a:pt x="5041900" y="5943600"/>
                  </a:lnTo>
                  <a:lnTo>
                    <a:pt x="5029200" y="5930900"/>
                  </a:lnTo>
                  <a:lnTo>
                    <a:pt x="5016500" y="5918200"/>
                  </a:lnTo>
                  <a:lnTo>
                    <a:pt x="5003800" y="5905500"/>
                  </a:lnTo>
                  <a:lnTo>
                    <a:pt x="4991100" y="5892800"/>
                  </a:lnTo>
                  <a:lnTo>
                    <a:pt x="4978400" y="5880100"/>
                  </a:lnTo>
                  <a:lnTo>
                    <a:pt x="4965700" y="5880100"/>
                  </a:lnTo>
                  <a:lnTo>
                    <a:pt x="4953000" y="5867400"/>
                  </a:lnTo>
                  <a:lnTo>
                    <a:pt x="4953000" y="5854700"/>
                  </a:lnTo>
                  <a:lnTo>
                    <a:pt x="4940300" y="5842000"/>
                  </a:lnTo>
                  <a:lnTo>
                    <a:pt x="4927600" y="5829300"/>
                  </a:lnTo>
                  <a:lnTo>
                    <a:pt x="4927600" y="5816600"/>
                  </a:lnTo>
                  <a:lnTo>
                    <a:pt x="4927600" y="5803900"/>
                  </a:lnTo>
                  <a:lnTo>
                    <a:pt x="4927600" y="5791200"/>
                  </a:lnTo>
                  <a:lnTo>
                    <a:pt x="4914900" y="5778500"/>
                  </a:lnTo>
                  <a:lnTo>
                    <a:pt x="4914900" y="5765800"/>
                  </a:lnTo>
                  <a:lnTo>
                    <a:pt x="4902200" y="5753100"/>
                  </a:lnTo>
                  <a:lnTo>
                    <a:pt x="4889500" y="5753100"/>
                  </a:lnTo>
                  <a:lnTo>
                    <a:pt x="4876800" y="5753100"/>
                  </a:lnTo>
                  <a:lnTo>
                    <a:pt x="4864100" y="5740400"/>
                  </a:lnTo>
                  <a:lnTo>
                    <a:pt x="4864100" y="5727700"/>
                  </a:lnTo>
                  <a:lnTo>
                    <a:pt x="4851400" y="5715000"/>
                  </a:lnTo>
                  <a:lnTo>
                    <a:pt x="4838700" y="5702300"/>
                  </a:lnTo>
                  <a:lnTo>
                    <a:pt x="4826000" y="5702300"/>
                  </a:lnTo>
                  <a:lnTo>
                    <a:pt x="4813300" y="5702300"/>
                  </a:lnTo>
                  <a:lnTo>
                    <a:pt x="4800600" y="5702300"/>
                  </a:lnTo>
                  <a:lnTo>
                    <a:pt x="4787900" y="5702300"/>
                  </a:lnTo>
                  <a:lnTo>
                    <a:pt x="4775200" y="5702300"/>
                  </a:lnTo>
                  <a:lnTo>
                    <a:pt x="4762500" y="5702300"/>
                  </a:lnTo>
                  <a:lnTo>
                    <a:pt x="4749800" y="5702300"/>
                  </a:lnTo>
                  <a:lnTo>
                    <a:pt x="4737100" y="5689600"/>
                  </a:lnTo>
                  <a:lnTo>
                    <a:pt x="4724400" y="5676900"/>
                  </a:lnTo>
                  <a:lnTo>
                    <a:pt x="4724400" y="5664200"/>
                  </a:lnTo>
                  <a:lnTo>
                    <a:pt x="4711700" y="5651500"/>
                  </a:lnTo>
                  <a:lnTo>
                    <a:pt x="4711700" y="5638800"/>
                  </a:lnTo>
                  <a:lnTo>
                    <a:pt x="4699000" y="5626100"/>
                  </a:lnTo>
                  <a:lnTo>
                    <a:pt x="4686300" y="5613400"/>
                  </a:lnTo>
                  <a:lnTo>
                    <a:pt x="4673600" y="5626100"/>
                  </a:lnTo>
                  <a:lnTo>
                    <a:pt x="4673600" y="5638800"/>
                  </a:lnTo>
                  <a:lnTo>
                    <a:pt x="4673600" y="5651500"/>
                  </a:lnTo>
                  <a:lnTo>
                    <a:pt x="4660900" y="5664200"/>
                  </a:lnTo>
                  <a:lnTo>
                    <a:pt x="4660900" y="5676900"/>
                  </a:lnTo>
                  <a:lnTo>
                    <a:pt x="4660900" y="5689600"/>
                  </a:lnTo>
                  <a:lnTo>
                    <a:pt x="4660900" y="5702300"/>
                  </a:lnTo>
                  <a:lnTo>
                    <a:pt x="4660900" y="5715000"/>
                  </a:lnTo>
                  <a:lnTo>
                    <a:pt x="4660900" y="5727700"/>
                  </a:lnTo>
                  <a:lnTo>
                    <a:pt x="4660900" y="5740400"/>
                  </a:lnTo>
                  <a:lnTo>
                    <a:pt x="4660900" y="5753100"/>
                  </a:lnTo>
                  <a:lnTo>
                    <a:pt x="4648200" y="5765800"/>
                  </a:lnTo>
                  <a:lnTo>
                    <a:pt x="4648200" y="5778500"/>
                  </a:lnTo>
                  <a:lnTo>
                    <a:pt x="4648200" y="5791200"/>
                  </a:lnTo>
                  <a:lnTo>
                    <a:pt x="4648200" y="5803900"/>
                  </a:lnTo>
                  <a:lnTo>
                    <a:pt x="4648200" y="5816600"/>
                  </a:lnTo>
                  <a:lnTo>
                    <a:pt x="4648200" y="5829300"/>
                  </a:lnTo>
                  <a:lnTo>
                    <a:pt x="4635500" y="5842000"/>
                  </a:lnTo>
                  <a:lnTo>
                    <a:pt x="4622800" y="5842000"/>
                  </a:lnTo>
                  <a:lnTo>
                    <a:pt x="4610100" y="5854700"/>
                  </a:lnTo>
                  <a:lnTo>
                    <a:pt x="4610100" y="5867400"/>
                  </a:lnTo>
                  <a:lnTo>
                    <a:pt x="4597400" y="5880100"/>
                  </a:lnTo>
                  <a:lnTo>
                    <a:pt x="4584700" y="5892800"/>
                  </a:lnTo>
                  <a:lnTo>
                    <a:pt x="4584700" y="5905500"/>
                  </a:lnTo>
                  <a:lnTo>
                    <a:pt x="4597400" y="5918200"/>
                  </a:lnTo>
                  <a:lnTo>
                    <a:pt x="4597400" y="5930900"/>
                  </a:lnTo>
                  <a:lnTo>
                    <a:pt x="4597400" y="5943600"/>
                  </a:lnTo>
                  <a:lnTo>
                    <a:pt x="4584700" y="5956300"/>
                  </a:lnTo>
                  <a:lnTo>
                    <a:pt x="4584700" y="5969000"/>
                  </a:lnTo>
                  <a:lnTo>
                    <a:pt x="4584700" y="5981700"/>
                  </a:lnTo>
                  <a:lnTo>
                    <a:pt x="4584700" y="5994400"/>
                  </a:lnTo>
                  <a:lnTo>
                    <a:pt x="4584700" y="6007100"/>
                  </a:lnTo>
                  <a:lnTo>
                    <a:pt x="4584700" y="6019800"/>
                  </a:lnTo>
                  <a:lnTo>
                    <a:pt x="4572000" y="6032500"/>
                  </a:lnTo>
                  <a:lnTo>
                    <a:pt x="4584700" y="6045200"/>
                  </a:lnTo>
                  <a:lnTo>
                    <a:pt x="4597400" y="6057900"/>
                  </a:lnTo>
                  <a:lnTo>
                    <a:pt x="4597400" y="6070600"/>
                  </a:lnTo>
                  <a:lnTo>
                    <a:pt x="4610100" y="6083300"/>
                  </a:lnTo>
                  <a:lnTo>
                    <a:pt x="4610100" y="6096000"/>
                  </a:lnTo>
                  <a:lnTo>
                    <a:pt x="4610100" y="6108700"/>
                  </a:lnTo>
                  <a:lnTo>
                    <a:pt x="4610100" y="6121400"/>
                  </a:lnTo>
                  <a:lnTo>
                    <a:pt x="4597400" y="6134100"/>
                  </a:lnTo>
                  <a:lnTo>
                    <a:pt x="4610100" y="6146800"/>
                  </a:lnTo>
                  <a:lnTo>
                    <a:pt x="4597400" y="6159500"/>
                  </a:lnTo>
                  <a:lnTo>
                    <a:pt x="4584700" y="6159500"/>
                  </a:lnTo>
                  <a:lnTo>
                    <a:pt x="4572000" y="6172200"/>
                  </a:lnTo>
                  <a:lnTo>
                    <a:pt x="4559300" y="6184900"/>
                  </a:lnTo>
                  <a:lnTo>
                    <a:pt x="4559300" y="6197600"/>
                  </a:lnTo>
                  <a:lnTo>
                    <a:pt x="4546600" y="6210300"/>
                  </a:lnTo>
                  <a:lnTo>
                    <a:pt x="4546600" y="6223000"/>
                  </a:lnTo>
                  <a:lnTo>
                    <a:pt x="4533900" y="6235700"/>
                  </a:lnTo>
                  <a:lnTo>
                    <a:pt x="4521200" y="6223000"/>
                  </a:lnTo>
                  <a:lnTo>
                    <a:pt x="4508500" y="6210300"/>
                  </a:lnTo>
                  <a:lnTo>
                    <a:pt x="4495800" y="6197600"/>
                  </a:lnTo>
                  <a:lnTo>
                    <a:pt x="4483100" y="6210300"/>
                  </a:lnTo>
                  <a:lnTo>
                    <a:pt x="4483100" y="6223000"/>
                  </a:lnTo>
                  <a:lnTo>
                    <a:pt x="4483100" y="6235700"/>
                  </a:lnTo>
                  <a:lnTo>
                    <a:pt x="4470400" y="6248400"/>
                  </a:lnTo>
                  <a:lnTo>
                    <a:pt x="4457700" y="6261100"/>
                  </a:lnTo>
                  <a:lnTo>
                    <a:pt x="4457700" y="6273800"/>
                  </a:lnTo>
                  <a:lnTo>
                    <a:pt x="4445000" y="6286500"/>
                  </a:lnTo>
                  <a:lnTo>
                    <a:pt x="4445000" y="6299200"/>
                  </a:lnTo>
                  <a:lnTo>
                    <a:pt x="4445000" y="6311900"/>
                  </a:lnTo>
                  <a:lnTo>
                    <a:pt x="4445000" y="6324600"/>
                  </a:lnTo>
                  <a:lnTo>
                    <a:pt x="4432300" y="6337300"/>
                  </a:lnTo>
                  <a:lnTo>
                    <a:pt x="4419600" y="6350000"/>
                  </a:lnTo>
                  <a:lnTo>
                    <a:pt x="4406900" y="6362700"/>
                  </a:lnTo>
                  <a:lnTo>
                    <a:pt x="4394200" y="6375400"/>
                  </a:lnTo>
                  <a:lnTo>
                    <a:pt x="4381500" y="6375400"/>
                  </a:lnTo>
                  <a:lnTo>
                    <a:pt x="4368800" y="6362700"/>
                  </a:lnTo>
                  <a:lnTo>
                    <a:pt x="4356100" y="6375400"/>
                  </a:lnTo>
                  <a:lnTo>
                    <a:pt x="4343400" y="6388100"/>
                  </a:lnTo>
                  <a:lnTo>
                    <a:pt x="4343400" y="6400800"/>
                  </a:lnTo>
                  <a:lnTo>
                    <a:pt x="4330700" y="6413500"/>
                  </a:lnTo>
                  <a:lnTo>
                    <a:pt x="4318000" y="6413500"/>
                  </a:lnTo>
                  <a:lnTo>
                    <a:pt x="4305300" y="6426200"/>
                  </a:lnTo>
                  <a:lnTo>
                    <a:pt x="4318000" y="6438900"/>
                  </a:lnTo>
                  <a:lnTo>
                    <a:pt x="4305300" y="6451600"/>
                  </a:lnTo>
                  <a:lnTo>
                    <a:pt x="4292600" y="6464300"/>
                  </a:lnTo>
                  <a:lnTo>
                    <a:pt x="4292600" y="6477000"/>
                  </a:lnTo>
                  <a:lnTo>
                    <a:pt x="4279900" y="6489700"/>
                  </a:lnTo>
                  <a:lnTo>
                    <a:pt x="4267200" y="6489700"/>
                  </a:lnTo>
                  <a:lnTo>
                    <a:pt x="4254500" y="6477000"/>
                  </a:lnTo>
                  <a:lnTo>
                    <a:pt x="4241800" y="6477000"/>
                  </a:lnTo>
                  <a:lnTo>
                    <a:pt x="4229100" y="6477000"/>
                  </a:lnTo>
                  <a:lnTo>
                    <a:pt x="4216400" y="6464300"/>
                  </a:lnTo>
                  <a:lnTo>
                    <a:pt x="4203700" y="6464300"/>
                  </a:lnTo>
                  <a:lnTo>
                    <a:pt x="4191000" y="6464300"/>
                  </a:lnTo>
                  <a:lnTo>
                    <a:pt x="4178300" y="6464300"/>
                  </a:lnTo>
                  <a:lnTo>
                    <a:pt x="4165600" y="6451600"/>
                  </a:lnTo>
                  <a:lnTo>
                    <a:pt x="4165600" y="6438900"/>
                  </a:lnTo>
                  <a:lnTo>
                    <a:pt x="4152900" y="6426200"/>
                  </a:lnTo>
                  <a:lnTo>
                    <a:pt x="4152900" y="6413500"/>
                  </a:lnTo>
                  <a:lnTo>
                    <a:pt x="4152900" y="6400800"/>
                  </a:lnTo>
                  <a:lnTo>
                    <a:pt x="4152900" y="6388100"/>
                  </a:lnTo>
                  <a:lnTo>
                    <a:pt x="4140200" y="6375400"/>
                  </a:lnTo>
                  <a:lnTo>
                    <a:pt x="4140200" y="6362700"/>
                  </a:lnTo>
                  <a:lnTo>
                    <a:pt x="4127500" y="6350000"/>
                  </a:lnTo>
                  <a:lnTo>
                    <a:pt x="4114800" y="6337300"/>
                  </a:lnTo>
                  <a:lnTo>
                    <a:pt x="4102100" y="6337300"/>
                  </a:lnTo>
                  <a:lnTo>
                    <a:pt x="4089400" y="6337300"/>
                  </a:lnTo>
                  <a:lnTo>
                    <a:pt x="4076700" y="6324600"/>
                  </a:lnTo>
                  <a:lnTo>
                    <a:pt x="4064000" y="6324600"/>
                  </a:lnTo>
                  <a:lnTo>
                    <a:pt x="4051300" y="6324600"/>
                  </a:lnTo>
                  <a:lnTo>
                    <a:pt x="4038600" y="6337300"/>
                  </a:lnTo>
                  <a:lnTo>
                    <a:pt x="4025900" y="6337300"/>
                  </a:lnTo>
                  <a:lnTo>
                    <a:pt x="4013200" y="6350000"/>
                  </a:lnTo>
                  <a:lnTo>
                    <a:pt x="4000500" y="6337300"/>
                  </a:lnTo>
                  <a:lnTo>
                    <a:pt x="4000500" y="6324600"/>
                  </a:lnTo>
                  <a:lnTo>
                    <a:pt x="4000500" y="6311900"/>
                  </a:lnTo>
                  <a:lnTo>
                    <a:pt x="3987800" y="6299200"/>
                  </a:lnTo>
                  <a:lnTo>
                    <a:pt x="3987800" y="6286500"/>
                  </a:lnTo>
                  <a:lnTo>
                    <a:pt x="3987800" y="6273800"/>
                  </a:lnTo>
                  <a:lnTo>
                    <a:pt x="3975100" y="6261100"/>
                  </a:lnTo>
                  <a:lnTo>
                    <a:pt x="3962400" y="6248400"/>
                  </a:lnTo>
                  <a:lnTo>
                    <a:pt x="3949700" y="6235700"/>
                  </a:lnTo>
                  <a:lnTo>
                    <a:pt x="3937000" y="6223000"/>
                  </a:lnTo>
                  <a:lnTo>
                    <a:pt x="3924300" y="6223000"/>
                  </a:lnTo>
                  <a:lnTo>
                    <a:pt x="3911600" y="6223000"/>
                  </a:lnTo>
                  <a:lnTo>
                    <a:pt x="3898900" y="6223000"/>
                  </a:lnTo>
                  <a:lnTo>
                    <a:pt x="3886200" y="6235700"/>
                  </a:lnTo>
                  <a:lnTo>
                    <a:pt x="3873500" y="6248400"/>
                  </a:lnTo>
                  <a:lnTo>
                    <a:pt x="3860800" y="6261100"/>
                  </a:lnTo>
                  <a:lnTo>
                    <a:pt x="3848100" y="6261100"/>
                  </a:lnTo>
                  <a:lnTo>
                    <a:pt x="3835400" y="6261100"/>
                  </a:lnTo>
                  <a:lnTo>
                    <a:pt x="3822700" y="6261100"/>
                  </a:lnTo>
                  <a:lnTo>
                    <a:pt x="3810000" y="6261100"/>
                  </a:lnTo>
                  <a:lnTo>
                    <a:pt x="3797300" y="6273800"/>
                  </a:lnTo>
                  <a:lnTo>
                    <a:pt x="3797300" y="6286500"/>
                  </a:lnTo>
                  <a:lnTo>
                    <a:pt x="3784600" y="6299200"/>
                  </a:lnTo>
                  <a:lnTo>
                    <a:pt x="3771900" y="6311900"/>
                  </a:lnTo>
                  <a:lnTo>
                    <a:pt x="3759200" y="6311900"/>
                  </a:lnTo>
                  <a:lnTo>
                    <a:pt x="3746500" y="6311900"/>
                  </a:lnTo>
                  <a:lnTo>
                    <a:pt x="3733800" y="6324600"/>
                  </a:lnTo>
                  <a:lnTo>
                    <a:pt x="3721100" y="6324600"/>
                  </a:lnTo>
                  <a:lnTo>
                    <a:pt x="3708400" y="6324600"/>
                  </a:lnTo>
                  <a:lnTo>
                    <a:pt x="3695700" y="6324600"/>
                  </a:lnTo>
                  <a:lnTo>
                    <a:pt x="3683000" y="6311900"/>
                  </a:lnTo>
                  <a:lnTo>
                    <a:pt x="3670300" y="6311900"/>
                  </a:lnTo>
                  <a:lnTo>
                    <a:pt x="3657600" y="6311900"/>
                  </a:lnTo>
                  <a:lnTo>
                    <a:pt x="3644900" y="6299200"/>
                  </a:lnTo>
                  <a:lnTo>
                    <a:pt x="3632200" y="6286500"/>
                  </a:lnTo>
                  <a:lnTo>
                    <a:pt x="3632200" y="6273800"/>
                  </a:lnTo>
                  <a:lnTo>
                    <a:pt x="3632200" y="6261100"/>
                  </a:lnTo>
                  <a:lnTo>
                    <a:pt x="3632200" y="6248400"/>
                  </a:lnTo>
                  <a:lnTo>
                    <a:pt x="3632200" y="6235700"/>
                  </a:lnTo>
                  <a:lnTo>
                    <a:pt x="3632200" y="6223000"/>
                  </a:lnTo>
                  <a:lnTo>
                    <a:pt x="3632200" y="6210300"/>
                  </a:lnTo>
                  <a:lnTo>
                    <a:pt x="3632200" y="6197600"/>
                  </a:lnTo>
                  <a:lnTo>
                    <a:pt x="3632200" y="6184900"/>
                  </a:lnTo>
                  <a:lnTo>
                    <a:pt x="3632200" y="6172200"/>
                  </a:lnTo>
                  <a:lnTo>
                    <a:pt x="3632200" y="6159500"/>
                  </a:lnTo>
                  <a:lnTo>
                    <a:pt x="3632200" y="6146800"/>
                  </a:lnTo>
                  <a:lnTo>
                    <a:pt x="3619500" y="6134100"/>
                  </a:lnTo>
                  <a:lnTo>
                    <a:pt x="3606800" y="6121400"/>
                  </a:lnTo>
                  <a:lnTo>
                    <a:pt x="3594100" y="6108700"/>
                  </a:lnTo>
                  <a:lnTo>
                    <a:pt x="3581400" y="6096000"/>
                  </a:lnTo>
                  <a:lnTo>
                    <a:pt x="3581400" y="6083300"/>
                  </a:lnTo>
                  <a:lnTo>
                    <a:pt x="3568700" y="6070600"/>
                  </a:lnTo>
                  <a:lnTo>
                    <a:pt x="3568700" y="6057900"/>
                  </a:lnTo>
                  <a:lnTo>
                    <a:pt x="3556000" y="6045200"/>
                  </a:lnTo>
                  <a:lnTo>
                    <a:pt x="3556000" y="6032500"/>
                  </a:lnTo>
                  <a:lnTo>
                    <a:pt x="3556000" y="6019800"/>
                  </a:lnTo>
                  <a:lnTo>
                    <a:pt x="3556000" y="6007100"/>
                  </a:lnTo>
                  <a:lnTo>
                    <a:pt x="3543300" y="5994400"/>
                  </a:lnTo>
                  <a:lnTo>
                    <a:pt x="3543300" y="5981700"/>
                  </a:lnTo>
                  <a:lnTo>
                    <a:pt x="3530600" y="5969000"/>
                  </a:lnTo>
                  <a:lnTo>
                    <a:pt x="3530600" y="5956300"/>
                  </a:lnTo>
                  <a:lnTo>
                    <a:pt x="3517900" y="5943600"/>
                  </a:lnTo>
                  <a:lnTo>
                    <a:pt x="3505200" y="5930900"/>
                  </a:lnTo>
                  <a:lnTo>
                    <a:pt x="3492500" y="5943600"/>
                  </a:lnTo>
                  <a:lnTo>
                    <a:pt x="3479800" y="5956300"/>
                  </a:lnTo>
                  <a:lnTo>
                    <a:pt x="3467100" y="5943600"/>
                  </a:lnTo>
                  <a:lnTo>
                    <a:pt x="3467100" y="5930900"/>
                  </a:lnTo>
                  <a:lnTo>
                    <a:pt x="3479800" y="5918200"/>
                  </a:lnTo>
                  <a:lnTo>
                    <a:pt x="3479800" y="5905500"/>
                  </a:lnTo>
                  <a:lnTo>
                    <a:pt x="3479800" y="5892800"/>
                  </a:lnTo>
                  <a:lnTo>
                    <a:pt x="3479800" y="5880100"/>
                  </a:lnTo>
                  <a:lnTo>
                    <a:pt x="3479800" y="5867400"/>
                  </a:lnTo>
                  <a:lnTo>
                    <a:pt x="3467100" y="5854700"/>
                  </a:lnTo>
                  <a:lnTo>
                    <a:pt x="3454400" y="5842000"/>
                  </a:lnTo>
                  <a:lnTo>
                    <a:pt x="3441700" y="5829300"/>
                  </a:lnTo>
                  <a:lnTo>
                    <a:pt x="3429000" y="5816600"/>
                  </a:lnTo>
                  <a:lnTo>
                    <a:pt x="3416300" y="5816600"/>
                  </a:lnTo>
                  <a:lnTo>
                    <a:pt x="3403600" y="5829300"/>
                  </a:lnTo>
                  <a:lnTo>
                    <a:pt x="3403600" y="5842000"/>
                  </a:lnTo>
                  <a:lnTo>
                    <a:pt x="3390900" y="5854700"/>
                  </a:lnTo>
                  <a:lnTo>
                    <a:pt x="3378200" y="5854700"/>
                  </a:lnTo>
                  <a:lnTo>
                    <a:pt x="3365500" y="5854700"/>
                  </a:lnTo>
                  <a:lnTo>
                    <a:pt x="3352800" y="5854700"/>
                  </a:lnTo>
                  <a:lnTo>
                    <a:pt x="3340100" y="5854700"/>
                  </a:lnTo>
                  <a:lnTo>
                    <a:pt x="3327400" y="5842000"/>
                  </a:lnTo>
                  <a:lnTo>
                    <a:pt x="3327400" y="5829300"/>
                  </a:lnTo>
                  <a:lnTo>
                    <a:pt x="3340100" y="5816600"/>
                  </a:lnTo>
                  <a:lnTo>
                    <a:pt x="3327400" y="5803900"/>
                  </a:lnTo>
                  <a:lnTo>
                    <a:pt x="3314700" y="5791200"/>
                  </a:lnTo>
                  <a:lnTo>
                    <a:pt x="3302000" y="5778500"/>
                  </a:lnTo>
                  <a:lnTo>
                    <a:pt x="3289300" y="5778500"/>
                  </a:lnTo>
                  <a:lnTo>
                    <a:pt x="3276600" y="5778500"/>
                  </a:lnTo>
                  <a:lnTo>
                    <a:pt x="3263900" y="5765800"/>
                  </a:lnTo>
                  <a:lnTo>
                    <a:pt x="3251200" y="5753100"/>
                  </a:lnTo>
                  <a:lnTo>
                    <a:pt x="3238500" y="5740400"/>
                  </a:lnTo>
                  <a:lnTo>
                    <a:pt x="3251200" y="5727700"/>
                  </a:lnTo>
                  <a:lnTo>
                    <a:pt x="3238500" y="5715000"/>
                  </a:lnTo>
                  <a:lnTo>
                    <a:pt x="3251200" y="5702300"/>
                  </a:lnTo>
                  <a:lnTo>
                    <a:pt x="3263900" y="5689600"/>
                  </a:lnTo>
                  <a:lnTo>
                    <a:pt x="3276600" y="5676900"/>
                  </a:lnTo>
                  <a:lnTo>
                    <a:pt x="3263900" y="5664200"/>
                  </a:lnTo>
                  <a:lnTo>
                    <a:pt x="3251200" y="5651500"/>
                  </a:lnTo>
                  <a:lnTo>
                    <a:pt x="3238500" y="5638800"/>
                  </a:lnTo>
                  <a:lnTo>
                    <a:pt x="3225800" y="5651500"/>
                  </a:lnTo>
                  <a:lnTo>
                    <a:pt x="3213100" y="5638800"/>
                  </a:lnTo>
                  <a:lnTo>
                    <a:pt x="3200400" y="5638800"/>
                  </a:lnTo>
                  <a:lnTo>
                    <a:pt x="3187700" y="5651500"/>
                  </a:lnTo>
                  <a:lnTo>
                    <a:pt x="3175000" y="5638800"/>
                  </a:lnTo>
                  <a:lnTo>
                    <a:pt x="3162300" y="5651500"/>
                  </a:lnTo>
                  <a:lnTo>
                    <a:pt x="3149600" y="5651500"/>
                  </a:lnTo>
                  <a:lnTo>
                    <a:pt x="3136900" y="5651500"/>
                  </a:lnTo>
                  <a:lnTo>
                    <a:pt x="3124200" y="5664200"/>
                  </a:lnTo>
                  <a:lnTo>
                    <a:pt x="3111500" y="5676900"/>
                  </a:lnTo>
                  <a:lnTo>
                    <a:pt x="3098800" y="5689600"/>
                  </a:lnTo>
                  <a:lnTo>
                    <a:pt x="3086100" y="5702300"/>
                  </a:lnTo>
                  <a:lnTo>
                    <a:pt x="3073400" y="5689600"/>
                  </a:lnTo>
                  <a:lnTo>
                    <a:pt x="3073400" y="5676900"/>
                  </a:lnTo>
                  <a:lnTo>
                    <a:pt x="3060700" y="5664200"/>
                  </a:lnTo>
                  <a:lnTo>
                    <a:pt x="3048000" y="5664200"/>
                  </a:lnTo>
                  <a:lnTo>
                    <a:pt x="3035300" y="5664200"/>
                  </a:lnTo>
                  <a:lnTo>
                    <a:pt x="3022600" y="5676900"/>
                  </a:lnTo>
                  <a:lnTo>
                    <a:pt x="3009900" y="5689600"/>
                  </a:lnTo>
                  <a:lnTo>
                    <a:pt x="3022600" y="5702300"/>
                  </a:lnTo>
                  <a:lnTo>
                    <a:pt x="3035300" y="5715000"/>
                  </a:lnTo>
                  <a:lnTo>
                    <a:pt x="3022600" y="5727700"/>
                  </a:lnTo>
                  <a:lnTo>
                    <a:pt x="3035300" y="5740400"/>
                  </a:lnTo>
                  <a:lnTo>
                    <a:pt x="3022600" y="5753100"/>
                  </a:lnTo>
                  <a:lnTo>
                    <a:pt x="3035300" y="5765800"/>
                  </a:lnTo>
                  <a:lnTo>
                    <a:pt x="3048000" y="5765800"/>
                  </a:lnTo>
                  <a:lnTo>
                    <a:pt x="3060700" y="5778500"/>
                  </a:lnTo>
                  <a:lnTo>
                    <a:pt x="3073400" y="5791200"/>
                  </a:lnTo>
                  <a:lnTo>
                    <a:pt x="3073400" y="5803900"/>
                  </a:lnTo>
                  <a:lnTo>
                    <a:pt x="3073400" y="5816600"/>
                  </a:lnTo>
                  <a:lnTo>
                    <a:pt x="3073400" y="5829300"/>
                  </a:lnTo>
                  <a:lnTo>
                    <a:pt x="3060700" y="5842000"/>
                  </a:lnTo>
                  <a:lnTo>
                    <a:pt x="3060700" y="5854700"/>
                  </a:lnTo>
                  <a:lnTo>
                    <a:pt x="3060700" y="5867400"/>
                  </a:lnTo>
                  <a:lnTo>
                    <a:pt x="3048000" y="5880100"/>
                  </a:lnTo>
                  <a:lnTo>
                    <a:pt x="3035300" y="5880100"/>
                  </a:lnTo>
                  <a:lnTo>
                    <a:pt x="3022600" y="5892800"/>
                  </a:lnTo>
                  <a:lnTo>
                    <a:pt x="3009900" y="5892800"/>
                  </a:lnTo>
                  <a:lnTo>
                    <a:pt x="2997200" y="5892800"/>
                  </a:lnTo>
                  <a:lnTo>
                    <a:pt x="2984500" y="5905500"/>
                  </a:lnTo>
                  <a:lnTo>
                    <a:pt x="2971800" y="5892800"/>
                  </a:lnTo>
                  <a:lnTo>
                    <a:pt x="2959100" y="5892800"/>
                  </a:lnTo>
                  <a:lnTo>
                    <a:pt x="2946400" y="5905500"/>
                  </a:lnTo>
                  <a:lnTo>
                    <a:pt x="2933700" y="5892800"/>
                  </a:lnTo>
                  <a:lnTo>
                    <a:pt x="2921000" y="5892800"/>
                  </a:lnTo>
                  <a:lnTo>
                    <a:pt x="2908300" y="5880100"/>
                  </a:lnTo>
                  <a:lnTo>
                    <a:pt x="2895600" y="5880100"/>
                  </a:lnTo>
                  <a:lnTo>
                    <a:pt x="2882900" y="5880100"/>
                  </a:lnTo>
                  <a:lnTo>
                    <a:pt x="2870200" y="5867400"/>
                  </a:lnTo>
                  <a:lnTo>
                    <a:pt x="2857500" y="5867400"/>
                  </a:lnTo>
                  <a:lnTo>
                    <a:pt x="2844800" y="5854700"/>
                  </a:lnTo>
                  <a:lnTo>
                    <a:pt x="2832100" y="5854700"/>
                  </a:lnTo>
                  <a:lnTo>
                    <a:pt x="2819400" y="5842000"/>
                  </a:lnTo>
                  <a:lnTo>
                    <a:pt x="2806700" y="5842000"/>
                  </a:lnTo>
                  <a:lnTo>
                    <a:pt x="2794000" y="5829300"/>
                  </a:lnTo>
                  <a:lnTo>
                    <a:pt x="2781300" y="5816600"/>
                  </a:lnTo>
                  <a:lnTo>
                    <a:pt x="2781300" y="5803900"/>
                  </a:lnTo>
                  <a:lnTo>
                    <a:pt x="2768600" y="5791200"/>
                  </a:lnTo>
                  <a:lnTo>
                    <a:pt x="2755900" y="5791200"/>
                  </a:lnTo>
                  <a:lnTo>
                    <a:pt x="2743200" y="5803900"/>
                  </a:lnTo>
                  <a:lnTo>
                    <a:pt x="2743200" y="5816600"/>
                  </a:lnTo>
                  <a:lnTo>
                    <a:pt x="2730500" y="5829300"/>
                  </a:lnTo>
                  <a:lnTo>
                    <a:pt x="2717800" y="5816600"/>
                  </a:lnTo>
                  <a:lnTo>
                    <a:pt x="2705100" y="5803900"/>
                  </a:lnTo>
                  <a:lnTo>
                    <a:pt x="2692400" y="5791200"/>
                  </a:lnTo>
                  <a:lnTo>
                    <a:pt x="2692400" y="5778500"/>
                  </a:lnTo>
                  <a:lnTo>
                    <a:pt x="2679700" y="5765800"/>
                  </a:lnTo>
                  <a:lnTo>
                    <a:pt x="2679700" y="5753100"/>
                  </a:lnTo>
                  <a:lnTo>
                    <a:pt x="2667000" y="5740400"/>
                  </a:lnTo>
                  <a:lnTo>
                    <a:pt x="2654300" y="5727700"/>
                  </a:lnTo>
                  <a:lnTo>
                    <a:pt x="2641600" y="5715000"/>
                  </a:lnTo>
                  <a:lnTo>
                    <a:pt x="2628900" y="5715000"/>
                  </a:lnTo>
                  <a:lnTo>
                    <a:pt x="2616200" y="5702300"/>
                  </a:lnTo>
                  <a:lnTo>
                    <a:pt x="2603500" y="5702300"/>
                  </a:lnTo>
                  <a:lnTo>
                    <a:pt x="2590800" y="5702300"/>
                  </a:lnTo>
                  <a:lnTo>
                    <a:pt x="2578100" y="5702300"/>
                  </a:lnTo>
                  <a:lnTo>
                    <a:pt x="2565400" y="5715000"/>
                  </a:lnTo>
                  <a:lnTo>
                    <a:pt x="2552700" y="5727700"/>
                  </a:lnTo>
                  <a:lnTo>
                    <a:pt x="2540000" y="5740400"/>
                  </a:lnTo>
                  <a:lnTo>
                    <a:pt x="2527300" y="5727700"/>
                  </a:lnTo>
                  <a:lnTo>
                    <a:pt x="2514600" y="5715000"/>
                  </a:lnTo>
                  <a:lnTo>
                    <a:pt x="2527300" y="5702300"/>
                  </a:lnTo>
                  <a:lnTo>
                    <a:pt x="2540000" y="5689600"/>
                  </a:lnTo>
                  <a:lnTo>
                    <a:pt x="2540000" y="5676900"/>
                  </a:lnTo>
                  <a:lnTo>
                    <a:pt x="2527300" y="5664200"/>
                  </a:lnTo>
                  <a:lnTo>
                    <a:pt x="2514600" y="5651500"/>
                  </a:lnTo>
                  <a:lnTo>
                    <a:pt x="2501900" y="5651500"/>
                  </a:lnTo>
                  <a:lnTo>
                    <a:pt x="2489200" y="5638800"/>
                  </a:lnTo>
                  <a:lnTo>
                    <a:pt x="2476500" y="5638800"/>
                  </a:lnTo>
                  <a:lnTo>
                    <a:pt x="2463800" y="5626100"/>
                  </a:lnTo>
                  <a:lnTo>
                    <a:pt x="2451100" y="5613400"/>
                  </a:lnTo>
                  <a:lnTo>
                    <a:pt x="2438400" y="5600700"/>
                  </a:lnTo>
                  <a:lnTo>
                    <a:pt x="2425700" y="5588000"/>
                  </a:lnTo>
                  <a:lnTo>
                    <a:pt x="2413000" y="5575300"/>
                  </a:lnTo>
                  <a:lnTo>
                    <a:pt x="2400300" y="5562600"/>
                  </a:lnTo>
                  <a:lnTo>
                    <a:pt x="2400300" y="5549900"/>
                  </a:lnTo>
                  <a:lnTo>
                    <a:pt x="2387600" y="5537200"/>
                  </a:lnTo>
                  <a:lnTo>
                    <a:pt x="2374900" y="5524500"/>
                  </a:lnTo>
                  <a:lnTo>
                    <a:pt x="2362200" y="5524500"/>
                  </a:lnTo>
                  <a:lnTo>
                    <a:pt x="2349500" y="5524500"/>
                  </a:lnTo>
                  <a:lnTo>
                    <a:pt x="2336800" y="5511800"/>
                  </a:lnTo>
                  <a:lnTo>
                    <a:pt x="2324100" y="5511800"/>
                  </a:lnTo>
                  <a:lnTo>
                    <a:pt x="2311400" y="5499100"/>
                  </a:lnTo>
                  <a:lnTo>
                    <a:pt x="2298700" y="5499100"/>
                  </a:lnTo>
                  <a:lnTo>
                    <a:pt x="2286000" y="5486400"/>
                  </a:lnTo>
                  <a:lnTo>
                    <a:pt x="2273300" y="5473700"/>
                  </a:lnTo>
                  <a:lnTo>
                    <a:pt x="2260600" y="5461000"/>
                  </a:lnTo>
                  <a:lnTo>
                    <a:pt x="2247900" y="5448300"/>
                  </a:lnTo>
                  <a:lnTo>
                    <a:pt x="2235200" y="5461000"/>
                  </a:lnTo>
                  <a:lnTo>
                    <a:pt x="2222500" y="5448300"/>
                  </a:lnTo>
                  <a:lnTo>
                    <a:pt x="2209800" y="5448300"/>
                  </a:lnTo>
                  <a:lnTo>
                    <a:pt x="2197100" y="5435600"/>
                  </a:lnTo>
                  <a:lnTo>
                    <a:pt x="2184400" y="5422900"/>
                  </a:lnTo>
                  <a:lnTo>
                    <a:pt x="2171700" y="5435600"/>
                  </a:lnTo>
                  <a:lnTo>
                    <a:pt x="2171700" y="5448300"/>
                  </a:lnTo>
                  <a:lnTo>
                    <a:pt x="2159000" y="5461000"/>
                  </a:lnTo>
                  <a:lnTo>
                    <a:pt x="2159000" y="5473700"/>
                  </a:lnTo>
                  <a:lnTo>
                    <a:pt x="2146300" y="5486400"/>
                  </a:lnTo>
                  <a:lnTo>
                    <a:pt x="2146300" y="5499100"/>
                  </a:lnTo>
                  <a:lnTo>
                    <a:pt x="2133600" y="5511800"/>
                  </a:lnTo>
                  <a:lnTo>
                    <a:pt x="2120900" y="5524500"/>
                  </a:lnTo>
                  <a:lnTo>
                    <a:pt x="2120900" y="5537200"/>
                  </a:lnTo>
                  <a:lnTo>
                    <a:pt x="2120900" y="5549900"/>
                  </a:lnTo>
                  <a:lnTo>
                    <a:pt x="2133600" y="5562600"/>
                  </a:lnTo>
                  <a:lnTo>
                    <a:pt x="2120900" y="5575300"/>
                  </a:lnTo>
                  <a:lnTo>
                    <a:pt x="2120900" y="5588000"/>
                  </a:lnTo>
                  <a:lnTo>
                    <a:pt x="2108200" y="5600700"/>
                  </a:lnTo>
                  <a:lnTo>
                    <a:pt x="2095500" y="5588000"/>
                  </a:lnTo>
                  <a:lnTo>
                    <a:pt x="2082800" y="5575300"/>
                  </a:lnTo>
                  <a:lnTo>
                    <a:pt x="2070100" y="5562600"/>
                  </a:lnTo>
                  <a:lnTo>
                    <a:pt x="2057400" y="5549900"/>
                  </a:lnTo>
                  <a:lnTo>
                    <a:pt x="2044700" y="5537200"/>
                  </a:lnTo>
                  <a:lnTo>
                    <a:pt x="2032000" y="5524500"/>
                  </a:lnTo>
                  <a:lnTo>
                    <a:pt x="2019300" y="5524500"/>
                  </a:lnTo>
                  <a:lnTo>
                    <a:pt x="2006600" y="5537200"/>
                  </a:lnTo>
                  <a:lnTo>
                    <a:pt x="1993900" y="5537200"/>
                  </a:lnTo>
                  <a:lnTo>
                    <a:pt x="1981200" y="5537200"/>
                  </a:lnTo>
                  <a:lnTo>
                    <a:pt x="1968500" y="5549900"/>
                  </a:lnTo>
                  <a:lnTo>
                    <a:pt x="1955800" y="5549900"/>
                  </a:lnTo>
                  <a:lnTo>
                    <a:pt x="1943100" y="5549900"/>
                  </a:lnTo>
                  <a:lnTo>
                    <a:pt x="1930400" y="5549900"/>
                  </a:lnTo>
                  <a:lnTo>
                    <a:pt x="1917700" y="5537200"/>
                  </a:lnTo>
                  <a:lnTo>
                    <a:pt x="1905000" y="5537200"/>
                  </a:lnTo>
                  <a:lnTo>
                    <a:pt x="1892300" y="5549900"/>
                  </a:lnTo>
                  <a:lnTo>
                    <a:pt x="1892300" y="5562600"/>
                  </a:lnTo>
                  <a:lnTo>
                    <a:pt x="1879600" y="5575300"/>
                  </a:lnTo>
                  <a:lnTo>
                    <a:pt x="1866900" y="5575300"/>
                  </a:lnTo>
                  <a:lnTo>
                    <a:pt x="1854200" y="5562600"/>
                  </a:lnTo>
                  <a:lnTo>
                    <a:pt x="1841500" y="5549900"/>
                  </a:lnTo>
                  <a:lnTo>
                    <a:pt x="1828800" y="5562600"/>
                  </a:lnTo>
                  <a:lnTo>
                    <a:pt x="1816100" y="5562600"/>
                  </a:lnTo>
                  <a:lnTo>
                    <a:pt x="1803400" y="5575300"/>
                  </a:lnTo>
                  <a:lnTo>
                    <a:pt x="1790700" y="5588000"/>
                  </a:lnTo>
                  <a:lnTo>
                    <a:pt x="1778000" y="5588000"/>
                  </a:lnTo>
                  <a:lnTo>
                    <a:pt x="1765300" y="5600700"/>
                  </a:lnTo>
                  <a:lnTo>
                    <a:pt x="1752600" y="5588000"/>
                  </a:lnTo>
                  <a:lnTo>
                    <a:pt x="1739900" y="5588000"/>
                  </a:lnTo>
                  <a:lnTo>
                    <a:pt x="1727200" y="5588000"/>
                  </a:lnTo>
                  <a:lnTo>
                    <a:pt x="1714500" y="5588000"/>
                  </a:lnTo>
                  <a:lnTo>
                    <a:pt x="1701800" y="5588000"/>
                  </a:lnTo>
                  <a:lnTo>
                    <a:pt x="1689100" y="5588000"/>
                  </a:lnTo>
                  <a:lnTo>
                    <a:pt x="1676400" y="5588000"/>
                  </a:lnTo>
                  <a:lnTo>
                    <a:pt x="1663700" y="5575300"/>
                  </a:lnTo>
                  <a:lnTo>
                    <a:pt x="1651000" y="5575300"/>
                  </a:lnTo>
                  <a:lnTo>
                    <a:pt x="1638300" y="5575300"/>
                  </a:lnTo>
                  <a:lnTo>
                    <a:pt x="1625600" y="5575300"/>
                  </a:lnTo>
                  <a:lnTo>
                    <a:pt x="1612900" y="5588000"/>
                  </a:lnTo>
                  <a:lnTo>
                    <a:pt x="1600200" y="5600700"/>
                  </a:lnTo>
                  <a:lnTo>
                    <a:pt x="1587500" y="5600700"/>
                  </a:lnTo>
                  <a:lnTo>
                    <a:pt x="1574800" y="5600700"/>
                  </a:lnTo>
                  <a:lnTo>
                    <a:pt x="1562100" y="5613400"/>
                  </a:lnTo>
                  <a:lnTo>
                    <a:pt x="1549400" y="5613400"/>
                  </a:lnTo>
                  <a:lnTo>
                    <a:pt x="1536700" y="5626100"/>
                  </a:lnTo>
                  <a:lnTo>
                    <a:pt x="1524000" y="5613400"/>
                  </a:lnTo>
                  <a:lnTo>
                    <a:pt x="1511300" y="5613400"/>
                  </a:lnTo>
                  <a:lnTo>
                    <a:pt x="1498600" y="5600700"/>
                  </a:lnTo>
                  <a:lnTo>
                    <a:pt x="1485900" y="5600700"/>
                  </a:lnTo>
                  <a:lnTo>
                    <a:pt x="1473200" y="5600700"/>
                  </a:lnTo>
                  <a:lnTo>
                    <a:pt x="1460500" y="5588000"/>
                  </a:lnTo>
                  <a:lnTo>
                    <a:pt x="1447800" y="5588000"/>
                  </a:lnTo>
                  <a:lnTo>
                    <a:pt x="1435100" y="5575300"/>
                  </a:lnTo>
                  <a:lnTo>
                    <a:pt x="1422400" y="5562600"/>
                  </a:lnTo>
                  <a:lnTo>
                    <a:pt x="1409700" y="5549900"/>
                  </a:lnTo>
                  <a:lnTo>
                    <a:pt x="1397000" y="5537200"/>
                  </a:lnTo>
                  <a:lnTo>
                    <a:pt x="1384300" y="5524500"/>
                  </a:lnTo>
                  <a:lnTo>
                    <a:pt x="1371600" y="5524500"/>
                  </a:lnTo>
                  <a:lnTo>
                    <a:pt x="1358900" y="5524500"/>
                  </a:lnTo>
                  <a:lnTo>
                    <a:pt x="1346200" y="5524500"/>
                  </a:lnTo>
                  <a:lnTo>
                    <a:pt x="1333500" y="5524500"/>
                  </a:lnTo>
                  <a:lnTo>
                    <a:pt x="1320800" y="5511800"/>
                  </a:lnTo>
                  <a:lnTo>
                    <a:pt x="1308100" y="5511800"/>
                  </a:lnTo>
                  <a:lnTo>
                    <a:pt x="1295400" y="5499100"/>
                  </a:lnTo>
                  <a:lnTo>
                    <a:pt x="1295400" y="5486400"/>
                  </a:lnTo>
                  <a:lnTo>
                    <a:pt x="1295400" y="5473700"/>
                  </a:lnTo>
                  <a:lnTo>
                    <a:pt x="1295400" y="5461000"/>
                  </a:lnTo>
                  <a:lnTo>
                    <a:pt x="1282700" y="5448300"/>
                  </a:lnTo>
                  <a:lnTo>
                    <a:pt x="1270000" y="5435600"/>
                  </a:lnTo>
                  <a:lnTo>
                    <a:pt x="1257300" y="5422900"/>
                  </a:lnTo>
                  <a:lnTo>
                    <a:pt x="1244600" y="5410200"/>
                  </a:lnTo>
                  <a:lnTo>
                    <a:pt x="1231900" y="5397500"/>
                  </a:lnTo>
                  <a:lnTo>
                    <a:pt x="1244600" y="5384800"/>
                  </a:lnTo>
                  <a:lnTo>
                    <a:pt x="1257300" y="5372100"/>
                  </a:lnTo>
                  <a:lnTo>
                    <a:pt x="1270000" y="5359400"/>
                  </a:lnTo>
                  <a:lnTo>
                    <a:pt x="1257300" y="5346700"/>
                  </a:lnTo>
                  <a:lnTo>
                    <a:pt x="1257300" y="5334000"/>
                  </a:lnTo>
                  <a:lnTo>
                    <a:pt x="1244600" y="5321300"/>
                  </a:lnTo>
                  <a:lnTo>
                    <a:pt x="1244600" y="5308600"/>
                  </a:lnTo>
                  <a:lnTo>
                    <a:pt x="1231900" y="5295900"/>
                  </a:lnTo>
                  <a:lnTo>
                    <a:pt x="1231900" y="5283200"/>
                  </a:lnTo>
                  <a:lnTo>
                    <a:pt x="1231900" y="5270500"/>
                  </a:lnTo>
                  <a:lnTo>
                    <a:pt x="1219200" y="5257800"/>
                  </a:lnTo>
                  <a:lnTo>
                    <a:pt x="1206500" y="5270500"/>
                  </a:lnTo>
                  <a:lnTo>
                    <a:pt x="1193800" y="5270500"/>
                  </a:lnTo>
                  <a:lnTo>
                    <a:pt x="1181100" y="5270500"/>
                  </a:lnTo>
                  <a:lnTo>
                    <a:pt x="1168400" y="5270500"/>
                  </a:lnTo>
                  <a:lnTo>
                    <a:pt x="1155700" y="5270500"/>
                  </a:lnTo>
                  <a:lnTo>
                    <a:pt x="1143000" y="5283200"/>
                  </a:lnTo>
                  <a:lnTo>
                    <a:pt x="1143000" y="5295900"/>
                  </a:lnTo>
                  <a:lnTo>
                    <a:pt x="1143000" y="5308600"/>
                  </a:lnTo>
                  <a:lnTo>
                    <a:pt x="1143000" y="5321300"/>
                  </a:lnTo>
                  <a:lnTo>
                    <a:pt x="1143000" y="5334000"/>
                  </a:lnTo>
                  <a:lnTo>
                    <a:pt x="1143000" y="5346700"/>
                  </a:lnTo>
                  <a:lnTo>
                    <a:pt x="1143000" y="5359400"/>
                  </a:lnTo>
                  <a:lnTo>
                    <a:pt x="1130300" y="5372100"/>
                  </a:lnTo>
                  <a:lnTo>
                    <a:pt x="1130300" y="5384800"/>
                  </a:lnTo>
                  <a:lnTo>
                    <a:pt x="1130300" y="5397500"/>
                  </a:lnTo>
                  <a:lnTo>
                    <a:pt x="1117600" y="5410200"/>
                  </a:lnTo>
                  <a:lnTo>
                    <a:pt x="1117600" y="5422900"/>
                  </a:lnTo>
                  <a:lnTo>
                    <a:pt x="1104900" y="5435600"/>
                  </a:lnTo>
                  <a:lnTo>
                    <a:pt x="1092200" y="5448300"/>
                  </a:lnTo>
                  <a:lnTo>
                    <a:pt x="1079500" y="5461000"/>
                  </a:lnTo>
                  <a:lnTo>
                    <a:pt x="1066800" y="5473700"/>
                  </a:lnTo>
                  <a:lnTo>
                    <a:pt x="1054100" y="5473700"/>
                  </a:lnTo>
                  <a:lnTo>
                    <a:pt x="1041400" y="5461000"/>
                  </a:lnTo>
                  <a:lnTo>
                    <a:pt x="1028700" y="5448300"/>
                  </a:lnTo>
                  <a:lnTo>
                    <a:pt x="1028700" y="5435600"/>
                  </a:lnTo>
                  <a:lnTo>
                    <a:pt x="1028700" y="5422900"/>
                  </a:lnTo>
                  <a:lnTo>
                    <a:pt x="1016000" y="5410200"/>
                  </a:lnTo>
                  <a:lnTo>
                    <a:pt x="1016000" y="5397500"/>
                  </a:lnTo>
                  <a:lnTo>
                    <a:pt x="1016000" y="5384800"/>
                  </a:lnTo>
                  <a:lnTo>
                    <a:pt x="1003300" y="5372100"/>
                  </a:lnTo>
                  <a:lnTo>
                    <a:pt x="1003300" y="5359400"/>
                  </a:lnTo>
                  <a:lnTo>
                    <a:pt x="990600" y="5346700"/>
                  </a:lnTo>
                  <a:lnTo>
                    <a:pt x="977900" y="5346700"/>
                  </a:lnTo>
                  <a:lnTo>
                    <a:pt x="965200" y="5359400"/>
                  </a:lnTo>
                  <a:lnTo>
                    <a:pt x="952500" y="5359400"/>
                  </a:lnTo>
                  <a:lnTo>
                    <a:pt x="939800" y="5346700"/>
                  </a:lnTo>
                  <a:lnTo>
                    <a:pt x="927100" y="5359400"/>
                  </a:lnTo>
                  <a:lnTo>
                    <a:pt x="914400" y="5359400"/>
                  </a:lnTo>
                  <a:lnTo>
                    <a:pt x="901700" y="5346700"/>
                  </a:lnTo>
                  <a:lnTo>
                    <a:pt x="889000" y="5334000"/>
                  </a:lnTo>
                  <a:lnTo>
                    <a:pt x="876300" y="5321300"/>
                  </a:lnTo>
                  <a:lnTo>
                    <a:pt x="863600" y="5334000"/>
                  </a:lnTo>
                  <a:lnTo>
                    <a:pt x="850900" y="5334000"/>
                  </a:lnTo>
                  <a:lnTo>
                    <a:pt x="838200" y="5334000"/>
                  </a:lnTo>
                  <a:lnTo>
                    <a:pt x="825500" y="5346700"/>
                  </a:lnTo>
                  <a:lnTo>
                    <a:pt x="812800" y="5334000"/>
                  </a:lnTo>
                  <a:lnTo>
                    <a:pt x="800100" y="5334000"/>
                  </a:lnTo>
                  <a:lnTo>
                    <a:pt x="787400" y="5321300"/>
                  </a:lnTo>
                  <a:lnTo>
                    <a:pt x="774700" y="5321300"/>
                  </a:lnTo>
                  <a:lnTo>
                    <a:pt x="762000" y="5308600"/>
                  </a:lnTo>
                  <a:lnTo>
                    <a:pt x="749300" y="5295900"/>
                  </a:lnTo>
                  <a:lnTo>
                    <a:pt x="736600" y="5295900"/>
                  </a:lnTo>
                  <a:lnTo>
                    <a:pt x="723900" y="5295900"/>
                  </a:lnTo>
                  <a:lnTo>
                    <a:pt x="711200" y="5295900"/>
                  </a:lnTo>
                  <a:lnTo>
                    <a:pt x="698500" y="5283200"/>
                  </a:lnTo>
                  <a:lnTo>
                    <a:pt x="685800" y="5295900"/>
                  </a:lnTo>
                  <a:lnTo>
                    <a:pt x="673100" y="5283200"/>
                  </a:lnTo>
                  <a:lnTo>
                    <a:pt x="660400" y="5295900"/>
                  </a:lnTo>
                  <a:lnTo>
                    <a:pt x="647700" y="5295900"/>
                  </a:lnTo>
                  <a:lnTo>
                    <a:pt x="635000" y="5295900"/>
                  </a:lnTo>
                  <a:lnTo>
                    <a:pt x="622300" y="5308600"/>
                  </a:lnTo>
                  <a:lnTo>
                    <a:pt x="609600" y="5321300"/>
                  </a:lnTo>
                  <a:lnTo>
                    <a:pt x="596900" y="5308600"/>
                  </a:lnTo>
                  <a:lnTo>
                    <a:pt x="584200" y="5308600"/>
                  </a:lnTo>
                  <a:lnTo>
                    <a:pt x="571500" y="5295900"/>
                  </a:lnTo>
                  <a:lnTo>
                    <a:pt x="558800" y="5283200"/>
                  </a:lnTo>
                  <a:lnTo>
                    <a:pt x="546100" y="5270500"/>
                  </a:lnTo>
                  <a:lnTo>
                    <a:pt x="533400" y="5257800"/>
                  </a:lnTo>
                  <a:lnTo>
                    <a:pt x="520700" y="5257800"/>
                  </a:lnTo>
                  <a:lnTo>
                    <a:pt x="508000" y="5257800"/>
                  </a:lnTo>
                  <a:lnTo>
                    <a:pt x="495300" y="5245100"/>
                  </a:lnTo>
                  <a:lnTo>
                    <a:pt x="482600" y="5232400"/>
                  </a:lnTo>
                  <a:lnTo>
                    <a:pt x="469900" y="5232400"/>
                  </a:lnTo>
                  <a:lnTo>
                    <a:pt x="457200" y="5219700"/>
                  </a:lnTo>
                  <a:lnTo>
                    <a:pt x="444500" y="5219700"/>
                  </a:lnTo>
                  <a:lnTo>
                    <a:pt x="431800" y="5207000"/>
                  </a:lnTo>
                  <a:lnTo>
                    <a:pt x="419100" y="5207000"/>
                  </a:lnTo>
                  <a:lnTo>
                    <a:pt x="406400" y="5207000"/>
                  </a:lnTo>
                  <a:lnTo>
                    <a:pt x="393700" y="5194300"/>
                  </a:lnTo>
                  <a:lnTo>
                    <a:pt x="381000" y="5207000"/>
                  </a:lnTo>
                  <a:lnTo>
                    <a:pt x="368300" y="5219700"/>
                  </a:lnTo>
                  <a:lnTo>
                    <a:pt x="355600" y="5219700"/>
                  </a:lnTo>
                  <a:lnTo>
                    <a:pt x="342900" y="5219700"/>
                  </a:lnTo>
                  <a:lnTo>
                    <a:pt x="330200" y="5207000"/>
                  </a:lnTo>
                  <a:lnTo>
                    <a:pt x="317500" y="5207000"/>
                  </a:lnTo>
                  <a:lnTo>
                    <a:pt x="304800" y="5194300"/>
                  </a:lnTo>
                  <a:lnTo>
                    <a:pt x="292100" y="5194300"/>
                  </a:lnTo>
                  <a:lnTo>
                    <a:pt x="279400" y="5194300"/>
                  </a:lnTo>
                  <a:lnTo>
                    <a:pt x="266700" y="5181600"/>
                  </a:lnTo>
                  <a:lnTo>
                    <a:pt x="254000" y="5168900"/>
                  </a:lnTo>
                  <a:lnTo>
                    <a:pt x="241300" y="5156200"/>
                  </a:lnTo>
                  <a:lnTo>
                    <a:pt x="241300" y="5143500"/>
                  </a:lnTo>
                  <a:lnTo>
                    <a:pt x="228600" y="5130800"/>
                  </a:lnTo>
                  <a:lnTo>
                    <a:pt x="228600" y="5118100"/>
                  </a:lnTo>
                  <a:lnTo>
                    <a:pt x="228600" y="5105400"/>
                  </a:lnTo>
                  <a:lnTo>
                    <a:pt x="228600" y="5092700"/>
                  </a:lnTo>
                  <a:lnTo>
                    <a:pt x="228600" y="5080000"/>
                  </a:lnTo>
                  <a:lnTo>
                    <a:pt x="215900" y="5067300"/>
                  </a:lnTo>
                  <a:lnTo>
                    <a:pt x="228600" y="5054600"/>
                  </a:lnTo>
                  <a:lnTo>
                    <a:pt x="241300" y="5041900"/>
                  </a:lnTo>
                  <a:lnTo>
                    <a:pt x="241300" y="5029200"/>
                  </a:lnTo>
                  <a:lnTo>
                    <a:pt x="228600" y="5016500"/>
                  </a:lnTo>
                  <a:lnTo>
                    <a:pt x="215900" y="5003800"/>
                  </a:lnTo>
                  <a:lnTo>
                    <a:pt x="203200" y="4991100"/>
                  </a:lnTo>
                  <a:lnTo>
                    <a:pt x="215900" y="4978400"/>
                  </a:lnTo>
                  <a:lnTo>
                    <a:pt x="228600" y="4965700"/>
                  </a:lnTo>
                  <a:lnTo>
                    <a:pt x="228600" y="4953000"/>
                  </a:lnTo>
                  <a:lnTo>
                    <a:pt x="241300" y="4940300"/>
                  </a:lnTo>
                  <a:lnTo>
                    <a:pt x="254000" y="4927600"/>
                  </a:lnTo>
                  <a:lnTo>
                    <a:pt x="254000" y="4914900"/>
                  </a:lnTo>
                  <a:lnTo>
                    <a:pt x="254000" y="4902200"/>
                  </a:lnTo>
                  <a:lnTo>
                    <a:pt x="241300" y="4889500"/>
                  </a:lnTo>
                  <a:lnTo>
                    <a:pt x="228600" y="4876800"/>
                  </a:lnTo>
                  <a:lnTo>
                    <a:pt x="228600" y="4864100"/>
                  </a:lnTo>
                  <a:lnTo>
                    <a:pt x="228600" y="4851400"/>
                  </a:lnTo>
                  <a:lnTo>
                    <a:pt x="215900" y="4838700"/>
                  </a:lnTo>
                  <a:lnTo>
                    <a:pt x="215900" y="4826000"/>
                  </a:lnTo>
                  <a:lnTo>
                    <a:pt x="215900" y="4813300"/>
                  </a:lnTo>
                  <a:lnTo>
                    <a:pt x="215900" y="4800600"/>
                  </a:lnTo>
                  <a:lnTo>
                    <a:pt x="215900" y="4787900"/>
                  </a:lnTo>
                  <a:lnTo>
                    <a:pt x="215900" y="4775200"/>
                  </a:lnTo>
                  <a:lnTo>
                    <a:pt x="215900" y="4762500"/>
                  </a:lnTo>
                  <a:lnTo>
                    <a:pt x="228600" y="4749800"/>
                  </a:lnTo>
                  <a:lnTo>
                    <a:pt x="241300" y="4749800"/>
                  </a:lnTo>
                  <a:lnTo>
                    <a:pt x="254000" y="4737100"/>
                  </a:lnTo>
                  <a:lnTo>
                    <a:pt x="241300" y="4724400"/>
                  </a:lnTo>
                  <a:lnTo>
                    <a:pt x="228600" y="4711700"/>
                  </a:lnTo>
                  <a:lnTo>
                    <a:pt x="215900" y="4699000"/>
                  </a:lnTo>
                  <a:lnTo>
                    <a:pt x="203200" y="4699000"/>
                  </a:lnTo>
                  <a:lnTo>
                    <a:pt x="190500" y="4711700"/>
                  </a:lnTo>
                  <a:lnTo>
                    <a:pt x="177800" y="4724400"/>
                  </a:lnTo>
                  <a:lnTo>
                    <a:pt x="165100" y="4737100"/>
                  </a:lnTo>
                  <a:lnTo>
                    <a:pt x="152400" y="4737100"/>
                  </a:lnTo>
                  <a:lnTo>
                    <a:pt x="139700" y="4724400"/>
                  </a:lnTo>
                  <a:lnTo>
                    <a:pt x="127000" y="4724400"/>
                  </a:lnTo>
                  <a:lnTo>
                    <a:pt x="114300" y="4737100"/>
                  </a:lnTo>
                  <a:lnTo>
                    <a:pt x="114300" y="4749800"/>
                  </a:lnTo>
                  <a:lnTo>
                    <a:pt x="101600" y="4762500"/>
                  </a:lnTo>
                  <a:lnTo>
                    <a:pt x="88900" y="4775200"/>
                  </a:lnTo>
                  <a:lnTo>
                    <a:pt x="76200" y="4762500"/>
                  </a:lnTo>
                  <a:lnTo>
                    <a:pt x="63500" y="4749800"/>
                  </a:lnTo>
                  <a:lnTo>
                    <a:pt x="50800" y="4737100"/>
                  </a:lnTo>
                  <a:lnTo>
                    <a:pt x="50800" y="4724400"/>
                  </a:lnTo>
                  <a:lnTo>
                    <a:pt x="63500" y="4711700"/>
                  </a:lnTo>
                  <a:lnTo>
                    <a:pt x="76200" y="4699000"/>
                  </a:lnTo>
                  <a:lnTo>
                    <a:pt x="76200" y="4686300"/>
                  </a:lnTo>
                  <a:lnTo>
                    <a:pt x="76200" y="4673600"/>
                  </a:lnTo>
                  <a:lnTo>
                    <a:pt x="76200" y="4660900"/>
                  </a:lnTo>
                  <a:lnTo>
                    <a:pt x="88900" y="4648200"/>
                  </a:lnTo>
                  <a:lnTo>
                    <a:pt x="88900" y="4635500"/>
                  </a:lnTo>
                  <a:lnTo>
                    <a:pt x="88900" y="4622800"/>
                  </a:lnTo>
                  <a:lnTo>
                    <a:pt x="88900" y="4610100"/>
                  </a:lnTo>
                  <a:lnTo>
                    <a:pt x="88900" y="4597400"/>
                  </a:lnTo>
                  <a:lnTo>
                    <a:pt x="88900" y="4584700"/>
                  </a:lnTo>
                  <a:lnTo>
                    <a:pt x="88900" y="4572000"/>
                  </a:lnTo>
                  <a:lnTo>
                    <a:pt x="76200" y="4559300"/>
                  </a:lnTo>
                  <a:lnTo>
                    <a:pt x="76200" y="4546600"/>
                  </a:lnTo>
                  <a:lnTo>
                    <a:pt x="76200" y="4533900"/>
                  </a:lnTo>
                  <a:lnTo>
                    <a:pt x="63500" y="4521200"/>
                  </a:lnTo>
                  <a:lnTo>
                    <a:pt x="50800" y="4508500"/>
                  </a:lnTo>
                  <a:lnTo>
                    <a:pt x="38100" y="4495800"/>
                  </a:lnTo>
                  <a:lnTo>
                    <a:pt x="38100" y="4483100"/>
                  </a:lnTo>
                  <a:lnTo>
                    <a:pt x="25400" y="4470400"/>
                  </a:lnTo>
                  <a:lnTo>
                    <a:pt x="25400" y="4457700"/>
                  </a:lnTo>
                  <a:lnTo>
                    <a:pt x="25400" y="4445000"/>
                  </a:lnTo>
                  <a:lnTo>
                    <a:pt x="25400" y="4432300"/>
                  </a:lnTo>
                  <a:lnTo>
                    <a:pt x="38100" y="4419600"/>
                  </a:lnTo>
                  <a:lnTo>
                    <a:pt x="25400" y="4406900"/>
                  </a:lnTo>
                  <a:lnTo>
                    <a:pt x="12700" y="4394200"/>
                  </a:lnTo>
                  <a:lnTo>
                    <a:pt x="0" y="4381500"/>
                  </a:lnTo>
                  <a:lnTo>
                    <a:pt x="12700" y="4368800"/>
                  </a:lnTo>
                  <a:lnTo>
                    <a:pt x="25400" y="4356100"/>
                  </a:lnTo>
                  <a:lnTo>
                    <a:pt x="38100" y="4343400"/>
                  </a:lnTo>
                  <a:lnTo>
                    <a:pt x="50800" y="4330700"/>
                  </a:lnTo>
                  <a:lnTo>
                    <a:pt x="63500" y="4343400"/>
                  </a:lnTo>
                  <a:lnTo>
                    <a:pt x="76200" y="4343400"/>
                  </a:lnTo>
                  <a:lnTo>
                    <a:pt x="88900" y="4356100"/>
                  </a:lnTo>
                  <a:lnTo>
                    <a:pt x="101600" y="4368800"/>
                  </a:lnTo>
                  <a:lnTo>
                    <a:pt x="114300" y="4356100"/>
                  </a:lnTo>
                  <a:lnTo>
                    <a:pt x="127000" y="4356100"/>
                  </a:lnTo>
                  <a:lnTo>
                    <a:pt x="139700" y="4343400"/>
                  </a:lnTo>
                  <a:lnTo>
                    <a:pt x="139700" y="4330700"/>
                  </a:lnTo>
                  <a:lnTo>
                    <a:pt x="139700" y="4318000"/>
                  </a:lnTo>
                  <a:lnTo>
                    <a:pt x="152400" y="4305300"/>
                  </a:lnTo>
                  <a:lnTo>
                    <a:pt x="152400" y="4292600"/>
                  </a:lnTo>
                  <a:lnTo>
                    <a:pt x="152400" y="4279900"/>
                  </a:lnTo>
                  <a:lnTo>
                    <a:pt x="152400" y="4267200"/>
                  </a:lnTo>
                  <a:lnTo>
                    <a:pt x="165100" y="4254500"/>
                  </a:lnTo>
                  <a:lnTo>
                    <a:pt x="177800" y="4241800"/>
                  </a:lnTo>
                  <a:lnTo>
                    <a:pt x="177800" y="4229100"/>
                  </a:lnTo>
                  <a:lnTo>
                    <a:pt x="190500" y="4216400"/>
                  </a:lnTo>
                  <a:lnTo>
                    <a:pt x="203200" y="4216400"/>
                  </a:lnTo>
                  <a:lnTo>
                    <a:pt x="215900" y="4229100"/>
                  </a:lnTo>
                  <a:lnTo>
                    <a:pt x="228600" y="4229100"/>
                  </a:lnTo>
                  <a:lnTo>
                    <a:pt x="241300" y="4229100"/>
                  </a:lnTo>
                  <a:lnTo>
                    <a:pt x="254000" y="4229100"/>
                  </a:lnTo>
                  <a:lnTo>
                    <a:pt x="266700" y="4241800"/>
                  </a:lnTo>
                  <a:lnTo>
                    <a:pt x="279400" y="4241800"/>
                  </a:lnTo>
                  <a:lnTo>
                    <a:pt x="292100" y="4254500"/>
                  </a:lnTo>
                  <a:lnTo>
                    <a:pt x="304800" y="4241800"/>
                  </a:lnTo>
                  <a:lnTo>
                    <a:pt x="317500" y="4229100"/>
                  </a:lnTo>
                  <a:lnTo>
                    <a:pt x="330200" y="4216400"/>
                  </a:lnTo>
                  <a:lnTo>
                    <a:pt x="330200" y="4203700"/>
                  </a:lnTo>
                  <a:lnTo>
                    <a:pt x="342900" y="4191000"/>
                  </a:lnTo>
                  <a:lnTo>
                    <a:pt x="342900" y="4178300"/>
                  </a:lnTo>
                  <a:lnTo>
                    <a:pt x="342900" y="4165600"/>
                  </a:lnTo>
                  <a:lnTo>
                    <a:pt x="342900" y="4152900"/>
                  </a:lnTo>
                  <a:lnTo>
                    <a:pt x="330200" y="4140200"/>
                  </a:lnTo>
                  <a:lnTo>
                    <a:pt x="330200" y="4127500"/>
                  </a:lnTo>
                  <a:lnTo>
                    <a:pt x="330200" y="4114800"/>
                  </a:lnTo>
                  <a:lnTo>
                    <a:pt x="342900" y="4102100"/>
                  </a:lnTo>
                  <a:lnTo>
                    <a:pt x="342900" y="4089400"/>
                  </a:lnTo>
                  <a:lnTo>
                    <a:pt x="342900" y="4076700"/>
                  </a:lnTo>
                  <a:lnTo>
                    <a:pt x="342900" y="4064000"/>
                  </a:lnTo>
                  <a:lnTo>
                    <a:pt x="342900" y="4051300"/>
                  </a:lnTo>
                  <a:lnTo>
                    <a:pt x="330200" y="4038600"/>
                  </a:lnTo>
                  <a:lnTo>
                    <a:pt x="317500" y="4038600"/>
                  </a:lnTo>
                  <a:lnTo>
                    <a:pt x="304800" y="4025900"/>
                  </a:lnTo>
                  <a:lnTo>
                    <a:pt x="292100" y="4013200"/>
                  </a:lnTo>
                  <a:lnTo>
                    <a:pt x="304800" y="4000500"/>
                  </a:lnTo>
                  <a:lnTo>
                    <a:pt x="317500" y="4000500"/>
                  </a:lnTo>
                  <a:lnTo>
                    <a:pt x="330200" y="3987800"/>
                  </a:lnTo>
                  <a:lnTo>
                    <a:pt x="342900" y="3987800"/>
                  </a:lnTo>
                  <a:lnTo>
                    <a:pt x="355600" y="3975100"/>
                  </a:lnTo>
                  <a:lnTo>
                    <a:pt x="368300" y="3975100"/>
                  </a:lnTo>
                  <a:lnTo>
                    <a:pt x="381000" y="3962400"/>
                  </a:lnTo>
                  <a:lnTo>
                    <a:pt x="393700" y="3975100"/>
                  </a:lnTo>
                  <a:lnTo>
                    <a:pt x="406400" y="3987800"/>
                  </a:lnTo>
                  <a:lnTo>
                    <a:pt x="419100" y="3987800"/>
                  </a:lnTo>
                  <a:lnTo>
                    <a:pt x="431800" y="4000500"/>
                  </a:lnTo>
                  <a:lnTo>
                    <a:pt x="444500" y="4013200"/>
                  </a:lnTo>
                  <a:lnTo>
                    <a:pt x="457200" y="4025900"/>
                  </a:lnTo>
                  <a:lnTo>
                    <a:pt x="469900" y="4038600"/>
                  </a:lnTo>
                  <a:lnTo>
                    <a:pt x="482600" y="4038600"/>
                  </a:lnTo>
                  <a:lnTo>
                    <a:pt x="495300" y="4038600"/>
                  </a:lnTo>
                  <a:lnTo>
                    <a:pt x="508000" y="4051300"/>
                  </a:lnTo>
                  <a:lnTo>
                    <a:pt x="520700" y="4051300"/>
                  </a:lnTo>
                  <a:lnTo>
                    <a:pt x="533400" y="4051300"/>
                  </a:lnTo>
                  <a:lnTo>
                    <a:pt x="546100" y="4064000"/>
                  </a:lnTo>
                  <a:lnTo>
                    <a:pt x="558800" y="4064000"/>
                  </a:lnTo>
                  <a:lnTo>
                    <a:pt x="571500" y="4064000"/>
                  </a:lnTo>
                  <a:lnTo>
                    <a:pt x="584200" y="4076700"/>
                  </a:lnTo>
                  <a:lnTo>
                    <a:pt x="596900" y="4076700"/>
                  </a:lnTo>
                  <a:lnTo>
                    <a:pt x="609600" y="4076700"/>
                  </a:lnTo>
                  <a:lnTo>
                    <a:pt x="622300" y="4089400"/>
                  </a:lnTo>
                  <a:lnTo>
                    <a:pt x="635000" y="4076700"/>
                  </a:lnTo>
                  <a:lnTo>
                    <a:pt x="647700" y="4064000"/>
                  </a:lnTo>
                  <a:lnTo>
                    <a:pt x="647700" y="4051300"/>
                  </a:lnTo>
                  <a:lnTo>
                    <a:pt x="660400" y="4038600"/>
                  </a:lnTo>
                  <a:lnTo>
                    <a:pt x="660400" y="4025900"/>
                  </a:lnTo>
                  <a:lnTo>
                    <a:pt x="673100" y="4013200"/>
                  </a:lnTo>
                  <a:lnTo>
                    <a:pt x="673100" y="4000500"/>
                  </a:lnTo>
                  <a:lnTo>
                    <a:pt x="673100" y="3987800"/>
                  </a:lnTo>
                  <a:lnTo>
                    <a:pt x="673100" y="3975100"/>
                  </a:lnTo>
                  <a:lnTo>
                    <a:pt x="685800" y="3962400"/>
                  </a:lnTo>
                  <a:lnTo>
                    <a:pt x="685800" y="3949700"/>
                  </a:lnTo>
                  <a:lnTo>
                    <a:pt x="685800" y="3937000"/>
                  </a:lnTo>
                  <a:lnTo>
                    <a:pt x="685800" y="3924300"/>
                  </a:lnTo>
                  <a:lnTo>
                    <a:pt x="698500" y="3911600"/>
                  </a:lnTo>
                  <a:lnTo>
                    <a:pt x="698500" y="3898900"/>
                  </a:lnTo>
                  <a:lnTo>
                    <a:pt x="711200" y="3886200"/>
                  </a:lnTo>
                  <a:lnTo>
                    <a:pt x="723900" y="3873500"/>
                  </a:lnTo>
                  <a:lnTo>
                    <a:pt x="736600" y="3873500"/>
                  </a:lnTo>
                  <a:lnTo>
                    <a:pt x="749300" y="3860800"/>
                  </a:lnTo>
                  <a:lnTo>
                    <a:pt x="762000" y="3848100"/>
                  </a:lnTo>
                  <a:lnTo>
                    <a:pt x="774700" y="3835400"/>
                  </a:lnTo>
                  <a:lnTo>
                    <a:pt x="762000" y="3822700"/>
                  </a:lnTo>
                  <a:lnTo>
                    <a:pt x="774700" y="3810000"/>
                  </a:lnTo>
                  <a:lnTo>
                    <a:pt x="762000" y="3797300"/>
                  </a:lnTo>
                  <a:lnTo>
                    <a:pt x="774700" y="3784600"/>
                  </a:lnTo>
                  <a:lnTo>
                    <a:pt x="762000" y="3771900"/>
                  </a:lnTo>
                  <a:lnTo>
                    <a:pt x="774700" y="3759200"/>
                  </a:lnTo>
                  <a:lnTo>
                    <a:pt x="762000" y="3746500"/>
                  </a:lnTo>
                  <a:lnTo>
                    <a:pt x="774700" y="3733800"/>
                  </a:lnTo>
                  <a:lnTo>
                    <a:pt x="762000" y="3721100"/>
                  </a:lnTo>
                  <a:lnTo>
                    <a:pt x="774700" y="3708400"/>
                  </a:lnTo>
                  <a:lnTo>
                    <a:pt x="774700" y="3695700"/>
                  </a:lnTo>
                  <a:lnTo>
                    <a:pt x="774700" y="3683000"/>
                  </a:lnTo>
                  <a:lnTo>
                    <a:pt x="774700" y="3670300"/>
                  </a:lnTo>
                  <a:lnTo>
                    <a:pt x="762000" y="3657600"/>
                  </a:lnTo>
                  <a:lnTo>
                    <a:pt x="749300" y="3644900"/>
                  </a:lnTo>
                  <a:lnTo>
                    <a:pt x="736600" y="3632200"/>
                  </a:lnTo>
                  <a:lnTo>
                    <a:pt x="723900" y="3619500"/>
                  </a:lnTo>
                  <a:lnTo>
                    <a:pt x="711200" y="3606800"/>
                  </a:lnTo>
                  <a:lnTo>
                    <a:pt x="698500" y="3594100"/>
                  </a:lnTo>
                  <a:lnTo>
                    <a:pt x="711200" y="3581400"/>
                  </a:lnTo>
                  <a:lnTo>
                    <a:pt x="723900" y="3581400"/>
                  </a:lnTo>
                  <a:lnTo>
                    <a:pt x="736600" y="3568700"/>
                  </a:lnTo>
                  <a:lnTo>
                    <a:pt x="749300" y="3556000"/>
                  </a:lnTo>
                  <a:lnTo>
                    <a:pt x="749300" y="3543300"/>
                  </a:lnTo>
                  <a:lnTo>
                    <a:pt x="736600" y="3530600"/>
                  </a:lnTo>
                  <a:lnTo>
                    <a:pt x="736600" y="3517900"/>
                  </a:lnTo>
                  <a:lnTo>
                    <a:pt x="736600" y="3505200"/>
                  </a:lnTo>
                  <a:lnTo>
                    <a:pt x="736600" y="3492500"/>
                  </a:lnTo>
                  <a:lnTo>
                    <a:pt x="736600" y="3479800"/>
                  </a:lnTo>
                  <a:lnTo>
                    <a:pt x="736600" y="3467100"/>
                  </a:lnTo>
                  <a:lnTo>
                    <a:pt x="736600" y="3454400"/>
                  </a:lnTo>
                  <a:lnTo>
                    <a:pt x="736600" y="3441700"/>
                  </a:lnTo>
                  <a:lnTo>
                    <a:pt x="749300" y="3429000"/>
                  </a:lnTo>
                  <a:lnTo>
                    <a:pt x="749300" y="3416300"/>
                  </a:lnTo>
                  <a:lnTo>
                    <a:pt x="749300" y="3403600"/>
                  </a:lnTo>
                  <a:lnTo>
                    <a:pt x="749300" y="3390900"/>
                  </a:lnTo>
                  <a:lnTo>
                    <a:pt x="749300" y="3378200"/>
                  </a:lnTo>
                  <a:lnTo>
                    <a:pt x="762000" y="3365500"/>
                  </a:lnTo>
                  <a:lnTo>
                    <a:pt x="762000" y="3352800"/>
                  </a:lnTo>
                  <a:lnTo>
                    <a:pt x="762000" y="3340100"/>
                  </a:lnTo>
                  <a:lnTo>
                    <a:pt x="749300" y="3327400"/>
                  </a:lnTo>
                  <a:lnTo>
                    <a:pt x="736600" y="3314700"/>
                  </a:lnTo>
                  <a:lnTo>
                    <a:pt x="723900" y="3314700"/>
                  </a:lnTo>
                  <a:lnTo>
                    <a:pt x="711200" y="3314700"/>
                  </a:lnTo>
                  <a:lnTo>
                    <a:pt x="698500" y="3302000"/>
                  </a:lnTo>
                  <a:lnTo>
                    <a:pt x="711200" y="3289300"/>
                  </a:lnTo>
                  <a:lnTo>
                    <a:pt x="723900" y="3276600"/>
                  </a:lnTo>
                  <a:lnTo>
                    <a:pt x="736600" y="3263900"/>
                  </a:lnTo>
                  <a:lnTo>
                    <a:pt x="749300" y="3251200"/>
                  </a:lnTo>
                  <a:lnTo>
                    <a:pt x="736600" y="3238500"/>
                  </a:lnTo>
                  <a:lnTo>
                    <a:pt x="723900" y="3238500"/>
                  </a:lnTo>
                  <a:lnTo>
                    <a:pt x="711200" y="3225800"/>
                  </a:lnTo>
                  <a:lnTo>
                    <a:pt x="698500" y="3213100"/>
                  </a:lnTo>
                  <a:lnTo>
                    <a:pt x="711200" y="3200400"/>
                  </a:lnTo>
                  <a:lnTo>
                    <a:pt x="711200" y="3187700"/>
                  </a:lnTo>
                  <a:lnTo>
                    <a:pt x="723900" y="3175000"/>
                  </a:lnTo>
                  <a:lnTo>
                    <a:pt x="736600" y="3187700"/>
                  </a:lnTo>
                  <a:lnTo>
                    <a:pt x="749300" y="3175000"/>
                  </a:lnTo>
                  <a:lnTo>
                    <a:pt x="762000" y="3162300"/>
                  </a:lnTo>
                  <a:lnTo>
                    <a:pt x="762000" y="3149600"/>
                  </a:lnTo>
                  <a:lnTo>
                    <a:pt x="762000" y="3136900"/>
                  </a:lnTo>
                  <a:lnTo>
                    <a:pt x="774700" y="3124200"/>
                  </a:lnTo>
                  <a:lnTo>
                    <a:pt x="774700" y="3111500"/>
                  </a:lnTo>
                  <a:lnTo>
                    <a:pt x="762000" y="3098800"/>
                  </a:lnTo>
                  <a:lnTo>
                    <a:pt x="749300" y="3086100"/>
                  </a:lnTo>
                  <a:lnTo>
                    <a:pt x="736600" y="3086100"/>
                  </a:lnTo>
                  <a:lnTo>
                    <a:pt x="723900" y="3073400"/>
                  </a:lnTo>
                  <a:lnTo>
                    <a:pt x="711200" y="3060700"/>
                  </a:lnTo>
                  <a:lnTo>
                    <a:pt x="698500" y="3048000"/>
                  </a:lnTo>
                  <a:lnTo>
                    <a:pt x="711200" y="3035300"/>
                  </a:lnTo>
                  <a:lnTo>
                    <a:pt x="711200" y="3022600"/>
                  </a:lnTo>
                  <a:lnTo>
                    <a:pt x="723900" y="3009900"/>
                  </a:lnTo>
                  <a:lnTo>
                    <a:pt x="723900" y="2997200"/>
                  </a:lnTo>
                  <a:lnTo>
                    <a:pt x="736600" y="2984500"/>
                  </a:lnTo>
                  <a:lnTo>
                    <a:pt x="749300" y="2971800"/>
                  </a:lnTo>
                  <a:lnTo>
                    <a:pt x="762000" y="2971800"/>
                  </a:lnTo>
                  <a:lnTo>
                    <a:pt x="774700" y="2959100"/>
                  </a:lnTo>
                  <a:lnTo>
                    <a:pt x="774700" y="2946400"/>
                  </a:lnTo>
                  <a:lnTo>
                    <a:pt x="774700" y="2933700"/>
                  </a:lnTo>
                  <a:lnTo>
                    <a:pt x="787400" y="2921000"/>
                  </a:lnTo>
                  <a:lnTo>
                    <a:pt x="800100" y="2921000"/>
                  </a:lnTo>
                  <a:lnTo>
                    <a:pt x="812800" y="2921000"/>
                  </a:lnTo>
                  <a:lnTo>
                    <a:pt x="825500" y="2908300"/>
                  </a:lnTo>
                  <a:lnTo>
                    <a:pt x="838200" y="2895600"/>
                  </a:lnTo>
                  <a:lnTo>
                    <a:pt x="850900" y="2882900"/>
                  </a:lnTo>
                  <a:lnTo>
                    <a:pt x="850900" y="2870200"/>
                  </a:lnTo>
                  <a:lnTo>
                    <a:pt x="850900" y="2857500"/>
                  </a:lnTo>
                  <a:lnTo>
                    <a:pt x="850900" y="2844800"/>
                  </a:lnTo>
                  <a:lnTo>
                    <a:pt x="850900" y="2832100"/>
                  </a:lnTo>
                  <a:lnTo>
                    <a:pt x="838200" y="2819400"/>
                  </a:lnTo>
                  <a:lnTo>
                    <a:pt x="838200" y="2806700"/>
                  </a:lnTo>
                  <a:lnTo>
                    <a:pt x="850900" y="2794000"/>
                  </a:lnTo>
                  <a:lnTo>
                    <a:pt x="863600" y="2781300"/>
                  </a:lnTo>
                  <a:lnTo>
                    <a:pt x="876300" y="2781300"/>
                  </a:lnTo>
                  <a:lnTo>
                    <a:pt x="889000" y="2768600"/>
                  </a:lnTo>
                  <a:lnTo>
                    <a:pt x="889000" y="2755900"/>
                  </a:lnTo>
                  <a:lnTo>
                    <a:pt x="889000" y="2743200"/>
                  </a:lnTo>
                  <a:lnTo>
                    <a:pt x="901700" y="2730500"/>
                  </a:lnTo>
                  <a:lnTo>
                    <a:pt x="889000" y="2717800"/>
                  </a:lnTo>
                  <a:lnTo>
                    <a:pt x="876300" y="2705100"/>
                  </a:lnTo>
                  <a:lnTo>
                    <a:pt x="863600" y="2692400"/>
                  </a:lnTo>
                  <a:lnTo>
                    <a:pt x="876300" y="2679700"/>
                  </a:lnTo>
                  <a:lnTo>
                    <a:pt x="889000" y="2667000"/>
                  </a:lnTo>
                  <a:lnTo>
                    <a:pt x="901700" y="2654300"/>
                  </a:lnTo>
                  <a:lnTo>
                    <a:pt x="914400" y="2641600"/>
                  </a:lnTo>
                  <a:lnTo>
                    <a:pt x="901700" y="2628900"/>
                  </a:lnTo>
                  <a:lnTo>
                    <a:pt x="901700" y="2616200"/>
                  </a:lnTo>
                  <a:lnTo>
                    <a:pt x="901700" y="2603500"/>
                  </a:lnTo>
                  <a:lnTo>
                    <a:pt x="901700" y="2590800"/>
                  </a:lnTo>
                  <a:lnTo>
                    <a:pt x="901700" y="2578100"/>
                  </a:lnTo>
                  <a:lnTo>
                    <a:pt x="889000" y="2565400"/>
                  </a:lnTo>
                  <a:lnTo>
                    <a:pt x="876300" y="2552700"/>
                  </a:lnTo>
                  <a:lnTo>
                    <a:pt x="876300" y="2540000"/>
                  </a:lnTo>
                  <a:lnTo>
                    <a:pt x="863600" y="2527300"/>
                  </a:lnTo>
                  <a:lnTo>
                    <a:pt x="876300" y="2514600"/>
                  </a:lnTo>
                  <a:lnTo>
                    <a:pt x="889000" y="2501900"/>
                  </a:lnTo>
                  <a:lnTo>
                    <a:pt x="901700" y="2489200"/>
                  </a:lnTo>
                  <a:lnTo>
                    <a:pt x="914400" y="2476500"/>
                  </a:lnTo>
                  <a:lnTo>
                    <a:pt x="927100" y="2463800"/>
                  </a:lnTo>
                  <a:lnTo>
                    <a:pt x="939800" y="2451100"/>
                  </a:lnTo>
                  <a:lnTo>
                    <a:pt x="939800" y="2438400"/>
                  </a:lnTo>
                  <a:lnTo>
                    <a:pt x="939800" y="2425700"/>
                  </a:lnTo>
                  <a:lnTo>
                    <a:pt x="927100" y="2413000"/>
                  </a:lnTo>
                  <a:lnTo>
                    <a:pt x="939800" y="2400300"/>
                  </a:lnTo>
                  <a:lnTo>
                    <a:pt x="927100" y="2387600"/>
                  </a:lnTo>
                  <a:lnTo>
                    <a:pt x="939800" y="2374900"/>
                  </a:lnTo>
                  <a:lnTo>
                    <a:pt x="952500" y="2374900"/>
                  </a:lnTo>
                  <a:lnTo>
                    <a:pt x="965200" y="2362200"/>
                  </a:lnTo>
                  <a:lnTo>
                    <a:pt x="977900" y="2374900"/>
                  </a:lnTo>
                  <a:lnTo>
                    <a:pt x="990600" y="2374900"/>
                  </a:lnTo>
                  <a:lnTo>
                    <a:pt x="1003300" y="2362200"/>
                  </a:lnTo>
                  <a:lnTo>
                    <a:pt x="1003300" y="2349500"/>
                  </a:lnTo>
                  <a:lnTo>
                    <a:pt x="1003300" y="2336800"/>
                  </a:lnTo>
                  <a:lnTo>
                    <a:pt x="1003300" y="2324100"/>
                  </a:lnTo>
                  <a:lnTo>
                    <a:pt x="1003300" y="2311400"/>
                  </a:lnTo>
                  <a:lnTo>
                    <a:pt x="1003300" y="2298700"/>
                  </a:lnTo>
                  <a:lnTo>
                    <a:pt x="1003300" y="2286000"/>
                  </a:lnTo>
                  <a:lnTo>
                    <a:pt x="1016000" y="2273300"/>
                  </a:lnTo>
                  <a:lnTo>
                    <a:pt x="1016000" y="2260600"/>
                  </a:lnTo>
                  <a:lnTo>
                    <a:pt x="1028700" y="2247900"/>
                  </a:lnTo>
                  <a:lnTo>
                    <a:pt x="1041400" y="2247900"/>
                  </a:lnTo>
                  <a:lnTo>
                    <a:pt x="1054100" y="2235200"/>
                  </a:lnTo>
                  <a:lnTo>
                    <a:pt x="1066800" y="2235200"/>
                  </a:lnTo>
                  <a:lnTo>
                    <a:pt x="1079500" y="2235200"/>
                  </a:lnTo>
                  <a:lnTo>
                    <a:pt x="1092200" y="2235200"/>
                  </a:lnTo>
                  <a:lnTo>
                    <a:pt x="1104900" y="2247900"/>
                  </a:lnTo>
                  <a:lnTo>
                    <a:pt x="1117600" y="2260600"/>
                  </a:lnTo>
                  <a:lnTo>
                    <a:pt x="1117600" y="2273300"/>
                  </a:lnTo>
                  <a:lnTo>
                    <a:pt x="1117600" y="2286000"/>
                  </a:lnTo>
                  <a:lnTo>
                    <a:pt x="1117600" y="2298700"/>
                  </a:lnTo>
                  <a:lnTo>
                    <a:pt x="1130300" y="2311400"/>
                  </a:lnTo>
                  <a:lnTo>
                    <a:pt x="1143000" y="2324100"/>
                  </a:lnTo>
                  <a:lnTo>
                    <a:pt x="1155700" y="2324100"/>
                  </a:lnTo>
                  <a:lnTo>
                    <a:pt x="1168400" y="2324100"/>
                  </a:lnTo>
                  <a:lnTo>
                    <a:pt x="1181100" y="2311400"/>
                  </a:lnTo>
                  <a:lnTo>
                    <a:pt x="1193800" y="2298700"/>
                  </a:lnTo>
                  <a:lnTo>
                    <a:pt x="1206500" y="2286000"/>
                  </a:lnTo>
                  <a:lnTo>
                    <a:pt x="1219200" y="2273300"/>
                  </a:lnTo>
                  <a:lnTo>
                    <a:pt x="1231900" y="2273300"/>
                  </a:lnTo>
                  <a:lnTo>
                    <a:pt x="1244600" y="2286000"/>
                  </a:lnTo>
                  <a:lnTo>
                    <a:pt x="1257300" y="2286000"/>
                  </a:lnTo>
                  <a:lnTo>
                    <a:pt x="1270000" y="2286000"/>
                  </a:lnTo>
                  <a:lnTo>
                    <a:pt x="1282700" y="2286000"/>
                  </a:lnTo>
                  <a:lnTo>
                    <a:pt x="1295400" y="2286000"/>
                  </a:lnTo>
                  <a:lnTo>
                    <a:pt x="1308100" y="2273300"/>
                  </a:lnTo>
                  <a:lnTo>
                    <a:pt x="1320800" y="2273300"/>
                  </a:lnTo>
                  <a:lnTo>
                    <a:pt x="1333500" y="2260600"/>
                  </a:lnTo>
                  <a:lnTo>
                    <a:pt x="1346200" y="2273300"/>
                  </a:lnTo>
                  <a:lnTo>
                    <a:pt x="1358900" y="2286000"/>
                  </a:lnTo>
                  <a:lnTo>
                    <a:pt x="1371600" y="2298700"/>
                  </a:lnTo>
                  <a:lnTo>
                    <a:pt x="1384300" y="2311400"/>
                  </a:lnTo>
                  <a:lnTo>
                    <a:pt x="1397000" y="2324100"/>
                  </a:lnTo>
                  <a:lnTo>
                    <a:pt x="1409700" y="2336800"/>
                  </a:lnTo>
                  <a:lnTo>
                    <a:pt x="1422400" y="2336800"/>
                  </a:lnTo>
                  <a:lnTo>
                    <a:pt x="1435100" y="2336800"/>
                  </a:lnTo>
                  <a:lnTo>
                    <a:pt x="1447800" y="2336800"/>
                  </a:lnTo>
                  <a:lnTo>
                    <a:pt x="1460500" y="2349500"/>
                  </a:lnTo>
                  <a:lnTo>
                    <a:pt x="1473200" y="2362200"/>
                  </a:lnTo>
                  <a:lnTo>
                    <a:pt x="1485900" y="2374900"/>
                  </a:lnTo>
                  <a:lnTo>
                    <a:pt x="1498600" y="2374900"/>
                  </a:lnTo>
                  <a:lnTo>
                    <a:pt x="1511300" y="2374900"/>
                  </a:lnTo>
                  <a:lnTo>
                    <a:pt x="1524000" y="2374900"/>
                  </a:lnTo>
                  <a:lnTo>
                    <a:pt x="1536700" y="2374900"/>
                  </a:lnTo>
                  <a:lnTo>
                    <a:pt x="1549400" y="2387600"/>
                  </a:lnTo>
                  <a:lnTo>
                    <a:pt x="1562100" y="2374900"/>
                  </a:lnTo>
                  <a:lnTo>
                    <a:pt x="1562100" y="2362200"/>
                  </a:lnTo>
                  <a:lnTo>
                    <a:pt x="1562100" y="2349500"/>
                  </a:lnTo>
                  <a:lnTo>
                    <a:pt x="1574800" y="2336800"/>
                  </a:lnTo>
                  <a:lnTo>
                    <a:pt x="1574800" y="2324100"/>
                  </a:lnTo>
                  <a:lnTo>
                    <a:pt x="1574800" y="2311400"/>
                  </a:lnTo>
                  <a:lnTo>
                    <a:pt x="1574800" y="2298700"/>
                  </a:lnTo>
                  <a:lnTo>
                    <a:pt x="1587500" y="2286000"/>
                  </a:lnTo>
                  <a:lnTo>
                    <a:pt x="1587500" y="2273300"/>
                  </a:lnTo>
                  <a:lnTo>
                    <a:pt x="1587500" y="2260600"/>
                  </a:lnTo>
                  <a:lnTo>
                    <a:pt x="1587500" y="2247900"/>
                  </a:lnTo>
                  <a:lnTo>
                    <a:pt x="1587500" y="2235200"/>
                  </a:lnTo>
                  <a:lnTo>
                    <a:pt x="1587500" y="2222500"/>
                  </a:lnTo>
                  <a:lnTo>
                    <a:pt x="1587500" y="2209800"/>
                  </a:lnTo>
                  <a:lnTo>
                    <a:pt x="1600200" y="2197100"/>
                  </a:lnTo>
                  <a:lnTo>
                    <a:pt x="1612900" y="2184400"/>
                  </a:lnTo>
                  <a:lnTo>
                    <a:pt x="1625600" y="2184400"/>
                  </a:lnTo>
                  <a:lnTo>
                    <a:pt x="1638300" y="2184400"/>
                  </a:lnTo>
                  <a:lnTo>
                    <a:pt x="1651000" y="2171700"/>
                  </a:lnTo>
                  <a:lnTo>
                    <a:pt x="1638300" y="2159000"/>
                  </a:lnTo>
                  <a:lnTo>
                    <a:pt x="1651000" y="2146300"/>
                  </a:lnTo>
                  <a:lnTo>
                    <a:pt x="1651000" y="2133600"/>
                  </a:lnTo>
                  <a:lnTo>
                    <a:pt x="1663700" y="2120900"/>
                  </a:lnTo>
                  <a:lnTo>
                    <a:pt x="1676400" y="2108200"/>
                  </a:lnTo>
                  <a:lnTo>
                    <a:pt x="1676400" y="2095500"/>
                  </a:lnTo>
                  <a:lnTo>
                    <a:pt x="1689100" y="2082800"/>
                  </a:lnTo>
                  <a:lnTo>
                    <a:pt x="1701800" y="2070100"/>
                  </a:lnTo>
                  <a:lnTo>
                    <a:pt x="1689100" y="2057400"/>
                  </a:lnTo>
                  <a:lnTo>
                    <a:pt x="1701800" y="2044700"/>
                  </a:lnTo>
                  <a:lnTo>
                    <a:pt x="1714500" y="2032000"/>
                  </a:lnTo>
                  <a:lnTo>
                    <a:pt x="1727200" y="2019300"/>
                  </a:lnTo>
                  <a:lnTo>
                    <a:pt x="1727200" y="2006600"/>
                  </a:lnTo>
                  <a:lnTo>
                    <a:pt x="1739900" y="1993900"/>
                  </a:lnTo>
                  <a:lnTo>
                    <a:pt x="1752600" y="1981200"/>
                  </a:lnTo>
                  <a:lnTo>
                    <a:pt x="1752600" y="1968500"/>
                  </a:lnTo>
                  <a:lnTo>
                    <a:pt x="1765300" y="1955800"/>
                  </a:lnTo>
                  <a:lnTo>
                    <a:pt x="1778000" y="1943100"/>
                  </a:lnTo>
                  <a:lnTo>
                    <a:pt x="1765300" y="1930400"/>
                  </a:lnTo>
                  <a:lnTo>
                    <a:pt x="1752600" y="1930400"/>
                  </a:lnTo>
                  <a:lnTo>
                    <a:pt x="1739900" y="1917700"/>
                  </a:lnTo>
                  <a:lnTo>
                    <a:pt x="1727200" y="1905000"/>
                  </a:lnTo>
                  <a:lnTo>
                    <a:pt x="1727200" y="1892300"/>
                  </a:lnTo>
                  <a:lnTo>
                    <a:pt x="1714500" y="1879600"/>
                  </a:lnTo>
                  <a:lnTo>
                    <a:pt x="1701800" y="1866900"/>
                  </a:lnTo>
                  <a:lnTo>
                    <a:pt x="1714500" y="1854200"/>
                  </a:lnTo>
                  <a:lnTo>
                    <a:pt x="1701800" y="1841500"/>
                  </a:lnTo>
                  <a:lnTo>
                    <a:pt x="1701800" y="1828800"/>
                  </a:lnTo>
                  <a:lnTo>
                    <a:pt x="1689100" y="1816100"/>
                  </a:lnTo>
                  <a:lnTo>
                    <a:pt x="1676400" y="1803400"/>
                  </a:lnTo>
                  <a:lnTo>
                    <a:pt x="1663700" y="1816100"/>
                  </a:lnTo>
                  <a:lnTo>
                    <a:pt x="1651000" y="1803400"/>
                  </a:lnTo>
                  <a:lnTo>
                    <a:pt x="1651000" y="1790700"/>
                  </a:lnTo>
                  <a:lnTo>
                    <a:pt x="1638300" y="1778000"/>
                  </a:lnTo>
                  <a:lnTo>
                    <a:pt x="1638300" y="1765300"/>
                  </a:lnTo>
                  <a:lnTo>
                    <a:pt x="1638300" y="1752600"/>
                  </a:lnTo>
                  <a:lnTo>
                    <a:pt x="1651000" y="1739900"/>
                  </a:lnTo>
                  <a:lnTo>
                    <a:pt x="1663700" y="1739900"/>
                  </a:lnTo>
                  <a:lnTo>
                    <a:pt x="1676400" y="1727200"/>
                  </a:lnTo>
                  <a:lnTo>
                    <a:pt x="1676400" y="1714500"/>
                  </a:lnTo>
                  <a:lnTo>
                    <a:pt x="1663700" y="1701800"/>
                  </a:lnTo>
                  <a:lnTo>
                    <a:pt x="1663700" y="1689100"/>
                  </a:lnTo>
                  <a:lnTo>
                    <a:pt x="1651000" y="1676400"/>
                  </a:lnTo>
                  <a:lnTo>
                    <a:pt x="1663700" y="1663700"/>
                  </a:lnTo>
                  <a:lnTo>
                    <a:pt x="1663700" y="1651000"/>
                  </a:lnTo>
                  <a:lnTo>
                    <a:pt x="1676400" y="1638300"/>
                  </a:lnTo>
                  <a:lnTo>
                    <a:pt x="1689100" y="1625600"/>
                  </a:lnTo>
                  <a:lnTo>
                    <a:pt x="1689100" y="1612900"/>
                  </a:lnTo>
                  <a:lnTo>
                    <a:pt x="1689100" y="1600200"/>
                  </a:lnTo>
                  <a:lnTo>
                    <a:pt x="1676400" y="1587500"/>
                  </a:lnTo>
                  <a:lnTo>
                    <a:pt x="1676400" y="1574800"/>
                  </a:lnTo>
                  <a:lnTo>
                    <a:pt x="1663700" y="1562100"/>
                  </a:lnTo>
                  <a:lnTo>
                    <a:pt x="1663700" y="1549400"/>
                  </a:lnTo>
                  <a:lnTo>
                    <a:pt x="1651000" y="1536700"/>
                  </a:lnTo>
                  <a:lnTo>
                    <a:pt x="1651000" y="1524000"/>
                  </a:lnTo>
                  <a:lnTo>
                    <a:pt x="1638300" y="1511300"/>
                  </a:lnTo>
                  <a:lnTo>
                    <a:pt x="1638300" y="1498600"/>
                  </a:lnTo>
                  <a:lnTo>
                    <a:pt x="1638300" y="1485900"/>
                  </a:lnTo>
                  <a:lnTo>
                    <a:pt x="1651000" y="1473200"/>
                  </a:lnTo>
                  <a:lnTo>
                    <a:pt x="1651000" y="1460500"/>
                  </a:lnTo>
                  <a:lnTo>
                    <a:pt x="1651000" y="1447800"/>
                  </a:lnTo>
                  <a:lnTo>
                    <a:pt x="1651000" y="1435100"/>
                  </a:lnTo>
                  <a:lnTo>
                    <a:pt x="1651000" y="1422400"/>
                  </a:lnTo>
                  <a:lnTo>
                    <a:pt x="1651000" y="1409700"/>
                  </a:lnTo>
                  <a:lnTo>
                    <a:pt x="1651000" y="1397000"/>
                  </a:lnTo>
                  <a:lnTo>
                    <a:pt x="1638300" y="1384300"/>
                  </a:lnTo>
                  <a:lnTo>
                    <a:pt x="1651000" y="1371600"/>
                  </a:lnTo>
                  <a:lnTo>
                    <a:pt x="1663700" y="1358900"/>
                  </a:lnTo>
                  <a:lnTo>
                    <a:pt x="1676400" y="1358900"/>
                  </a:lnTo>
                  <a:lnTo>
                    <a:pt x="1689100" y="1346200"/>
                  </a:lnTo>
                  <a:lnTo>
                    <a:pt x="1701800" y="1346200"/>
                  </a:lnTo>
                  <a:lnTo>
                    <a:pt x="1714500" y="1333500"/>
                  </a:lnTo>
                  <a:lnTo>
                    <a:pt x="1727200" y="1333500"/>
                  </a:lnTo>
                  <a:lnTo>
                    <a:pt x="1739900" y="1320800"/>
                  </a:lnTo>
                  <a:lnTo>
                    <a:pt x="1752600" y="1333500"/>
                  </a:lnTo>
                  <a:lnTo>
                    <a:pt x="1765300" y="1346200"/>
                  </a:lnTo>
                  <a:lnTo>
                    <a:pt x="1778000" y="1346200"/>
                  </a:lnTo>
                  <a:lnTo>
                    <a:pt x="1790700" y="1358900"/>
                  </a:lnTo>
                  <a:lnTo>
                    <a:pt x="1803400" y="1371600"/>
                  </a:lnTo>
                  <a:lnTo>
                    <a:pt x="1816100" y="1371600"/>
                  </a:lnTo>
                  <a:lnTo>
                    <a:pt x="1828800" y="1384300"/>
                  </a:lnTo>
                  <a:lnTo>
                    <a:pt x="1841500" y="1397000"/>
                  </a:lnTo>
                  <a:lnTo>
                    <a:pt x="1854200" y="1397000"/>
                  </a:lnTo>
                  <a:lnTo>
                    <a:pt x="1866900" y="1384300"/>
                  </a:lnTo>
                  <a:lnTo>
                    <a:pt x="1879600" y="1371600"/>
                  </a:lnTo>
                  <a:lnTo>
                    <a:pt x="1892300" y="1358900"/>
                  </a:lnTo>
                  <a:lnTo>
                    <a:pt x="1905000" y="1346200"/>
                  </a:lnTo>
                  <a:lnTo>
                    <a:pt x="1917700" y="1358900"/>
                  </a:lnTo>
                  <a:lnTo>
                    <a:pt x="1930400" y="1371600"/>
                  </a:lnTo>
                  <a:lnTo>
                    <a:pt x="1943100" y="1371600"/>
                  </a:lnTo>
                  <a:lnTo>
                    <a:pt x="1955800" y="1358900"/>
                  </a:lnTo>
                  <a:lnTo>
                    <a:pt x="1968500" y="1346200"/>
                  </a:lnTo>
                  <a:lnTo>
                    <a:pt x="1955800" y="1333500"/>
                  </a:lnTo>
                  <a:lnTo>
                    <a:pt x="1968500" y="1320800"/>
                  </a:lnTo>
                  <a:lnTo>
                    <a:pt x="1981200" y="1308100"/>
                  </a:lnTo>
                  <a:lnTo>
                    <a:pt x="1993900" y="1308100"/>
                  </a:lnTo>
                  <a:lnTo>
                    <a:pt x="2006600" y="1308100"/>
                  </a:lnTo>
                  <a:lnTo>
                    <a:pt x="2019300" y="1308100"/>
                  </a:lnTo>
                  <a:lnTo>
                    <a:pt x="2032000" y="1295400"/>
                  </a:lnTo>
                  <a:lnTo>
                    <a:pt x="2044700" y="1295400"/>
                  </a:lnTo>
                  <a:lnTo>
                    <a:pt x="2057400" y="1295400"/>
                  </a:lnTo>
                  <a:lnTo>
                    <a:pt x="2070100" y="1295400"/>
                  </a:lnTo>
                  <a:lnTo>
                    <a:pt x="2082800" y="1295400"/>
                  </a:lnTo>
                  <a:lnTo>
                    <a:pt x="2095500" y="1295400"/>
                  </a:lnTo>
                  <a:lnTo>
                    <a:pt x="2108200" y="1295400"/>
                  </a:lnTo>
                  <a:lnTo>
                    <a:pt x="2120900" y="1308100"/>
                  </a:lnTo>
                  <a:lnTo>
                    <a:pt x="2133600" y="1308100"/>
                  </a:lnTo>
                  <a:lnTo>
                    <a:pt x="2146300" y="1308100"/>
                  </a:lnTo>
                  <a:lnTo>
                    <a:pt x="2159000" y="1320800"/>
                  </a:lnTo>
                  <a:lnTo>
                    <a:pt x="2171700" y="1320800"/>
                  </a:lnTo>
                  <a:lnTo>
                    <a:pt x="2184400" y="1308100"/>
                  </a:lnTo>
                  <a:lnTo>
                    <a:pt x="2184400" y="1295400"/>
                  </a:lnTo>
                  <a:lnTo>
                    <a:pt x="2184400" y="1282700"/>
                  </a:lnTo>
                  <a:lnTo>
                    <a:pt x="2197100" y="1270000"/>
                  </a:lnTo>
                  <a:lnTo>
                    <a:pt x="2197100" y="1257300"/>
                  </a:lnTo>
                  <a:lnTo>
                    <a:pt x="2197100" y="1244600"/>
                  </a:lnTo>
                  <a:lnTo>
                    <a:pt x="2197100" y="1231900"/>
                  </a:lnTo>
                  <a:lnTo>
                    <a:pt x="2209800" y="1219200"/>
                  </a:lnTo>
                  <a:lnTo>
                    <a:pt x="2222500" y="1231900"/>
                  </a:lnTo>
                  <a:lnTo>
                    <a:pt x="2235200" y="1219200"/>
                  </a:lnTo>
                  <a:lnTo>
                    <a:pt x="2235200" y="1206500"/>
                  </a:lnTo>
                  <a:lnTo>
                    <a:pt x="2235200" y="1193800"/>
                  </a:lnTo>
                  <a:lnTo>
                    <a:pt x="2235200" y="1181100"/>
                  </a:lnTo>
                  <a:lnTo>
                    <a:pt x="2247900" y="1168400"/>
                  </a:lnTo>
                  <a:lnTo>
                    <a:pt x="2247900" y="1155700"/>
                  </a:lnTo>
                  <a:lnTo>
                    <a:pt x="2247900" y="1143000"/>
                  </a:lnTo>
                  <a:lnTo>
                    <a:pt x="2235200" y="1130300"/>
                  </a:lnTo>
                  <a:lnTo>
                    <a:pt x="2222500" y="1117600"/>
                  </a:lnTo>
                  <a:lnTo>
                    <a:pt x="2209800" y="1130300"/>
                  </a:lnTo>
                  <a:lnTo>
                    <a:pt x="2197100" y="1143000"/>
                  </a:lnTo>
                  <a:lnTo>
                    <a:pt x="2184400" y="1130300"/>
                  </a:lnTo>
                  <a:lnTo>
                    <a:pt x="2171700" y="1117600"/>
                  </a:lnTo>
                  <a:lnTo>
                    <a:pt x="2159000" y="1104900"/>
                  </a:lnTo>
                  <a:lnTo>
                    <a:pt x="2146300" y="1104900"/>
                  </a:lnTo>
                  <a:lnTo>
                    <a:pt x="2133600" y="1092200"/>
                  </a:lnTo>
                  <a:lnTo>
                    <a:pt x="2146300" y="1079500"/>
                  </a:lnTo>
                  <a:lnTo>
                    <a:pt x="2146300" y="1066800"/>
                  </a:lnTo>
                  <a:lnTo>
                    <a:pt x="2146300" y="1054100"/>
                  </a:lnTo>
                  <a:lnTo>
                    <a:pt x="2133600" y="1041400"/>
                  </a:lnTo>
                  <a:lnTo>
                    <a:pt x="2146300" y="1028700"/>
                  </a:lnTo>
                  <a:lnTo>
                    <a:pt x="2133600" y="1016000"/>
                  </a:lnTo>
                  <a:lnTo>
                    <a:pt x="2133600" y="1003300"/>
                  </a:lnTo>
                  <a:lnTo>
                    <a:pt x="2146300" y="990600"/>
                  </a:lnTo>
                  <a:lnTo>
                    <a:pt x="2159000" y="977900"/>
                  </a:lnTo>
                  <a:lnTo>
                    <a:pt x="2171700" y="965200"/>
                  </a:lnTo>
                  <a:lnTo>
                    <a:pt x="2171700" y="952500"/>
                  </a:lnTo>
                  <a:lnTo>
                    <a:pt x="2171700" y="939800"/>
                  </a:lnTo>
                  <a:lnTo>
                    <a:pt x="2171700" y="927100"/>
                  </a:lnTo>
                  <a:lnTo>
                    <a:pt x="2171700" y="914400"/>
                  </a:lnTo>
                  <a:lnTo>
                    <a:pt x="2171700" y="901700"/>
                  </a:lnTo>
                  <a:lnTo>
                    <a:pt x="2171700" y="889000"/>
                  </a:lnTo>
                  <a:lnTo>
                    <a:pt x="2171700" y="876300"/>
                  </a:lnTo>
                  <a:lnTo>
                    <a:pt x="2171700" y="863600"/>
                  </a:lnTo>
                  <a:lnTo>
                    <a:pt x="2171700" y="850900"/>
                  </a:lnTo>
                  <a:lnTo>
                    <a:pt x="2184400" y="838200"/>
                  </a:lnTo>
                  <a:lnTo>
                    <a:pt x="2197100" y="825500"/>
                  </a:lnTo>
                  <a:lnTo>
                    <a:pt x="2209800" y="825500"/>
                  </a:lnTo>
                  <a:lnTo>
                    <a:pt x="2222500" y="825500"/>
                  </a:lnTo>
                  <a:lnTo>
                    <a:pt x="2235200" y="812800"/>
                  </a:lnTo>
                  <a:lnTo>
                    <a:pt x="2247900" y="812800"/>
                  </a:lnTo>
                  <a:lnTo>
                    <a:pt x="2260600" y="812800"/>
                  </a:lnTo>
                  <a:lnTo>
                    <a:pt x="2273300" y="812800"/>
                  </a:lnTo>
                  <a:lnTo>
                    <a:pt x="2286000" y="800100"/>
                  </a:lnTo>
                  <a:lnTo>
                    <a:pt x="2298700" y="800100"/>
                  </a:lnTo>
                  <a:lnTo>
                    <a:pt x="2311400" y="800100"/>
                  </a:lnTo>
                  <a:lnTo>
                    <a:pt x="2324100" y="787400"/>
                  </a:lnTo>
                  <a:lnTo>
                    <a:pt x="2336800" y="787400"/>
                  </a:lnTo>
                  <a:lnTo>
                    <a:pt x="2349500" y="787400"/>
                  </a:lnTo>
                  <a:lnTo>
                    <a:pt x="2362200" y="787400"/>
                  </a:lnTo>
                  <a:lnTo>
                    <a:pt x="2374900" y="774700"/>
                  </a:lnTo>
                  <a:lnTo>
                    <a:pt x="2387600" y="774700"/>
                  </a:lnTo>
                  <a:lnTo>
                    <a:pt x="2400300" y="762000"/>
                  </a:lnTo>
                  <a:lnTo>
                    <a:pt x="2413000" y="762000"/>
                  </a:lnTo>
                  <a:lnTo>
                    <a:pt x="2425700" y="749300"/>
                  </a:lnTo>
                  <a:lnTo>
                    <a:pt x="2438400" y="749300"/>
                  </a:lnTo>
                  <a:lnTo>
                    <a:pt x="2451100" y="749300"/>
                  </a:lnTo>
                  <a:lnTo>
                    <a:pt x="2463800" y="749300"/>
                  </a:lnTo>
                  <a:lnTo>
                    <a:pt x="2476500" y="762000"/>
                  </a:lnTo>
                  <a:lnTo>
                    <a:pt x="2489200" y="749300"/>
                  </a:lnTo>
                  <a:lnTo>
                    <a:pt x="2501900" y="762000"/>
                  </a:lnTo>
                  <a:lnTo>
                    <a:pt x="2514600" y="762000"/>
                  </a:lnTo>
                  <a:lnTo>
                    <a:pt x="2527300" y="762000"/>
                  </a:lnTo>
                  <a:lnTo>
                    <a:pt x="2540000" y="774700"/>
                  </a:lnTo>
                  <a:lnTo>
                    <a:pt x="2552700" y="787400"/>
                  </a:lnTo>
                  <a:lnTo>
                    <a:pt x="2565400" y="800100"/>
                  </a:lnTo>
                  <a:lnTo>
                    <a:pt x="2578100" y="812800"/>
                  </a:lnTo>
                  <a:lnTo>
                    <a:pt x="2590800" y="800100"/>
                  </a:lnTo>
                  <a:lnTo>
                    <a:pt x="2603500" y="787400"/>
                  </a:lnTo>
                  <a:lnTo>
                    <a:pt x="2603500" y="774700"/>
                  </a:lnTo>
                  <a:lnTo>
                    <a:pt x="2603500" y="762000"/>
                  </a:lnTo>
                  <a:lnTo>
                    <a:pt x="2603500" y="749300"/>
                  </a:lnTo>
                  <a:lnTo>
                    <a:pt x="2590800" y="736600"/>
                  </a:lnTo>
                  <a:lnTo>
                    <a:pt x="2578100" y="723900"/>
                  </a:lnTo>
                  <a:lnTo>
                    <a:pt x="2565400" y="711200"/>
                  </a:lnTo>
                  <a:lnTo>
                    <a:pt x="2552700" y="698500"/>
                  </a:lnTo>
                  <a:lnTo>
                    <a:pt x="2565400" y="685800"/>
                  </a:lnTo>
                  <a:lnTo>
                    <a:pt x="2578100" y="673100"/>
                  </a:lnTo>
                  <a:lnTo>
                    <a:pt x="2578100" y="660400"/>
                  </a:lnTo>
                  <a:lnTo>
                    <a:pt x="2590800" y="647700"/>
                  </a:lnTo>
                  <a:lnTo>
                    <a:pt x="2603500" y="647700"/>
                  </a:lnTo>
                  <a:lnTo>
                    <a:pt x="2616200" y="647700"/>
                  </a:lnTo>
                  <a:lnTo>
                    <a:pt x="2628900" y="635000"/>
                  </a:lnTo>
                  <a:lnTo>
                    <a:pt x="2641600" y="622300"/>
                  </a:lnTo>
                  <a:lnTo>
                    <a:pt x="2628900" y="609600"/>
                  </a:lnTo>
                  <a:lnTo>
                    <a:pt x="2628900" y="596900"/>
                  </a:lnTo>
                  <a:lnTo>
                    <a:pt x="2616200" y="584200"/>
                  </a:lnTo>
                  <a:lnTo>
                    <a:pt x="2628900" y="571500"/>
                  </a:lnTo>
                  <a:lnTo>
                    <a:pt x="2628900" y="558800"/>
                  </a:lnTo>
                  <a:lnTo>
                    <a:pt x="2628900" y="546100"/>
                  </a:lnTo>
                  <a:lnTo>
                    <a:pt x="2616200" y="533400"/>
                  </a:lnTo>
                  <a:lnTo>
                    <a:pt x="2603500" y="520700"/>
                  </a:lnTo>
                  <a:lnTo>
                    <a:pt x="2590800" y="520700"/>
                  </a:lnTo>
                  <a:lnTo>
                    <a:pt x="2578100" y="508000"/>
                  </a:lnTo>
                  <a:lnTo>
                    <a:pt x="2565400" y="508000"/>
                  </a:lnTo>
                  <a:lnTo>
                    <a:pt x="2552700" y="508000"/>
                  </a:lnTo>
                  <a:lnTo>
                    <a:pt x="2540000" y="508000"/>
                  </a:lnTo>
                  <a:lnTo>
                    <a:pt x="2527300" y="508000"/>
                  </a:lnTo>
                  <a:lnTo>
                    <a:pt x="2514600" y="508000"/>
                  </a:lnTo>
                  <a:lnTo>
                    <a:pt x="2501900" y="520700"/>
                  </a:lnTo>
                  <a:lnTo>
                    <a:pt x="2489200" y="520700"/>
                  </a:lnTo>
                  <a:lnTo>
                    <a:pt x="2476500" y="520700"/>
                  </a:lnTo>
                  <a:lnTo>
                    <a:pt x="2463800" y="520700"/>
                  </a:lnTo>
                  <a:lnTo>
                    <a:pt x="2451100" y="508000"/>
                  </a:lnTo>
                  <a:lnTo>
                    <a:pt x="2463800" y="495300"/>
                  </a:lnTo>
                  <a:lnTo>
                    <a:pt x="2463800" y="482600"/>
                  </a:lnTo>
                  <a:lnTo>
                    <a:pt x="2463800" y="469900"/>
                  </a:lnTo>
                  <a:lnTo>
                    <a:pt x="2476500" y="457200"/>
                  </a:lnTo>
                  <a:lnTo>
                    <a:pt x="2476500" y="444500"/>
                  </a:lnTo>
                  <a:lnTo>
                    <a:pt x="2489200" y="431800"/>
                  </a:lnTo>
                  <a:lnTo>
                    <a:pt x="2489200" y="419100"/>
                  </a:lnTo>
                  <a:lnTo>
                    <a:pt x="2489200" y="406400"/>
                  </a:lnTo>
                  <a:lnTo>
                    <a:pt x="2489200" y="393700"/>
                  </a:lnTo>
                  <a:lnTo>
                    <a:pt x="2489200" y="381000"/>
                  </a:lnTo>
                  <a:lnTo>
                    <a:pt x="2476500" y="368300"/>
                  </a:lnTo>
                  <a:lnTo>
                    <a:pt x="2476500" y="355600"/>
                  </a:lnTo>
                  <a:lnTo>
                    <a:pt x="2463800" y="342900"/>
                  </a:lnTo>
                  <a:lnTo>
                    <a:pt x="2463800" y="330200"/>
                  </a:lnTo>
                  <a:lnTo>
                    <a:pt x="2476500" y="317500"/>
                  </a:lnTo>
                  <a:lnTo>
                    <a:pt x="2489200" y="304800"/>
                  </a:lnTo>
                  <a:lnTo>
                    <a:pt x="2501900" y="292100"/>
                  </a:lnTo>
                  <a:lnTo>
                    <a:pt x="2501900" y="279400"/>
                  </a:lnTo>
                  <a:lnTo>
                    <a:pt x="2501900" y="266700"/>
                  </a:lnTo>
                  <a:lnTo>
                    <a:pt x="2514600" y="254000"/>
                  </a:lnTo>
                  <a:lnTo>
                    <a:pt x="2527300" y="254000"/>
                  </a:lnTo>
                  <a:lnTo>
                    <a:pt x="2540000" y="254000"/>
                  </a:lnTo>
                  <a:lnTo>
                    <a:pt x="2552700" y="241300"/>
                  </a:lnTo>
                  <a:lnTo>
                    <a:pt x="2565400" y="228600"/>
                  </a:lnTo>
                  <a:lnTo>
                    <a:pt x="2578100" y="228600"/>
                  </a:lnTo>
                  <a:lnTo>
                    <a:pt x="2590800" y="215900"/>
                  </a:lnTo>
                  <a:lnTo>
                    <a:pt x="2603500" y="215900"/>
                  </a:lnTo>
                  <a:lnTo>
                    <a:pt x="2616200" y="203200"/>
                  </a:lnTo>
                  <a:lnTo>
                    <a:pt x="2628900" y="203200"/>
                  </a:lnTo>
                  <a:lnTo>
                    <a:pt x="2641600" y="190500"/>
                  </a:lnTo>
                  <a:lnTo>
                    <a:pt x="2654300" y="177800"/>
                  </a:lnTo>
                  <a:lnTo>
                    <a:pt x="2667000" y="190500"/>
                  </a:lnTo>
                  <a:lnTo>
                    <a:pt x="2679700" y="203200"/>
                  </a:lnTo>
                  <a:lnTo>
                    <a:pt x="2692400" y="215900"/>
                  </a:lnTo>
                  <a:lnTo>
                    <a:pt x="2705100" y="228600"/>
                  </a:lnTo>
                  <a:lnTo>
                    <a:pt x="2717800" y="215900"/>
                  </a:lnTo>
                  <a:lnTo>
                    <a:pt x="2730500" y="215900"/>
                  </a:lnTo>
                  <a:lnTo>
                    <a:pt x="2743200" y="215900"/>
                  </a:lnTo>
                  <a:lnTo>
                    <a:pt x="2755900" y="203200"/>
                  </a:lnTo>
                  <a:lnTo>
                    <a:pt x="2768600" y="203200"/>
                  </a:lnTo>
                  <a:lnTo>
                    <a:pt x="2781300" y="203200"/>
                  </a:lnTo>
                  <a:lnTo>
                    <a:pt x="2794000" y="215900"/>
                  </a:lnTo>
                  <a:lnTo>
                    <a:pt x="2806700" y="203200"/>
                  </a:lnTo>
                  <a:lnTo>
                    <a:pt x="2819400" y="215900"/>
                  </a:lnTo>
                  <a:lnTo>
                    <a:pt x="2832100" y="203200"/>
                  </a:lnTo>
                  <a:lnTo>
                    <a:pt x="2844800" y="190500"/>
                  </a:lnTo>
                  <a:lnTo>
                    <a:pt x="2857500" y="177800"/>
                  </a:lnTo>
                  <a:lnTo>
                    <a:pt x="2870200" y="165100"/>
                  </a:lnTo>
                  <a:lnTo>
                    <a:pt x="2882900" y="165100"/>
                  </a:lnTo>
                  <a:lnTo>
                    <a:pt x="2895600" y="177800"/>
                  </a:lnTo>
                  <a:lnTo>
                    <a:pt x="2908300" y="190500"/>
                  </a:lnTo>
                  <a:lnTo>
                    <a:pt x="2921000" y="203200"/>
                  </a:lnTo>
                  <a:lnTo>
                    <a:pt x="2933700" y="215900"/>
                  </a:lnTo>
                  <a:lnTo>
                    <a:pt x="2946400" y="203200"/>
                  </a:lnTo>
                  <a:lnTo>
                    <a:pt x="2959100" y="190500"/>
                  </a:lnTo>
                  <a:lnTo>
                    <a:pt x="2946400" y="177800"/>
                  </a:lnTo>
                  <a:lnTo>
                    <a:pt x="2946400" y="165100"/>
                  </a:lnTo>
                  <a:lnTo>
                    <a:pt x="2946400" y="152400"/>
                  </a:lnTo>
                  <a:lnTo>
                    <a:pt x="2933700" y="139700"/>
                  </a:lnTo>
                  <a:lnTo>
                    <a:pt x="2933700" y="127000"/>
                  </a:lnTo>
                  <a:lnTo>
                    <a:pt x="2946400" y="114300"/>
                  </a:lnTo>
                  <a:lnTo>
                    <a:pt x="2959100" y="127000"/>
                  </a:lnTo>
                  <a:lnTo>
                    <a:pt x="2971800" y="127000"/>
                  </a:lnTo>
                  <a:lnTo>
                    <a:pt x="2984500" y="127000"/>
                  </a:lnTo>
                  <a:lnTo>
                    <a:pt x="2997200" y="114300"/>
                  </a:lnTo>
                  <a:lnTo>
                    <a:pt x="3009900" y="101600"/>
                  </a:lnTo>
                  <a:lnTo>
                    <a:pt x="3022600" y="88900"/>
                  </a:lnTo>
                  <a:lnTo>
                    <a:pt x="3022600" y="76200"/>
                  </a:lnTo>
                  <a:lnTo>
                    <a:pt x="3035300" y="63500"/>
                  </a:lnTo>
                  <a:lnTo>
                    <a:pt x="3048000" y="50800"/>
                  </a:lnTo>
                  <a:lnTo>
                    <a:pt x="3048000" y="38100"/>
                  </a:lnTo>
                  <a:lnTo>
                    <a:pt x="3060700" y="25400"/>
                  </a:lnTo>
                  <a:lnTo>
                    <a:pt x="3073400" y="12700"/>
                  </a:lnTo>
                  <a:lnTo>
                    <a:pt x="3086100" y="0"/>
                  </a:lnTo>
                  <a:lnTo>
                    <a:pt x="3098800" y="12700"/>
                  </a:lnTo>
                  <a:lnTo>
                    <a:pt x="3111500" y="12700"/>
                  </a:lnTo>
                  <a:lnTo>
                    <a:pt x="3124200" y="0"/>
                  </a:lnTo>
                  <a:lnTo>
                    <a:pt x="3136900" y="12700"/>
                  </a:lnTo>
                  <a:lnTo>
                    <a:pt x="3136900" y="25400"/>
                  </a:lnTo>
                  <a:lnTo>
                    <a:pt x="3149600" y="38100"/>
                  </a:lnTo>
                  <a:lnTo>
                    <a:pt x="3162300" y="38100"/>
                  </a:lnTo>
                  <a:lnTo>
                    <a:pt x="3175000" y="50800"/>
                  </a:lnTo>
                  <a:lnTo>
                    <a:pt x="3187700" y="63500"/>
                  </a:lnTo>
                  <a:lnTo>
                    <a:pt x="3175000" y="76200"/>
                  </a:lnTo>
                  <a:lnTo>
                    <a:pt x="3162300" y="88900"/>
                  </a:lnTo>
                  <a:lnTo>
                    <a:pt x="3162300" y="101600"/>
                  </a:lnTo>
                  <a:lnTo>
                    <a:pt x="3162300" y="114300"/>
                  </a:lnTo>
                  <a:lnTo>
                    <a:pt x="3175000" y="127000"/>
                  </a:lnTo>
                  <a:lnTo>
                    <a:pt x="3187700" y="139700"/>
                  </a:lnTo>
                  <a:lnTo>
                    <a:pt x="3200400" y="139700"/>
                  </a:lnTo>
                  <a:lnTo>
                    <a:pt x="3213100" y="152400"/>
                  </a:lnTo>
                  <a:lnTo>
                    <a:pt x="3225800" y="165100"/>
                  </a:lnTo>
                  <a:lnTo>
                    <a:pt x="3213100" y="177800"/>
                  </a:lnTo>
                  <a:lnTo>
                    <a:pt x="3213100" y="190500"/>
                  </a:lnTo>
                  <a:lnTo>
                    <a:pt x="3225800" y="203200"/>
                  </a:lnTo>
                  <a:lnTo>
                    <a:pt x="3238500" y="215900"/>
                  </a:lnTo>
                  <a:lnTo>
                    <a:pt x="3251200" y="215900"/>
                  </a:lnTo>
                  <a:lnTo>
                    <a:pt x="3263900" y="215900"/>
                  </a:lnTo>
                  <a:lnTo>
                    <a:pt x="3276600" y="215900"/>
                  </a:lnTo>
                  <a:lnTo>
                    <a:pt x="3289300" y="228600"/>
                  </a:lnTo>
                  <a:lnTo>
                    <a:pt x="3302000" y="228600"/>
                  </a:lnTo>
                  <a:lnTo>
                    <a:pt x="3314700" y="241300"/>
                  </a:lnTo>
                  <a:lnTo>
                    <a:pt x="3327400" y="241300"/>
                  </a:lnTo>
                  <a:lnTo>
                    <a:pt x="3340100" y="241300"/>
                  </a:lnTo>
                  <a:lnTo>
                    <a:pt x="3352800" y="241300"/>
                  </a:lnTo>
                  <a:lnTo>
                    <a:pt x="3365500" y="241300"/>
                  </a:lnTo>
                  <a:lnTo>
                    <a:pt x="3378200" y="241300"/>
                  </a:lnTo>
                  <a:lnTo>
                    <a:pt x="3390900" y="228600"/>
                  </a:lnTo>
                  <a:lnTo>
                    <a:pt x="3403600" y="241300"/>
                  </a:lnTo>
                  <a:lnTo>
                    <a:pt x="3416300" y="254000"/>
                  </a:lnTo>
                  <a:lnTo>
                    <a:pt x="3429000" y="254000"/>
                  </a:lnTo>
                  <a:lnTo>
                    <a:pt x="3441700" y="254000"/>
                  </a:lnTo>
                  <a:lnTo>
                    <a:pt x="3454400" y="254000"/>
                  </a:lnTo>
                  <a:lnTo>
                    <a:pt x="3467100" y="254000"/>
                  </a:lnTo>
                  <a:lnTo>
                    <a:pt x="3479800" y="254000"/>
                  </a:lnTo>
                  <a:lnTo>
                    <a:pt x="3492500" y="254000"/>
                  </a:lnTo>
                  <a:lnTo>
                    <a:pt x="3505200" y="254000"/>
                  </a:lnTo>
                  <a:lnTo>
                    <a:pt x="3517900" y="241300"/>
                  </a:lnTo>
                  <a:lnTo>
                    <a:pt x="3517900" y="228600"/>
                  </a:lnTo>
                  <a:lnTo>
                    <a:pt x="3530600" y="215900"/>
                  </a:lnTo>
                  <a:lnTo>
                    <a:pt x="3543300" y="203200"/>
                  </a:lnTo>
                  <a:lnTo>
                    <a:pt x="3556000" y="215900"/>
                  </a:lnTo>
                  <a:lnTo>
                    <a:pt x="3568700" y="228600"/>
                  </a:lnTo>
                  <a:lnTo>
                    <a:pt x="3581400" y="241300"/>
                  </a:lnTo>
                  <a:lnTo>
                    <a:pt x="3594100" y="241300"/>
                  </a:lnTo>
                  <a:lnTo>
                    <a:pt x="3606800" y="254000"/>
                  </a:lnTo>
                  <a:lnTo>
                    <a:pt x="3619500" y="254000"/>
                  </a:lnTo>
                  <a:lnTo>
                    <a:pt x="3632200" y="254000"/>
                  </a:lnTo>
                  <a:lnTo>
                    <a:pt x="3644900" y="266700"/>
                  </a:lnTo>
                  <a:lnTo>
                    <a:pt x="3657600" y="266700"/>
                  </a:lnTo>
                  <a:lnTo>
                    <a:pt x="3670300" y="279400"/>
                  </a:lnTo>
                  <a:lnTo>
                    <a:pt x="3670300" y="292100"/>
                  </a:lnTo>
                  <a:lnTo>
                    <a:pt x="3670300" y="304800"/>
                  </a:lnTo>
                  <a:lnTo>
                    <a:pt x="3657600" y="317500"/>
                  </a:lnTo>
                  <a:lnTo>
                    <a:pt x="3657600" y="330200"/>
                  </a:lnTo>
                  <a:lnTo>
                    <a:pt x="3670300" y="342900"/>
                  </a:lnTo>
                  <a:lnTo>
                    <a:pt x="3683000" y="355600"/>
                  </a:lnTo>
                  <a:lnTo>
                    <a:pt x="3695700" y="355600"/>
                  </a:lnTo>
                  <a:lnTo>
                    <a:pt x="3708400" y="368300"/>
                  </a:lnTo>
                  <a:lnTo>
                    <a:pt x="3721100" y="381000"/>
                  </a:lnTo>
                  <a:lnTo>
                    <a:pt x="3733800" y="381000"/>
                  </a:lnTo>
                  <a:lnTo>
                    <a:pt x="3746500" y="393700"/>
                  </a:lnTo>
                  <a:lnTo>
                    <a:pt x="3759200" y="393700"/>
                  </a:lnTo>
                  <a:lnTo>
                    <a:pt x="3771900" y="393700"/>
                  </a:lnTo>
                  <a:lnTo>
                    <a:pt x="3784600" y="406400"/>
                  </a:lnTo>
                  <a:lnTo>
                    <a:pt x="3797300" y="406400"/>
                  </a:lnTo>
                  <a:lnTo>
                    <a:pt x="3810000" y="406400"/>
                  </a:lnTo>
                  <a:lnTo>
                    <a:pt x="3822700" y="419100"/>
                  </a:lnTo>
                  <a:lnTo>
                    <a:pt x="3835400" y="419100"/>
                  </a:lnTo>
                  <a:lnTo>
                    <a:pt x="3848100" y="419100"/>
                  </a:lnTo>
                  <a:lnTo>
                    <a:pt x="3860800" y="419100"/>
                  </a:lnTo>
                  <a:lnTo>
                    <a:pt x="3873500" y="419100"/>
                  </a:lnTo>
                  <a:lnTo>
                    <a:pt x="3886200" y="431800"/>
                  </a:lnTo>
                  <a:lnTo>
                    <a:pt x="3898900" y="431800"/>
                  </a:lnTo>
                  <a:lnTo>
                    <a:pt x="3911600" y="431800"/>
                  </a:lnTo>
                  <a:lnTo>
                    <a:pt x="3924300" y="431800"/>
                  </a:lnTo>
                  <a:lnTo>
                    <a:pt x="3937000" y="431800"/>
                  </a:lnTo>
                  <a:lnTo>
                    <a:pt x="3949700" y="444500"/>
                  </a:lnTo>
                  <a:lnTo>
                    <a:pt x="3949700" y="457200"/>
                  </a:lnTo>
                  <a:lnTo>
                    <a:pt x="3962400" y="469900"/>
                  </a:lnTo>
                  <a:lnTo>
                    <a:pt x="3975100" y="482600"/>
                  </a:lnTo>
                  <a:lnTo>
                    <a:pt x="3987800" y="495300"/>
                  </a:lnTo>
                  <a:lnTo>
                    <a:pt x="3987800" y="508000"/>
                  </a:lnTo>
                  <a:lnTo>
                    <a:pt x="3975100" y="520700"/>
                  </a:lnTo>
                  <a:lnTo>
                    <a:pt x="3975100" y="533400"/>
                  </a:lnTo>
                  <a:lnTo>
                    <a:pt x="3987800" y="546100"/>
                  </a:lnTo>
                  <a:lnTo>
                    <a:pt x="4000500" y="558800"/>
                  </a:lnTo>
                  <a:lnTo>
                    <a:pt x="4013200" y="571500"/>
                  </a:lnTo>
                  <a:lnTo>
                    <a:pt x="4025900" y="571500"/>
                  </a:lnTo>
                  <a:lnTo>
                    <a:pt x="4038600" y="571500"/>
                  </a:lnTo>
                  <a:lnTo>
                    <a:pt x="4051300" y="571500"/>
                  </a:lnTo>
                  <a:lnTo>
                    <a:pt x="4064000" y="571500"/>
                  </a:lnTo>
                  <a:lnTo>
                    <a:pt x="4076700" y="571500"/>
                  </a:lnTo>
                  <a:lnTo>
                    <a:pt x="4089400" y="558800"/>
                  </a:lnTo>
                  <a:lnTo>
                    <a:pt x="4102100" y="558800"/>
                  </a:lnTo>
                  <a:lnTo>
                    <a:pt x="4114800" y="546100"/>
                  </a:lnTo>
                  <a:lnTo>
                    <a:pt x="4127500" y="533400"/>
                  </a:lnTo>
                  <a:lnTo>
                    <a:pt x="4140200" y="520700"/>
                  </a:lnTo>
                  <a:lnTo>
                    <a:pt x="4140200" y="508000"/>
                  </a:lnTo>
                  <a:lnTo>
                    <a:pt x="4152900" y="495300"/>
                  </a:lnTo>
                  <a:lnTo>
                    <a:pt x="4152900" y="482600"/>
                  </a:lnTo>
                  <a:lnTo>
                    <a:pt x="4165600" y="469900"/>
                  </a:lnTo>
                  <a:lnTo>
                    <a:pt x="4178300" y="482600"/>
                  </a:lnTo>
                  <a:lnTo>
                    <a:pt x="4191000" y="495300"/>
                  </a:lnTo>
                  <a:lnTo>
                    <a:pt x="4203700" y="495300"/>
                  </a:lnTo>
                  <a:lnTo>
                    <a:pt x="4216400" y="508000"/>
                  </a:lnTo>
                  <a:lnTo>
                    <a:pt x="4229100" y="520700"/>
                  </a:lnTo>
                  <a:lnTo>
                    <a:pt x="4241800" y="520700"/>
                  </a:lnTo>
                  <a:lnTo>
                    <a:pt x="4254500" y="533400"/>
                  </a:lnTo>
                  <a:lnTo>
                    <a:pt x="4267200" y="533400"/>
                  </a:lnTo>
                  <a:lnTo>
                    <a:pt x="4279900" y="546100"/>
                  </a:lnTo>
                  <a:lnTo>
                    <a:pt x="4292600" y="533400"/>
                  </a:lnTo>
                  <a:lnTo>
                    <a:pt x="4305300" y="533400"/>
                  </a:lnTo>
                  <a:lnTo>
                    <a:pt x="4318000" y="533400"/>
                  </a:lnTo>
                  <a:lnTo>
                    <a:pt x="4330700" y="520700"/>
                  </a:lnTo>
                  <a:lnTo>
                    <a:pt x="4343400" y="520700"/>
                  </a:lnTo>
                  <a:lnTo>
                    <a:pt x="4356100" y="520700"/>
                  </a:lnTo>
                  <a:lnTo>
                    <a:pt x="4368800" y="520700"/>
                  </a:lnTo>
                  <a:lnTo>
                    <a:pt x="4381500" y="508000"/>
                  </a:lnTo>
                  <a:lnTo>
                    <a:pt x="4381500" y="495300"/>
                  </a:lnTo>
                  <a:lnTo>
                    <a:pt x="4394200" y="482600"/>
                  </a:lnTo>
                  <a:lnTo>
                    <a:pt x="4406900" y="469900"/>
                  </a:lnTo>
                  <a:lnTo>
                    <a:pt x="4419600" y="469900"/>
                  </a:lnTo>
                  <a:lnTo>
                    <a:pt x="4432300" y="457200"/>
                  </a:lnTo>
                  <a:lnTo>
                    <a:pt x="4445000" y="444500"/>
                  </a:lnTo>
                  <a:lnTo>
                    <a:pt x="4457700" y="457200"/>
                  </a:lnTo>
                  <a:lnTo>
                    <a:pt x="4470400" y="457200"/>
                  </a:lnTo>
                  <a:lnTo>
                    <a:pt x="4483100" y="469900"/>
                  </a:lnTo>
                  <a:lnTo>
                    <a:pt x="4495800" y="482600"/>
                  </a:lnTo>
                  <a:lnTo>
                    <a:pt x="4508500" y="482600"/>
                  </a:lnTo>
                  <a:lnTo>
                    <a:pt x="4521200" y="495300"/>
                  </a:lnTo>
                  <a:lnTo>
                    <a:pt x="4533900" y="495300"/>
                  </a:lnTo>
                  <a:lnTo>
                    <a:pt x="4546600" y="495300"/>
                  </a:lnTo>
                  <a:lnTo>
                    <a:pt x="4559300" y="482600"/>
                  </a:lnTo>
                  <a:lnTo>
                    <a:pt x="4572000" y="469900"/>
                  </a:lnTo>
                  <a:lnTo>
                    <a:pt x="4584700" y="457200"/>
                  </a:lnTo>
                  <a:lnTo>
                    <a:pt x="4584700" y="444500"/>
                  </a:lnTo>
                  <a:lnTo>
                    <a:pt x="4597400" y="431800"/>
                  </a:lnTo>
                  <a:lnTo>
                    <a:pt x="4597400" y="419100"/>
                  </a:lnTo>
                  <a:lnTo>
                    <a:pt x="4584700" y="406400"/>
                  </a:lnTo>
                  <a:lnTo>
                    <a:pt x="4597400" y="393700"/>
                  </a:lnTo>
                  <a:lnTo>
                    <a:pt x="4597400" y="381000"/>
                  </a:lnTo>
                  <a:lnTo>
                    <a:pt x="4610100" y="368300"/>
                  </a:lnTo>
                  <a:lnTo>
                    <a:pt x="4610100" y="355600"/>
                  </a:lnTo>
                  <a:lnTo>
                    <a:pt x="4622800" y="342900"/>
                  </a:lnTo>
                  <a:lnTo>
                    <a:pt x="4622800" y="330200"/>
                  </a:lnTo>
                  <a:lnTo>
                    <a:pt x="4635500" y="317500"/>
                  </a:lnTo>
                  <a:lnTo>
                    <a:pt x="4648200" y="330200"/>
                  </a:lnTo>
                  <a:lnTo>
                    <a:pt x="4660900" y="330200"/>
                  </a:lnTo>
                  <a:lnTo>
                    <a:pt x="4673600" y="342900"/>
                  </a:lnTo>
                  <a:lnTo>
                    <a:pt x="4686300" y="355600"/>
                  </a:lnTo>
                  <a:lnTo>
                    <a:pt x="4699000" y="368300"/>
                  </a:lnTo>
                  <a:lnTo>
                    <a:pt x="4711700" y="381000"/>
                  </a:lnTo>
                  <a:lnTo>
                    <a:pt x="4724400" y="381000"/>
                  </a:lnTo>
                  <a:lnTo>
                    <a:pt x="4737100" y="393700"/>
                  </a:lnTo>
                  <a:lnTo>
                    <a:pt x="4749800" y="393700"/>
                  </a:lnTo>
                  <a:lnTo>
                    <a:pt x="4762500" y="381000"/>
                  </a:lnTo>
                  <a:lnTo>
                    <a:pt x="4775200" y="381000"/>
                  </a:lnTo>
                  <a:lnTo>
                    <a:pt x="4787900" y="381000"/>
                  </a:lnTo>
                  <a:lnTo>
                    <a:pt x="4800600" y="393700"/>
                  </a:lnTo>
                  <a:lnTo>
                    <a:pt x="4813300" y="406400"/>
                  </a:lnTo>
                  <a:lnTo>
                    <a:pt x="4826000" y="419100"/>
                  </a:lnTo>
                  <a:lnTo>
                    <a:pt x="4838700" y="419100"/>
                  </a:lnTo>
                  <a:lnTo>
                    <a:pt x="4851400" y="419100"/>
                  </a:lnTo>
                  <a:lnTo>
                    <a:pt x="4864100" y="431800"/>
                  </a:lnTo>
                  <a:lnTo>
                    <a:pt x="4864100" y="444500"/>
                  </a:lnTo>
                  <a:lnTo>
                    <a:pt x="4864100" y="457200"/>
                  </a:lnTo>
                  <a:lnTo>
                    <a:pt x="4876800" y="469900"/>
                  </a:lnTo>
                  <a:lnTo>
                    <a:pt x="4864100" y="482600"/>
                  </a:lnTo>
                  <a:lnTo>
                    <a:pt x="4876800" y="495300"/>
                  </a:lnTo>
                  <a:lnTo>
                    <a:pt x="4889500" y="508000"/>
                  </a:lnTo>
                  <a:lnTo>
                    <a:pt x="4902200" y="520700"/>
                  </a:lnTo>
                  <a:lnTo>
                    <a:pt x="4914900" y="520700"/>
                  </a:lnTo>
                  <a:lnTo>
                    <a:pt x="4927600" y="533400"/>
                  </a:lnTo>
                  <a:lnTo>
                    <a:pt x="4940300" y="533400"/>
                  </a:lnTo>
                  <a:lnTo>
                    <a:pt x="4953000" y="533400"/>
                  </a:lnTo>
                  <a:lnTo>
                    <a:pt x="4965700" y="533400"/>
                  </a:lnTo>
                  <a:lnTo>
                    <a:pt x="4978400" y="533400"/>
                  </a:lnTo>
                  <a:lnTo>
                    <a:pt x="4991100" y="520700"/>
                  </a:lnTo>
                  <a:lnTo>
                    <a:pt x="5003800" y="533400"/>
                  </a:lnTo>
                  <a:lnTo>
                    <a:pt x="5016500" y="520700"/>
                  </a:lnTo>
                  <a:lnTo>
                    <a:pt x="5029200" y="533400"/>
                  </a:lnTo>
                  <a:lnTo>
                    <a:pt x="5041900" y="546100"/>
                  </a:lnTo>
                  <a:lnTo>
                    <a:pt x="5054600" y="558800"/>
                  </a:lnTo>
                  <a:lnTo>
                    <a:pt x="5054600" y="571500"/>
                  </a:lnTo>
                  <a:lnTo>
                    <a:pt x="5041900" y="584200"/>
                  </a:lnTo>
                  <a:lnTo>
                    <a:pt x="5054600" y="596900"/>
                  </a:lnTo>
                  <a:lnTo>
                    <a:pt x="5067300" y="596900"/>
                  </a:lnTo>
                  <a:lnTo>
                    <a:pt x="5080000" y="596900"/>
                  </a:lnTo>
                  <a:lnTo>
                    <a:pt x="5092700" y="596900"/>
                  </a:lnTo>
                  <a:lnTo>
                    <a:pt x="5105400" y="609600"/>
                  </a:lnTo>
                  <a:lnTo>
                    <a:pt x="5118100" y="609600"/>
                  </a:lnTo>
                  <a:lnTo>
                    <a:pt x="5130800" y="622300"/>
                  </a:lnTo>
                  <a:lnTo>
                    <a:pt x="5143500" y="635000"/>
                  </a:lnTo>
                  <a:lnTo>
                    <a:pt x="5156200" y="647700"/>
                  </a:lnTo>
                  <a:lnTo>
                    <a:pt x="5168900" y="660400"/>
                  </a:lnTo>
                  <a:lnTo>
                    <a:pt x="5168900" y="673100"/>
                  </a:lnTo>
                  <a:lnTo>
                    <a:pt x="5156200" y="685800"/>
                  </a:lnTo>
                  <a:lnTo>
                    <a:pt x="5156200" y="698500"/>
                  </a:lnTo>
                  <a:lnTo>
                    <a:pt x="5156200" y="711200"/>
                  </a:lnTo>
                  <a:lnTo>
                    <a:pt x="5156200" y="723900"/>
                  </a:lnTo>
                  <a:lnTo>
                    <a:pt x="5143500" y="736600"/>
                  </a:lnTo>
                  <a:lnTo>
                    <a:pt x="5143500" y="749300"/>
                  </a:lnTo>
                  <a:lnTo>
                    <a:pt x="5143500" y="762000"/>
                  </a:lnTo>
                  <a:lnTo>
                    <a:pt x="5143500" y="774700"/>
                  </a:lnTo>
                  <a:lnTo>
                    <a:pt x="5130800" y="787400"/>
                  </a:lnTo>
                  <a:lnTo>
                    <a:pt x="5130800" y="800100"/>
                  </a:lnTo>
                  <a:lnTo>
                    <a:pt x="5130800" y="812800"/>
                  </a:lnTo>
                  <a:lnTo>
                    <a:pt x="5118100" y="825500"/>
                  </a:lnTo>
                  <a:lnTo>
                    <a:pt x="5130800" y="838200"/>
                  </a:lnTo>
                  <a:lnTo>
                    <a:pt x="5143500" y="850900"/>
                  </a:lnTo>
                  <a:lnTo>
                    <a:pt x="5156200" y="863600"/>
                  </a:lnTo>
                  <a:lnTo>
                    <a:pt x="5156200" y="876300"/>
                  </a:lnTo>
                  <a:lnTo>
                    <a:pt x="5168900" y="889000"/>
                  </a:lnTo>
                  <a:lnTo>
                    <a:pt x="5168900" y="901700"/>
                  </a:lnTo>
                  <a:lnTo>
                    <a:pt x="5168900" y="914400"/>
                  </a:lnTo>
                  <a:lnTo>
                    <a:pt x="5181600" y="927100"/>
                  </a:lnTo>
                  <a:lnTo>
                    <a:pt x="5181600" y="939800"/>
                  </a:lnTo>
                  <a:lnTo>
                    <a:pt x="5181600" y="952500"/>
                  </a:lnTo>
                  <a:lnTo>
                    <a:pt x="5181600" y="965200"/>
                  </a:lnTo>
                  <a:lnTo>
                    <a:pt x="5194300" y="977900"/>
                  </a:lnTo>
                  <a:lnTo>
                    <a:pt x="5207000" y="990600"/>
                  </a:lnTo>
                  <a:lnTo>
                    <a:pt x="5219700" y="990600"/>
                  </a:lnTo>
                  <a:lnTo>
                    <a:pt x="5232400" y="1003300"/>
                  </a:lnTo>
                  <a:lnTo>
                    <a:pt x="5245100" y="1016000"/>
                  </a:lnTo>
                  <a:lnTo>
                    <a:pt x="5257800" y="1003300"/>
                  </a:lnTo>
                  <a:lnTo>
                    <a:pt x="5270500" y="1003300"/>
                  </a:lnTo>
                  <a:lnTo>
                    <a:pt x="5283200" y="1003300"/>
                  </a:lnTo>
                  <a:lnTo>
                    <a:pt x="5295900" y="1003300"/>
                  </a:lnTo>
                  <a:lnTo>
                    <a:pt x="5308600" y="990600"/>
                  </a:lnTo>
                  <a:lnTo>
                    <a:pt x="5321300" y="990600"/>
                  </a:lnTo>
                  <a:lnTo>
                    <a:pt x="5334000" y="990600"/>
                  </a:lnTo>
                  <a:lnTo>
                    <a:pt x="5346700" y="990600"/>
                  </a:lnTo>
                  <a:lnTo>
                    <a:pt x="5359400" y="990600"/>
                  </a:lnTo>
                  <a:lnTo>
                    <a:pt x="5372100" y="1003300"/>
                  </a:lnTo>
                  <a:lnTo>
                    <a:pt x="5372100" y="1016000"/>
                  </a:lnTo>
                  <a:lnTo>
                    <a:pt x="5372100" y="1028700"/>
                  </a:lnTo>
                  <a:lnTo>
                    <a:pt x="5372100" y="1041400"/>
                  </a:lnTo>
                  <a:lnTo>
                    <a:pt x="5384800" y="1054100"/>
                  </a:lnTo>
                  <a:lnTo>
                    <a:pt x="5397500" y="1066800"/>
                  </a:lnTo>
                  <a:lnTo>
                    <a:pt x="5410200" y="1079500"/>
                  </a:lnTo>
                  <a:lnTo>
                    <a:pt x="5422900" y="1079500"/>
                  </a:lnTo>
                  <a:lnTo>
                    <a:pt x="5435600" y="1092200"/>
                  </a:lnTo>
                  <a:lnTo>
                    <a:pt x="5448300" y="1104900"/>
                  </a:lnTo>
                  <a:lnTo>
                    <a:pt x="5461000" y="1117600"/>
                  </a:lnTo>
                  <a:lnTo>
                    <a:pt x="5473700" y="1130300"/>
                  </a:lnTo>
                  <a:lnTo>
                    <a:pt x="5486400" y="1130300"/>
                  </a:lnTo>
                  <a:lnTo>
                    <a:pt x="5499100" y="1130300"/>
                  </a:lnTo>
                  <a:lnTo>
                    <a:pt x="5511800" y="1117600"/>
                  </a:lnTo>
                  <a:lnTo>
                    <a:pt x="5524500" y="1117600"/>
                  </a:lnTo>
                  <a:lnTo>
                    <a:pt x="5537200" y="1117600"/>
                  </a:lnTo>
                  <a:lnTo>
                    <a:pt x="5549900" y="1117600"/>
                  </a:lnTo>
                  <a:lnTo>
                    <a:pt x="5562600" y="1117600"/>
                  </a:lnTo>
                  <a:lnTo>
                    <a:pt x="5575300" y="1117600"/>
                  </a:lnTo>
                  <a:lnTo>
                    <a:pt x="5588000" y="1130300"/>
                  </a:lnTo>
                  <a:lnTo>
                    <a:pt x="5600700" y="1130300"/>
                  </a:lnTo>
                  <a:lnTo>
                    <a:pt x="5613400" y="1143000"/>
                  </a:lnTo>
                  <a:lnTo>
                    <a:pt x="5613400" y="1155700"/>
                  </a:lnTo>
                  <a:lnTo>
                    <a:pt x="5613400" y="1168400"/>
                  </a:lnTo>
                  <a:lnTo>
                    <a:pt x="5626100" y="1181100"/>
                  </a:lnTo>
                  <a:lnTo>
                    <a:pt x="5626100" y="1193800"/>
                  </a:lnTo>
                  <a:lnTo>
                    <a:pt x="5626100" y="1206500"/>
                  </a:lnTo>
                  <a:lnTo>
                    <a:pt x="5626100" y="1219200"/>
                  </a:lnTo>
                  <a:lnTo>
                    <a:pt x="5626100" y="1231900"/>
                  </a:lnTo>
                  <a:lnTo>
                    <a:pt x="5626100" y="1244600"/>
                  </a:lnTo>
                  <a:lnTo>
                    <a:pt x="5638800" y="1257300"/>
                  </a:lnTo>
                  <a:lnTo>
                    <a:pt x="5638800" y="1270000"/>
                  </a:lnTo>
                  <a:lnTo>
                    <a:pt x="5626100" y="1282700"/>
                  </a:lnTo>
                  <a:lnTo>
                    <a:pt x="5613400" y="1282700"/>
                  </a:lnTo>
                  <a:lnTo>
                    <a:pt x="5600700" y="1282700"/>
                  </a:lnTo>
                  <a:lnTo>
                    <a:pt x="5588000" y="1295400"/>
                  </a:lnTo>
                  <a:lnTo>
                    <a:pt x="5575300" y="1308100"/>
                  </a:lnTo>
                  <a:lnTo>
                    <a:pt x="5575300" y="1320800"/>
                  </a:lnTo>
                  <a:lnTo>
                    <a:pt x="5575300" y="1333500"/>
                  </a:lnTo>
                  <a:lnTo>
                    <a:pt x="5575300" y="1346200"/>
                  </a:lnTo>
                  <a:lnTo>
                    <a:pt x="5575300" y="1358900"/>
                  </a:lnTo>
                  <a:lnTo>
                    <a:pt x="5588000" y="1371600"/>
                  </a:lnTo>
                  <a:lnTo>
                    <a:pt x="5600700" y="1384300"/>
                  </a:lnTo>
                  <a:lnTo>
                    <a:pt x="5588000" y="1397000"/>
                  </a:lnTo>
                  <a:lnTo>
                    <a:pt x="5575300" y="1397000"/>
                  </a:lnTo>
                  <a:lnTo>
                    <a:pt x="5562600" y="1409700"/>
                  </a:lnTo>
                  <a:lnTo>
                    <a:pt x="5549900" y="1422400"/>
                  </a:lnTo>
                  <a:lnTo>
                    <a:pt x="5537200" y="1435100"/>
                  </a:lnTo>
                  <a:lnTo>
                    <a:pt x="5524500" y="1447800"/>
                  </a:lnTo>
                  <a:lnTo>
                    <a:pt x="5511800" y="1460500"/>
                  </a:lnTo>
                  <a:lnTo>
                    <a:pt x="5499100" y="1473200"/>
                  </a:lnTo>
                  <a:lnTo>
                    <a:pt x="5486400" y="1485900"/>
                  </a:lnTo>
                  <a:lnTo>
                    <a:pt x="5473700" y="1485900"/>
                  </a:lnTo>
                  <a:lnTo>
                    <a:pt x="5461000" y="1498600"/>
                  </a:lnTo>
                  <a:lnTo>
                    <a:pt x="5473700" y="1511300"/>
                  </a:lnTo>
                  <a:lnTo>
                    <a:pt x="5486400" y="1524000"/>
                  </a:lnTo>
                  <a:lnTo>
                    <a:pt x="5486400" y="1536700"/>
                  </a:lnTo>
                  <a:lnTo>
                    <a:pt x="5499100" y="1549400"/>
                  </a:lnTo>
                  <a:lnTo>
                    <a:pt x="5511800" y="1562100"/>
                  </a:lnTo>
                  <a:lnTo>
                    <a:pt x="5524500" y="1574800"/>
                  </a:lnTo>
                  <a:lnTo>
                    <a:pt x="5537200" y="1587500"/>
                  </a:lnTo>
                  <a:lnTo>
                    <a:pt x="5549900" y="1600200"/>
                  </a:lnTo>
                  <a:lnTo>
                    <a:pt x="5562600" y="1600200"/>
                  </a:lnTo>
                  <a:lnTo>
                    <a:pt x="5575300" y="1600200"/>
                  </a:lnTo>
                  <a:lnTo>
                    <a:pt x="5588000" y="1600200"/>
                  </a:lnTo>
                  <a:lnTo>
                    <a:pt x="5600700" y="1612900"/>
                  </a:lnTo>
                  <a:lnTo>
                    <a:pt x="5613400" y="1625600"/>
                  </a:lnTo>
                  <a:lnTo>
                    <a:pt x="5626100" y="1638300"/>
                  </a:lnTo>
                  <a:lnTo>
                    <a:pt x="5638800" y="1651000"/>
                  </a:lnTo>
                  <a:lnTo>
                    <a:pt x="5651500" y="1663700"/>
                  </a:lnTo>
                  <a:lnTo>
                    <a:pt x="5651500" y="1676400"/>
                  </a:lnTo>
                  <a:lnTo>
                    <a:pt x="5651500" y="1689100"/>
                  </a:lnTo>
                  <a:lnTo>
                    <a:pt x="5651500" y="1701800"/>
                  </a:lnTo>
                  <a:lnTo>
                    <a:pt x="5651500" y="1714500"/>
                  </a:lnTo>
                  <a:lnTo>
                    <a:pt x="5664200" y="1727200"/>
                  </a:lnTo>
                  <a:lnTo>
                    <a:pt x="5676900" y="1727200"/>
                  </a:lnTo>
                  <a:lnTo>
                    <a:pt x="5689600" y="1727200"/>
                  </a:lnTo>
                  <a:lnTo>
                    <a:pt x="5702300" y="1739900"/>
                  </a:lnTo>
                  <a:lnTo>
                    <a:pt x="5689600" y="1752600"/>
                  </a:lnTo>
                  <a:lnTo>
                    <a:pt x="5676900" y="1752600"/>
                  </a:lnTo>
                  <a:lnTo>
                    <a:pt x="5664200" y="1752600"/>
                  </a:lnTo>
                  <a:lnTo>
                    <a:pt x="5651500" y="1765300"/>
                  </a:lnTo>
                  <a:lnTo>
                    <a:pt x="5638800" y="1765300"/>
                  </a:lnTo>
                  <a:lnTo>
                    <a:pt x="5626100" y="1778000"/>
                  </a:lnTo>
                  <a:lnTo>
                    <a:pt x="5613400" y="1778000"/>
                  </a:lnTo>
                  <a:lnTo>
                    <a:pt x="5600700" y="1790700"/>
                  </a:lnTo>
                  <a:lnTo>
                    <a:pt x="5588000" y="1790700"/>
                  </a:lnTo>
                  <a:lnTo>
                    <a:pt x="5575300" y="1790700"/>
                  </a:lnTo>
                  <a:lnTo>
                    <a:pt x="5562600" y="1803400"/>
                  </a:lnTo>
                  <a:lnTo>
                    <a:pt x="5575300" y="1816100"/>
                  </a:lnTo>
                  <a:lnTo>
                    <a:pt x="5575300" y="1828800"/>
                  </a:lnTo>
                  <a:lnTo>
                    <a:pt x="5575300" y="1841500"/>
                  </a:lnTo>
                  <a:lnTo>
                    <a:pt x="5575300" y="1854200"/>
                  </a:lnTo>
                  <a:lnTo>
                    <a:pt x="5575300" y="1866900"/>
                  </a:lnTo>
                  <a:lnTo>
                    <a:pt x="5588000" y="1879600"/>
                  </a:lnTo>
                  <a:lnTo>
                    <a:pt x="5600700" y="1892300"/>
                  </a:lnTo>
                  <a:lnTo>
                    <a:pt x="5613400" y="1892300"/>
                  </a:lnTo>
                  <a:lnTo>
                    <a:pt x="5626100" y="1892300"/>
                  </a:lnTo>
                  <a:lnTo>
                    <a:pt x="5638800" y="1892300"/>
                  </a:lnTo>
                  <a:lnTo>
                    <a:pt x="5651500" y="1892300"/>
                  </a:lnTo>
                  <a:lnTo>
                    <a:pt x="5664200" y="1879600"/>
                  </a:lnTo>
                  <a:lnTo>
                    <a:pt x="5676900" y="1879600"/>
                  </a:lnTo>
                  <a:lnTo>
                    <a:pt x="5689600" y="1866900"/>
                  </a:lnTo>
                  <a:lnTo>
                    <a:pt x="5702300" y="1854200"/>
                  </a:lnTo>
                  <a:lnTo>
                    <a:pt x="5715000" y="1866900"/>
                  </a:lnTo>
                  <a:lnTo>
                    <a:pt x="5727700" y="1866900"/>
                  </a:lnTo>
                  <a:lnTo>
                    <a:pt x="5740400" y="1879600"/>
                  </a:lnTo>
                  <a:lnTo>
                    <a:pt x="5753100" y="1892300"/>
                  </a:lnTo>
                  <a:lnTo>
                    <a:pt x="5753100" y="1905000"/>
                  </a:lnTo>
                  <a:lnTo>
                    <a:pt x="5753100" y="1917700"/>
                  </a:lnTo>
                  <a:lnTo>
                    <a:pt x="5753100" y="1930400"/>
                  </a:lnTo>
                  <a:lnTo>
                    <a:pt x="5740400" y="1943100"/>
                  </a:lnTo>
                  <a:lnTo>
                    <a:pt x="5727700" y="1943100"/>
                  </a:lnTo>
                  <a:lnTo>
                    <a:pt x="5715000" y="1955800"/>
                  </a:lnTo>
                  <a:lnTo>
                    <a:pt x="5715000" y="1968500"/>
                  </a:lnTo>
                  <a:lnTo>
                    <a:pt x="5727700" y="1981200"/>
                  </a:lnTo>
                  <a:lnTo>
                    <a:pt x="5740400" y="1993900"/>
                  </a:lnTo>
                  <a:lnTo>
                    <a:pt x="5753100" y="1981200"/>
                  </a:lnTo>
                  <a:lnTo>
                    <a:pt x="5765800" y="1981200"/>
                  </a:lnTo>
                  <a:lnTo>
                    <a:pt x="5778500" y="1981200"/>
                  </a:lnTo>
                  <a:lnTo>
                    <a:pt x="5791200" y="1981200"/>
                  </a:lnTo>
                  <a:lnTo>
                    <a:pt x="5803900" y="1968500"/>
                  </a:lnTo>
                  <a:lnTo>
                    <a:pt x="5803900" y="1955800"/>
                  </a:lnTo>
                  <a:lnTo>
                    <a:pt x="5803900" y="1943100"/>
                  </a:lnTo>
                  <a:lnTo>
                    <a:pt x="5816600" y="1930400"/>
                  </a:lnTo>
                  <a:lnTo>
                    <a:pt x="5829300" y="1943100"/>
                  </a:lnTo>
                  <a:lnTo>
                    <a:pt x="5842000" y="1943100"/>
                  </a:lnTo>
                  <a:lnTo>
                    <a:pt x="5854700" y="1943100"/>
                  </a:lnTo>
                  <a:lnTo>
                    <a:pt x="5867400" y="1943100"/>
                  </a:lnTo>
                  <a:lnTo>
                    <a:pt x="5880100" y="1930400"/>
                  </a:lnTo>
                  <a:lnTo>
                    <a:pt x="5892800" y="1930400"/>
                  </a:lnTo>
                  <a:lnTo>
                    <a:pt x="5905500" y="1930400"/>
                  </a:lnTo>
                  <a:lnTo>
                    <a:pt x="5918200" y="1917700"/>
                  </a:lnTo>
                  <a:lnTo>
                    <a:pt x="5930900" y="1905000"/>
                  </a:lnTo>
                  <a:lnTo>
                    <a:pt x="5930900" y="1892300"/>
                  </a:lnTo>
                  <a:lnTo>
                    <a:pt x="5930900" y="1879600"/>
                  </a:lnTo>
                  <a:lnTo>
                    <a:pt x="5930900" y="1866900"/>
                  </a:lnTo>
                  <a:lnTo>
                    <a:pt x="5943600" y="1854200"/>
                  </a:lnTo>
                  <a:lnTo>
                    <a:pt x="5956300" y="1841500"/>
                  </a:lnTo>
                  <a:lnTo>
                    <a:pt x="5969000" y="1828800"/>
                  </a:lnTo>
                  <a:lnTo>
                    <a:pt x="5981700" y="1841500"/>
                  </a:lnTo>
                  <a:lnTo>
                    <a:pt x="5981700" y="1854200"/>
                  </a:lnTo>
                  <a:lnTo>
                    <a:pt x="5994400" y="1866900"/>
                  </a:lnTo>
                  <a:lnTo>
                    <a:pt x="5994400" y="1879600"/>
                  </a:lnTo>
                  <a:lnTo>
                    <a:pt x="6007100" y="1892300"/>
                  </a:lnTo>
                  <a:lnTo>
                    <a:pt x="6019800" y="1892300"/>
                  </a:lnTo>
                  <a:lnTo>
                    <a:pt x="6032500" y="1879600"/>
                  </a:lnTo>
                  <a:lnTo>
                    <a:pt x="6045200" y="1866900"/>
                  </a:lnTo>
                  <a:lnTo>
                    <a:pt x="6045200" y="1854200"/>
                  </a:lnTo>
                  <a:lnTo>
                    <a:pt x="6045200" y="1841500"/>
                  </a:lnTo>
                  <a:lnTo>
                    <a:pt x="6057900" y="1828800"/>
                  </a:lnTo>
                  <a:lnTo>
                    <a:pt x="6070600" y="1828800"/>
                  </a:lnTo>
                  <a:lnTo>
                    <a:pt x="6083300" y="1828800"/>
                  </a:lnTo>
                  <a:lnTo>
                    <a:pt x="6096000" y="1828800"/>
                  </a:lnTo>
                  <a:lnTo>
                    <a:pt x="6108700" y="1841500"/>
                  </a:lnTo>
                  <a:lnTo>
                    <a:pt x="6121400" y="1854200"/>
                  </a:lnTo>
                  <a:lnTo>
                    <a:pt x="6121400" y="1866900"/>
                  </a:lnTo>
                  <a:lnTo>
                    <a:pt x="6134100" y="1879600"/>
                  </a:lnTo>
                  <a:lnTo>
                    <a:pt x="6146800" y="1879600"/>
                  </a:lnTo>
                  <a:lnTo>
                    <a:pt x="6159500" y="1879600"/>
                  </a:lnTo>
                  <a:lnTo>
                    <a:pt x="6172200" y="1879600"/>
                  </a:lnTo>
                  <a:lnTo>
                    <a:pt x="6184900" y="1879600"/>
                  </a:lnTo>
                  <a:lnTo>
                    <a:pt x="6197600" y="1879600"/>
                  </a:lnTo>
                  <a:lnTo>
                    <a:pt x="6210300" y="1892300"/>
                  </a:lnTo>
                  <a:lnTo>
                    <a:pt x="6197600" y="1905000"/>
                  </a:lnTo>
                  <a:lnTo>
                    <a:pt x="6197600" y="1917700"/>
                  </a:lnTo>
                  <a:lnTo>
                    <a:pt x="6197600" y="1930400"/>
                  </a:lnTo>
                  <a:lnTo>
                    <a:pt x="6210300" y="1943100"/>
                  </a:lnTo>
                  <a:lnTo>
                    <a:pt x="6223000" y="1955800"/>
                  </a:lnTo>
                  <a:lnTo>
                    <a:pt x="6235700" y="1968500"/>
                  </a:lnTo>
                  <a:lnTo>
                    <a:pt x="6223000" y="1981200"/>
                  </a:lnTo>
                  <a:lnTo>
                    <a:pt x="6223000" y="1993900"/>
                  </a:lnTo>
                  <a:lnTo>
                    <a:pt x="6210300" y="2006600"/>
                  </a:lnTo>
                  <a:lnTo>
                    <a:pt x="6223000" y="2019300"/>
                  </a:lnTo>
                  <a:lnTo>
                    <a:pt x="6235700" y="2032000"/>
                  </a:lnTo>
                  <a:lnTo>
                    <a:pt x="6248400" y="2044700"/>
                  </a:lnTo>
                  <a:lnTo>
                    <a:pt x="6261100" y="2044700"/>
                  </a:lnTo>
                  <a:lnTo>
                    <a:pt x="6273800" y="2057400"/>
                  </a:lnTo>
                  <a:lnTo>
                    <a:pt x="6286500" y="2044700"/>
                  </a:lnTo>
                  <a:lnTo>
                    <a:pt x="6299200" y="2057400"/>
                  </a:lnTo>
                  <a:lnTo>
                    <a:pt x="6311900" y="2057400"/>
                  </a:lnTo>
                  <a:lnTo>
                    <a:pt x="6324600" y="2057400"/>
                  </a:lnTo>
                  <a:lnTo>
                    <a:pt x="6337300" y="2057400"/>
                  </a:lnTo>
                  <a:lnTo>
                    <a:pt x="6350000" y="2057400"/>
                  </a:lnTo>
                  <a:lnTo>
                    <a:pt x="6362700" y="2070100"/>
                  </a:lnTo>
                  <a:lnTo>
                    <a:pt x="6375400" y="2070100"/>
                  </a:lnTo>
                  <a:lnTo>
                    <a:pt x="6388100" y="2070100"/>
                  </a:lnTo>
                  <a:lnTo>
                    <a:pt x="6400800" y="2070100"/>
                  </a:lnTo>
                  <a:lnTo>
                    <a:pt x="6413500" y="2070100"/>
                  </a:lnTo>
                  <a:lnTo>
                    <a:pt x="6426200" y="2082800"/>
                  </a:lnTo>
                  <a:lnTo>
                    <a:pt x="6438900" y="2082800"/>
                  </a:lnTo>
                  <a:lnTo>
                    <a:pt x="6451600" y="2095500"/>
                  </a:lnTo>
                  <a:lnTo>
                    <a:pt x="6438900" y="2108200"/>
                  </a:lnTo>
                  <a:lnTo>
                    <a:pt x="6451600" y="2120900"/>
                  </a:lnTo>
                  <a:lnTo>
                    <a:pt x="6464300" y="2133600"/>
                  </a:lnTo>
                  <a:lnTo>
                    <a:pt x="6464300" y="2146300"/>
                  </a:lnTo>
                  <a:lnTo>
                    <a:pt x="6477000" y="2159000"/>
                  </a:lnTo>
                  <a:lnTo>
                    <a:pt x="6477000" y="2171700"/>
                  </a:lnTo>
                  <a:lnTo>
                    <a:pt x="6477000" y="2184400"/>
                  </a:lnTo>
                  <a:lnTo>
                    <a:pt x="6489700" y="2197100"/>
                  </a:lnTo>
                  <a:lnTo>
                    <a:pt x="6489700" y="2209800"/>
                  </a:lnTo>
                  <a:lnTo>
                    <a:pt x="6502400" y="2222500"/>
                  </a:lnTo>
                  <a:lnTo>
                    <a:pt x="6515100" y="2222500"/>
                  </a:lnTo>
                  <a:lnTo>
                    <a:pt x="6527800" y="2235200"/>
                  </a:lnTo>
                  <a:lnTo>
                    <a:pt x="6527800" y="2247900"/>
                  </a:lnTo>
                  <a:lnTo>
                    <a:pt x="6527800" y="2260600"/>
                  </a:lnTo>
                  <a:lnTo>
                    <a:pt x="6515100" y="2273300"/>
                  </a:lnTo>
                  <a:lnTo>
                    <a:pt x="6515100" y="2286000"/>
                  </a:lnTo>
                  <a:lnTo>
                    <a:pt x="6515100" y="2298700"/>
                  </a:lnTo>
                  <a:lnTo>
                    <a:pt x="6527800" y="2311400"/>
                  </a:lnTo>
                  <a:lnTo>
                    <a:pt x="6540500" y="2324100"/>
                  </a:lnTo>
                  <a:lnTo>
                    <a:pt x="6553200" y="2336800"/>
                  </a:lnTo>
                  <a:lnTo>
                    <a:pt x="6540500" y="2349500"/>
                  </a:lnTo>
                  <a:lnTo>
                    <a:pt x="6527800" y="2362200"/>
                  </a:lnTo>
                  <a:lnTo>
                    <a:pt x="6515100" y="2349500"/>
                  </a:lnTo>
                  <a:lnTo>
                    <a:pt x="6502400" y="2349500"/>
                  </a:lnTo>
                  <a:lnTo>
                    <a:pt x="6489700" y="2349500"/>
                  </a:lnTo>
                  <a:lnTo>
                    <a:pt x="6477000" y="2349500"/>
                  </a:lnTo>
                  <a:lnTo>
                    <a:pt x="6464300" y="2349500"/>
                  </a:lnTo>
                  <a:lnTo>
                    <a:pt x="6451600" y="2349500"/>
                  </a:lnTo>
                  <a:lnTo>
                    <a:pt x="6438900" y="2336800"/>
                  </a:lnTo>
                  <a:lnTo>
                    <a:pt x="6426200" y="2349500"/>
                  </a:lnTo>
                  <a:lnTo>
                    <a:pt x="6413500" y="2362200"/>
                  </a:lnTo>
                  <a:lnTo>
                    <a:pt x="6426200" y="2374900"/>
                  </a:lnTo>
                  <a:lnTo>
                    <a:pt x="6438900" y="2387600"/>
                  </a:lnTo>
                  <a:lnTo>
                    <a:pt x="6451600" y="2387600"/>
                  </a:lnTo>
                  <a:lnTo>
                    <a:pt x="6464300" y="2400300"/>
                  </a:lnTo>
                  <a:lnTo>
                    <a:pt x="6464300" y="2413000"/>
                  </a:lnTo>
                  <a:lnTo>
                    <a:pt x="6464300" y="2425700"/>
                  </a:lnTo>
                  <a:lnTo>
                    <a:pt x="6464300" y="2438400"/>
                  </a:lnTo>
                  <a:lnTo>
                    <a:pt x="6464300" y="2451100"/>
                  </a:lnTo>
                  <a:lnTo>
                    <a:pt x="6464300" y="2463800"/>
                  </a:lnTo>
                  <a:lnTo>
                    <a:pt x="6477000" y="2476500"/>
                  </a:lnTo>
                  <a:lnTo>
                    <a:pt x="6477000" y="2489200"/>
                  </a:lnTo>
                  <a:lnTo>
                    <a:pt x="6477000" y="25019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6" name="12"/>
            <p:cNvSpPr/>
            <p:nvPr/>
          </p:nvSpPr>
          <p:spPr>
            <a:xfrm>
              <a:off x="2504440" y="3601720"/>
              <a:ext cx="1277620" cy="1099820"/>
            </a:xfrm>
            <a:custGeom>
              <a:avLst/>
              <a:gdLst/>
              <a:ahLst/>
              <a:cxnLst/>
              <a:rect l="0" t="0" r="0" b="0"/>
              <a:pathLst>
                <a:path w="6388101" h="5499101">
                  <a:moveTo>
                    <a:pt x="5880100" y="2946400"/>
                  </a:moveTo>
                  <a:lnTo>
                    <a:pt x="5880100" y="2959100"/>
                  </a:lnTo>
                  <a:lnTo>
                    <a:pt x="5867400" y="2971800"/>
                  </a:lnTo>
                  <a:lnTo>
                    <a:pt x="5880100" y="2984500"/>
                  </a:lnTo>
                  <a:lnTo>
                    <a:pt x="5892800" y="2997200"/>
                  </a:lnTo>
                  <a:lnTo>
                    <a:pt x="5892800" y="3009900"/>
                  </a:lnTo>
                  <a:lnTo>
                    <a:pt x="5905500" y="3022600"/>
                  </a:lnTo>
                  <a:lnTo>
                    <a:pt x="5905500" y="3035300"/>
                  </a:lnTo>
                  <a:lnTo>
                    <a:pt x="5918200" y="3048000"/>
                  </a:lnTo>
                  <a:lnTo>
                    <a:pt x="5918200" y="3060700"/>
                  </a:lnTo>
                  <a:lnTo>
                    <a:pt x="5930900" y="3073400"/>
                  </a:lnTo>
                  <a:lnTo>
                    <a:pt x="5943600" y="3086100"/>
                  </a:lnTo>
                  <a:lnTo>
                    <a:pt x="5956300" y="3086100"/>
                  </a:lnTo>
                  <a:lnTo>
                    <a:pt x="5969000" y="3098800"/>
                  </a:lnTo>
                  <a:lnTo>
                    <a:pt x="5981700" y="3111500"/>
                  </a:lnTo>
                  <a:lnTo>
                    <a:pt x="5994400" y="3111500"/>
                  </a:lnTo>
                  <a:lnTo>
                    <a:pt x="6007100" y="3124200"/>
                  </a:lnTo>
                  <a:lnTo>
                    <a:pt x="6019800" y="3111500"/>
                  </a:lnTo>
                  <a:lnTo>
                    <a:pt x="6032500" y="3111500"/>
                  </a:lnTo>
                  <a:lnTo>
                    <a:pt x="6045200" y="3111500"/>
                  </a:lnTo>
                  <a:lnTo>
                    <a:pt x="6057900" y="3111500"/>
                  </a:lnTo>
                  <a:lnTo>
                    <a:pt x="6070600" y="3111500"/>
                  </a:lnTo>
                  <a:lnTo>
                    <a:pt x="6083300" y="3124200"/>
                  </a:lnTo>
                  <a:lnTo>
                    <a:pt x="6096000" y="3136900"/>
                  </a:lnTo>
                  <a:lnTo>
                    <a:pt x="6096000" y="3149600"/>
                  </a:lnTo>
                  <a:lnTo>
                    <a:pt x="6096000" y="3162300"/>
                  </a:lnTo>
                  <a:lnTo>
                    <a:pt x="6096000" y="3175000"/>
                  </a:lnTo>
                  <a:lnTo>
                    <a:pt x="6108700" y="3187700"/>
                  </a:lnTo>
                  <a:lnTo>
                    <a:pt x="6121400" y="3200400"/>
                  </a:lnTo>
                  <a:lnTo>
                    <a:pt x="6121400" y="3213100"/>
                  </a:lnTo>
                  <a:lnTo>
                    <a:pt x="6121400" y="3225800"/>
                  </a:lnTo>
                  <a:lnTo>
                    <a:pt x="6121400" y="3238500"/>
                  </a:lnTo>
                  <a:lnTo>
                    <a:pt x="6108700" y="3251200"/>
                  </a:lnTo>
                  <a:lnTo>
                    <a:pt x="6121400" y="3263900"/>
                  </a:lnTo>
                  <a:lnTo>
                    <a:pt x="6108700" y="3276600"/>
                  </a:lnTo>
                  <a:lnTo>
                    <a:pt x="6096000" y="3289300"/>
                  </a:lnTo>
                  <a:lnTo>
                    <a:pt x="6108700" y="3302000"/>
                  </a:lnTo>
                  <a:lnTo>
                    <a:pt x="6121400" y="3302000"/>
                  </a:lnTo>
                  <a:lnTo>
                    <a:pt x="6134100" y="3302000"/>
                  </a:lnTo>
                  <a:lnTo>
                    <a:pt x="6146800" y="3314700"/>
                  </a:lnTo>
                  <a:lnTo>
                    <a:pt x="6159500" y="3314700"/>
                  </a:lnTo>
                  <a:lnTo>
                    <a:pt x="6172200" y="3327400"/>
                  </a:lnTo>
                  <a:lnTo>
                    <a:pt x="6159500" y="3340100"/>
                  </a:lnTo>
                  <a:lnTo>
                    <a:pt x="6172200" y="3352800"/>
                  </a:lnTo>
                  <a:lnTo>
                    <a:pt x="6172200" y="3365500"/>
                  </a:lnTo>
                  <a:lnTo>
                    <a:pt x="6172200" y="3378200"/>
                  </a:lnTo>
                  <a:lnTo>
                    <a:pt x="6172200" y="3390900"/>
                  </a:lnTo>
                  <a:lnTo>
                    <a:pt x="6159500" y="3403600"/>
                  </a:lnTo>
                  <a:lnTo>
                    <a:pt x="6172200" y="3416300"/>
                  </a:lnTo>
                  <a:lnTo>
                    <a:pt x="6159500" y="3429000"/>
                  </a:lnTo>
                  <a:lnTo>
                    <a:pt x="6159500" y="3441700"/>
                  </a:lnTo>
                  <a:lnTo>
                    <a:pt x="6159500" y="3454400"/>
                  </a:lnTo>
                  <a:lnTo>
                    <a:pt x="6159500" y="3467100"/>
                  </a:lnTo>
                  <a:lnTo>
                    <a:pt x="6172200" y="3479800"/>
                  </a:lnTo>
                  <a:lnTo>
                    <a:pt x="6184900" y="3492500"/>
                  </a:lnTo>
                  <a:lnTo>
                    <a:pt x="6197600" y="3505200"/>
                  </a:lnTo>
                  <a:lnTo>
                    <a:pt x="6197600" y="3517900"/>
                  </a:lnTo>
                  <a:lnTo>
                    <a:pt x="6210300" y="3530600"/>
                  </a:lnTo>
                  <a:lnTo>
                    <a:pt x="6223000" y="3543300"/>
                  </a:lnTo>
                  <a:lnTo>
                    <a:pt x="6223000" y="3556000"/>
                  </a:lnTo>
                  <a:lnTo>
                    <a:pt x="6223000" y="3568700"/>
                  </a:lnTo>
                  <a:lnTo>
                    <a:pt x="6210300" y="3581400"/>
                  </a:lnTo>
                  <a:lnTo>
                    <a:pt x="6197600" y="3594100"/>
                  </a:lnTo>
                  <a:lnTo>
                    <a:pt x="6184900" y="3606800"/>
                  </a:lnTo>
                  <a:lnTo>
                    <a:pt x="6172200" y="3619500"/>
                  </a:lnTo>
                  <a:lnTo>
                    <a:pt x="6172200" y="3632200"/>
                  </a:lnTo>
                  <a:lnTo>
                    <a:pt x="6172200" y="3644900"/>
                  </a:lnTo>
                  <a:lnTo>
                    <a:pt x="6172200" y="3657600"/>
                  </a:lnTo>
                  <a:lnTo>
                    <a:pt x="6159500" y="3670300"/>
                  </a:lnTo>
                  <a:lnTo>
                    <a:pt x="6159500" y="3683000"/>
                  </a:lnTo>
                  <a:lnTo>
                    <a:pt x="6146800" y="3695700"/>
                  </a:lnTo>
                  <a:lnTo>
                    <a:pt x="6146800" y="3708400"/>
                  </a:lnTo>
                  <a:lnTo>
                    <a:pt x="6134100" y="3721100"/>
                  </a:lnTo>
                  <a:lnTo>
                    <a:pt x="6134100" y="3733800"/>
                  </a:lnTo>
                  <a:lnTo>
                    <a:pt x="6146800" y="3746500"/>
                  </a:lnTo>
                  <a:lnTo>
                    <a:pt x="6159500" y="3759200"/>
                  </a:lnTo>
                  <a:lnTo>
                    <a:pt x="6172200" y="3771900"/>
                  </a:lnTo>
                  <a:lnTo>
                    <a:pt x="6184900" y="3784600"/>
                  </a:lnTo>
                  <a:lnTo>
                    <a:pt x="6197600" y="3797300"/>
                  </a:lnTo>
                  <a:lnTo>
                    <a:pt x="6210300" y="3797300"/>
                  </a:lnTo>
                  <a:lnTo>
                    <a:pt x="6223000" y="3797300"/>
                  </a:lnTo>
                  <a:lnTo>
                    <a:pt x="6235700" y="3797300"/>
                  </a:lnTo>
                  <a:lnTo>
                    <a:pt x="6248400" y="3797300"/>
                  </a:lnTo>
                  <a:lnTo>
                    <a:pt x="6261100" y="3810000"/>
                  </a:lnTo>
                  <a:lnTo>
                    <a:pt x="6261100" y="3822700"/>
                  </a:lnTo>
                  <a:lnTo>
                    <a:pt x="6261100" y="3835400"/>
                  </a:lnTo>
                  <a:lnTo>
                    <a:pt x="6261100" y="3848100"/>
                  </a:lnTo>
                  <a:lnTo>
                    <a:pt x="6261100" y="3860800"/>
                  </a:lnTo>
                  <a:lnTo>
                    <a:pt x="6261100" y="3873500"/>
                  </a:lnTo>
                  <a:lnTo>
                    <a:pt x="6248400" y="3886200"/>
                  </a:lnTo>
                  <a:lnTo>
                    <a:pt x="6248400" y="3898900"/>
                  </a:lnTo>
                  <a:lnTo>
                    <a:pt x="6235700" y="3911600"/>
                  </a:lnTo>
                  <a:lnTo>
                    <a:pt x="6223000" y="3924300"/>
                  </a:lnTo>
                  <a:lnTo>
                    <a:pt x="6235700" y="3937000"/>
                  </a:lnTo>
                  <a:lnTo>
                    <a:pt x="6248400" y="3949700"/>
                  </a:lnTo>
                  <a:lnTo>
                    <a:pt x="6261100" y="3962400"/>
                  </a:lnTo>
                  <a:lnTo>
                    <a:pt x="6261100" y="3975100"/>
                  </a:lnTo>
                  <a:lnTo>
                    <a:pt x="6273800" y="3987800"/>
                  </a:lnTo>
                  <a:lnTo>
                    <a:pt x="6273800" y="4000500"/>
                  </a:lnTo>
                  <a:lnTo>
                    <a:pt x="6286500" y="4013200"/>
                  </a:lnTo>
                  <a:lnTo>
                    <a:pt x="6299200" y="4025900"/>
                  </a:lnTo>
                  <a:lnTo>
                    <a:pt x="6311900" y="4038600"/>
                  </a:lnTo>
                  <a:lnTo>
                    <a:pt x="6311900" y="4051300"/>
                  </a:lnTo>
                  <a:lnTo>
                    <a:pt x="6324600" y="4064000"/>
                  </a:lnTo>
                  <a:lnTo>
                    <a:pt x="6337300" y="4076700"/>
                  </a:lnTo>
                  <a:lnTo>
                    <a:pt x="6350000" y="4089400"/>
                  </a:lnTo>
                  <a:lnTo>
                    <a:pt x="6362700" y="4102100"/>
                  </a:lnTo>
                  <a:lnTo>
                    <a:pt x="6375400" y="4102100"/>
                  </a:lnTo>
                  <a:lnTo>
                    <a:pt x="6388100" y="4114800"/>
                  </a:lnTo>
                  <a:lnTo>
                    <a:pt x="6388100" y="4127500"/>
                  </a:lnTo>
                  <a:lnTo>
                    <a:pt x="6388100" y="4140200"/>
                  </a:lnTo>
                  <a:lnTo>
                    <a:pt x="6388100" y="4152900"/>
                  </a:lnTo>
                  <a:lnTo>
                    <a:pt x="6375400" y="4165600"/>
                  </a:lnTo>
                  <a:lnTo>
                    <a:pt x="6362700" y="4165600"/>
                  </a:lnTo>
                  <a:lnTo>
                    <a:pt x="6350000" y="4165600"/>
                  </a:lnTo>
                  <a:lnTo>
                    <a:pt x="6337300" y="4165600"/>
                  </a:lnTo>
                  <a:lnTo>
                    <a:pt x="6324600" y="4178300"/>
                  </a:lnTo>
                  <a:lnTo>
                    <a:pt x="6337300" y="4191000"/>
                  </a:lnTo>
                  <a:lnTo>
                    <a:pt x="6337300" y="4203700"/>
                  </a:lnTo>
                  <a:lnTo>
                    <a:pt x="6350000" y="4216400"/>
                  </a:lnTo>
                  <a:lnTo>
                    <a:pt x="6362700" y="4216400"/>
                  </a:lnTo>
                  <a:lnTo>
                    <a:pt x="6375400" y="4229100"/>
                  </a:lnTo>
                  <a:lnTo>
                    <a:pt x="6362700" y="4241800"/>
                  </a:lnTo>
                  <a:lnTo>
                    <a:pt x="6362700" y="4254500"/>
                  </a:lnTo>
                  <a:lnTo>
                    <a:pt x="6350000" y="4267200"/>
                  </a:lnTo>
                  <a:lnTo>
                    <a:pt x="6350000" y="4279900"/>
                  </a:lnTo>
                  <a:lnTo>
                    <a:pt x="6337300" y="4292600"/>
                  </a:lnTo>
                  <a:lnTo>
                    <a:pt x="6337300" y="4305300"/>
                  </a:lnTo>
                  <a:lnTo>
                    <a:pt x="6337300" y="4318000"/>
                  </a:lnTo>
                  <a:lnTo>
                    <a:pt x="6337300" y="4330700"/>
                  </a:lnTo>
                  <a:lnTo>
                    <a:pt x="6337300" y="4343400"/>
                  </a:lnTo>
                  <a:lnTo>
                    <a:pt x="6337300" y="4356100"/>
                  </a:lnTo>
                  <a:lnTo>
                    <a:pt x="6337300" y="4368800"/>
                  </a:lnTo>
                  <a:lnTo>
                    <a:pt x="6324600" y="4381500"/>
                  </a:lnTo>
                  <a:lnTo>
                    <a:pt x="6311900" y="4381500"/>
                  </a:lnTo>
                  <a:lnTo>
                    <a:pt x="6299200" y="4381500"/>
                  </a:lnTo>
                  <a:lnTo>
                    <a:pt x="6286500" y="4381500"/>
                  </a:lnTo>
                  <a:lnTo>
                    <a:pt x="6273800" y="4381500"/>
                  </a:lnTo>
                  <a:lnTo>
                    <a:pt x="6261100" y="4368800"/>
                  </a:lnTo>
                  <a:lnTo>
                    <a:pt x="6248400" y="4356100"/>
                  </a:lnTo>
                  <a:lnTo>
                    <a:pt x="6235700" y="4356100"/>
                  </a:lnTo>
                  <a:lnTo>
                    <a:pt x="6223000" y="4343400"/>
                  </a:lnTo>
                  <a:lnTo>
                    <a:pt x="6210300" y="4330700"/>
                  </a:lnTo>
                  <a:lnTo>
                    <a:pt x="6197600" y="4343400"/>
                  </a:lnTo>
                  <a:lnTo>
                    <a:pt x="6184900" y="4330700"/>
                  </a:lnTo>
                  <a:lnTo>
                    <a:pt x="6172200" y="4330700"/>
                  </a:lnTo>
                  <a:lnTo>
                    <a:pt x="6159500" y="4318000"/>
                  </a:lnTo>
                  <a:lnTo>
                    <a:pt x="6146800" y="4318000"/>
                  </a:lnTo>
                  <a:lnTo>
                    <a:pt x="6134100" y="4305300"/>
                  </a:lnTo>
                  <a:lnTo>
                    <a:pt x="6121400" y="4305300"/>
                  </a:lnTo>
                  <a:lnTo>
                    <a:pt x="6108700" y="4318000"/>
                  </a:lnTo>
                  <a:lnTo>
                    <a:pt x="6096000" y="4318000"/>
                  </a:lnTo>
                  <a:lnTo>
                    <a:pt x="6083300" y="4318000"/>
                  </a:lnTo>
                  <a:lnTo>
                    <a:pt x="6070600" y="4318000"/>
                  </a:lnTo>
                  <a:lnTo>
                    <a:pt x="6057900" y="4318000"/>
                  </a:lnTo>
                  <a:lnTo>
                    <a:pt x="6045200" y="4318000"/>
                  </a:lnTo>
                  <a:lnTo>
                    <a:pt x="6032500" y="4318000"/>
                  </a:lnTo>
                  <a:lnTo>
                    <a:pt x="6019800" y="4305300"/>
                  </a:lnTo>
                  <a:lnTo>
                    <a:pt x="6007100" y="4292600"/>
                  </a:lnTo>
                  <a:lnTo>
                    <a:pt x="5994400" y="4292600"/>
                  </a:lnTo>
                  <a:lnTo>
                    <a:pt x="5981700" y="4279900"/>
                  </a:lnTo>
                  <a:lnTo>
                    <a:pt x="5969000" y="4292600"/>
                  </a:lnTo>
                  <a:lnTo>
                    <a:pt x="5956300" y="4305300"/>
                  </a:lnTo>
                  <a:lnTo>
                    <a:pt x="5943600" y="4318000"/>
                  </a:lnTo>
                  <a:lnTo>
                    <a:pt x="5943600" y="4330700"/>
                  </a:lnTo>
                  <a:lnTo>
                    <a:pt x="5943600" y="4343400"/>
                  </a:lnTo>
                  <a:lnTo>
                    <a:pt x="5930900" y="4356100"/>
                  </a:lnTo>
                  <a:lnTo>
                    <a:pt x="5930900" y="4368800"/>
                  </a:lnTo>
                  <a:lnTo>
                    <a:pt x="5918200" y="4381500"/>
                  </a:lnTo>
                  <a:lnTo>
                    <a:pt x="5905500" y="4394200"/>
                  </a:lnTo>
                  <a:lnTo>
                    <a:pt x="5892800" y="4406900"/>
                  </a:lnTo>
                  <a:lnTo>
                    <a:pt x="5880100" y="4419600"/>
                  </a:lnTo>
                  <a:lnTo>
                    <a:pt x="5867400" y="4419600"/>
                  </a:lnTo>
                  <a:lnTo>
                    <a:pt x="5854700" y="4432300"/>
                  </a:lnTo>
                  <a:lnTo>
                    <a:pt x="5842000" y="4445000"/>
                  </a:lnTo>
                  <a:lnTo>
                    <a:pt x="5842000" y="4457700"/>
                  </a:lnTo>
                  <a:lnTo>
                    <a:pt x="5842000" y="4470400"/>
                  </a:lnTo>
                  <a:lnTo>
                    <a:pt x="5829300" y="4483100"/>
                  </a:lnTo>
                  <a:lnTo>
                    <a:pt x="5829300" y="4495800"/>
                  </a:lnTo>
                  <a:lnTo>
                    <a:pt x="5816600" y="4508500"/>
                  </a:lnTo>
                  <a:lnTo>
                    <a:pt x="5803900" y="4508500"/>
                  </a:lnTo>
                  <a:lnTo>
                    <a:pt x="5791200" y="4508500"/>
                  </a:lnTo>
                  <a:lnTo>
                    <a:pt x="5778500" y="4508500"/>
                  </a:lnTo>
                  <a:lnTo>
                    <a:pt x="5765800" y="4508500"/>
                  </a:lnTo>
                  <a:lnTo>
                    <a:pt x="5753100" y="4508500"/>
                  </a:lnTo>
                  <a:lnTo>
                    <a:pt x="5740400" y="4508500"/>
                  </a:lnTo>
                  <a:lnTo>
                    <a:pt x="5727700" y="4508500"/>
                  </a:lnTo>
                  <a:lnTo>
                    <a:pt x="5715000" y="4495800"/>
                  </a:lnTo>
                  <a:lnTo>
                    <a:pt x="5702300" y="4483100"/>
                  </a:lnTo>
                  <a:lnTo>
                    <a:pt x="5702300" y="4470400"/>
                  </a:lnTo>
                  <a:lnTo>
                    <a:pt x="5689600" y="4457700"/>
                  </a:lnTo>
                  <a:lnTo>
                    <a:pt x="5676900" y="4445000"/>
                  </a:lnTo>
                  <a:lnTo>
                    <a:pt x="5664200" y="4432300"/>
                  </a:lnTo>
                  <a:lnTo>
                    <a:pt x="5651500" y="4419600"/>
                  </a:lnTo>
                  <a:lnTo>
                    <a:pt x="5638800" y="4419600"/>
                  </a:lnTo>
                  <a:lnTo>
                    <a:pt x="5626100" y="4406900"/>
                  </a:lnTo>
                  <a:lnTo>
                    <a:pt x="5613400" y="4394200"/>
                  </a:lnTo>
                  <a:lnTo>
                    <a:pt x="5600700" y="4394200"/>
                  </a:lnTo>
                  <a:lnTo>
                    <a:pt x="5588000" y="4381500"/>
                  </a:lnTo>
                  <a:lnTo>
                    <a:pt x="5575300" y="4394200"/>
                  </a:lnTo>
                  <a:lnTo>
                    <a:pt x="5562600" y="4406900"/>
                  </a:lnTo>
                  <a:lnTo>
                    <a:pt x="5562600" y="4419600"/>
                  </a:lnTo>
                  <a:lnTo>
                    <a:pt x="5549900" y="4432300"/>
                  </a:lnTo>
                  <a:lnTo>
                    <a:pt x="5537200" y="4432300"/>
                  </a:lnTo>
                  <a:lnTo>
                    <a:pt x="5524500" y="4432300"/>
                  </a:lnTo>
                  <a:lnTo>
                    <a:pt x="5511800" y="4432300"/>
                  </a:lnTo>
                  <a:lnTo>
                    <a:pt x="5499100" y="4432300"/>
                  </a:lnTo>
                  <a:lnTo>
                    <a:pt x="5486400" y="4445000"/>
                  </a:lnTo>
                  <a:lnTo>
                    <a:pt x="5473700" y="4445000"/>
                  </a:lnTo>
                  <a:lnTo>
                    <a:pt x="5461000" y="4445000"/>
                  </a:lnTo>
                  <a:lnTo>
                    <a:pt x="5448300" y="4445000"/>
                  </a:lnTo>
                  <a:lnTo>
                    <a:pt x="5435600" y="4445000"/>
                  </a:lnTo>
                  <a:lnTo>
                    <a:pt x="5422900" y="4457700"/>
                  </a:lnTo>
                  <a:lnTo>
                    <a:pt x="5410200" y="4470400"/>
                  </a:lnTo>
                  <a:lnTo>
                    <a:pt x="5397500" y="4470400"/>
                  </a:lnTo>
                  <a:lnTo>
                    <a:pt x="5384800" y="4483100"/>
                  </a:lnTo>
                  <a:lnTo>
                    <a:pt x="5384800" y="4495800"/>
                  </a:lnTo>
                  <a:lnTo>
                    <a:pt x="5384800" y="4508500"/>
                  </a:lnTo>
                  <a:lnTo>
                    <a:pt x="5397500" y="4521200"/>
                  </a:lnTo>
                  <a:lnTo>
                    <a:pt x="5410200" y="4533900"/>
                  </a:lnTo>
                  <a:lnTo>
                    <a:pt x="5422900" y="4533900"/>
                  </a:lnTo>
                  <a:lnTo>
                    <a:pt x="5435600" y="4546600"/>
                  </a:lnTo>
                  <a:lnTo>
                    <a:pt x="5448300" y="4546600"/>
                  </a:lnTo>
                  <a:lnTo>
                    <a:pt x="5461000" y="4546600"/>
                  </a:lnTo>
                  <a:lnTo>
                    <a:pt x="5473700" y="4559300"/>
                  </a:lnTo>
                  <a:lnTo>
                    <a:pt x="5486400" y="4572000"/>
                  </a:lnTo>
                  <a:lnTo>
                    <a:pt x="5499100" y="4572000"/>
                  </a:lnTo>
                  <a:lnTo>
                    <a:pt x="5511800" y="4584700"/>
                  </a:lnTo>
                  <a:lnTo>
                    <a:pt x="5524500" y="4597400"/>
                  </a:lnTo>
                  <a:lnTo>
                    <a:pt x="5537200" y="4597400"/>
                  </a:lnTo>
                  <a:lnTo>
                    <a:pt x="5549900" y="4610100"/>
                  </a:lnTo>
                  <a:lnTo>
                    <a:pt x="5562600" y="4622800"/>
                  </a:lnTo>
                  <a:lnTo>
                    <a:pt x="5562600" y="4635500"/>
                  </a:lnTo>
                  <a:lnTo>
                    <a:pt x="5562600" y="4648200"/>
                  </a:lnTo>
                  <a:lnTo>
                    <a:pt x="5562600" y="4660900"/>
                  </a:lnTo>
                  <a:lnTo>
                    <a:pt x="5549900" y="4673600"/>
                  </a:lnTo>
                  <a:lnTo>
                    <a:pt x="5537200" y="4686300"/>
                  </a:lnTo>
                  <a:lnTo>
                    <a:pt x="5524500" y="4699000"/>
                  </a:lnTo>
                  <a:lnTo>
                    <a:pt x="5511800" y="4699000"/>
                  </a:lnTo>
                  <a:lnTo>
                    <a:pt x="5499100" y="4699000"/>
                  </a:lnTo>
                  <a:lnTo>
                    <a:pt x="5486400" y="4699000"/>
                  </a:lnTo>
                  <a:lnTo>
                    <a:pt x="5473700" y="4699000"/>
                  </a:lnTo>
                  <a:lnTo>
                    <a:pt x="5461000" y="4699000"/>
                  </a:lnTo>
                  <a:lnTo>
                    <a:pt x="5448300" y="4686300"/>
                  </a:lnTo>
                  <a:lnTo>
                    <a:pt x="5435600" y="4686300"/>
                  </a:lnTo>
                  <a:lnTo>
                    <a:pt x="5422900" y="4673600"/>
                  </a:lnTo>
                  <a:lnTo>
                    <a:pt x="5410200" y="4686300"/>
                  </a:lnTo>
                  <a:lnTo>
                    <a:pt x="5397500" y="4686300"/>
                  </a:lnTo>
                  <a:lnTo>
                    <a:pt x="5384800" y="4699000"/>
                  </a:lnTo>
                  <a:lnTo>
                    <a:pt x="5372100" y="4699000"/>
                  </a:lnTo>
                  <a:lnTo>
                    <a:pt x="5359400" y="4711700"/>
                  </a:lnTo>
                  <a:lnTo>
                    <a:pt x="5346700" y="4724400"/>
                  </a:lnTo>
                  <a:lnTo>
                    <a:pt x="5334000" y="4724400"/>
                  </a:lnTo>
                  <a:lnTo>
                    <a:pt x="5321300" y="4737100"/>
                  </a:lnTo>
                  <a:lnTo>
                    <a:pt x="5308600" y="4749800"/>
                  </a:lnTo>
                  <a:lnTo>
                    <a:pt x="5295900" y="4762500"/>
                  </a:lnTo>
                  <a:lnTo>
                    <a:pt x="5295900" y="4775200"/>
                  </a:lnTo>
                  <a:lnTo>
                    <a:pt x="5283200" y="4787900"/>
                  </a:lnTo>
                  <a:lnTo>
                    <a:pt x="5270500" y="4800600"/>
                  </a:lnTo>
                  <a:lnTo>
                    <a:pt x="5270500" y="4813300"/>
                  </a:lnTo>
                  <a:lnTo>
                    <a:pt x="5257800" y="4826000"/>
                  </a:lnTo>
                  <a:lnTo>
                    <a:pt x="5245100" y="4838700"/>
                  </a:lnTo>
                  <a:lnTo>
                    <a:pt x="5232400" y="4851400"/>
                  </a:lnTo>
                  <a:lnTo>
                    <a:pt x="5232400" y="4864100"/>
                  </a:lnTo>
                  <a:lnTo>
                    <a:pt x="5245100" y="4876800"/>
                  </a:lnTo>
                  <a:lnTo>
                    <a:pt x="5245100" y="4889500"/>
                  </a:lnTo>
                  <a:lnTo>
                    <a:pt x="5232400" y="4902200"/>
                  </a:lnTo>
                  <a:lnTo>
                    <a:pt x="5219700" y="4914900"/>
                  </a:lnTo>
                  <a:lnTo>
                    <a:pt x="5207000" y="4914900"/>
                  </a:lnTo>
                  <a:lnTo>
                    <a:pt x="5194300" y="4914900"/>
                  </a:lnTo>
                  <a:lnTo>
                    <a:pt x="5181600" y="4914900"/>
                  </a:lnTo>
                  <a:lnTo>
                    <a:pt x="5168900" y="4914900"/>
                  </a:lnTo>
                  <a:lnTo>
                    <a:pt x="5156200" y="4914900"/>
                  </a:lnTo>
                  <a:lnTo>
                    <a:pt x="5143500" y="4914900"/>
                  </a:lnTo>
                  <a:lnTo>
                    <a:pt x="5130800" y="4927600"/>
                  </a:lnTo>
                  <a:lnTo>
                    <a:pt x="5118100" y="4927600"/>
                  </a:lnTo>
                  <a:lnTo>
                    <a:pt x="5105400" y="4927600"/>
                  </a:lnTo>
                  <a:lnTo>
                    <a:pt x="5092700" y="4940300"/>
                  </a:lnTo>
                  <a:lnTo>
                    <a:pt x="5080000" y="4953000"/>
                  </a:lnTo>
                  <a:lnTo>
                    <a:pt x="5067300" y="4965700"/>
                  </a:lnTo>
                  <a:lnTo>
                    <a:pt x="5054600" y="4965700"/>
                  </a:lnTo>
                  <a:lnTo>
                    <a:pt x="5041900" y="4953000"/>
                  </a:lnTo>
                  <a:lnTo>
                    <a:pt x="5029200" y="4940300"/>
                  </a:lnTo>
                  <a:lnTo>
                    <a:pt x="5016500" y="4927600"/>
                  </a:lnTo>
                  <a:lnTo>
                    <a:pt x="5003800" y="4914900"/>
                  </a:lnTo>
                  <a:lnTo>
                    <a:pt x="5003800" y="4902200"/>
                  </a:lnTo>
                  <a:lnTo>
                    <a:pt x="4991100" y="4889500"/>
                  </a:lnTo>
                  <a:lnTo>
                    <a:pt x="5003800" y="4876800"/>
                  </a:lnTo>
                  <a:lnTo>
                    <a:pt x="4991100" y="4864100"/>
                  </a:lnTo>
                  <a:lnTo>
                    <a:pt x="4978400" y="4851400"/>
                  </a:lnTo>
                  <a:lnTo>
                    <a:pt x="4965700" y="4851400"/>
                  </a:lnTo>
                  <a:lnTo>
                    <a:pt x="4953000" y="4851400"/>
                  </a:lnTo>
                  <a:lnTo>
                    <a:pt x="4940300" y="4851400"/>
                  </a:lnTo>
                  <a:lnTo>
                    <a:pt x="4927600" y="4851400"/>
                  </a:lnTo>
                  <a:lnTo>
                    <a:pt x="4914900" y="4838700"/>
                  </a:lnTo>
                  <a:lnTo>
                    <a:pt x="4914900" y="4826000"/>
                  </a:lnTo>
                  <a:lnTo>
                    <a:pt x="4914900" y="4813300"/>
                  </a:lnTo>
                  <a:lnTo>
                    <a:pt x="4914900" y="4800600"/>
                  </a:lnTo>
                  <a:lnTo>
                    <a:pt x="4914900" y="4787900"/>
                  </a:lnTo>
                  <a:lnTo>
                    <a:pt x="4902200" y="4775200"/>
                  </a:lnTo>
                  <a:lnTo>
                    <a:pt x="4889500" y="4762500"/>
                  </a:lnTo>
                  <a:lnTo>
                    <a:pt x="4876800" y="4749800"/>
                  </a:lnTo>
                  <a:lnTo>
                    <a:pt x="4864100" y="4749800"/>
                  </a:lnTo>
                  <a:lnTo>
                    <a:pt x="4851400" y="4762500"/>
                  </a:lnTo>
                  <a:lnTo>
                    <a:pt x="4838700" y="4775200"/>
                  </a:lnTo>
                  <a:lnTo>
                    <a:pt x="4826000" y="4787900"/>
                  </a:lnTo>
                  <a:lnTo>
                    <a:pt x="4813300" y="4800600"/>
                  </a:lnTo>
                  <a:lnTo>
                    <a:pt x="4800600" y="4800600"/>
                  </a:lnTo>
                  <a:lnTo>
                    <a:pt x="4787900" y="4800600"/>
                  </a:lnTo>
                  <a:lnTo>
                    <a:pt x="4775200" y="4787900"/>
                  </a:lnTo>
                  <a:lnTo>
                    <a:pt x="4762500" y="4775200"/>
                  </a:lnTo>
                  <a:lnTo>
                    <a:pt x="4749800" y="4762500"/>
                  </a:lnTo>
                  <a:lnTo>
                    <a:pt x="4737100" y="4775200"/>
                  </a:lnTo>
                  <a:lnTo>
                    <a:pt x="4724400" y="4775200"/>
                  </a:lnTo>
                  <a:lnTo>
                    <a:pt x="4711700" y="4762500"/>
                  </a:lnTo>
                  <a:lnTo>
                    <a:pt x="4724400" y="4749800"/>
                  </a:lnTo>
                  <a:lnTo>
                    <a:pt x="4724400" y="4737100"/>
                  </a:lnTo>
                  <a:lnTo>
                    <a:pt x="4737100" y="4724400"/>
                  </a:lnTo>
                  <a:lnTo>
                    <a:pt x="4737100" y="4711700"/>
                  </a:lnTo>
                  <a:lnTo>
                    <a:pt x="4724400" y="4699000"/>
                  </a:lnTo>
                  <a:lnTo>
                    <a:pt x="4711700" y="4711700"/>
                  </a:lnTo>
                  <a:lnTo>
                    <a:pt x="4699000" y="4711700"/>
                  </a:lnTo>
                  <a:lnTo>
                    <a:pt x="4686300" y="4711700"/>
                  </a:lnTo>
                  <a:lnTo>
                    <a:pt x="4673600" y="4699000"/>
                  </a:lnTo>
                  <a:lnTo>
                    <a:pt x="4660900" y="4686300"/>
                  </a:lnTo>
                  <a:lnTo>
                    <a:pt x="4673600" y="4673600"/>
                  </a:lnTo>
                  <a:lnTo>
                    <a:pt x="4673600" y="4660900"/>
                  </a:lnTo>
                  <a:lnTo>
                    <a:pt x="4660900" y="4648200"/>
                  </a:lnTo>
                  <a:lnTo>
                    <a:pt x="4648200" y="4660900"/>
                  </a:lnTo>
                  <a:lnTo>
                    <a:pt x="4635500" y="4660900"/>
                  </a:lnTo>
                  <a:lnTo>
                    <a:pt x="4622800" y="4660900"/>
                  </a:lnTo>
                  <a:lnTo>
                    <a:pt x="4610100" y="4648200"/>
                  </a:lnTo>
                  <a:lnTo>
                    <a:pt x="4597400" y="4635500"/>
                  </a:lnTo>
                  <a:lnTo>
                    <a:pt x="4597400" y="4622800"/>
                  </a:lnTo>
                  <a:lnTo>
                    <a:pt x="4597400" y="4610100"/>
                  </a:lnTo>
                  <a:lnTo>
                    <a:pt x="4584700" y="4597400"/>
                  </a:lnTo>
                  <a:lnTo>
                    <a:pt x="4572000" y="4584700"/>
                  </a:lnTo>
                  <a:lnTo>
                    <a:pt x="4572000" y="4572000"/>
                  </a:lnTo>
                  <a:lnTo>
                    <a:pt x="4572000" y="4559300"/>
                  </a:lnTo>
                  <a:lnTo>
                    <a:pt x="4572000" y="4546600"/>
                  </a:lnTo>
                  <a:lnTo>
                    <a:pt x="4559300" y="4533900"/>
                  </a:lnTo>
                  <a:lnTo>
                    <a:pt x="4546600" y="4521200"/>
                  </a:lnTo>
                  <a:lnTo>
                    <a:pt x="4546600" y="4508500"/>
                  </a:lnTo>
                  <a:lnTo>
                    <a:pt x="4546600" y="4495800"/>
                  </a:lnTo>
                  <a:lnTo>
                    <a:pt x="4533900" y="4483100"/>
                  </a:lnTo>
                  <a:lnTo>
                    <a:pt x="4521200" y="4483100"/>
                  </a:lnTo>
                  <a:lnTo>
                    <a:pt x="4508500" y="4483100"/>
                  </a:lnTo>
                  <a:lnTo>
                    <a:pt x="4495800" y="4483100"/>
                  </a:lnTo>
                  <a:lnTo>
                    <a:pt x="4483100" y="4470400"/>
                  </a:lnTo>
                  <a:lnTo>
                    <a:pt x="4470400" y="4470400"/>
                  </a:lnTo>
                  <a:lnTo>
                    <a:pt x="4457700" y="4470400"/>
                  </a:lnTo>
                  <a:lnTo>
                    <a:pt x="4445000" y="4483100"/>
                  </a:lnTo>
                  <a:lnTo>
                    <a:pt x="4432300" y="4483100"/>
                  </a:lnTo>
                  <a:lnTo>
                    <a:pt x="4419600" y="4483100"/>
                  </a:lnTo>
                  <a:lnTo>
                    <a:pt x="4406900" y="4483100"/>
                  </a:lnTo>
                  <a:lnTo>
                    <a:pt x="4394200" y="4483100"/>
                  </a:lnTo>
                  <a:lnTo>
                    <a:pt x="4381500" y="4495800"/>
                  </a:lnTo>
                  <a:lnTo>
                    <a:pt x="4368800" y="4508500"/>
                  </a:lnTo>
                  <a:lnTo>
                    <a:pt x="4356100" y="4521200"/>
                  </a:lnTo>
                  <a:lnTo>
                    <a:pt x="4356100" y="4533900"/>
                  </a:lnTo>
                  <a:lnTo>
                    <a:pt x="4343400" y="4546600"/>
                  </a:lnTo>
                  <a:lnTo>
                    <a:pt x="4330700" y="4559300"/>
                  </a:lnTo>
                  <a:lnTo>
                    <a:pt x="4318000" y="4546600"/>
                  </a:lnTo>
                  <a:lnTo>
                    <a:pt x="4305300" y="4559300"/>
                  </a:lnTo>
                  <a:lnTo>
                    <a:pt x="4292600" y="4546600"/>
                  </a:lnTo>
                  <a:lnTo>
                    <a:pt x="4279900" y="4546600"/>
                  </a:lnTo>
                  <a:lnTo>
                    <a:pt x="4267200" y="4546600"/>
                  </a:lnTo>
                  <a:lnTo>
                    <a:pt x="4254500" y="4546600"/>
                  </a:lnTo>
                  <a:lnTo>
                    <a:pt x="4241800" y="4533900"/>
                  </a:lnTo>
                  <a:lnTo>
                    <a:pt x="4229100" y="4521200"/>
                  </a:lnTo>
                  <a:lnTo>
                    <a:pt x="4216400" y="4508500"/>
                  </a:lnTo>
                  <a:lnTo>
                    <a:pt x="4203700" y="4495800"/>
                  </a:lnTo>
                  <a:lnTo>
                    <a:pt x="4191000" y="4508500"/>
                  </a:lnTo>
                  <a:lnTo>
                    <a:pt x="4178300" y="4521200"/>
                  </a:lnTo>
                  <a:lnTo>
                    <a:pt x="4178300" y="4533900"/>
                  </a:lnTo>
                  <a:lnTo>
                    <a:pt x="4178300" y="4546600"/>
                  </a:lnTo>
                  <a:lnTo>
                    <a:pt x="4165600" y="4559300"/>
                  </a:lnTo>
                  <a:lnTo>
                    <a:pt x="4165600" y="4572000"/>
                  </a:lnTo>
                  <a:lnTo>
                    <a:pt x="4152900" y="4584700"/>
                  </a:lnTo>
                  <a:lnTo>
                    <a:pt x="4140200" y="4597400"/>
                  </a:lnTo>
                  <a:lnTo>
                    <a:pt x="4127500" y="4610100"/>
                  </a:lnTo>
                  <a:lnTo>
                    <a:pt x="4114800" y="4622800"/>
                  </a:lnTo>
                  <a:lnTo>
                    <a:pt x="4102100" y="4635500"/>
                  </a:lnTo>
                  <a:lnTo>
                    <a:pt x="4089400" y="4648200"/>
                  </a:lnTo>
                  <a:lnTo>
                    <a:pt x="4076700" y="4660900"/>
                  </a:lnTo>
                  <a:lnTo>
                    <a:pt x="4064000" y="4660900"/>
                  </a:lnTo>
                  <a:lnTo>
                    <a:pt x="4051300" y="4660900"/>
                  </a:lnTo>
                  <a:lnTo>
                    <a:pt x="4038600" y="4660900"/>
                  </a:lnTo>
                  <a:lnTo>
                    <a:pt x="4025900" y="4660900"/>
                  </a:lnTo>
                  <a:lnTo>
                    <a:pt x="4013200" y="4648200"/>
                  </a:lnTo>
                  <a:lnTo>
                    <a:pt x="4000500" y="4635500"/>
                  </a:lnTo>
                  <a:lnTo>
                    <a:pt x="3987800" y="4635500"/>
                  </a:lnTo>
                  <a:lnTo>
                    <a:pt x="3975100" y="4622800"/>
                  </a:lnTo>
                  <a:lnTo>
                    <a:pt x="3962400" y="4610100"/>
                  </a:lnTo>
                  <a:lnTo>
                    <a:pt x="3949700" y="4610100"/>
                  </a:lnTo>
                  <a:lnTo>
                    <a:pt x="3937000" y="4597400"/>
                  </a:lnTo>
                  <a:lnTo>
                    <a:pt x="3924300" y="4584700"/>
                  </a:lnTo>
                  <a:lnTo>
                    <a:pt x="3911600" y="4584700"/>
                  </a:lnTo>
                  <a:lnTo>
                    <a:pt x="3898900" y="4572000"/>
                  </a:lnTo>
                  <a:lnTo>
                    <a:pt x="3886200" y="4559300"/>
                  </a:lnTo>
                  <a:lnTo>
                    <a:pt x="3873500" y="4559300"/>
                  </a:lnTo>
                  <a:lnTo>
                    <a:pt x="3860800" y="4546600"/>
                  </a:lnTo>
                  <a:lnTo>
                    <a:pt x="3848100" y="4546600"/>
                  </a:lnTo>
                  <a:lnTo>
                    <a:pt x="3835400" y="4533900"/>
                  </a:lnTo>
                  <a:lnTo>
                    <a:pt x="3822700" y="4533900"/>
                  </a:lnTo>
                  <a:lnTo>
                    <a:pt x="3810000" y="4533900"/>
                  </a:lnTo>
                  <a:lnTo>
                    <a:pt x="3797300" y="4533900"/>
                  </a:lnTo>
                  <a:lnTo>
                    <a:pt x="3784600" y="4533900"/>
                  </a:lnTo>
                  <a:lnTo>
                    <a:pt x="3771900" y="4533900"/>
                  </a:lnTo>
                  <a:lnTo>
                    <a:pt x="3759200" y="4533900"/>
                  </a:lnTo>
                  <a:lnTo>
                    <a:pt x="3746500" y="4521200"/>
                  </a:lnTo>
                  <a:lnTo>
                    <a:pt x="3733800" y="4521200"/>
                  </a:lnTo>
                  <a:lnTo>
                    <a:pt x="3721100" y="4533900"/>
                  </a:lnTo>
                  <a:lnTo>
                    <a:pt x="3708400" y="4546600"/>
                  </a:lnTo>
                  <a:lnTo>
                    <a:pt x="3721100" y="4559300"/>
                  </a:lnTo>
                  <a:lnTo>
                    <a:pt x="3721100" y="4572000"/>
                  </a:lnTo>
                  <a:lnTo>
                    <a:pt x="3733800" y="4584700"/>
                  </a:lnTo>
                  <a:lnTo>
                    <a:pt x="3721100" y="4597400"/>
                  </a:lnTo>
                  <a:lnTo>
                    <a:pt x="3708400" y="4597400"/>
                  </a:lnTo>
                  <a:lnTo>
                    <a:pt x="3695700" y="4597400"/>
                  </a:lnTo>
                  <a:lnTo>
                    <a:pt x="3683000" y="4584700"/>
                  </a:lnTo>
                  <a:lnTo>
                    <a:pt x="3670300" y="4584700"/>
                  </a:lnTo>
                  <a:lnTo>
                    <a:pt x="3657600" y="4584700"/>
                  </a:lnTo>
                  <a:lnTo>
                    <a:pt x="3644900" y="4597400"/>
                  </a:lnTo>
                  <a:lnTo>
                    <a:pt x="3632200" y="4597400"/>
                  </a:lnTo>
                  <a:lnTo>
                    <a:pt x="3619500" y="4610100"/>
                  </a:lnTo>
                  <a:lnTo>
                    <a:pt x="3606800" y="4622800"/>
                  </a:lnTo>
                  <a:lnTo>
                    <a:pt x="3594100" y="4622800"/>
                  </a:lnTo>
                  <a:lnTo>
                    <a:pt x="3581400" y="4622800"/>
                  </a:lnTo>
                  <a:lnTo>
                    <a:pt x="3568700" y="4622800"/>
                  </a:lnTo>
                  <a:lnTo>
                    <a:pt x="3556000" y="4610100"/>
                  </a:lnTo>
                  <a:lnTo>
                    <a:pt x="3556000" y="4597400"/>
                  </a:lnTo>
                  <a:lnTo>
                    <a:pt x="3543300" y="4584700"/>
                  </a:lnTo>
                  <a:lnTo>
                    <a:pt x="3530600" y="4572000"/>
                  </a:lnTo>
                  <a:lnTo>
                    <a:pt x="3517900" y="4572000"/>
                  </a:lnTo>
                  <a:lnTo>
                    <a:pt x="3505200" y="4584700"/>
                  </a:lnTo>
                  <a:lnTo>
                    <a:pt x="3492500" y="4597400"/>
                  </a:lnTo>
                  <a:lnTo>
                    <a:pt x="3479800" y="4597400"/>
                  </a:lnTo>
                  <a:lnTo>
                    <a:pt x="3467100" y="4597400"/>
                  </a:lnTo>
                  <a:lnTo>
                    <a:pt x="3454400" y="4584700"/>
                  </a:lnTo>
                  <a:lnTo>
                    <a:pt x="3441700" y="4584700"/>
                  </a:lnTo>
                  <a:lnTo>
                    <a:pt x="3429000" y="4572000"/>
                  </a:lnTo>
                  <a:lnTo>
                    <a:pt x="3416300" y="4572000"/>
                  </a:lnTo>
                  <a:lnTo>
                    <a:pt x="3403600" y="4584700"/>
                  </a:lnTo>
                  <a:lnTo>
                    <a:pt x="3390900" y="4597400"/>
                  </a:lnTo>
                  <a:lnTo>
                    <a:pt x="3378200" y="4610100"/>
                  </a:lnTo>
                  <a:lnTo>
                    <a:pt x="3378200" y="4622800"/>
                  </a:lnTo>
                  <a:lnTo>
                    <a:pt x="3390900" y="4635500"/>
                  </a:lnTo>
                  <a:lnTo>
                    <a:pt x="3403600" y="4635500"/>
                  </a:lnTo>
                  <a:lnTo>
                    <a:pt x="3416300" y="4648200"/>
                  </a:lnTo>
                  <a:lnTo>
                    <a:pt x="3403600" y="4660900"/>
                  </a:lnTo>
                  <a:lnTo>
                    <a:pt x="3403600" y="4673600"/>
                  </a:lnTo>
                  <a:lnTo>
                    <a:pt x="3403600" y="4686300"/>
                  </a:lnTo>
                  <a:lnTo>
                    <a:pt x="3390900" y="4699000"/>
                  </a:lnTo>
                  <a:lnTo>
                    <a:pt x="3390900" y="4711700"/>
                  </a:lnTo>
                  <a:lnTo>
                    <a:pt x="3390900" y="4724400"/>
                  </a:lnTo>
                  <a:lnTo>
                    <a:pt x="3390900" y="4737100"/>
                  </a:lnTo>
                  <a:lnTo>
                    <a:pt x="3390900" y="4749800"/>
                  </a:lnTo>
                  <a:lnTo>
                    <a:pt x="3390900" y="4762500"/>
                  </a:lnTo>
                  <a:lnTo>
                    <a:pt x="3378200" y="4775200"/>
                  </a:lnTo>
                  <a:lnTo>
                    <a:pt x="3378200" y="4787900"/>
                  </a:lnTo>
                  <a:lnTo>
                    <a:pt x="3365500" y="4800600"/>
                  </a:lnTo>
                  <a:lnTo>
                    <a:pt x="3352800" y="4800600"/>
                  </a:lnTo>
                  <a:lnTo>
                    <a:pt x="3340100" y="4800600"/>
                  </a:lnTo>
                  <a:lnTo>
                    <a:pt x="3327400" y="4787900"/>
                  </a:lnTo>
                  <a:lnTo>
                    <a:pt x="3314700" y="4775200"/>
                  </a:lnTo>
                  <a:lnTo>
                    <a:pt x="3302000" y="4762500"/>
                  </a:lnTo>
                  <a:lnTo>
                    <a:pt x="3289300" y="4762500"/>
                  </a:lnTo>
                  <a:lnTo>
                    <a:pt x="3276600" y="4775200"/>
                  </a:lnTo>
                  <a:lnTo>
                    <a:pt x="3263900" y="4775200"/>
                  </a:lnTo>
                  <a:lnTo>
                    <a:pt x="3251200" y="4775200"/>
                  </a:lnTo>
                  <a:lnTo>
                    <a:pt x="3238500" y="4787900"/>
                  </a:lnTo>
                  <a:lnTo>
                    <a:pt x="3225800" y="4787900"/>
                  </a:lnTo>
                  <a:lnTo>
                    <a:pt x="3213100" y="4787900"/>
                  </a:lnTo>
                  <a:lnTo>
                    <a:pt x="3200400" y="4787900"/>
                  </a:lnTo>
                  <a:lnTo>
                    <a:pt x="3187700" y="4775200"/>
                  </a:lnTo>
                  <a:lnTo>
                    <a:pt x="3175000" y="4775200"/>
                  </a:lnTo>
                  <a:lnTo>
                    <a:pt x="3162300" y="4787900"/>
                  </a:lnTo>
                  <a:lnTo>
                    <a:pt x="3149600" y="4800600"/>
                  </a:lnTo>
                  <a:lnTo>
                    <a:pt x="3136900" y="4800600"/>
                  </a:lnTo>
                  <a:lnTo>
                    <a:pt x="3124200" y="4800600"/>
                  </a:lnTo>
                  <a:lnTo>
                    <a:pt x="3111500" y="4800600"/>
                  </a:lnTo>
                  <a:lnTo>
                    <a:pt x="3098800" y="4800600"/>
                  </a:lnTo>
                  <a:lnTo>
                    <a:pt x="3086100" y="4800600"/>
                  </a:lnTo>
                  <a:lnTo>
                    <a:pt x="3073400" y="4813300"/>
                  </a:lnTo>
                  <a:lnTo>
                    <a:pt x="3060700" y="4826000"/>
                  </a:lnTo>
                  <a:lnTo>
                    <a:pt x="3048000" y="4826000"/>
                  </a:lnTo>
                  <a:lnTo>
                    <a:pt x="3035300" y="4838700"/>
                  </a:lnTo>
                  <a:lnTo>
                    <a:pt x="3022600" y="4838700"/>
                  </a:lnTo>
                  <a:lnTo>
                    <a:pt x="3009900" y="4851400"/>
                  </a:lnTo>
                  <a:lnTo>
                    <a:pt x="2997200" y="4864100"/>
                  </a:lnTo>
                  <a:lnTo>
                    <a:pt x="2997200" y="4876800"/>
                  </a:lnTo>
                  <a:lnTo>
                    <a:pt x="2984500" y="4889500"/>
                  </a:lnTo>
                  <a:lnTo>
                    <a:pt x="2984500" y="4902200"/>
                  </a:lnTo>
                  <a:lnTo>
                    <a:pt x="2984500" y="4914900"/>
                  </a:lnTo>
                  <a:lnTo>
                    <a:pt x="2984500" y="4927600"/>
                  </a:lnTo>
                  <a:lnTo>
                    <a:pt x="2971800" y="4940300"/>
                  </a:lnTo>
                  <a:lnTo>
                    <a:pt x="2959100" y="4953000"/>
                  </a:lnTo>
                  <a:lnTo>
                    <a:pt x="2946400" y="4965700"/>
                  </a:lnTo>
                  <a:lnTo>
                    <a:pt x="2933700" y="4965700"/>
                  </a:lnTo>
                  <a:lnTo>
                    <a:pt x="2921000" y="4965700"/>
                  </a:lnTo>
                  <a:lnTo>
                    <a:pt x="2908300" y="4965700"/>
                  </a:lnTo>
                  <a:lnTo>
                    <a:pt x="2895600" y="4953000"/>
                  </a:lnTo>
                  <a:lnTo>
                    <a:pt x="2882900" y="4953000"/>
                  </a:lnTo>
                  <a:lnTo>
                    <a:pt x="2870200" y="4965700"/>
                  </a:lnTo>
                  <a:lnTo>
                    <a:pt x="2870200" y="4978400"/>
                  </a:lnTo>
                  <a:lnTo>
                    <a:pt x="2870200" y="4991100"/>
                  </a:lnTo>
                  <a:lnTo>
                    <a:pt x="2857500" y="5003800"/>
                  </a:lnTo>
                  <a:lnTo>
                    <a:pt x="2857500" y="5016500"/>
                  </a:lnTo>
                  <a:lnTo>
                    <a:pt x="2857500" y="5029200"/>
                  </a:lnTo>
                  <a:lnTo>
                    <a:pt x="2857500" y="5041900"/>
                  </a:lnTo>
                  <a:lnTo>
                    <a:pt x="2857500" y="5054600"/>
                  </a:lnTo>
                  <a:lnTo>
                    <a:pt x="2857500" y="5067300"/>
                  </a:lnTo>
                  <a:lnTo>
                    <a:pt x="2857500" y="5080000"/>
                  </a:lnTo>
                  <a:lnTo>
                    <a:pt x="2844800" y="5092700"/>
                  </a:lnTo>
                  <a:lnTo>
                    <a:pt x="2844800" y="5105400"/>
                  </a:lnTo>
                  <a:lnTo>
                    <a:pt x="2844800" y="5118100"/>
                  </a:lnTo>
                  <a:lnTo>
                    <a:pt x="2832100" y="5130800"/>
                  </a:lnTo>
                  <a:lnTo>
                    <a:pt x="2832100" y="5143500"/>
                  </a:lnTo>
                  <a:lnTo>
                    <a:pt x="2819400" y="5156200"/>
                  </a:lnTo>
                  <a:lnTo>
                    <a:pt x="2819400" y="5168900"/>
                  </a:lnTo>
                  <a:lnTo>
                    <a:pt x="2806700" y="5181600"/>
                  </a:lnTo>
                  <a:lnTo>
                    <a:pt x="2806700" y="5194300"/>
                  </a:lnTo>
                  <a:lnTo>
                    <a:pt x="2794000" y="5207000"/>
                  </a:lnTo>
                  <a:lnTo>
                    <a:pt x="2794000" y="5219700"/>
                  </a:lnTo>
                  <a:lnTo>
                    <a:pt x="2794000" y="5232400"/>
                  </a:lnTo>
                  <a:lnTo>
                    <a:pt x="2794000" y="5245100"/>
                  </a:lnTo>
                  <a:lnTo>
                    <a:pt x="2806700" y="5257800"/>
                  </a:lnTo>
                  <a:lnTo>
                    <a:pt x="2794000" y="5270500"/>
                  </a:lnTo>
                  <a:lnTo>
                    <a:pt x="2794000" y="5283200"/>
                  </a:lnTo>
                  <a:lnTo>
                    <a:pt x="2794000" y="5295900"/>
                  </a:lnTo>
                  <a:lnTo>
                    <a:pt x="2794000" y="5308600"/>
                  </a:lnTo>
                  <a:lnTo>
                    <a:pt x="2794000" y="5321300"/>
                  </a:lnTo>
                  <a:lnTo>
                    <a:pt x="2781300" y="5334000"/>
                  </a:lnTo>
                  <a:lnTo>
                    <a:pt x="2781300" y="5346700"/>
                  </a:lnTo>
                  <a:lnTo>
                    <a:pt x="2768600" y="5359400"/>
                  </a:lnTo>
                  <a:lnTo>
                    <a:pt x="2768600" y="5372100"/>
                  </a:lnTo>
                  <a:lnTo>
                    <a:pt x="2768600" y="5384800"/>
                  </a:lnTo>
                  <a:lnTo>
                    <a:pt x="2768600" y="5397500"/>
                  </a:lnTo>
                  <a:lnTo>
                    <a:pt x="2768600" y="5410200"/>
                  </a:lnTo>
                  <a:lnTo>
                    <a:pt x="2768600" y="5422900"/>
                  </a:lnTo>
                  <a:lnTo>
                    <a:pt x="2781300" y="5435600"/>
                  </a:lnTo>
                  <a:lnTo>
                    <a:pt x="2781300" y="5448300"/>
                  </a:lnTo>
                  <a:lnTo>
                    <a:pt x="2781300" y="5461000"/>
                  </a:lnTo>
                  <a:lnTo>
                    <a:pt x="2781300" y="5473700"/>
                  </a:lnTo>
                  <a:lnTo>
                    <a:pt x="2781300" y="5486400"/>
                  </a:lnTo>
                  <a:lnTo>
                    <a:pt x="2768600" y="5499100"/>
                  </a:lnTo>
                  <a:lnTo>
                    <a:pt x="2755900" y="5499100"/>
                  </a:lnTo>
                  <a:lnTo>
                    <a:pt x="2743200" y="5486400"/>
                  </a:lnTo>
                  <a:lnTo>
                    <a:pt x="2730500" y="5473700"/>
                  </a:lnTo>
                  <a:lnTo>
                    <a:pt x="2717800" y="5473700"/>
                  </a:lnTo>
                  <a:lnTo>
                    <a:pt x="2705100" y="5461000"/>
                  </a:lnTo>
                  <a:lnTo>
                    <a:pt x="2692400" y="5448300"/>
                  </a:lnTo>
                  <a:lnTo>
                    <a:pt x="2679700" y="5435600"/>
                  </a:lnTo>
                  <a:lnTo>
                    <a:pt x="2667000" y="5422900"/>
                  </a:lnTo>
                  <a:lnTo>
                    <a:pt x="2654300" y="5422900"/>
                  </a:lnTo>
                  <a:lnTo>
                    <a:pt x="2641600" y="5410200"/>
                  </a:lnTo>
                  <a:lnTo>
                    <a:pt x="2628900" y="5410200"/>
                  </a:lnTo>
                  <a:lnTo>
                    <a:pt x="2616200" y="5410200"/>
                  </a:lnTo>
                  <a:lnTo>
                    <a:pt x="2603500" y="5410200"/>
                  </a:lnTo>
                  <a:lnTo>
                    <a:pt x="2590800" y="5397500"/>
                  </a:lnTo>
                  <a:lnTo>
                    <a:pt x="2578100" y="5397500"/>
                  </a:lnTo>
                  <a:lnTo>
                    <a:pt x="2565400" y="5384800"/>
                  </a:lnTo>
                  <a:lnTo>
                    <a:pt x="2565400" y="5372100"/>
                  </a:lnTo>
                  <a:lnTo>
                    <a:pt x="2552700" y="5359400"/>
                  </a:lnTo>
                  <a:lnTo>
                    <a:pt x="2540000" y="5346700"/>
                  </a:lnTo>
                  <a:lnTo>
                    <a:pt x="2540000" y="5334000"/>
                  </a:lnTo>
                  <a:lnTo>
                    <a:pt x="2540000" y="5321300"/>
                  </a:lnTo>
                  <a:lnTo>
                    <a:pt x="2527300" y="5308600"/>
                  </a:lnTo>
                  <a:lnTo>
                    <a:pt x="2514600" y="5295900"/>
                  </a:lnTo>
                  <a:lnTo>
                    <a:pt x="2501900" y="5283200"/>
                  </a:lnTo>
                  <a:lnTo>
                    <a:pt x="2489200" y="5283200"/>
                  </a:lnTo>
                  <a:lnTo>
                    <a:pt x="2476500" y="5283200"/>
                  </a:lnTo>
                  <a:lnTo>
                    <a:pt x="2463800" y="5283200"/>
                  </a:lnTo>
                  <a:lnTo>
                    <a:pt x="2451100" y="5283200"/>
                  </a:lnTo>
                  <a:lnTo>
                    <a:pt x="2438400" y="5283200"/>
                  </a:lnTo>
                  <a:lnTo>
                    <a:pt x="2425700" y="5283200"/>
                  </a:lnTo>
                  <a:lnTo>
                    <a:pt x="2413000" y="5283200"/>
                  </a:lnTo>
                  <a:lnTo>
                    <a:pt x="2400300" y="5270500"/>
                  </a:lnTo>
                  <a:lnTo>
                    <a:pt x="2387600" y="5270500"/>
                  </a:lnTo>
                  <a:lnTo>
                    <a:pt x="2374900" y="5270500"/>
                  </a:lnTo>
                  <a:lnTo>
                    <a:pt x="2362200" y="5270500"/>
                  </a:lnTo>
                  <a:lnTo>
                    <a:pt x="2349500" y="5257800"/>
                  </a:lnTo>
                  <a:lnTo>
                    <a:pt x="2336800" y="5257800"/>
                  </a:lnTo>
                  <a:lnTo>
                    <a:pt x="2324100" y="5245100"/>
                  </a:lnTo>
                  <a:lnTo>
                    <a:pt x="2311400" y="5257800"/>
                  </a:lnTo>
                  <a:lnTo>
                    <a:pt x="2298700" y="5257800"/>
                  </a:lnTo>
                  <a:lnTo>
                    <a:pt x="2286000" y="5270500"/>
                  </a:lnTo>
                  <a:lnTo>
                    <a:pt x="2273300" y="5283200"/>
                  </a:lnTo>
                  <a:lnTo>
                    <a:pt x="2273300" y="5295900"/>
                  </a:lnTo>
                  <a:lnTo>
                    <a:pt x="2273300" y="5308600"/>
                  </a:lnTo>
                  <a:lnTo>
                    <a:pt x="2273300" y="5321300"/>
                  </a:lnTo>
                  <a:lnTo>
                    <a:pt x="2260600" y="5334000"/>
                  </a:lnTo>
                  <a:lnTo>
                    <a:pt x="2260600" y="5346700"/>
                  </a:lnTo>
                  <a:lnTo>
                    <a:pt x="2247900" y="5359400"/>
                  </a:lnTo>
                  <a:lnTo>
                    <a:pt x="2235200" y="5372100"/>
                  </a:lnTo>
                  <a:lnTo>
                    <a:pt x="2222500" y="5384800"/>
                  </a:lnTo>
                  <a:lnTo>
                    <a:pt x="2209800" y="5397500"/>
                  </a:lnTo>
                  <a:lnTo>
                    <a:pt x="2197100" y="5397500"/>
                  </a:lnTo>
                  <a:lnTo>
                    <a:pt x="2184400" y="5410200"/>
                  </a:lnTo>
                  <a:lnTo>
                    <a:pt x="2171700" y="5410200"/>
                  </a:lnTo>
                  <a:lnTo>
                    <a:pt x="2159000" y="5422900"/>
                  </a:lnTo>
                  <a:lnTo>
                    <a:pt x="2146300" y="5422900"/>
                  </a:lnTo>
                  <a:lnTo>
                    <a:pt x="2133600" y="5435600"/>
                  </a:lnTo>
                  <a:lnTo>
                    <a:pt x="2120900" y="5435600"/>
                  </a:lnTo>
                  <a:lnTo>
                    <a:pt x="2108200" y="5448300"/>
                  </a:lnTo>
                  <a:lnTo>
                    <a:pt x="2095500" y="5448300"/>
                  </a:lnTo>
                  <a:lnTo>
                    <a:pt x="2082800" y="5448300"/>
                  </a:lnTo>
                  <a:lnTo>
                    <a:pt x="2070100" y="5448300"/>
                  </a:lnTo>
                  <a:lnTo>
                    <a:pt x="2057400" y="5435600"/>
                  </a:lnTo>
                  <a:lnTo>
                    <a:pt x="2044700" y="5422900"/>
                  </a:lnTo>
                  <a:lnTo>
                    <a:pt x="2032000" y="5410200"/>
                  </a:lnTo>
                  <a:lnTo>
                    <a:pt x="2019300" y="5410200"/>
                  </a:lnTo>
                  <a:lnTo>
                    <a:pt x="2006600" y="5410200"/>
                  </a:lnTo>
                  <a:lnTo>
                    <a:pt x="1993900" y="5410200"/>
                  </a:lnTo>
                  <a:lnTo>
                    <a:pt x="1981200" y="5410200"/>
                  </a:lnTo>
                  <a:lnTo>
                    <a:pt x="1968500" y="5422900"/>
                  </a:lnTo>
                  <a:lnTo>
                    <a:pt x="1955800" y="5422900"/>
                  </a:lnTo>
                  <a:lnTo>
                    <a:pt x="1943100" y="5422900"/>
                  </a:lnTo>
                  <a:lnTo>
                    <a:pt x="1930400" y="5422900"/>
                  </a:lnTo>
                  <a:lnTo>
                    <a:pt x="1917700" y="5410200"/>
                  </a:lnTo>
                  <a:lnTo>
                    <a:pt x="1905000" y="5410200"/>
                  </a:lnTo>
                  <a:lnTo>
                    <a:pt x="1892300" y="5397500"/>
                  </a:lnTo>
                  <a:lnTo>
                    <a:pt x="1879600" y="5384800"/>
                  </a:lnTo>
                  <a:lnTo>
                    <a:pt x="1879600" y="5372100"/>
                  </a:lnTo>
                  <a:lnTo>
                    <a:pt x="1866900" y="5359400"/>
                  </a:lnTo>
                  <a:lnTo>
                    <a:pt x="1879600" y="5346700"/>
                  </a:lnTo>
                  <a:lnTo>
                    <a:pt x="1879600" y="5334000"/>
                  </a:lnTo>
                  <a:lnTo>
                    <a:pt x="1879600" y="5321300"/>
                  </a:lnTo>
                  <a:lnTo>
                    <a:pt x="1879600" y="5308600"/>
                  </a:lnTo>
                  <a:lnTo>
                    <a:pt x="1879600" y="5295900"/>
                  </a:lnTo>
                  <a:lnTo>
                    <a:pt x="1879600" y="5283200"/>
                  </a:lnTo>
                  <a:lnTo>
                    <a:pt x="1892300" y="5270500"/>
                  </a:lnTo>
                  <a:lnTo>
                    <a:pt x="1892300" y="5257800"/>
                  </a:lnTo>
                  <a:lnTo>
                    <a:pt x="1905000" y="5245100"/>
                  </a:lnTo>
                  <a:lnTo>
                    <a:pt x="1905000" y="5232400"/>
                  </a:lnTo>
                  <a:lnTo>
                    <a:pt x="1917700" y="5219700"/>
                  </a:lnTo>
                  <a:lnTo>
                    <a:pt x="1917700" y="5207000"/>
                  </a:lnTo>
                  <a:lnTo>
                    <a:pt x="1930400" y="5194300"/>
                  </a:lnTo>
                  <a:lnTo>
                    <a:pt x="1930400" y="5181600"/>
                  </a:lnTo>
                  <a:lnTo>
                    <a:pt x="1943100" y="5168900"/>
                  </a:lnTo>
                  <a:lnTo>
                    <a:pt x="1955800" y="5156200"/>
                  </a:lnTo>
                  <a:lnTo>
                    <a:pt x="1968500" y="5156200"/>
                  </a:lnTo>
                  <a:lnTo>
                    <a:pt x="1981200" y="5143500"/>
                  </a:lnTo>
                  <a:lnTo>
                    <a:pt x="1981200" y="5130800"/>
                  </a:lnTo>
                  <a:lnTo>
                    <a:pt x="1993900" y="5118100"/>
                  </a:lnTo>
                  <a:lnTo>
                    <a:pt x="2006600" y="5105400"/>
                  </a:lnTo>
                  <a:lnTo>
                    <a:pt x="2019300" y="5092700"/>
                  </a:lnTo>
                  <a:lnTo>
                    <a:pt x="2032000" y="5080000"/>
                  </a:lnTo>
                  <a:lnTo>
                    <a:pt x="2032000" y="5067300"/>
                  </a:lnTo>
                  <a:lnTo>
                    <a:pt x="2019300" y="5054600"/>
                  </a:lnTo>
                  <a:lnTo>
                    <a:pt x="2006600" y="5041900"/>
                  </a:lnTo>
                  <a:lnTo>
                    <a:pt x="1993900" y="5041900"/>
                  </a:lnTo>
                  <a:lnTo>
                    <a:pt x="1981200" y="5029200"/>
                  </a:lnTo>
                  <a:lnTo>
                    <a:pt x="1968500" y="5029200"/>
                  </a:lnTo>
                  <a:lnTo>
                    <a:pt x="1955800" y="5016500"/>
                  </a:lnTo>
                  <a:lnTo>
                    <a:pt x="1955800" y="5003800"/>
                  </a:lnTo>
                  <a:lnTo>
                    <a:pt x="1955800" y="4991100"/>
                  </a:lnTo>
                  <a:lnTo>
                    <a:pt x="1955800" y="4978400"/>
                  </a:lnTo>
                  <a:lnTo>
                    <a:pt x="1955800" y="4965700"/>
                  </a:lnTo>
                  <a:lnTo>
                    <a:pt x="1968500" y="4953000"/>
                  </a:lnTo>
                  <a:lnTo>
                    <a:pt x="1968500" y="4940300"/>
                  </a:lnTo>
                  <a:lnTo>
                    <a:pt x="1968500" y="4927600"/>
                  </a:lnTo>
                  <a:lnTo>
                    <a:pt x="1981200" y="4914900"/>
                  </a:lnTo>
                  <a:lnTo>
                    <a:pt x="1981200" y="4902200"/>
                  </a:lnTo>
                  <a:lnTo>
                    <a:pt x="1981200" y="4889500"/>
                  </a:lnTo>
                  <a:lnTo>
                    <a:pt x="1968500" y="4876800"/>
                  </a:lnTo>
                  <a:lnTo>
                    <a:pt x="1968500" y="4864100"/>
                  </a:lnTo>
                  <a:lnTo>
                    <a:pt x="1968500" y="4851400"/>
                  </a:lnTo>
                  <a:lnTo>
                    <a:pt x="1955800" y="4838700"/>
                  </a:lnTo>
                  <a:lnTo>
                    <a:pt x="1968500" y="4826000"/>
                  </a:lnTo>
                  <a:lnTo>
                    <a:pt x="1981200" y="4813300"/>
                  </a:lnTo>
                  <a:lnTo>
                    <a:pt x="1993900" y="4800600"/>
                  </a:lnTo>
                  <a:lnTo>
                    <a:pt x="1981200" y="4787900"/>
                  </a:lnTo>
                  <a:lnTo>
                    <a:pt x="1981200" y="4775200"/>
                  </a:lnTo>
                  <a:lnTo>
                    <a:pt x="1981200" y="4762500"/>
                  </a:lnTo>
                  <a:lnTo>
                    <a:pt x="1981200" y="4749800"/>
                  </a:lnTo>
                  <a:lnTo>
                    <a:pt x="1981200" y="4737100"/>
                  </a:lnTo>
                  <a:lnTo>
                    <a:pt x="1968500" y="4724400"/>
                  </a:lnTo>
                  <a:lnTo>
                    <a:pt x="1968500" y="4711700"/>
                  </a:lnTo>
                  <a:lnTo>
                    <a:pt x="1955800" y="4699000"/>
                  </a:lnTo>
                  <a:lnTo>
                    <a:pt x="1955800" y="4686300"/>
                  </a:lnTo>
                  <a:lnTo>
                    <a:pt x="1943100" y="4673600"/>
                  </a:lnTo>
                  <a:lnTo>
                    <a:pt x="1943100" y="4660900"/>
                  </a:lnTo>
                  <a:lnTo>
                    <a:pt x="1943100" y="4648200"/>
                  </a:lnTo>
                  <a:lnTo>
                    <a:pt x="1943100" y="4635500"/>
                  </a:lnTo>
                  <a:lnTo>
                    <a:pt x="1943100" y="4622800"/>
                  </a:lnTo>
                  <a:lnTo>
                    <a:pt x="1943100" y="4610100"/>
                  </a:lnTo>
                  <a:lnTo>
                    <a:pt x="1943100" y="4597400"/>
                  </a:lnTo>
                  <a:lnTo>
                    <a:pt x="1943100" y="4584700"/>
                  </a:lnTo>
                  <a:lnTo>
                    <a:pt x="1930400" y="4572000"/>
                  </a:lnTo>
                  <a:lnTo>
                    <a:pt x="1917700" y="4559300"/>
                  </a:lnTo>
                  <a:lnTo>
                    <a:pt x="1905000" y="4546600"/>
                  </a:lnTo>
                  <a:lnTo>
                    <a:pt x="1892300" y="4559300"/>
                  </a:lnTo>
                  <a:lnTo>
                    <a:pt x="1879600" y="4559300"/>
                  </a:lnTo>
                  <a:lnTo>
                    <a:pt x="1866900" y="4559300"/>
                  </a:lnTo>
                  <a:lnTo>
                    <a:pt x="1854200" y="4572000"/>
                  </a:lnTo>
                  <a:lnTo>
                    <a:pt x="1841500" y="4572000"/>
                  </a:lnTo>
                  <a:lnTo>
                    <a:pt x="1828800" y="4572000"/>
                  </a:lnTo>
                  <a:lnTo>
                    <a:pt x="1816100" y="4584700"/>
                  </a:lnTo>
                  <a:lnTo>
                    <a:pt x="1803400" y="4597400"/>
                  </a:lnTo>
                  <a:lnTo>
                    <a:pt x="1790700" y="4597400"/>
                  </a:lnTo>
                  <a:lnTo>
                    <a:pt x="1778000" y="4610100"/>
                  </a:lnTo>
                  <a:lnTo>
                    <a:pt x="1765300" y="4610100"/>
                  </a:lnTo>
                  <a:lnTo>
                    <a:pt x="1752600" y="4622800"/>
                  </a:lnTo>
                  <a:lnTo>
                    <a:pt x="1739900" y="4635500"/>
                  </a:lnTo>
                  <a:lnTo>
                    <a:pt x="1727200" y="4648200"/>
                  </a:lnTo>
                  <a:lnTo>
                    <a:pt x="1714500" y="4648200"/>
                  </a:lnTo>
                  <a:lnTo>
                    <a:pt x="1701800" y="4660900"/>
                  </a:lnTo>
                  <a:lnTo>
                    <a:pt x="1689100" y="4660900"/>
                  </a:lnTo>
                  <a:lnTo>
                    <a:pt x="1676400" y="4648200"/>
                  </a:lnTo>
                  <a:lnTo>
                    <a:pt x="1663700" y="4635500"/>
                  </a:lnTo>
                  <a:lnTo>
                    <a:pt x="1651000" y="4622800"/>
                  </a:lnTo>
                  <a:lnTo>
                    <a:pt x="1638300" y="4610100"/>
                  </a:lnTo>
                  <a:lnTo>
                    <a:pt x="1625600" y="4597400"/>
                  </a:lnTo>
                  <a:lnTo>
                    <a:pt x="1612900" y="4597400"/>
                  </a:lnTo>
                  <a:lnTo>
                    <a:pt x="1600200" y="4597400"/>
                  </a:lnTo>
                  <a:lnTo>
                    <a:pt x="1587500" y="4584700"/>
                  </a:lnTo>
                  <a:lnTo>
                    <a:pt x="1574800" y="4584700"/>
                  </a:lnTo>
                  <a:lnTo>
                    <a:pt x="1562100" y="4584700"/>
                  </a:lnTo>
                  <a:lnTo>
                    <a:pt x="1549400" y="4584700"/>
                  </a:lnTo>
                  <a:lnTo>
                    <a:pt x="1536700" y="4572000"/>
                  </a:lnTo>
                  <a:lnTo>
                    <a:pt x="1524000" y="4559300"/>
                  </a:lnTo>
                  <a:lnTo>
                    <a:pt x="1536700" y="4546600"/>
                  </a:lnTo>
                  <a:lnTo>
                    <a:pt x="1536700" y="4533900"/>
                  </a:lnTo>
                  <a:lnTo>
                    <a:pt x="1549400" y="4521200"/>
                  </a:lnTo>
                  <a:lnTo>
                    <a:pt x="1549400" y="4508500"/>
                  </a:lnTo>
                  <a:lnTo>
                    <a:pt x="1549400" y="4495800"/>
                  </a:lnTo>
                  <a:lnTo>
                    <a:pt x="1562100" y="4483100"/>
                  </a:lnTo>
                  <a:lnTo>
                    <a:pt x="1549400" y="4470400"/>
                  </a:lnTo>
                  <a:lnTo>
                    <a:pt x="1536700" y="4457700"/>
                  </a:lnTo>
                  <a:lnTo>
                    <a:pt x="1536700" y="4445000"/>
                  </a:lnTo>
                  <a:lnTo>
                    <a:pt x="1524000" y="4432300"/>
                  </a:lnTo>
                  <a:lnTo>
                    <a:pt x="1536700" y="4419600"/>
                  </a:lnTo>
                  <a:lnTo>
                    <a:pt x="1524000" y="4406900"/>
                  </a:lnTo>
                  <a:lnTo>
                    <a:pt x="1536700" y="4394200"/>
                  </a:lnTo>
                  <a:lnTo>
                    <a:pt x="1524000" y="4381500"/>
                  </a:lnTo>
                  <a:lnTo>
                    <a:pt x="1524000" y="4368800"/>
                  </a:lnTo>
                  <a:lnTo>
                    <a:pt x="1524000" y="4356100"/>
                  </a:lnTo>
                  <a:lnTo>
                    <a:pt x="1511300" y="4343400"/>
                  </a:lnTo>
                  <a:lnTo>
                    <a:pt x="1498600" y="4356100"/>
                  </a:lnTo>
                  <a:lnTo>
                    <a:pt x="1485900" y="4368800"/>
                  </a:lnTo>
                  <a:lnTo>
                    <a:pt x="1485900" y="4381500"/>
                  </a:lnTo>
                  <a:lnTo>
                    <a:pt x="1473200" y="4394200"/>
                  </a:lnTo>
                  <a:lnTo>
                    <a:pt x="1460500" y="4394200"/>
                  </a:lnTo>
                  <a:lnTo>
                    <a:pt x="1447800" y="4394200"/>
                  </a:lnTo>
                  <a:lnTo>
                    <a:pt x="1435100" y="4394200"/>
                  </a:lnTo>
                  <a:lnTo>
                    <a:pt x="1422400" y="4394200"/>
                  </a:lnTo>
                  <a:lnTo>
                    <a:pt x="1409700" y="4381500"/>
                  </a:lnTo>
                  <a:lnTo>
                    <a:pt x="1397000" y="4368800"/>
                  </a:lnTo>
                  <a:lnTo>
                    <a:pt x="1384300" y="4356100"/>
                  </a:lnTo>
                  <a:lnTo>
                    <a:pt x="1371600" y="4356100"/>
                  </a:lnTo>
                  <a:lnTo>
                    <a:pt x="1358900" y="4343400"/>
                  </a:lnTo>
                  <a:lnTo>
                    <a:pt x="1358900" y="4330700"/>
                  </a:lnTo>
                  <a:lnTo>
                    <a:pt x="1346200" y="4318000"/>
                  </a:lnTo>
                  <a:lnTo>
                    <a:pt x="1346200" y="4305300"/>
                  </a:lnTo>
                  <a:lnTo>
                    <a:pt x="1333500" y="4292600"/>
                  </a:lnTo>
                  <a:lnTo>
                    <a:pt x="1333500" y="4279900"/>
                  </a:lnTo>
                  <a:lnTo>
                    <a:pt x="1320800" y="4267200"/>
                  </a:lnTo>
                  <a:lnTo>
                    <a:pt x="1320800" y="4254500"/>
                  </a:lnTo>
                  <a:lnTo>
                    <a:pt x="1308100" y="4241800"/>
                  </a:lnTo>
                  <a:lnTo>
                    <a:pt x="1308100" y="4229100"/>
                  </a:lnTo>
                  <a:lnTo>
                    <a:pt x="1295400" y="4216400"/>
                  </a:lnTo>
                  <a:lnTo>
                    <a:pt x="1295400" y="4203700"/>
                  </a:lnTo>
                  <a:lnTo>
                    <a:pt x="1295400" y="4191000"/>
                  </a:lnTo>
                  <a:lnTo>
                    <a:pt x="1282700" y="4178300"/>
                  </a:lnTo>
                  <a:lnTo>
                    <a:pt x="1282700" y="4165600"/>
                  </a:lnTo>
                  <a:lnTo>
                    <a:pt x="1282700" y="4152900"/>
                  </a:lnTo>
                  <a:lnTo>
                    <a:pt x="1282700" y="4140200"/>
                  </a:lnTo>
                  <a:lnTo>
                    <a:pt x="1282700" y="4127500"/>
                  </a:lnTo>
                  <a:lnTo>
                    <a:pt x="1270000" y="4114800"/>
                  </a:lnTo>
                  <a:lnTo>
                    <a:pt x="1270000" y="4102100"/>
                  </a:lnTo>
                  <a:lnTo>
                    <a:pt x="1257300" y="4089400"/>
                  </a:lnTo>
                  <a:lnTo>
                    <a:pt x="1257300" y="4076700"/>
                  </a:lnTo>
                  <a:lnTo>
                    <a:pt x="1244600" y="4064000"/>
                  </a:lnTo>
                  <a:lnTo>
                    <a:pt x="1244600" y="4051300"/>
                  </a:lnTo>
                  <a:lnTo>
                    <a:pt x="1244600" y="4038600"/>
                  </a:lnTo>
                  <a:lnTo>
                    <a:pt x="1244600" y="4025900"/>
                  </a:lnTo>
                  <a:lnTo>
                    <a:pt x="1244600" y="4013200"/>
                  </a:lnTo>
                  <a:lnTo>
                    <a:pt x="1244600" y="4000500"/>
                  </a:lnTo>
                  <a:lnTo>
                    <a:pt x="1231900" y="3987800"/>
                  </a:lnTo>
                  <a:lnTo>
                    <a:pt x="1244600" y="3975100"/>
                  </a:lnTo>
                  <a:lnTo>
                    <a:pt x="1231900" y="3962400"/>
                  </a:lnTo>
                  <a:lnTo>
                    <a:pt x="1244600" y="3949700"/>
                  </a:lnTo>
                  <a:lnTo>
                    <a:pt x="1244600" y="3937000"/>
                  </a:lnTo>
                  <a:lnTo>
                    <a:pt x="1231900" y="3924300"/>
                  </a:lnTo>
                  <a:lnTo>
                    <a:pt x="1231900" y="3911600"/>
                  </a:lnTo>
                  <a:lnTo>
                    <a:pt x="1219200" y="3898900"/>
                  </a:lnTo>
                  <a:lnTo>
                    <a:pt x="1206500" y="3898900"/>
                  </a:lnTo>
                  <a:lnTo>
                    <a:pt x="1193800" y="3886200"/>
                  </a:lnTo>
                  <a:lnTo>
                    <a:pt x="1181100" y="3886200"/>
                  </a:lnTo>
                  <a:lnTo>
                    <a:pt x="1168400" y="3886200"/>
                  </a:lnTo>
                  <a:lnTo>
                    <a:pt x="1155700" y="3873500"/>
                  </a:lnTo>
                  <a:lnTo>
                    <a:pt x="1143000" y="3873500"/>
                  </a:lnTo>
                  <a:lnTo>
                    <a:pt x="1130300" y="3873500"/>
                  </a:lnTo>
                  <a:lnTo>
                    <a:pt x="1117600" y="3860800"/>
                  </a:lnTo>
                  <a:lnTo>
                    <a:pt x="1104900" y="3860800"/>
                  </a:lnTo>
                  <a:lnTo>
                    <a:pt x="1092200" y="3848100"/>
                  </a:lnTo>
                  <a:lnTo>
                    <a:pt x="1079500" y="3835400"/>
                  </a:lnTo>
                  <a:lnTo>
                    <a:pt x="1066800" y="3822700"/>
                  </a:lnTo>
                  <a:lnTo>
                    <a:pt x="1066800" y="3810000"/>
                  </a:lnTo>
                  <a:lnTo>
                    <a:pt x="1066800" y="3797300"/>
                  </a:lnTo>
                  <a:lnTo>
                    <a:pt x="1066800" y="3784600"/>
                  </a:lnTo>
                  <a:lnTo>
                    <a:pt x="1066800" y="3771900"/>
                  </a:lnTo>
                  <a:lnTo>
                    <a:pt x="1054100" y="3759200"/>
                  </a:lnTo>
                  <a:lnTo>
                    <a:pt x="1066800" y="3746500"/>
                  </a:lnTo>
                  <a:lnTo>
                    <a:pt x="1066800" y="3733800"/>
                  </a:lnTo>
                  <a:lnTo>
                    <a:pt x="1066800" y="3721100"/>
                  </a:lnTo>
                  <a:lnTo>
                    <a:pt x="1079500" y="3708400"/>
                  </a:lnTo>
                  <a:lnTo>
                    <a:pt x="1079500" y="3695700"/>
                  </a:lnTo>
                  <a:lnTo>
                    <a:pt x="1066800" y="3683000"/>
                  </a:lnTo>
                  <a:lnTo>
                    <a:pt x="1066800" y="3670300"/>
                  </a:lnTo>
                  <a:lnTo>
                    <a:pt x="1066800" y="3657600"/>
                  </a:lnTo>
                  <a:lnTo>
                    <a:pt x="1054100" y="3644900"/>
                  </a:lnTo>
                  <a:lnTo>
                    <a:pt x="1054100" y="3632200"/>
                  </a:lnTo>
                  <a:lnTo>
                    <a:pt x="1041400" y="3619500"/>
                  </a:lnTo>
                  <a:lnTo>
                    <a:pt x="1054100" y="3606800"/>
                  </a:lnTo>
                  <a:lnTo>
                    <a:pt x="1066800" y="3594100"/>
                  </a:lnTo>
                  <a:lnTo>
                    <a:pt x="1079500" y="3581400"/>
                  </a:lnTo>
                  <a:lnTo>
                    <a:pt x="1092200" y="3568700"/>
                  </a:lnTo>
                  <a:lnTo>
                    <a:pt x="1079500" y="3556000"/>
                  </a:lnTo>
                  <a:lnTo>
                    <a:pt x="1066800" y="3556000"/>
                  </a:lnTo>
                  <a:lnTo>
                    <a:pt x="1054100" y="3543300"/>
                  </a:lnTo>
                  <a:lnTo>
                    <a:pt x="1041400" y="3530600"/>
                  </a:lnTo>
                  <a:lnTo>
                    <a:pt x="1041400" y="3517900"/>
                  </a:lnTo>
                  <a:lnTo>
                    <a:pt x="1028700" y="3505200"/>
                  </a:lnTo>
                  <a:lnTo>
                    <a:pt x="1016000" y="3492500"/>
                  </a:lnTo>
                  <a:lnTo>
                    <a:pt x="1003300" y="3492500"/>
                  </a:lnTo>
                  <a:lnTo>
                    <a:pt x="990600" y="3492500"/>
                  </a:lnTo>
                  <a:lnTo>
                    <a:pt x="977900" y="3479800"/>
                  </a:lnTo>
                  <a:lnTo>
                    <a:pt x="965200" y="3479800"/>
                  </a:lnTo>
                  <a:lnTo>
                    <a:pt x="952500" y="3492500"/>
                  </a:lnTo>
                  <a:lnTo>
                    <a:pt x="939800" y="3492500"/>
                  </a:lnTo>
                  <a:lnTo>
                    <a:pt x="927100" y="3505200"/>
                  </a:lnTo>
                  <a:lnTo>
                    <a:pt x="914400" y="3505200"/>
                  </a:lnTo>
                  <a:lnTo>
                    <a:pt x="901700" y="3517900"/>
                  </a:lnTo>
                  <a:lnTo>
                    <a:pt x="889000" y="3530600"/>
                  </a:lnTo>
                  <a:lnTo>
                    <a:pt x="876300" y="3517900"/>
                  </a:lnTo>
                  <a:lnTo>
                    <a:pt x="876300" y="3505200"/>
                  </a:lnTo>
                  <a:lnTo>
                    <a:pt x="863600" y="3492500"/>
                  </a:lnTo>
                  <a:lnTo>
                    <a:pt x="850900" y="3479800"/>
                  </a:lnTo>
                  <a:lnTo>
                    <a:pt x="838200" y="3467100"/>
                  </a:lnTo>
                  <a:lnTo>
                    <a:pt x="825500" y="3467100"/>
                  </a:lnTo>
                  <a:lnTo>
                    <a:pt x="812800" y="3454400"/>
                  </a:lnTo>
                  <a:lnTo>
                    <a:pt x="800100" y="3441700"/>
                  </a:lnTo>
                  <a:lnTo>
                    <a:pt x="787400" y="3429000"/>
                  </a:lnTo>
                  <a:lnTo>
                    <a:pt x="800100" y="3416300"/>
                  </a:lnTo>
                  <a:lnTo>
                    <a:pt x="812800" y="3416300"/>
                  </a:lnTo>
                  <a:lnTo>
                    <a:pt x="825500" y="3416300"/>
                  </a:lnTo>
                  <a:lnTo>
                    <a:pt x="838200" y="3403600"/>
                  </a:lnTo>
                  <a:lnTo>
                    <a:pt x="850900" y="3390900"/>
                  </a:lnTo>
                  <a:lnTo>
                    <a:pt x="863600" y="3378200"/>
                  </a:lnTo>
                  <a:lnTo>
                    <a:pt x="876300" y="3365500"/>
                  </a:lnTo>
                  <a:lnTo>
                    <a:pt x="889000" y="3352800"/>
                  </a:lnTo>
                  <a:lnTo>
                    <a:pt x="901700" y="3340100"/>
                  </a:lnTo>
                  <a:lnTo>
                    <a:pt x="914400" y="3327400"/>
                  </a:lnTo>
                  <a:lnTo>
                    <a:pt x="927100" y="3327400"/>
                  </a:lnTo>
                  <a:lnTo>
                    <a:pt x="939800" y="3314700"/>
                  </a:lnTo>
                  <a:lnTo>
                    <a:pt x="952500" y="3302000"/>
                  </a:lnTo>
                  <a:lnTo>
                    <a:pt x="965200" y="3289300"/>
                  </a:lnTo>
                  <a:lnTo>
                    <a:pt x="977900" y="3276600"/>
                  </a:lnTo>
                  <a:lnTo>
                    <a:pt x="990600" y="3263900"/>
                  </a:lnTo>
                  <a:lnTo>
                    <a:pt x="990600" y="3251200"/>
                  </a:lnTo>
                  <a:lnTo>
                    <a:pt x="977900" y="3238500"/>
                  </a:lnTo>
                  <a:lnTo>
                    <a:pt x="977900" y="3225800"/>
                  </a:lnTo>
                  <a:lnTo>
                    <a:pt x="977900" y="3213100"/>
                  </a:lnTo>
                  <a:lnTo>
                    <a:pt x="965200" y="3200400"/>
                  </a:lnTo>
                  <a:lnTo>
                    <a:pt x="965200" y="3187700"/>
                  </a:lnTo>
                  <a:lnTo>
                    <a:pt x="965200" y="3175000"/>
                  </a:lnTo>
                  <a:lnTo>
                    <a:pt x="952500" y="3162300"/>
                  </a:lnTo>
                  <a:lnTo>
                    <a:pt x="952500" y="3149600"/>
                  </a:lnTo>
                  <a:lnTo>
                    <a:pt x="939800" y="3136900"/>
                  </a:lnTo>
                  <a:lnTo>
                    <a:pt x="939800" y="3124200"/>
                  </a:lnTo>
                  <a:lnTo>
                    <a:pt x="939800" y="3111500"/>
                  </a:lnTo>
                  <a:lnTo>
                    <a:pt x="927100" y="3098800"/>
                  </a:lnTo>
                  <a:lnTo>
                    <a:pt x="914400" y="3086100"/>
                  </a:lnTo>
                  <a:lnTo>
                    <a:pt x="901700" y="3098800"/>
                  </a:lnTo>
                  <a:lnTo>
                    <a:pt x="889000" y="3111500"/>
                  </a:lnTo>
                  <a:lnTo>
                    <a:pt x="889000" y="3124200"/>
                  </a:lnTo>
                  <a:lnTo>
                    <a:pt x="876300" y="3136900"/>
                  </a:lnTo>
                  <a:lnTo>
                    <a:pt x="863600" y="3136900"/>
                  </a:lnTo>
                  <a:lnTo>
                    <a:pt x="850900" y="3124200"/>
                  </a:lnTo>
                  <a:lnTo>
                    <a:pt x="838200" y="3124200"/>
                  </a:lnTo>
                  <a:lnTo>
                    <a:pt x="825500" y="3111500"/>
                  </a:lnTo>
                  <a:lnTo>
                    <a:pt x="812800" y="3111500"/>
                  </a:lnTo>
                  <a:lnTo>
                    <a:pt x="800100" y="3098800"/>
                  </a:lnTo>
                  <a:lnTo>
                    <a:pt x="787400" y="3098800"/>
                  </a:lnTo>
                  <a:lnTo>
                    <a:pt x="774700" y="3086100"/>
                  </a:lnTo>
                  <a:lnTo>
                    <a:pt x="762000" y="3073400"/>
                  </a:lnTo>
                  <a:lnTo>
                    <a:pt x="749300" y="3073400"/>
                  </a:lnTo>
                  <a:lnTo>
                    <a:pt x="736600" y="3086100"/>
                  </a:lnTo>
                  <a:lnTo>
                    <a:pt x="723900" y="3086100"/>
                  </a:lnTo>
                  <a:lnTo>
                    <a:pt x="711200" y="3098800"/>
                  </a:lnTo>
                  <a:lnTo>
                    <a:pt x="698500" y="3086100"/>
                  </a:lnTo>
                  <a:lnTo>
                    <a:pt x="685800" y="3086100"/>
                  </a:lnTo>
                  <a:lnTo>
                    <a:pt x="673100" y="3086100"/>
                  </a:lnTo>
                  <a:lnTo>
                    <a:pt x="660400" y="3073400"/>
                  </a:lnTo>
                  <a:lnTo>
                    <a:pt x="647700" y="3073400"/>
                  </a:lnTo>
                  <a:lnTo>
                    <a:pt x="635000" y="3073400"/>
                  </a:lnTo>
                  <a:lnTo>
                    <a:pt x="622300" y="3060700"/>
                  </a:lnTo>
                  <a:lnTo>
                    <a:pt x="609600" y="3048000"/>
                  </a:lnTo>
                  <a:lnTo>
                    <a:pt x="609600" y="3035300"/>
                  </a:lnTo>
                  <a:lnTo>
                    <a:pt x="609600" y="3022600"/>
                  </a:lnTo>
                  <a:lnTo>
                    <a:pt x="596900" y="3009900"/>
                  </a:lnTo>
                  <a:lnTo>
                    <a:pt x="596900" y="2997200"/>
                  </a:lnTo>
                  <a:lnTo>
                    <a:pt x="584200" y="2984500"/>
                  </a:lnTo>
                  <a:lnTo>
                    <a:pt x="584200" y="2971800"/>
                  </a:lnTo>
                  <a:lnTo>
                    <a:pt x="571500" y="2959100"/>
                  </a:lnTo>
                  <a:lnTo>
                    <a:pt x="571500" y="2946400"/>
                  </a:lnTo>
                  <a:lnTo>
                    <a:pt x="571500" y="2933700"/>
                  </a:lnTo>
                  <a:lnTo>
                    <a:pt x="571500" y="2921000"/>
                  </a:lnTo>
                  <a:lnTo>
                    <a:pt x="571500" y="2908300"/>
                  </a:lnTo>
                  <a:lnTo>
                    <a:pt x="558800" y="2895600"/>
                  </a:lnTo>
                  <a:lnTo>
                    <a:pt x="558800" y="2882900"/>
                  </a:lnTo>
                  <a:lnTo>
                    <a:pt x="558800" y="2870200"/>
                  </a:lnTo>
                  <a:lnTo>
                    <a:pt x="546100" y="2857500"/>
                  </a:lnTo>
                  <a:lnTo>
                    <a:pt x="546100" y="2844800"/>
                  </a:lnTo>
                  <a:lnTo>
                    <a:pt x="546100" y="2832100"/>
                  </a:lnTo>
                  <a:lnTo>
                    <a:pt x="546100" y="2819400"/>
                  </a:lnTo>
                  <a:lnTo>
                    <a:pt x="558800" y="2806700"/>
                  </a:lnTo>
                  <a:lnTo>
                    <a:pt x="558800" y="2794000"/>
                  </a:lnTo>
                  <a:lnTo>
                    <a:pt x="558800" y="2781300"/>
                  </a:lnTo>
                  <a:lnTo>
                    <a:pt x="571500" y="2768600"/>
                  </a:lnTo>
                  <a:lnTo>
                    <a:pt x="558800" y="2755900"/>
                  </a:lnTo>
                  <a:lnTo>
                    <a:pt x="546100" y="2755900"/>
                  </a:lnTo>
                  <a:lnTo>
                    <a:pt x="533400" y="2755900"/>
                  </a:lnTo>
                  <a:lnTo>
                    <a:pt x="520700" y="2743200"/>
                  </a:lnTo>
                  <a:lnTo>
                    <a:pt x="508000" y="2743200"/>
                  </a:lnTo>
                  <a:lnTo>
                    <a:pt x="495300" y="2730500"/>
                  </a:lnTo>
                  <a:lnTo>
                    <a:pt x="482600" y="2730500"/>
                  </a:lnTo>
                  <a:lnTo>
                    <a:pt x="469900" y="2717800"/>
                  </a:lnTo>
                  <a:lnTo>
                    <a:pt x="457200" y="2717800"/>
                  </a:lnTo>
                  <a:lnTo>
                    <a:pt x="444500" y="2717800"/>
                  </a:lnTo>
                  <a:lnTo>
                    <a:pt x="431800" y="2717800"/>
                  </a:lnTo>
                  <a:lnTo>
                    <a:pt x="419100" y="2717800"/>
                  </a:lnTo>
                  <a:lnTo>
                    <a:pt x="406400" y="2717800"/>
                  </a:lnTo>
                  <a:lnTo>
                    <a:pt x="393700" y="2717800"/>
                  </a:lnTo>
                  <a:lnTo>
                    <a:pt x="381000" y="2717800"/>
                  </a:lnTo>
                  <a:lnTo>
                    <a:pt x="368300" y="2705100"/>
                  </a:lnTo>
                  <a:lnTo>
                    <a:pt x="355600" y="2692400"/>
                  </a:lnTo>
                  <a:lnTo>
                    <a:pt x="342900" y="2679700"/>
                  </a:lnTo>
                  <a:lnTo>
                    <a:pt x="330200" y="2679700"/>
                  </a:lnTo>
                  <a:lnTo>
                    <a:pt x="317500" y="2679700"/>
                  </a:lnTo>
                  <a:lnTo>
                    <a:pt x="304800" y="2692400"/>
                  </a:lnTo>
                  <a:lnTo>
                    <a:pt x="304800" y="2705100"/>
                  </a:lnTo>
                  <a:lnTo>
                    <a:pt x="304800" y="2717800"/>
                  </a:lnTo>
                  <a:lnTo>
                    <a:pt x="292100" y="2730500"/>
                  </a:lnTo>
                  <a:lnTo>
                    <a:pt x="279400" y="2730500"/>
                  </a:lnTo>
                  <a:lnTo>
                    <a:pt x="266700" y="2743200"/>
                  </a:lnTo>
                  <a:lnTo>
                    <a:pt x="254000" y="2743200"/>
                  </a:lnTo>
                  <a:lnTo>
                    <a:pt x="241300" y="2755900"/>
                  </a:lnTo>
                  <a:lnTo>
                    <a:pt x="228600" y="2743200"/>
                  </a:lnTo>
                  <a:lnTo>
                    <a:pt x="215900" y="2730500"/>
                  </a:lnTo>
                  <a:lnTo>
                    <a:pt x="215900" y="2717800"/>
                  </a:lnTo>
                  <a:lnTo>
                    <a:pt x="203200" y="2705100"/>
                  </a:lnTo>
                  <a:lnTo>
                    <a:pt x="215900" y="2692400"/>
                  </a:lnTo>
                  <a:lnTo>
                    <a:pt x="215900" y="2679700"/>
                  </a:lnTo>
                  <a:lnTo>
                    <a:pt x="215900" y="2667000"/>
                  </a:lnTo>
                  <a:lnTo>
                    <a:pt x="228600" y="2654300"/>
                  </a:lnTo>
                  <a:lnTo>
                    <a:pt x="241300" y="2641600"/>
                  </a:lnTo>
                  <a:lnTo>
                    <a:pt x="254000" y="2628900"/>
                  </a:lnTo>
                  <a:lnTo>
                    <a:pt x="266700" y="2628900"/>
                  </a:lnTo>
                  <a:lnTo>
                    <a:pt x="279400" y="2628900"/>
                  </a:lnTo>
                  <a:lnTo>
                    <a:pt x="292100" y="2628900"/>
                  </a:lnTo>
                  <a:lnTo>
                    <a:pt x="304800" y="2628900"/>
                  </a:lnTo>
                  <a:lnTo>
                    <a:pt x="317500" y="2616200"/>
                  </a:lnTo>
                  <a:lnTo>
                    <a:pt x="317500" y="2603500"/>
                  </a:lnTo>
                  <a:lnTo>
                    <a:pt x="317500" y="2590800"/>
                  </a:lnTo>
                  <a:lnTo>
                    <a:pt x="317500" y="2578100"/>
                  </a:lnTo>
                  <a:lnTo>
                    <a:pt x="317500" y="2565400"/>
                  </a:lnTo>
                  <a:lnTo>
                    <a:pt x="317500" y="2552700"/>
                  </a:lnTo>
                  <a:lnTo>
                    <a:pt x="317500" y="2540000"/>
                  </a:lnTo>
                  <a:lnTo>
                    <a:pt x="304800" y="2527300"/>
                  </a:lnTo>
                  <a:lnTo>
                    <a:pt x="292100" y="2514600"/>
                  </a:lnTo>
                  <a:lnTo>
                    <a:pt x="292100" y="2501900"/>
                  </a:lnTo>
                  <a:lnTo>
                    <a:pt x="279400" y="2489200"/>
                  </a:lnTo>
                  <a:lnTo>
                    <a:pt x="279400" y="2476500"/>
                  </a:lnTo>
                  <a:lnTo>
                    <a:pt x="279400" y="2463800"/>
                  </a:lnTo>
                  <a:lnTo>
                    <a:pt x="279400" y="2451100"/>
                  </a:lnTo>
                  <a:lnTo>
                    <a:pt x="279400" y="2438400"/>
                  </a:lnTo>
                  <a:lnTo>
                    <a:pt x="279400" y="2425700"/>
                  </a:lnTo>
                  <a:lnTo>
                    <a:pt x="279400" y="2413000"/>
                  </a:lnTo>
                  <a:lnTo>
                    <a:pt x="279400" y="2400300"/>
                  </a:lnTo>
                  <a:lnTo>
                    <a:pt x="292100" y="2387600"/>
                  </a:lnTo>
                  <a:lnTo>
                    <a:pt x="292100" y="2374900"/>
                  </a:lnTo>
                  <a:lnTo>
                    <a:pt x="292100" y="2362200"/>
                  </a:lnTo>
                  <a:lnTo>
                    <a:pt x="279400" y="2349500"/>
                  </a:lnTo>
                  <a:lnTo>
                    <a:pt x="266700" y="2349500"/>
                  </a:lnTo>
                  <a:lnTo>
                    <a:pt x="254000" y="2362200"/>
                  </a:lnTo>
                  <a:lnTo>
                    <a:pt x="241300" y="2362200"/>
                  </a:lnTo>
                  <a:lnTo>
                    <a:pt x="228600" y="2374900"/>
                  </a:lnTo>
                  <a:lnTo>
                    <a:pt x="215900" y="2374900"/>
                  </a:lnTo>
                  <a:lnTo>
                    <a:pt x="203200" y="2387600"/>
                  </a:lnTo>
                  <a:lnTo>
                    <a:pt x="190500" y="2387600"/>
                  </a:lnTo>
                  <a:lnTo>
                    <a:pt x="177800" y="2387600"/>
                  </a:lnTo>
                  <a:lnTo>
                    <a:pt x="165100" y="2400300"/>
                  </a:lnTo>
                  <a:lnTo>
                    <a:pt x="152400" y="2400300"/>
                  </a:lnTo>
                  <a:lnTo>
                    <a:pt x="139700" y="2400300"/>
                  </a:lnTo>
                  <a:lnTo>
                    <a:pt x="127000" y="2400300"/>
                  </a:lnTo>
                  <a:lnTo>
                    <a:pt x="114300" y="2400300"/>
                  </a:lnTo>
                  <a:lnTo>
                    <a:pt x="101600" y="2400300"/>
                  </a:lnTo>
                  <a:lnTo>
                    <a:pt x="88900" y="2400300"/>
                  </a:lnTo>
                  <a:lnTo>
                    <a:pt x="76200" y="2387600"/>
                  </a:lnTo>
                  <a:lnTo>
                    <a:pt x="63500" y="2387600"/>
                  </a:lnTo>
                  <a:lnTo>
                    <a:pt x="50800" y="2374900"/>
                  </a:lnTo>
                  <a:lnTo>
                    <a:pt x="38100" y="2374900"/>
                  </a:lnTo>
                  <a:lnTo>
                    <a:pt x="25400" y="2374900"/>
                  </a:lnTo>
                  <a:lnTo>
                    <a:pt x="12700" y="2362200"/>
                  </a:lnTo>
                  <a:lnTo>
                    <a:pt x="0" y="2349500"/>
                  </a:lnTo>
                  <a:lnTo>
                    <a:pt x="12700" y="2336800"/>
                  </a:lnTo>
                  <a:lnTo>
                    <a:pt x="25400" y="2324100"/>
                  </a:lnTo>
                  <a:lnTo>
                    <a:pt x="38100" y="2324100"/>
                  </a:lnTo>
                  <a:lnTo>
                    <a:pt x="50800" y="2324100"/>
                  </a:lnTo>
                  <a:lnTo>
                    <a:pt x="63500" y="2311400"/>
                  </a:lnTo>
                  <a:lnTo>
                    <a:pt x="76200" y="2311400"/>
                  </a:lnTo>
                  <a:lnTo>
                    <a:pt x="88900" y="2298700"/>
                  </a:lnTo>
                  <a:lnTo>
                    <a:pt x="88900" y="2286000"/>
                  </a:lnTo>
                  <a:lnTo>
                    <a:pt x="101600" y="2273300"/>
                  </a:lnTo>
                  <a:lnTo>
                    <a:pt x="88900" y="2260600"/>
                  </a:lnTo>
                  <a:lnTo>
                    <a:pt x="76200" y="2247900"/>
                  </a:lnTo>
                  <a:lnTo>
                    <a:pt x="63500" y="2235200"/>
                  </a:lnTo>
                  <a:lnTo>
                    <a:pt x="76200" y="2222500"/>
                  </a:lnTo>
                  <a:lnTo>
                    <a:pt x="88900" y="2209800"/>
                  </a:lnTo>
                  <a:lnTo>
                    <a:pt x="88900" y="2197100"/>
                  </a:lnTo>
                  <a:lnTo>
                    <a:pt x="88900" y="2184400"/>
                  </a:lnTo>
                  <a:lnTo>
                    <a:pt x="88900" y="2171700"/>
                  </a:lnTo>
                  <a:lnTo>
                    <a:pt x="88900" y="2159000"/>
                  </a:lnTo>
                  <a:lnTo>
                    <a:pt x="88900" y="2146300"/>
                  </a:lnTo>
                  <a:lnTo>
                    <a:pt x="101600" y="2133600"/>
                  </a:lnTo>
                  <a:lnTo>
                    <a:pt x="114300" y="2120900"/>
                  </a:lnTo>
                  <a:lnTo>
                    <a:pt x="114300" y="2108200"/>
                  </a:lnTo>
                  <a:lnTo>
                    <a:pt x="127000" y="2095500"/>
                  </a:lnTo>
                  <a:lnTo>
                    <a:pt x="139700" y="2082800"/>
                  </a:lnTo>
                  <a:lnTo>
                    <a:pt x="152400" y="2070100"/>
                  </a:lnTo>
                  <a:lnTo>
                    <a:pt x="152400" y="2057400"/>
                  </a:lnTo>
                  <a:lnTo>
                    <a:pt x="152400" y="2044700"/>
                  </a:lnTo>
                  <a:lnTo>
                    <a:pt x="152400" y="2032000"/>
                  </a:lnTo>
                  <a:lnTo>
                    <a:pt x="165100" y="2019300"/>
                  </a:lnTo>
                  <a:lnTo>
                    <a:pt x="165100" y="2006600"/>
                  </a:lnTo>
                  <a:lnTo>
                    <a:pt x="165100" y="1993900"/>
                  </a:lnTo>
                  <a:lnTo>
                    <a:pt x="177800" y="1981200"/>
                  </a:lnTo>
                  <a:lnTo>
                    <a:pt x="190500" y="1968500"/>
                  </a:lnTo>
                  <a:lnTo>
                    <a:pt x="203200" y="1955800"/>
                  </a:lnTo>
                  <a:lnTo>
                    <a:pt x="215900" y="1943100"/>
                  </a:lnTo>
                  <a:lnTo>
                    <a:pt x="228600" y="1930400"/>
                  </a:lnTo>
                  <a:lnTo>
                    <a:pt x="228600" y="1917700"/>
                  </a:lnTo>
                  <a:lnTo>
                    <a:pt x="241300" y="1905000"/>
                  </a:lnTo>
                  <a:lnTo>
                    <a:pt x="254000" y="1892300"/>
                  </a:lnTo>
                  <a:lnTo>
                    <a:pt x="266700" y="1892300"/>
                  </a:lnTo>
                  <a:lnTo>
                    <a:pt x="279400" y="1892300"/>
                  </a:lnTo>
                  <a:lnTo>
                    <a:pt x="292100" y="1892300"/>
                  </a:lnTo>
                  <a:lnTo>
                    <a:pt x="304800" y="1892300"/>
                  </a:lnTo>
                  <a:lnTo>
                    <a:pt x="317500" y="1892300"/>
                  </a:lnTo>
                  <a:lnTo>
                    <a:pt x="330200" y="1879600"/>
                  </a:lnTo>
                  <a:lnTo>
                    <a:pt x="342900" y="1879600"/>
                  </a:lnTo>
                  <a:lnTo>
                    <a:pt x="355600" y="1879600"/>
                  </a:lnTo>
                  <a:lnTo>
                    <a:pt x="368300" y="1879600"/>
                  </a:lnTo>
                  <a:lnTo>
                    <a:pt x="381000" y="1879600"/>
                  </a:lnTo>
                  <a:lnTo>
                    <a:pt x="393700" y="1866900"/>
                  </a:lnTo>
                  <a:lnTo>
                    <a:pt x="381000" y="1854200"/>
                  </a:lnTo>
                  <a:lnTo>
                    <a:pt x="368300" y="1841500"/>
                  </a:lnTo>
                  <a:lnTo>
                    <a:pt x="355600" y="1828800"/>
                  </a:lnTo>
                  <a:lnTo>
                    <a:pt x="368300" y="1816100"/>
                  </a:lnTo>
                  <a:lnTo>
                    <a:pt x="368300" y="1803400"/>
                  </a:lnTo>
                  <a:lnTo>
                    <a:pt x="381000" y="1790700"/>
                  </a:lnTo>
                  <a:lnTo>
                    <a:pt x="381000" y="1778000"/>
                  </a:lnTo>
                  <a:lnTo>
                    <a:pt x="381000" y="1765300"/>
                  </a:lnTo>
                  <a:lnTo>
                    <a:pt x="393700" y="1752600"/>
                  </a:lnTo>
                  <a:lnTo>
                    <a:pt x="393700" y="1739900"/>
                  </a:lnTo>
                  <a:lnTo>
                    <a:pt x="406400" y="1727200"/>
                  </a:lnTo>
                  <a:lnTo>
                    <a:pt x="406400" y="1714500"/>
                  </a:lnTo>
                  <a:lnTo>
                    <a:pt x="406400" y="1701800"/>
                  </a:lnTo>
                  <a:lnTo>
                    <a:pt x="419100" y="1689100"/>
                  </a:lnTo>
                  <a:lnTo>
                    <a:pt x="431800" y="1676400"/>
                  </a:lnTo>
                  <a:lnTo>
                    <a:pt x="444500" y="1663700"/>
                  </a:lnTo>
                  <a:lnTo>
                    <a:pt x="444500" y="1651000"/>
                  </a:lnTo>
                  <a:lnTo>
                    <a:pt x="431800" y="1638300"/>
                  </a:lnTo>
                  <a:lnTo>
                    <a:pt x="444500" y="1625600"/>
                  </a:lnTo>
                  <a:lnTo>
                    <a:pt x="444500" y="1612900"/>
                  </a:lnTo>
                  <a:lnTo>
                    <a:pt x="444500" y="1600200"/>
                  </a:lnTo>
                  <a:lnTo>
                    <a:pt x="444500" y="1587500"/>
                  </a:lnTo>
                  <a:lnTo>
                    <a:pt x="457200" y="1574800"/>
                  </a:lnTo>
                  <a:lnTo>
                    <a:pt x="469900" y="1587500"/>
                  </a:lnTo>
                  <a:lnTo>
                    <a:pt x="469900" y="1600200"/>
                  </a:lnTo>
                  <a:lnTo>
                    <a:pt x="482600" y="1612900"/>
                  </a:lnTo>
                  <a:lnTo>
                    <a:pt x="469900" y="1625600"/>
                  </a:lnTo>
                  <a:lnTo>
                    <a:pt x="482600" y="1638300"/>
                  </a:lnTo>
                  <a:lnTo>
                    <a:pt x="495300" y="1651000"/>
                  </a:lnTo>
                  <a:lnTo>
                    <a:pt x="508000" y="1638300"/>
                  </a:lnTo>
                  <a:lnTo>
                    <a:pt x="520700" y="1625600"/>
                  </a:lnTo>
                  <a:lnTo>
                    <a:pt x="520700" y="1612900"/>
                  </a:lnTo>
                  <a:lnTo>
                    <a:pt x="520700" y="1600200"/>
                  </a:lnTo>
                  <a:lnTo>
                    <a:pt x="533400" y="1587500"/>
                  </a:lnTo>
                  <a:lnTo>
                    <a:pt x="520700" y="1574800"/>
                  </a:lnTo>
                  <a:lnTo>
                    <a:pt x="520700" y="1562100"/>
                  </a:lnTo>
                  <a:lnTo>
                    <a:pt x="533400" y="1549400"/>
                  </a:lnTo>
                  <a:lnTo>
                    <a:pt x="546100" y="1549400"/>
                  </a:lnTo>
                  <a:lnTo>
                    <a:pt x="558800" y="1549400"/>
                  </a:lnTo>
                  <a:lnTo>
                    <a:pt x="571500" y="1562100"/>
                  </a:lnTo>
                  <a:lnTo>
                    <a:pt x="584200" y="1562100"/>
                  </a:lnTo>
                  <a:lnTo>
                    <a:pt x="596900" y="1562100"/>
                  </a:lnTo>
                  <a:lnTo>
                    <a:pt x="609600" y="1562100"/>
                  </a:lnTo>
                  <a:lnTo>
                    <a:pt x="622300" y="1549400"/>
                  </a:lnTo>
                  <a:lnTo>
                    <a:pt x="635000" y="1549400"/>
                  </a:lnTo>
                  <a:lnTo>
                    <a:pt x="647700" y="1549400"/>
                  </a:lnTo>
                  <a:lnTo>
                    <a:pt x="660400" y="1536700"/>
                  </a:lnTo>
                  <a:lnTo>
                    <a:pt x="673100" y="1536700"/>
                  </a:lnTo>
                  <a:lnTo>
                    <a:pt x="685800" y="1524000"/>
                  </a:lnTo>
                  <a:lnTo>
                    <a:pt x="698500" y="1524000"/>
                  </a:lnTo>
                  <a:lnTo>
                    <a:pt x="711200" y="1524000"/>
                  </a:lnTo>
                  <a:lnTo>
                    <a:pt x="723900" y="1511300"/>
                  </a:lnTo>
                  <a:lnTo>
                    <a:pt x="723900" y="1498600"/>
                  </a:lnTo>
                  <a:lnTo>
                    <a:pt x="723900" y="1485900"/>
                  </a:lnTo>
                  <a:lnTo>
                    <a:pt x="723900" y="1473200"/>
                  </a:lnTo>
                  <a:lnTo>
                    <a:pt x="723900" y="1460500"/>
                  </a:lnTo>
                  <a:lnTo>
                    <a:pt x="723900" y="1447800"/>
                  </a:lnTo>
                  <a:lnTo>
                    <a:pt x="736600" y="1435100"/>
                  </a:lnTo>
                  <a:lnTo>
                    <a:pt x="749300" y="1422400"/>
                  </a:lnTo>
                  <a:lnTo>
                    <a:pt x="762000" y="1422400"/>
                  </a:lnTo>
                  <a:lnTo>
                    <a:pt x="774700" y="1409700"/>
                  </a:lnTo>
                  <a:lnTo>
                    <a:pt x="787400" y="1397000"/>
                  </a:lnTo>
                  <a:lnTo>
                    <a:pt x="787400" y="1384300"/>
                  </a:lnTo>
                  <a:lnTo>
                    <a:pt x="774700" y="1371600"/>
                  </a:lnTo>
                  <a:lnTo>
                    <a:pt x="762000" y="1384300"/>
                  </a:lnTo>
                  <a:lnTo>
                    <a:pt x="749300" y="1384300"/>
                  </a:lnTo>
                  <a:lnTo>
                    <a:pt x="736600" y="1384300"/>
                  </a:lnTo>
                  <a:lnTo>
                    <a:pt x="723900" y="1384300"/>
                  </a:lnTo>
                  <a:lnTo>
                    <a:pt x="711200" y="1371600"/>
                  </a:lnTo>
                  <a:lnTo>
                    <a:pt x="711200" y="1358900"/>
                  </a:lnTo>
                  <a:lnTo>
                    <a:pt x="723900" y="1346200"/>
                  </a:lnTo>
                  <a:lnTo>
                    <a:pt x="736600" y="1346200"/>
                  </a:lnTo>
                  <a:lnTo>
                    <a:pt x="749300" y="1346200"/>
                  </a:lnTo>
                  <a:lnTo>
                    <a:pt x="762000" y="1346200"/>
                  </a:lnTo>
                  <a:lnTo>
                    <a:pt x="774700" y="1333500"/>
                  </a:lnTo>
                  <a:lnTo>
                    <a:pt x="787400" y="1333500"/>
                  </a:lnTo>
                  <a:lnTo>
                    <a:pt x="800100" y="1333500"/>
                  </a:lnTo>
                  <a:lnTo>
                    <a:pt x="812800" y="1320800"/>
                  </a:lnTo>
                  <a:lnTo>
                    <a:pt x="825500" y="1308100"/>
                  </a:lnTo>
                  <a:lnTo>
                    <a:pt x="838200" y="1295400"/>
                  </a:lnTo>
                  <a:lnTo>
                    <a:pt x="850900" y="1282700"/>
                  </a:lnTo>
                  <a:lnTo>
                    <a:pt x="863600" y="1270000"/>
                  </a:lnTo>
                  <a:lnTo>
                    <a:pt x="863600" y="1257300"/>
                  </a:lnTo>
                  <a:lnTo>
                    <a:pt x="876300" y="1244600"/>
                  </a:lnTo>
                  <a:lnTo>
                    <a:pt x="889000" y="1257300"/>
                  </a:lnTo>
                  <a:lnTo>
                    <a:pt x="901700" y="1257300"/>
                  </a:lnTo>
                  <a:lnTo>
                    <a:pt x="914400" y="1257300"/>
                  </a:lnTo>
                  <a:lnTo>
                    <a:pt x="927100" y="1257300"/>
                  </a:lnTo>
                  <a:lnTo>
                    <a:pt x="939800" y="1244600"/>
                  </a:lnTo>
                  <a:lnTo>
                    <a:pt x="939800" y="1231900"/>
                  </a:lnTo>
                  <a:lnTo>
                    <a:pt x="952500" y="1219200"/>
                  </a:lnTo>
                  <a:lnTo>
                    <a:pt x="965200" y="1206500"/>
                  </a:lnTo>
                  <a:lnTo>
                    <a:pt x="977900" y="1206500"/>
                  </a:lnTo>
                  <a:lnTo>
                    <a:pt x="990600" y="1193800"/>
                  </a:lnTo>
                  <a:lnTo>
                    <a:pt x="977900" y="1181100"/>
                  </a:lnTo>
                  <a:lnTo>
                    <a:pt x="965200" y="1181100"/>
                  </a:lnTo>
                  <a:lnTo>
                    <a:pt x="952500" y="1181100"/>
                  </a:lnTo>
                  <a:lnTo>
                    <a:pt x="939800" y="1168400"/>
                  </a:lnTo>
                  <a:lnTo>
                    <a:pt x="927100" y="1168400"/>
                  </a:lnTo>
                  <a:lnTo>
                    <a:pt x="914400" y="1168400"/>
                  </a:lnTo>
                  <a:lnTo>
                    <a:pt x="901700" y="1155700"/>
                  </a:lnTo>
                  <a:lnTo>
                    <a:pt x="889000" y="1155700"/>
                  </a:lnTo>
                  <a:lnTo>
                    <a:pt x="876300" y="1155700"/>
                  </a:lnTo>
                  <a:lnTo>
                    <a:pt x="863600" y="1155700"/>
                  </a:lnTo>
                  <a:lnTo>
                    <a:pt x="850900" y="1155700"/>
                  </a:lnTo>
                  <a:lnTo>
                    <a:pt x="838200" y="1155700"/>
                  </a:lnTo>
                  <a:lnTo>
                    <a:pt x="825500" y="1143000"/>
                  </a:lnTo>
                  <a:lnTo>
                    <a:pt x="812800" y="1143000"/>
                  </a:lnTo>
                  <a:lnTo>
                    <a:pt x="800100" y="1143000"/>
                  </a:lnTo>
                  <a:lnTo>
                    <a:pt x="787400" y="1143000"/>
                  </a:lnTo>
                  <a:lnTo>
                    <a:pt x="774700" y="1130300"/>
                  </a:lnTo>
                  <a:lnTo>
                    <a:pt x="762000" y="1117600"/>
                  </a:lnTo>
                  <a:lnTo>
                    <a:pt x="749300" y="1104900"/>
                  </a:lnTo>
                  <a:lnTo>
                    <a:pt x="736600" y="1104900"/>
                  </a:lnTo>
                  <a:lnTo>
                    <a:pt x="723900" y="1092200"/>
                  </a:lnTo>
                  <a:lnTo>
                    <a:pt x="711200" y="1092200"/>
                  </a:lnTo>
                  <a:lnTo>
                    <a:pt x="698500" y="1092200"/>
                  </a:lnTo>
                  <a:lnTo>
                    <a:pt x="685800" y="1079500"/>
                  </a:lnTo>
                  <a:lnTo>
                    <a:pt x="673100" y="1066800"/>
                  </a:lnTo>
                  <a:lnTo>
                    <a:pt x="673100" y="1054100"/>
                  </a:lnTo>
                  <a:lnTo>
                    <a:pt x="685800" y="1041400"/>
                  </a:lnTo>
                  <a:lnTo>
                    <a:pt x="698500" y="1041400"/>
                  </a:lnTo>
                  <a:lnTo>
                    <a:pt x="711200" y="1041400"/>
                  </a:lnTo>
                  <a:lnTo>
                    <a:pt x="723900" y="1041400"/>
                  </a:lnTo>
                  <a:lnTo>
                    <a:pt x="736600" y="1041400"/>
                  </a:lnTo>
                  <a:lnTo>
                    <a:pt x="749300" y="1028700"/>
                  </a:lnTo>
                  <a:lnTo>
                    <a:pt x="762000" y="1016000"/>
                  </a:lnTo>
                  <a:lnTo>
                    <a:pt x="774700" y="1003300"/>
                  </a:lnTo>
                  <a:lnTo>
                    <a:pt x="787400" y="1003300"/>
                  </a:lnTo>
                  <a:lnTo>
                    <a:pt x="800100" y="990600"/>
                  </a:lnTo>
                  <a:lnTo>
                    <a:pt x="812800" y="990600"/>
                  </a:lnTo>
                  <a:lnTo>
                    <a:pt x="825500" y="977900"/>
                  </a:lnTo>
                  <a:lnTo>
                    <a:pt x="838200" y="965200"/>
                  </a:lnTo>
                  <a:lnTo>
                    <a:pt x="838200" y="952500"/>
                  </a:lnTo>
                  <a:lnTo>
                    <a:pt x="850900" y="939800"/>
                  </a:lnTo>
                  <a:lnTo>
                    <a:pt x="863600" y="927100"/>
                  </a:lnTo>
                  <a:lnTo>
                    <a:pt x="876300" y="914400"/>
                  </a:lnTo>
                  <a:lnTo>
                    <a:pt x="889000" y="901700"/>
                  </a:lnTo>
                  <a:lnTo>
                    <a:pt x="901700" y="889000"/>
                  </a:lnTo>
                  <a:lnTo>
                    <a:pt x="889000" y="876300"/>
                  </a:lnTo>
                  <a:lnTo>
                    <a:pt x="876300" y="863600"/>
                  </a:lnTo>
                  <a:lnTo>
                    <a:pt x="863600" y="850900"/>
                  </a:lnTo>
                  <a:lnTo>
                    <a:pt x="876300" y="838200"/>
                  </a:lnTo>
                  <a:lnTo>
                    <a:pt x="889000" y="825500"/>
                  </a:lnTo>
                  <a:lnTo>
                    <a:pt x="901700" y="812800"/>
                  </a:lnTo>
                  <a:lnTo>
                    <a:pt x="914400" y="800100"/>
                  </a:lnTo>
                  <a:lnTo>
                    <a:pt x="914400" y="787400"/>
                  </a:lnTo>
                  <a:lnTo>
                    <a:pt x="914400" y="774700"/>
                  </a:lnTo>
                  <a:lnTo>
                    <a:pt x="927100" y="762000"/>
                  </a:lnTo>
                  <a:lnTo>
                    <a:pt x="939800" y="774700"/>
                  </a:lnTo>
                  <a:lnTo>
                    <a:pt x="952500" y="774700"/>
                  </a:lnTo>
                  <a:lnTo>
                    <a:pt x="965200" y="787400"/>
                  </a:lnTo>
                  <a:lnTo>
                    <a:pt x="977900" y="787400"/>
                  </a:lnTo>
                  <a:lnTo>
                    <a:pt x="990600" y="800100"/>
                  </a:lnTo>
                  <a:lnTo>
                    <a:pt x="1003300" y="812800"/>
                  </a:lnTo>
                  <a:lnTo>
                    <a:pt x="1016000" y="812800"/>
                  </a:lnTo>
                  <a:lnTo>
                    <a:pt x="1028700" y="812800"/>
                  </a:lnTo>
                  <a:lnTo>
                    <a:pt x="1041400" y="800100"/>
                  </a:lnTo>
                  <a:lnTo>
                    <a:pt x="1054100" y="800100"/>
                  </a:lnTo>
                  <a:lnTo>
                    <a:pt x="1066800" y="787400"/>
                  </a:lnTo>
                  <a:lnTo>
                    <a:pt x="1079500" y="800100"/>
                  </a:lnTo>
                  <a:lnTo>
                    <a:pt x="1092200" y="800100"/>
                  </a:lnTo>
                  <a:lnTo>
                    <a:pt x="1104900" y="800100"/>
                  </a:lnTo>
                  <a:lnTo>
                    <a:pt x="1117600" y="787400"/>
                  </a:lnTo>
                  <a:lnTo>
                    <a:pt x="1104900" y="774700"/>
                  </a:lnTo>
                  <a:lnTo>
                    <a:pt x="1104900" y="762000"/>
                  </a:lnTo>
                  <a:lnTo>
                    <a:pt x="1092200" y="749300"/>
                  </a:lnTo>
                  <a:lnTo>
                    <a:pt x="1104900" y="736600"/>
                  </a:lnTo>
                  <a:lnTo>
                    <a:pt x="1104900" y="723900"/>
                  </a:lnTo>
                  <a:lnTo>
                    <a:pt x="1104900" y="711200"/>
                  </a:lnTo>
                  <a:lnTo>
                    <a:pt x="1104900" y="698500"/>
                  </a:lnTo>
                  <a:lnTo>
                    <a:pt x="1104900" y="685800"/>
                  </a:lnTo>
                  <a:lnTo>
                    <a:pt x="1092200" y="673100"/>
                  </a:lnTo>
                  <a:lnTo>
                    <a:pt x="1079500" y="673100"/>
                  </a:lnTo>
                  <a:lnTo>
                    <a:pt x="1066800" y="660400"/>
                  </a:lnTo>
                  <a:lnTo>
                    <a:pt x="1054100" y="647700"/>
                  </a:lnTo>
                  <a:lnTo>
                    <a:pt x="1041400" y="635000"/>
                  </a:lnTo>
                  <a:lnTo>
                    <a:pt x="1028700" y="622300"/>
                  </a:lnTo>
                  <a:lnTo>
                    <a:pt x="1028700" y="609600"/>
                  </a:lnTo>
                  <a:lnTo>
                    <a:pt x="1041400" y="596900"/>
                  </a:lnTo>
                  <a:lnTo>
                    <a:pt x="1054100" y="596900"/>
                  </a:lnTo>
                  <a:lnTo>
                    <a:pt x="1066800" y="596900"/>
                  </a:lnTo>
                  <a:lnTo>
                    <a:pt x="1079500" y="596900"/>
                  </a:lnTo>
                  <a:lnTo>
                    <a:pt x="1092200" y="596900"/>
                  </a:lnTo>
                  <a:lnTo>
                    <a:pt x="1104900" y="596900"/>
                  </a:lnTo>
                  <a:lnTo>
                    <a:pt x="1117600" y="584200"/>
                  </a:lnTo>
                  <a:lnTo>
                    <a:pt x="1117600" y="571500"/>
                  </a:lnTo>
                  <a:lnTo>
                    <a:pt x="1117600" y="558800"/>
                  </a:lnTo>
                  <a:lnTo>
                    <a:pt x="1117600" y="546100"/>
                  </a:lnTo>
                  <a:lnTo>
                    <a:pt x="1117600" y="533400"/>
                  </a:lnTo>
                  <a:lnTo>
                    <a:pt x="1104900" y="520700"/>
                  </a:lnTo>
                  <a:lnTo>
                    <a:pt x="1117600" y="508000"/>
                  </a:lnTo>
                  <a:lnTo>
                    <a:pt x="1104900" y="495300"/>
                  </a:lnTo>
                  <a:lnTo>
                    <a:pt x="1117600" y="482600"/>
                  </a:lnTo>
                  <a:lnTo>
                    <a:pt x="1130300" y="482600"/>
                  </a:lnTo>
                  <a:lnTo>
                    <a:pt x="1143000" y="482600"/>
                  </a:lnTo>
                  <a:lnTo>
                    <a:pt x="1155700" y="482600"/>
                  </a:lnTo>
                  <a:lnTo>
                    <a:pt x="1168400" y="469900"/>
                  </a:lnTo>
                  <a:lnTo>
                    <a:pt x="1168400" y="457200"/>
                  </a:lnTo>
                  <a:lnTo>
                    <a:pt x="1181100" y="444500"/>
                  </a:lnTo>
                  <a:lnTo>
                    <a:pt x="1193800" y="431800"/>
                  </a:lnTo>
                  <a:lnTo>
                    <a:pt x="1193800" y="419100"/>
                  </a:lnTo>
                  <a:lnTo>
                    <a:pt x="1206500" y="406400"/>
                  </a:lnTo>
                  <a:lnTo>
                    <a:pt x="1219200" y="406400"/>
                  </a:lnTo>
                  <a:lnTo>
                    <a:pt x="1231900" y="406400"/>
                  </a:lnTo>
                  <a:lnTo>
                    <a:pt x="1244600" y="393700"/>
                  </a:lnTo>
                  <a:lnTo>
                    <a:pt x="1257300" y="393700"/>
                  </a:lnTo>
                  <a:lnTo>
                    <a:pt x="1270000" y="406400"/>
                  </a:lnTo>
                  <a:lnTo>
                    <a:pt x="1270000" y="419100"/>
                  </a:lnTo>
                  <a:lnTo>
                    <a:pt x="1282700" y="431800"/>
                  </a:lnTo>
                  <a:lnTo>
                    <a:pt x="1295400" y="431800"/>
                  </a:lnTo>
                  <a:lnTo>
                    <a:pt x="1308100" y="444500"/>
                  </a:lnTo>
                  <a:lnTo>
                    <a:pt x="1320800" y="444500"/>
                  </a:lnTo>
                  <a:lnTo>
                    <a:pt x="1333500" y="444500"/>
                  </a:lnTo>
                  <a:lnTo>
                    <a:pt x="1346200" y="444500"/>
                  </a:lnTo>
                  <a:lnTo>
                    <a:pt x="1358900" y="457200"/>
                  </a:lnTo>
                  <a:lnTo>
                    <a:pt x="1371600" y="457200"/>
                  </a:lnTo>
                  <a:lnTo>
                    <a:pt x="1384300" y="444500"/>
                  </a:lnTo>
                  <a:lnTo>
                    <a:pt x="1397000" y="444500"/>
                  </a:lnTo>
                  <a:lnTo>
                    <a:pt x="1409700" y="457200"/>
                  </a:lnTo>
                  <a:lnTo>
                    <a:pt x="1422400" y="444500"/>
                  </a:lnTo>
                  <a:lnTo>
                    <a:pt x="1435100" y="457200"/>
                  </a:lnTo>
                  <a:lnTo>
                    <a:pt x="1447800" y="457200"/>
                  </a:lnTo>
                  <a:lnTo>
                    <a:pt x="1460500" y="444500"/>
                  </a:lnTo>
                  <a:lnTo>
                    <a:pt x="1473200" y="431800"/>
                  </a:lnTo>
                  <a:lnTo>
                    <a:pt x="1485900" y="431800"/>
                  </a:lnTo>
                  <a:lnTo>
                    <a:pt x="1498600" y="444500"/>
                  </a:lnTo>
                  <a:lnTo>
                    <a:pt x="1511300" y="431800"/>
                  </a:lnTo>
                  <a:lnTo>
                    <a:pt x="1524000" y="431800"/>
                  </a:lnTo>
                  <a:lnTo>
                    <a:pt x="1536700" y="444500"/>
                  </a:lnTo>
                  <a:lnTo>
                    <a:pt x="1549400" y="444500"/>
                  </a:lnTo>
                  <a:lnTo>
                    <a:pt x="1562100" y="444500"/>
                  </a:lnTo>
                  <a:lnTo>
                    <a:pt x="1574800" y="431800"/>
                  </a:lnTo>
                  <a:lnTo>
                    <a:pt x="1587500" y="419100"/>
                  </a:lnTo>
                  <a:lnTo>
                    <a:pt x="1600200" y="406400"/>
                  </a:lnTo>
                  <a:lnTo>
                    <a:pt x="1600200" y="393700"/>
                  </a:lnTo>
                  <a:lnTo>
                    <a:pt x="1587500" y="381000"/>
                  </a:lnTo>
                  <a:lnTo>
                    <a:pt x="1587500" y="368300"/>
                  </a:lnTo>
                  <a:lnTo>
                    <a:pt x="1600200" y="355600"/>
                  </a:lnTo>
                  <a:lnTo>
                    <a:pt x="1612900" y="342900"/>
                  </a:lnTo>
                  <a:lnTo>
                    <a:pt x="1625600" y="342900"/>
                  </a:lnTo>
                  <a:lnTo>
                    <a:pt x="1638300" y="330200"/>
                  </a:lnTo>
                  <a:lnTo>
                    <a:pt x="1651000" y="317500"/>
                  </a:lnTo>
                  <a:lnTo>
                    <a:pt x="1651000" y="304800"/>
                  </a:lnTo>
                  <a:lnTo>
                    <a:pt x="1663700" y="292100"/>
                  </a:lnTo>
                  <a:lnTo>
                    <a:pt x="1676400" y="292100"/>
                  </a:lnTo>
                  <a:lnTo>
                    <a:pt x="1689100" y="304800"/>
                  </a:lnTo>
                  <a:lnTo>
                    <a:pt x="1701800" y="304800"/>
                  </a:lnTo>
                  <a:lnTo>
                    <a:pt x="1714500" y="304800"/>
                  </a:lnTo>
                  <a:lnTo>
                    <a:pt x="1727200" y="317500"/>
                  </a:lnTo>
                  <a:lnTo>
                    <a:pt x="1739900" y="317500"/>
                  </a:lnTo>
                  <a:lnTo>
                    <a:pt x="1752600" y="330200"/>
                  </a:lnTo>
                  <a:lnTo>
                    <a:pt x="1765300" y="317500"/>
                  </a:lnTo>
                  <a:lnTo>
                    <a:pt x="1778000" y="317500"/>
                  </a:lnTo>
                  <a:lnTo>
                    <a:pt x="1790700" y="317500"/>
                  </a:lnTo>
                  <a:lnTo>
                    <a:pt x="1803400" y="317500"/>
                  </a:lnTo>
                  <a:lnTo>
                    <a:pt x="1816100" y="317500"/>
                  </a:lnTo>
                  <a:lnTo>
                    <a:pt x="1828800" y="304800"/>
                  </a:lnTo>
                  <a:lnTo>
                    <a:pt x="1841500" y="317500"/>
                  </a:lnTo>
                  <a:lnTo>
                    <a:pt x="1854200" y="304800"/>
                  </a:lnTo>
                  <a:lnTo>
                    <a:pt x="1866900" y="317500"/>
                  </a:lnTo>
                  <a:lnTo>
                    <a:pt x="1879600" y="317500"/>
                  </a:lnTo>
                  <a:lnTo>
                    <a:pt x="1892300" y="317500"/>
                  </a:lnTo>
                  <a:lnTo>
                    <a:pt x="1905000" y="317500"/>
                  </a:lnTo>
                  <a:lnTo>
                    <a:pt x="1917700" y="317500"/>
                  </a:lnTo>
                  <a:lnTo>
                    <a:pt x="1930400" y="317500"/>
                  </a:lnTo>
                  <a:lnTo>
                    <a:pt x="1943100" y="317500"/>
                  </a:lnTo>
                  <a:lnTo>
                    <a:pt x="1955800" y="317500"/>
                  </a:lnTo>
                  <a:lnTo>
                    <a:pt x="1968500" y="330200"/>
                  </a:lnTo>
                  <a:lnTo>
                    <a:pt x="1981200" y="317500"/>
                  </a:lnTo>
                  <a:lnTo>
                    <a:pt x="1993900" y="330200"/>
                  </a:lnTo>
                  <a:lnTo>
                    <a:pt x="2006600" y="330200"/>
                  </a:lnTo>
                  <a:lnTo>
                    <a:pt x="2019300" y="317500"/>
                  </a:lnTo>
                  <a:lnTo>
                    <a:pt x="2032000" y="330200"/>
                  </a:lnTo>
                  <a:lnTo>
                    <a:pt x="2044700" y="330200"/>
                  </a:lnTo>
                  <a:lnTo>
                    <a:pt x="2057400" y="330200"/>
                  </a:lnTo>
                  <a:lnTo>
                    <a:pt x="2070100" y="342900"/>
                  </a:lnTo>
                  <a:lnTo>
                    <a:pt x="2082800" y="355600"/>
                  </a:lnTo>
                  <a:lnTo>
                    <a:pt x="2095500" y="342900"/>
                  </a:lnTo>
                  <a:lnTo>
                    <a:pt x="2095500" y="330200"/>
                  </a:lnTo>
                  <a:lnTo>
                    <a:pt x="2095500" y="317500"/>
                  </a:lnTo>
                  <a:lnTo>
                    <a:pt x="2095500" y="304800"/>
                  </a:lnTo>
                  <a:lnTo>
                    <a:pt x="2095500" y="292100"/>
                  </a:lnTo>
                  <a:lnTo>
                    <a:pt x="2108200" y="279400"/>
                  </a:lnTo>
                  <a:lnTo>
                    <a:pt x="2120900" y="279400"/>
                  </a:lnTo>
                  <a:lnTo>
                    <a:pt x="2133600" y="279400"/>
                  </a:lnTo>
                  <a:lnTo>
                    <a:pt x="2146300" y="266700"/>
                  </a:lnTo>
                  <a:lnTo>
                    <a:pt x="2159000" y="266700"/>
                  </a:lnTo>
                  <a:lnTo>
                    <a:pt x="2171700" y="266700"/>
                  </a:lnTo>
                  <a:lnTo>
                    <a:pt x="2184400" y="266700"/>
                  </a:lnTo>
                  <a:lnTo>
                    <a:pt x="2197100" y="266700"/>
                  </a:lnTo>
                  <a:lnTo>
                    <a:pt x="2209800" y="254000"/>
                  </a:lnTo>
                  <a:lnTo>
                    <a:pt x="2222500" y="241300"/>
                  </a:lnTo>
                  <a:lnTo>
                    <a:pt x="2209800" y="228600"/>
                  </a:lnTo>
                  <a:lnTo>
                    <a:pt x="2209800" y="215900"/>
                  </a:lnTo>
                  <a:lnTo>
                    <a:pt x="2209800" y="203200"/>
                  </a:lnTo>
                  <a:lnTo>
                    <a:pt x="2209800" y="190500"/>
                  </a:lnTo>
                  <a:lnTo>
                    <a:pt x="2222500" y="177800"/>
                  </a:lnTo>
                  <a:lnTo>
                    <a:pt x="2235200" y="177800"/>
                  </a:lnTo>
                  <a:lnTo>
                    <a:pt x="2247900" y="165100"/>
                  </a:lnTo>
                  <a:lnTo>
                    <a:pt x="2260600" y="165100"/>
                  </a:lnTo>
                  <a:lnTo>
                    <a:pt x="2273300" y="165100"/>
                  </a:lnTo>
                  <a:lnTo>
                    <a:pt x="2286000" y="152400"/>
                  </a:lnTo>
                  <a:lnTo>
                    <a:pt x="2298700" y="152400"/>
                  </a:lnTo>
                  <a:lnTo>
                    <a:pt x="2311400" y="152400"/>
                  </a:lnTo>
                  <a:lnTo>
                    <a:pt x="2324100" y="152400"/>
                  </a:lnTo>
                  <a:lnTo>
                    <a:pt x="2336800" y="152400"/>
                  </a:lnTo>
                  <a:lnTo>
                    <a:pt x="2349500" y="152400"/>
                  </a:lnTo>
                  <a:lnTo>
                    <a:pt x="2362200" y="165100"/>
                  </a:lnTo>
                  <a:lnTo>
                    <a:pt x="2374900" y="165100"/>
                  </a:lnTo>
                  <a:lnTo>
                    <a:pt x="2387600" y="177800"/>
                  </a:lnTo>
                  <a:lnTo>
                    <a:pt x="2400300" y="165100"/>
                  </a:lnTo>
                  <a:lnTo>
                    <a:pt x="2413000" y="152400"/>
                  </a:lnTo>
                  <a:lnTo>
                    <a:pt x="2400300" y="139700"/>
                  </a:lnTo>
                  <a:lnTo>
                    <a:pt x="2400300" y="127000"/>
                  </a:lnTo>
                  <a:lnTo>
                    <a:pt x="2387600" y="114300"/>
                  </a:lnTo>
                  <a:lnTo>
                    <a:pt x="2374900" y="101600"/>
                  </a:lnTo>
                  <a:lnTo>
                    <a:pt x="2374900" y="88900"/>
                  </a:lnTo>
                  <a:lnTo>
                    <a:pt x="2362200" y="76200"/>
                  </a:lnTo>
                  <a:lnTo>
                    <a:pt x="2362200" y="63500"/>
                  </a:lnTo>
                  <a:lnTo>
                    <a:pt x="2374900" y="50800"/>
                  </a:lnTo>
                  <a:lnTo>
                    <a:pt x="2387600" y="38100"/>
                  </a:lnTo>
                  <a:lnTo>
                    <a:pt x="2400300" y="25400"/>
                  </a:lnTo>
                  <a:lnTo>
                    <a:pt x="2413000" y="12700"/>
                  </a:lnTo>
                  <a:lnTo>
                    <a:pt x="2425700" y="12700"/>
                  </a:lnTo>
                  <a:lnTo>
                    <a:pt x="2438400" y="0"/>
                  </a:lnTo>
                  <a:lnTo>
                    <a:pt x="2451100" y="12700"/>
                  </a:lnTo>
                  <a:lnTo>
                    <a:pt x="2463800" y="12700"/>
                  </a:lnTo>
                  <a:lnTo>
                    <a:pt x="2476500" y="12700"/>
                  </a:lnTo>
                  <a:lnTo>
                    <a:pt x="2489200" y="12700"/>
                  </a:lnTo>
                  <a:lnTo>
                    <a:pt x="2501900" y="12700"/>
                  </a:lnTo>
                  <a:lnTo>
                    <a:pt x="2514600" y="25400"/>
                  </a:lnTo>
                  <a:lnTo>
                    <a:pt x="2527300" y="38100"/>
                  </a:lnTo>
                  <a:lnTo>
                    <a:pt x="2540000" y="38100"/>
                  </a:lnTo>
                  <a:lnTo>
                    <a:pt x="2552700" y="25400"/>
                  </a:lnTo>
                  <a:lnTo>
                    <a:pt x="2565400" y="25400"/>
                  </a:lnTo>
                  <a:lnTo>
                    <a:pt x="2578100" y="38100"/>
                  </a:lnTo>
                  <a:lnTo>
                    <a:pt x="2590800" y="50800"/>
                  </a:lnTo>
                  <a:lnTo>
                    <a:pt x="2603500" y="63500"/>
                  </a:lnTo>
                  <a:lnTo>
                    <a:pt x="2616200" y="50800"/>
                  </a:lnTo>
                  <a:lnTo>
                    <a:pt x="2628900" y="38100"/>
                  </a:lnTo>
                  <a:lnTo>
                    <a:pt x="2641600" y="25400"/>
                  </a:lnTo>
                  <a:lnTo>
                    <a:pt x="2654300" y="12700"/>
                  </a:lnTo>
                  <a:lnTo>
                    <a:pt x="2667000" y="25400"/>
                  </a:lnTo>
                  <a:lnTo>
                    <a:pt x="2679700" y="25400"/>
                  </a:lnTo>
                  <a:lnTo>
                    <a:pt x="2692400" y="12700"/>
                  </a:lnTo>
                  <a:lnTo>
                    <a:pt x="2705100" y="25400"/>
                  </a:lnTo>
                  <a:lnTo>
                    <a:pt x="2717800" y="38100"/>
                  </a:lnTo>
                  <a:lnTo>
                    <a:pt x="2730500" y="50800"/>
                  </a:lnTo>
                  <a:lnTo>
                    <a:pt x="2743200" y="63500"/>
                  </a:lnTo>
                  <a:lnTo>
                    <a:pt x="2755900" y="76200"/>
                  </a:lnTo>
                  <a:lnTo>
                    <a:pt x="2755900" y="88900"/>
                  </a:lnTo>
                  <a:lnTo>
                    <a:pt x="2743200" y="101600"/>
                  </a:lnTo>
                  <a:lnTo>
                    <a:pt x="2755900" y="114300"/>
                  </a:lnTo>
                  <a:lnTo>
                    <a:pt x="2768600" y="127000"/>
                  </a:lnTo>
                  <a:lnTo>
                    <a:pt x="2781300" y="139700"/>
                  </a:lnTo>
                  <a:lnTo>
                    <a:pt x="2794000" y="127000"/>
                  </a:lnTo>
                  <a:lnTo>
                    <a:pt x="2806700" y="127000"/>
                  </a:lnTo>
                  <a:lnTo>
                    <a:pt x="2819400" y="127000"/>
                  </a:lnTo>
                  <a:lnTo>
                    <a:pt x="2832100" y="127000"/>
                  </a:lnTo>
                  <a:lnTo>
                    <a:pt x="2844800" y="127000"/>
                  </a:lnTo>
                  <a:lnTo>
                    <a:pt x="2857500" y="114300"/>
                  </a:lnTo>
                  <a:lnTo>
                    <a:pt x="2870200" y="127000"/>
                  </a:lnTo>
                  <a:lnTo>
                    <a:pt x="2882900" y="127000"/>
                  </a:lnTo>
                  <a:lnTo>
                    <a:pt x="2895600" y="127000"/>
                  </a:lnTo>
                  <a:lnTo>
                    <a:pt x="2908300" y="127000"/>
                  </a:lnTo>
                  <a:lnTo>
                    <a:pt x="2921000" y="139700"/>
                  </a:lnTo>
                  <a:lnTo>
                    <a:pt x="2933700" y="139700"/>
                  </a:lnTo>
                  <a:lnTo>
                    <a:pt x="2946400" y="127000"/>
                  </a:lnTo>
                  <a:lnTo>
                    <a:pt x="2959100" y="114300"/>
                  </a:lnTo>
                  <a:lnTo>
                    <a:pt x="2971800" y="101600"/>
                  </a:lnTo>
                  <a:lnTo>
                    <a:pt x="2984500" y="88900"/>
                  </a:lnTo>
                  <a:lnTo>
                    <a:pt x="2997200" y="88900"/>
                  </a:lnTo>
                  <a:lnTo>
                    <a:pt x="3009900" y="88900"/>
                  </a:lnTo>
                  <a:lnTo>
                    <a:pt x="3022600" y="88900"/>
                  </a:lnTo>
                  <a:lnTo>
                    <a:pt x="3035300" y="88900"/>
                  </a:lnTo>
                  <a:lnTo>
                    <a:pt x="3048000" y="101600"/>
                  </a:lnTo>
                  <a:lnTo>
                    <a:pt x="3060700" y="101600"/>
                  </a:lnTo>
                  <a:lnTo>
                    <a:pt x="3073400" y="114300"/>
                  </a:lnTo>
                  <a:lnTo>
                    <a:pt x="3086100" y="127000"/>
                  </a:lnTo>
                  <a:lnTo>
                    <a:pt x="3098800" y="139700"/>
                  </a:lnTo>
                  <a:lnTo>
                    <a:pt x="3111500" y="152400"/>
                  </a:lnTo>
                  <a:lnTo>
                    <a:pt x="3124200" y="152400"/>
                  </a:lnTo>
                  <a:lnTo>
                    <a:pt x="3136900" y="152400"/>
                  </a:lnTo>
                  <a:lnTo>
                    <a:pt x="3149600" y="152400"/>
                  </a:lnTo>
                  <a:lnTo>
                    <a:pt x="3162300" y="165100"/>
                  </a:lnTo>
                  <a:lnTo>
                    <a:pt x="3175000" y="177800"/>
                  </a:lnTo>
                  <a:lnTo>
                    <a:pt x="3175000" y="190500"/>
                  </a:lnTo>
                  <a:lnTo>
                    <a:pt x="3187700" y="203200"/>
                  </a:lnTo>
                  <a:lnTo>
                    <a:pt x="3200400" y="190500"/>
                  </a:lnTo>
                  <a:lnTo>
                    <a:pt x="3213100" y="203200"/>
                  </a:lnTo>
                  <a:lnTo>
                    <a:pt x="3225800" y="215900"/>
                  </a:lnTo>
                  <a:lnTo>
                    <a:pt x="3225800" y="228600"/>
                  </a:lnTo>
                  <a:lnTo>
                    <a:pt x="3213100" y="241300"/>
                  </a:lnTo>
                  <a:lnTo>
                    <a:pt x="3213100" y="254000"/>
                  </a:lnTo>
                  <a:lnTo>
                    <a:pt x="3213100" y="266700"/>
                  </a:lnTo>
                  <a:lnTo>
                    <a:pt x="3200400" y="279400"/>
                  </a:lnTo>
                  <a:lnTo>
                    <a:pt x="3200400" y="292100"/>
                  </a:lnTo>
                  <a:lnTo>
                    <a:pt x="3200400" y="304800"/>
                  </a:lnTo>
                  <a:lnTo>
                    <a:pt x="3200400" y="317500"/>
                  </a:lnTo>
                  <a:lnTo>
                    <a:pt x="3213100" y="330200"/>
                  </a:lnTo>
                  <a:lnTo>
                    <a:pt x="3213100" y="342900"/>
                  </a:lnTo>
                  <a:lnTo>
                    <a:pt x="3213100" y="355600"/>
                  </a:lnTo>
                  <a:lnTo>
                    <a:pt x="3225800" y="368300"/>
                  </a:lnTo>
                  <a:lnTo>
                    <a:pt x="3238500" y="368300"/>
                  </a:lnTo>
                  <a:lnTo>
                    <a:pt x="3251200" y="381000"/>
                  </a:lnTo>
                  <a:lnTo>
                    <a:pt x="3263900" y="393700"/>
                  </a:lnTo>
                  <a:lnTo>
                    <a:pt x="3263900" y="406400"/>
                  </a:lnTo>
                  <a:lnTo>
                    <a:pt x="3263900" y="419100"/>
                  </a:lnTo>
                  <a:lnTo>
                    <a:pt x="3276600" y="431800"/>
                  </a:lnTo>
                  <a:lnTo>
                    <a:pt x="3289300" y="444500"/>
                  </a:lnTo>
                  <a:lnTo>
                    <a:pt x="3302000" y="457200"/>
                  </a:lnTo>
                  <a:lnTo>
                    <a:pt x="3314700" y="469900"/>
                  </a:lnTo>
                  <a:lnTo>
                    <a:pt x="3314700" y="482600"/>
                  </a:lnTo>
                  <a:lnTo>
                    <a:pt x="3314700" y="495300"/>
                  </a:lnTo>
                  <a:lnTo>
                    <a:pt x="3327400" y="508000"/>
                  </a:lnTo>
                  <a:lnTo>
                    <a:pt x="3340100" y="520700"/>
                  </a:lnTo>
                  <a:lnTo>
                    <a:pt x="3352800" y="520700"/>
                  </a:lnTo>
                  <a:lnTo>
                    <a:pt x="3365500" y="533400"/>
                  </a:lnTo>
                  <a:lnTo>
                    <a:pt x="3365500" y="546100"/>
                  </a:lnTo>
                  <a:lnTo>
                    <a:pt x="3365500" y="558800"/>
                  </a:lnTo>
                  <a:lnTo>
                    <a:pt x="3352800" y="571500"/>
                  </a:lnTo>
                  <a:lnTo>
                    <a:pt x="3365500" y="584200"/>
                  </a:lnTo>
                  <a:lnTo>
                    <a:pt x="3378200" y="596900"/>
                  </a:lnTo>
                  <a:lnTo>
                    <a:pt x="3390900" y="609600"/>
                  </a:lnTo>
                  <a:lnTo>
                    <a:pt x="3390900" y="622300"/>
                  </a:lnTo>
                  <a:lnTo>
                    <a:pt x="3378200" y="635000"/>
                  </a:lnTo>
                  <a:lnTo>
                    <a:pt x="3365500" y="647700"/>
                  </a:lnTo>
                  <a:lnTo>
                    <a:pt x="3352800" y="647700"/>
                  </a:lnTo>
                  <a:lnTo>
                    <a:pt x="3340100" y="647700"/>
                  </a:lnTo>
                  <a:lnTo>
                    <a:pt x="3327400" y="647700"/>
                  </a:lnTo>
                  <a:lnTo>
                    <a:pt x="3314700" y="660400"/>
                  </a:lnTo>
                  <a:lnTo>
                    <a:pt x="3302000" y="660400"/>
                  </a:lnTo>
                  <a:lnTo>
                    <a:pt x="3289300" y="660400"/>
                  </a:lnTo>
                  <a:lnTo>
                    <a:pt x="3276600" y="673100"/>
                  </a:lnTo>
                  <a:lnTo>
                    <a:pt x="3289300" y="685800"/>
                  </a:lnTo>
                  <a:lnTo>
                    <a:pt x="3302000" y="698500"/>
                  </a:lnTo>
                  <a:lnTo>
                    <a:pt x="3314700" y="711200"/>
                  </a:lnTo>
                  <a:lnTo>
                    <a:pt x="3302000" y="723900"/>
                  </a:lnTo>
                  <a:lnTo>
                    <a:pt x="3302000" y="736600"/>
                  </a:lnTo>
                  <a:lnTo>
                    <a:pt x="3289300" y="749300"/>
                  </a:lnTo>
                  <a:lnTo>
                    <a:pt x="3276600" y="762000"/>
                  </a:lnTo>
                  <a:lnTo>
                    <a:pt x="3276600" y="774700"/>
                  </a:lnTo>
                  <a:lnTo>
                    <a:pt x="3263900" y="787400"/>
                  </a:lnTo>
                  <a:lnTo>
                    <a:pt x="3276600" y="800100"/>
                  </a:lnTo>
                  <a:lnTo>
                    <a:pt x="3289300" y="800100"/>
                  </a:lnTo>
                  <a:lnTo>
                    <a:pt x="3302000" y="787400"/>
                  </a:lnTo>
                  <a:lnTo>
                    <a:pt x="3314700" y="774700"/>
                  </a:lnTo>
                  <a:lnTo>
                    <a:pt x="3327400" y="787400"/>
                  </a:lnTo>
                  <a:lnTo>
                    <a:pt x="3340100" y="787400"/>
                  </a:lnTo>
                  <a:lnTo>
                    <a:pt x="3352800" y="787400"/>
                  </a:lnTo>
                  <a:lnTo>
                    <a:pt x="3365500" y="800100"/>
                  </a:lnTo>
                  <a:lnTo>
                    <a:pt x="3378200" y="812800"/>
                  </a:lnTo>
                  <a:lnTo>
                    <a:pt x="3378200" y="825500"/>
                  </a:lnTo>
                  <a:lnTo>
                    <a:pt x="3378200" y="838200"/>
                  </a:lnTo>
                  <a:lnTo>
                    <a:pt x="3390900" y="850900"/>
                  </a:lnTo>
                  <a:lnTo>
                    <a:pt x="3403600" y="863600"/>
                  </a:lnTo>
                  <a:lnTo>
                    <a:pt x="3416300" y="863600"/>
                  </a:lnTo>
                  <a:lnTo>
                    <a:pt x="3429000" y="876300"/>
                  </a:lnTo>
                  <a:lnTo>
                    <a:pt x="3416300" y="889000"/>
                  </a:lnTo>
                  <a:lnTo>
                    <a:pt x="3403600" y="901700"/>
                  </a:lnTo>
                  <a:lnTo>
                    <a:pt x="3416300" y="914400"/>
                  </a:lnTo>
                  <a:lnTo>
                    <a:pt x="3429000" y="914400"/>
                  </a:lnTo>
                  <a:lnTo>
                    <a:pt x="3441700" y="914400"/>
                  </a:lnTo>
                  <a:lnTo>
                    <a:pt x="3454400" y="927100"/>
                  </a:lnTo>
                  <a:lnTo>
                    <a:pt x="3441700" y="939800"/>
                  </a:lnTo>
                  <a:lnTo>
                    <a:pt x="3429000" y="952500"/>
                  </a:lnTo>
                  <a:lnTo>
                    <a:pt x="3429000" y="965200"/>
                  </a:lnTo>
                  <a:lnTo>
                    <a:pt x="3416300" y="977900"/>
                  </a:lnTo>
                  <a:lnTo>
                    <a:pt x="3403600" y="977900"/>
                  </a:lnTo>
                  <a:lnTo>
                    <a:pt x="3390900" y="990600"/>
                  </a:lnTo>
                  <a:lnTo>
                    <a:pt x="3378200" y="1003300"/>
                  </a:lnTo>
                  <a:lnTo>
                    <a:pt x="3390900" y="1016000"/>
                  </a:lnTo>
                  <a:lnTo>
                    <a:pt x="3403600" y="1028700"/>
                  </a:lnTo>
                  <a:lnTo>
                    <a:pt x="3416300" y="1016000"/>
                  </a:lnTo>
                  <a:lnTo>
                    <a:pt x="3429000" y="1028700"/>
                  </a:lnTo>
                  <a:lnTo>
                    <a:pt x="3441700" y="1041400"/>
                  </a:lnTo>
                  <a:lnTo>
                    <a:pt x="3454400" y="1054100"/>
                  </a:lnTo>
                  <a:lnTo>
                    <a:pt x="3467100" y="1066800"/>
                  </a:lnTo>
                  <a:lnTo>
                    <a:pt x="3467100" y="1079500"/>
                  </a:lnTo>
                  <a:lnTo>
                    <a:pt x="3479800" y="1092200"/>
                  </a:lnTo>
                  <a:lnTo>
                    <a:pt x="3492500" y="1104900"/>
                  </a:lnTo>
                  <a:lnTo>
                    <a:pt x="3505200" y="1092200"/>
                  </a:lnTo>
                  <a:lnTo>
                    <a:pt x="3517900" y="1092200"/>
                  </a:lnTo>
                  <a:lnTo>
                    <a:pt x="3530600" y="1104900"/>
                  </a:lnTo>
                  <a:lnTo>
                    <a:pt x="3530600" y="1117600"/>
                  </a:lnTo>
                  <a:lnTo>
                    <a:pt x="3530600" y="1130300"/>
                  </a:lnTo>
                  <a:lnTo>
                    <a:pt x="3517900" y="1143000"/>
                  </a:lnTo>
                  <a:lnTo>
                    <a:pt x="3505200" y="1155700"/>
                  </a:lnTo>
                  <a:lnTo>
                    <a:pt x="3492500" y="1168400"/>
                  </a:lnTo>
                  <a:lnTo>
                    <a:pt x="3479800" y="1181100"/>
                  </a:lnTo>
                  <a:lnTo>
                    <a:pt x="3479800" y="1193800"/>
                  </a:lnTo>
                  <a:lnTo>
                    <a:pt x="3479800" y="1206500"/>
                  </a:lnTo>
                  <a:lnTo>
                    <a:pt x="3467100" y="1219200"/>
                  </a:lnTo>
                  <a:lnTo>
                    <a:pt x="3479800" y="1231900"/>
                  </a:lnTo>
                  <a:lnTo>
                    <a:pt x="3492500" y="1244600"/>
                  </a:lnTo>
                  <a:lnTo>
                    <a:pt x="3505200" y="1244600"/>
                  </a:lnTo>
                  <a:lnTo>
                    <a:pt x="3517900" y="1244600"/>
                  </a:lnTo>
                  <a:lnTo>
                    <a:pt x="3530600" y="1231900"/>
                  </a:lnTo>
                  <a:lnTo>
                    <a:pt x="3543300" y="1231900"/>
                  </a:lnTo>
                  <a:lnTo>
                    <a:pt x="3556000" y="1231900"/>
                  </a:lnTo>
                  <a:lnTo>
                    <a:pt x="3568700" y="1219200"/>
                  </a:lnTo>
                  <a:lnTo>
                    <a:pt x="3581400" y="1231900"/>
                  </a:lnTo>
                  <a:lnTo>
                    <a:pt x="3581400" y="1244600"/>
                  </a:lnTo>
                  <a:lnTo>
                    <a:pt x="3594100" y="1257300"/>
                  </a:lnTo>
                  <a:lnTo>
                    <a:pt x="3581400" y="1270000"/>
                  </a:lnTo>
                  <a:lnTo>
                    <a:pt x="3581400" y="1282700"/>
                  </a:lnTo>
                  <a:lnTo>
                    <a:pt x="3594100" y="1295400"/>
                  </a:lnTo>
                  <a:lnTo>
                    <a:pt x="3606800" y="1282700"/>
                  </a:lnTo>
                  <a:lnTo>
                    <a:pt x="3619500" y="1282700"/>
                  </a:lnTo>
                  <a:lnTo>
                    <a:pt x="3632200" y="1282700"/>
                  </a:lnTo>
                  <a:lnTo>
                    <a:pt x="3644900" y="1295400"/>
                  </a:lnTo>
                  <a:lnTo>
                    <a:pt x="3657600" y="1308100"/>
                  </a:lnTo>
                  <a:lnTo>
                    <a:pt x="3670300" y="1295400"/>
                  </a:lnTo>
                  <a:lnTo>
                    <a:pt x="3683000" y="1295400"/>
                  </a:lnTo>
                  <a:lnTo>
                    <a:pt x="3695700" y="1295400"/>
                  </a:lnTo>
                  <a:lnTo>
                    <a:pt x="3708400" y="1308100"/>
                  </a:lnTo>
                  <a:lnTo>
                    <a:pt x="3721100" y="1308100"/>
                  </a:lnTo>
                  <a:lnTo>
                    <a:pt x="3733800" y="1295400"/>
                  </a:lnTo>
                  <a:lnTo>
                    <a:pt x="3746500" y="1282700"/>
                  </a:lnTo>
                  <a:lnTo>
                    <a:pt x="3759200" y="1282700"/>
                  </a:lnTo>
                  <a:lnTo>
                    <a:pt x="3771900" y="1295400"/>
                  </a:lnTo>
                  <a:lnTo>
                    <a:pt x="3784600" y="1295400"/>
                  </a:lnTo>
                  <a:lnTo>
                    <a:pt x="3797300" y="1308100"/>
                  </a:lnTo>
                  <a:lnTo>
                    <a:pt x="3810000" y="1320800"/>
                  </a:lnTo>
                  <a:lnTo>
                    <a:pt x="3822700" y="1308100"/>
                  </a:lnTo>
                  <a:lnTo>
                    <a:pt x="3835400" y="1320800"/>
                  </a:lnTo>
                  <a:lnTo>
                    <a:pt x="3848100" y="1320800"/>
                  </a:lnTo>
                  <a:lnTo>
                    <a:pt x="3860800" y="1320800"/>
                  </a:lnTo>
                  <a:lnTo>
                    <a:pt x="3873500" y="1320800"/>
                  </a:lnTo>
                  <a:lnTo>
                    <a:pt x="3886200" y="1320800"/>
                  </a:lnTo>
                  <a:lnTo>
                    <a:pt x="3898900" y="1320800"/>
                  </a:lnTo>
                  <a:lnTo>
                    <a:pt x="3911600" y="1308100"/>
                  </a:lnTo>
                  <a:lnTo>
                    <a:pt x="3924300" y="1295400"/>
                  </a:lnTo>
                  <a:lnTo>
                    <a:pt x="3937000" y="1282700"/>
                  </a:lnTo>
                  <a:lnTo>
                    <a:pt x="3949700" y="1282700"/>
                  </a:lnTo>
                  <a:lnTo>
                    <a:pt x="3962400" y="1270000"/>
                  </a:lnTo>
                  <a:lnTo>
                    <a:pt x="3975100" y="1270000"/>
                  </a:lnTo>
                  <a:lnTo>
                    <a:pt x="3987800" y="1282700"/>
                  </a:lnTo>
                  <a:lnTo>
                    <a:pt x="3987800" y="1295400"/>
                  </a:lnTo>
                  <a:lnTo>
                    <a:pt x="3975100" y="1308100"/>
                  </a:lnTo>
                  <a:lnTo>
                    <a:pt x="3987800" y="1320800"/>
                  </a:lnTo>
                  <a:lnTo>
                    <a:pt x="4000500" y="1333500"/>
                  </a:lnTo>
                  <a:lnTo>
                    <a:pt x="4013200" y="1320800"/>
                  </a:lnTo>
                  <a:lnTo>
                    <a:pt x="4025900" y="1320800"/>
                  </a:lnTo>
                  <a:lnTo>
                    <a:pt x="4038600" y="1308100"/>
                  </a:lnTo>
                  <a:lnTo>
                    <a:pt x="4038600" y="1295400"/>
                  </a:lnTo>
                  <a:lnTo>
                    <a:pt x="4051300" y="1282700"/>
                  </a:lnTo>
                  <a:lnTo>
                    <a:pt x="4064000" y="1270000"/>
                  </a:lnTo>
                  <a:lnTo>
                    <a:pt x="4076700" y="1270000"/>
                  </a:lnTo>
                  <a:lnTo>
                    <a:pt x="4089400" y="1270000"/>
                  </a:lnTo>
                  <a:lnTo>
                    <a:pt x="4102100" y="1270000"/>
                  </a:lnTo>
                  <a:lnTo>
                    <a:pt x="4114800" y="1282700"/>
                  </a:lnTo>
                  <a:lnTo>
                    <a:pt x="4127500" y="1270000"/>
                  </a:lnTo>
                  <a:lnTo>
                    <a:pt x="4140200" y="1257300"/>
                  </a:lnTo>
                  <a:lnTo>
                    <a:pt x="4152900" y="1257300"/>
                  </a:lnTo>
                  <a:lnTo>
                    <a:pt x="4165600" y="1244600"/>
                  </a:lnTo>
                  <a:lnTo>
                    <a:pt x="4178300" y="1244600"/>
                  </a:lnTo>
                  <a:lnTo>
                    <a:pt x="4191000" y="1244600"/>
                  </a:lnTo>
                  <a:lnTo>
                    <a:pt x="4203700" y="1231900"/>
                  </a:lnTo>
                  <a:lnTo>
                    <a:pt x="4216400" y="1244600"/>
                  </a:lnTo>
                  <a:lnTo>
                    <a:pt x="4229100" y="1257300"/>
                  </a:lnTo>
                  <a:lnTo>
                    <a:pt x="4241800" y="1244600"/>
                  </a:lnTo>
                  <a:lnTo>
                    <a:pt x="4254500" y="1257300"/>
                  </a:lnTo>
                  <a:lnTo>
                    <a:pt x="4267200" y="1257300"/>
                  </a:lnTo>
                  <a:lnTo>
                    <a:pt x="4279900" y="1244600"/>
                  </a:lnTo>
                  <a:lnTo>
                    <a:pt x="4292600" y="1231900"/>
                  </a:lnTo>
                  <a:lnTo>
                    <a:pt x="4292600" y="1219200"/>
                  </a:lnTo>
                  <a:lnTo>
                    <a:pt x="4305300" y="1206500"/>
                  </a:lnTo>
                  <a:lnTo>
                    <a:pt x="4318000" y="1193800"/>
                  </a:lnTo>
                  <a:lnTo>
                    <a:pt x="4330700" y="1181100"/>
                  </a:lnTo>
                  <a:lnTo>
                    <a:pt x="4343400" y="1181100"/>
                  </a:lnTo>
                  <a:lnTo>
                    <a:pt x="4356100" y="1168400"/>
                  </a:lnTo>
                  <a:lnTo>
                    <a:pt x="4368800" y="1155700"/>
                  </a:lnTo>
                  <a:lnTo>
                    <a:pt x="4381500" y="1143000"/>
                  </a:lnTo>
                  <a:lnTo>
                    <a:pt x="4394200" y="1143000"/>
                  </a:lnTo>
                  <a:lnTo>
                    <a:pt x="4406900" y="1130300"/>
                  </a:lnTo>
                  <a:lnTo>
                    <a:pt x="4419600" y="1130300"/>
                  </a:lnTo>
                  <a:lnTo>
                    <a:pt x="4432300" y="1130300"/>
                  </a:lnTo>
                  <a:lnTo>
                    <a:pt x="4445000" y="1117600"/>
                  </a:lnTo>
                  <a:lnTo>
                    <a:pt x="4432300" y="1104900"/>
                  </a:lnTo>
                  <a:lnTo>
                    <a:pt x="4419600" y="1092200"/>
                  </a:lnTo>
                  <a:lnTo>
                    <a:pt x="4432300" y="1079500"/>
                  </a:lnTo>
                  <a:lnTo>
                    <a:pt x="4432300" y="1066800"/>
                  </a:lnTo>
                  <a:lnTo>
                    <a:pt x="4419600" y="1054100"/>
                  </a:lnTo>
                  <a:lnTo>
                    <a:pt x="4432300" y="1041400"/>
                  </a:lnTo>
                  <a:lnTo>
                    <a:pt x="4432300" y="1028700"/>
                  </a:lnTo>
                  <a:lnTo>
                    <a:pt x="4445000" y="1016000"/>
                  </a:lnTo>
                  <a:lnTo>
                    <a:pt x="4457700" y="1016000"/>
                  </a:lnTo>
                  <a:lnTo>
                    <a:pt x="4470400" y="1003300"/>
                  </a:lnTo>
                  <a:lnTo>
                    <a:pt x="4483100" y="990600"/>
                  </a:lnTo>
                  <a:lnTo>
                    <a:pt x="4495800" y="977900"/>
                  </a:lnTo>
                  <a:lnTo>
                    <a:pt x="4508500" y="965200"/>
                  </a:lnTo>
                  <a:lnTo>
                    <a:pt x="4521200" y="965200"/>
                  </a:lnTo>
                  <a:lnTo>
                    <a:pt x="4533900" y="965200"/>
                  </a:lnTo>
                  <a:lnTo>
                    <a:pt x="4546600" y="952500"/>
                  </a:lnTo>
                  <a:lnTo>
                    <a:pt x="4559300" y="939800"/>
                  </a:lnTo>
                  <a:lnTo>
                    <a:pt x="4559300" y="927100"/>
                  </a:lnTo>
                  <a:lnTo>
                    <a:pt x="4559300" y="914400"/>
                  </a:lnTo>
                  <a:lnTo>
                    <a:pt x="4572000" y="901700"/>
                  </a:lnTo>
                  <a:lnTo>
                    <a:pt x="4584700" y="901700"/>
                  </a:lnTo>
                  <a:lnTo>
                    <a:pt x="4597400" y="889000"/>
                  </a:lnTo>
                  <a:lnTo>
                    <a:pt x="4610100" y="889000"/>
                  </a:lnTo>
                  <a:lnTo>
                    <a:pt x="4622800" y="876300"/>
                  </a:lnTo>
                  <a:lnTo>
                    <a:pt x="4635500" y="876300"/>
                  </a:lnTo>
                  <a:lnTo>
                    <a:pt x="4648200" y="889000"/>
                  </a:lnTo>
                  <a:lnTo>
                    <a:pt x="4660900" y="889000"/>
                  </a:lnTo>
                  <a:lnTo>
                    <a:pt x="4673600" y="901700"/>
                  </a:lnTo>
                  <a:lnTo>
                    <a:pt x="4686300" y="901700"/>
                  </a:lnTo>
                  <a:lnTo>
                    <a:pt x="4699000" y="901700"/>
                  </a:lnTo>
                  <a:lnTo>
                    <a:pt x="4711700" y="914400"/>
                  </a:lnTo>
                  <a:lnTo>
                    <a:pt x="4724400" y="927100"/>
                  </a:lnTo>
                  <a:lnTo>
                    <a:pt x="4737100" y="914400"/>
                  </a:lnTo>
                  <a:lnTo>
                    <a:pt x="4749800" y="901700"/>
                  </a:lnTo>
                  <a:lnTo>
                    <a:pt x="4749800" y="889000"/>
                  </a:lnTo>
                  <a:lnTo>
                    <a:pt x="4749800" y="876300"/>
                  </a:lnTo>
                  <a:lnTo>
                    <a:pt x="4749800" y="863600"/>
                  </a:lnTo>
                  <a:lnTo>
                    <a:pt x="4762500" y="850900"/>
                  </a:lnTo>
                  <a:lnTo>
                    <a:pt x="4775200" y="838200"/>
                  </a:lnTo>
                  <a:lnTo>
                    <a:pt x="4787900" y="825500"/>
                  </a:lnTo>
                  <a:lnTo>
                    <a:pt x="4800600" y="838200"/>
                  </a:lnTo>
                  <a:lnTo>
                    <a:pt x="4813300" y="838200"/>
                  </a:lnTo>
                  <a:lnTo>
                    <a:pt x="4826000" y="838200"/>
                  </a:lnTo>
                  <a:lnTo>
                    <a:pt x="4838700" y="838200"/>
                  </a:lnTo>
                  <a:lnTo>
                    <a:pt x="4851400" y="825500"/>
                  </a:lnTo>
                  <a:lnTo>
                    <a:pt x="4864100" y="825500"/>
                  </a:lnTo>
                  <a:lnTo>
                    <a:pt x="4876800" y="812800"/>
                  </a:lnTo>
                  <a:lnTo>
                    <a:pt x="4889500" y="812800"/>
                  </a:lnTo>
                  <a:lnTo>
                    <a:pt x="4902200" y="812800"/>
                  </a:lnTo>
                  <a:lnTo>
                    <a:pt x="4914900" y="812800"/>
                  </a:lnTo>
                  <a:lnTo>
                    <a:pt x="4927600" y="812800"/>
                  </a:lnTo>
                  <a:lnTo>
                    <a:pt x="4940300" y="812800"/>
                  </a:lnTo>
                  <a:lnTo>
                    <a:pt x="4953000" y="812800"/>
                  </a:lnTo>
                  <a:lnTo>
                    <a:pt x="4965700" y="825500"/>
                  </a:lnTo>
                  <a:lnTo>
                    <a:pt x="4978400" y="812800"/>
                  </a:lnTo>
                  <a:lnTo>
                    <a:pt x="4991100" y="812800"/>
                  </a:lnTo>
                  <a:lnTo>
                    <a:pt x="5003800" y="800100"/>
                  </a:lnTo>
                  <a:lnTo>
                    <a:pt x="5016500" y="787400"/>
                  </a:lnTo>
                  <a:lnTo>
                    <a:pt x="5029200" y="774700"/>
                  </a:lnTo>
                  <a:lnTo>
                    <a:pt x="5041900" y="762000"/>
                  </a:lnTo>
                  <a:lnTo>
                    <a:pt x="5054600" y="749300"/>
                  </a:lnTo>
                  <a:lnTo>
                    <a:pt x="5067300" y="749300"/>
                  </a:lnTo>
                  <a:lnTo>
                    <a:pt x="5080000" y="749300"/>
                  </a:lnTo>
                  <a:lnTo>
                    <a:pt x="5092700" y="749300"/>
                  </a:lnTo>
                  <a:lnTo>
                    <a:pt x="5105400" y="736600"/>
                  </a:lnTo>
                  <a:lnTo>
                    <a:pt x="5118100" y="749300"/>
                  </a:lnTo>
                  <a:lnTo>
                    <a:pt x="5130800" y="749300"/>
                  </a:lnTo>
                  <a:lnTo>
                    <a:pt x="5143500" y="749300"/>
                  </a:lnTo>
                  <a:lnTo>
                    <a:pt x="5156200" y="736600"/>
                  </a:lnTo>
                  <a:lnTo>
                    <a:pt x="5168900" y="736600"/>
                  </a:lnTo>
                  <a:lnTo>
                    <a:pt x="5181600" y="723900"/>
                  </a:lnTo>
                  <a:lnTo>
                    <a:pt x="5194300" y="723900"/>
                  </a:lnTo>
                  <a:lnTo>
                    <a:pt x="5207000" y="723900"/>
                  </a:lnTo>
                  <a:lnTo>
                    <a:pt x="5219700" y="723900"/>
                  </a:lnTo>
                  <a:lnTo>
                    <a:pt x="5232400" y="711200"/>
                  </a:lnTo>
                  <a:lnTo>
                    <a:pt x="5245100" y="723900"/>
                  </a:lnTo>
                  <a:lnTo>
                    <a:pt x="5257800" y="711200"/>
                  </a:lnTo>
                  <a:lnTo>
                    <a:pt x="5270500" y="723900"/>
                  </a:lnTo>
                  <a:lnTo>
                    <a:pt x="5283200" y="711200"/>
                  </a:lnTo>
                  <a:lnTo>
                    <a:pt x="5295900" y="711200"/>
                  </a:lnTo>
                  <a:lnTo>
                    <a:pt x="5308600" y="711200"/>
                  </a:lnTo>
                  <a:lnTo>
                    <a:pt x="5321300" y="698500"/>
                  </a:lnTo>
                  <a:lnTo>
                    <a:pt x="5334000" y="698500"/>
                  </a:lnTo>
                  <a:lnTo>
                    <a:pt x="5346700" y="685800"/>
                  </a:lnTo>
                  <a:lnTo>
                    <a:pt x="5359400" y="673100"/>
                  </a:lnTo>
                  <a:lnTo>
                    <a:pt x="5372100" y="660400"/>
                  </a:lnTo>
                  <a:lnTo>
                    <a:pt x="5384800" y="647700"/>
                  </a:lnTo>
                  <a:lnTo>
                    <a:pt x="5397500" y="647700"/>
                  </a:lnTo>
                  <a:lnTo>
                    <a:pt x="5410200" y="635000"/>
                  </a:lnTo>
                  <a:lnTo>
                    <a:pt x="5422900" y="635000"/>
                  </a:lnTo>
                  <a:lnTo>
                    <a:pt x="5435600" y="622300"/>
                  </a:lnTo>
                  <a:lnTo>
                    <a:pt x="5448300" y="622300"/>
                  </a:lnTo>
                  <a:lnTo>
                    <a:pt x="5461000" y="609600"/>
                  </a:lnTo>
                  <a:lnTo>
                    <a:pt x="5473700" y="596900"/>
                  </a:lnTo>
                  <a:lnTo>
                    <a:pt x="5473700" y="584200"/>
                  </a:lnTo>
                  <a:lnTo>
                    <a:pt x="5486400" y="571500"/>
                  </a:lnTo>
                  <a:lnTo>
                    <a:pt x="5499100" y="558800"/>
                  </a:lnTo>
                  <a:lnTo>
                    <a:pt x="5511800" y="558800"/>
                  </a:lnTo>
                  <a:lnTo>
                    <a:pt x="5524500" y="546100"/>
                  </a:lnTo>
                  <a:lnTo>
                    <a:pt x="5537200" y="533400"/>
                  </a:lnTo>
                  <a:lnTo>
                    <a:pt x="5549900" y="546100"/>
                  </a:lnTo>
                  <a:lnTo>
                    <a:pt x="5562600" y="558800"/>
                  </a:lnTo>
                  <a:lnTo>
                    <a:pt x="5575300" y="571500"/>
                  </a:lnTo>
                  <a:lnTo>
                    <a:pt x="5588000" y="584200"/>
                  </a:lnTo>
                  <a:lnTo>
                    <a:pt x="5600700" y="596900"/>
                  </a:lnTo>
                  <a:lnTo>
                    <a:pt x="5600700" y="609600"/>
                  </a:lnTo>
                  <a:lnTo>
                    <a:pt x="5613400" y="622300"/>
                  </a:lnTo>
                  <a:lnTo>
                    <a:pt x="5626100" y="622300"/>
                  </a:lnTo>
                  <a:lnTo>
                    <a:pt x="5638800" y="609600"/>
                  </a:lnTo>
                  <a:lnTo>
                    <a:pt x="5651500" y="596900"/>
                  </a:lnTo>
                  <a:lnTo>
                    <a:pt x="5651500" y="584200"/>
                  </a:lnTo>
                  <a:lnTo>
                    <a:pt x="5664200" y="571500"/>
                  </a:lnTo>
                  <a:lnTo>
                    <a:pt x="5676900" y="558800"/>
                  </a:lnTo>
                  <a:lnTo>
                    <a:pt x="5689600" y="546100"/>
                  </a:lnTo>
                  <a:lnTo>
                    <a:pt x="5702300" y="546100"/>
                  </a:lnTo>
                  <a:lnTo>
                    <a:pt x="5715000" y="533400"/>
                  </a:lnTo>
                  <a:lnTo>
                    <a:pt x="5727700" y="533400"/>
                  </a:lnTo>
                  <a:lnTo>
                    <a:pt x="5740400" y="546100"/>
                  </a:lnTo>
                  <a:lnTo>
                    <a:pt x="5740400" y="558800"/>
                  </a:lnTo>
                  <a:lnTo>
                    <a:pt x="5740400" y="571500"/>
                  </a:lnTo>
                  <a:lnTo>
                    <a:pt x="5740400" y="584200"/>
                  </a:lnTo>
                  <a:lnTo>
                    <a:pt x="5740400" y="596900"/>
                  </a:lnTo>
                  <a:lnTo>
                    <a:pt x="5727700" y="609600"/>
                  </a:lnTo>
                  <a:lnTo>
                    <a:pt x="5740400" y="622300"/>
                  </a:lnTo>
                  <a:lnTo>
                    <a:pt x="5727700" y="635000"/>
                  </a:lnTo>
                  <a:lnTo>
                    <a:pt x="5740400" y="647700"/>
                  </a:lnTo>
                  <a:lnTo>
                    <a:pt x="5727700" y="660400"/>
                  </a:lnTo>
                  <a:lnTo>
                    <a:pt x="5740400" y="673100"/>
                  </a:lnTo>
                  <a:lnTo>
                    <a:pt x="5740400" y="685800"/>
                  </a:lnTo>
                  <a:lnTo>
                    <a:pt x="5740400" y="698500"/>
                  </a:lnTo>
                  <a:lnTo>
                    <a:pt x="5753100" y="711200"/>
                  </a:lnTo>
                  <a:lnTo>
                    <a:pt x="5753100" y="723900"/>
                  </a:lnTo>
                  <a:lnTo>
                    <a:pt x="5765800" y="736600"/>
                  </a:lnTo>
                  <a:lnTo>
                    <a:pt x="5753100" y="749300"/>
                  </a:lnTo>
                  <a:lnTo>
                    <a:pt x="5740400" y="749300"/>
                  </a:lnTo>
                  <a:lnTo>
                    <a:pt x="5727700" y="762000"/>
                  </a:lnTo>
                  <a:lnTo>
                    <a:pt x="5715000" y="762000"/>
                  </a:lnTo>
                  <a:lnTo>
                    <a:pt x="5702300" y="762000"/>
                  </a:lnTo>
                  <a:lnTo>
                    <a:pt x="5689600" y="774700"/>
                  </a:lnTo>
                  <a:lnTo>
                    <a:pt x="5676900" y="774700"/>
                  </a:lnTo>
                  <a:lnTo>
                    <a:pt x="5664200" y="787400"/>
                  </a:lnTo>
                  <a:lnTo>
                    <a:pt x="5664200" y="800100"/>
                  </a:lnTo>
                  <a:lnTo>
                    <a:pt x="5664200" y="812800"/>
                  </a:lnTo>
                  <a:lnTo>
                    <a:pt x="5664200" y="825500"/>
                  </a:lnTo>
                  <a:lnTo>
                    <a:pt x="5664200" y="838200"/>
                  </a:lnTo>
                  <a:lnTo>
                    <a:pt x="5651500" y="850900"/>
                  </a:lnTo>
                  <a:lnTo>
                    <a:pt x="5651500" y="863600"/>
                  </a:lnTo>
                  <a:lnTo>
                    <a:pt x="5638800" y="876300"/>
                  </a:lnTo>
                  <a:lnTo>
                    <a:pt x="5638800" y="889000"/>
                  </a:lnTo>
                  <a:lnTo>
                    <a:pt x="5626100" y="901700"/>
                  </a:lnTo>
                  <a:lnTo>
                    <a:pt x="5613400" y="914400"/>
                  </a:lnTo>
                  <a:lnTo>
                    <a:pt x="5613400" y="927100"/>
                  </a:lnTo>
                  <a:lnTo>
                    <a:pt x="5600700" y="939800"/>
                  </a:lnTo>
                  <a:lnTo>
                    <a:pt x="5588000" y="952500"/>
                  </a:lnTo>
                  <a:lnTo>
                    <a:pt x="5588000" y="965200"/>
                  </a:lnTo>
                  <a:lnTo>
                    <a:pt x="5575300" y="977900"/>
                  </a:lnTo>
                  <a:lnTo>
                    <a:pt x="5562600" y="990600"/>
                  </a:lnTo>
                  <a:lnTo>
                    <a:pt x="5575300" y="1003300"/>
                  </a:lnTo>
                  <a:lnTo>
                    <a:pt x="5588000" y="1016000"/>
                  </a:lnTo>
                  <a:lnTo>
                    <a:pt x="5600700" y="1016000"/>
                  </a:lnTo>
                  <a:lnTo>
                    <a:pt x="5613400" y="1028700"/>
                  </a:lnTo>
                  <a:lnTo>
                    <a:pt x="5626100" y="1028700"/>
                  </a:lnTo>
                  <a:lnTo>
                    <a:pt x="5638800" y="1028700"/>
                  </a:lnTo>
                  <a:lnTo>
                    <a:pt x="5651500" y="1041400"/>
                  </a:lnTo>
                  <a:lnTo>
                    <a:pt x="5638800" y="1054100"/>
                  </a:lnTo>
                  <a:lnTo>
                    <a:pt x="5626100" y="1054100"/>
                  </a:lnTo>
                  <a:lnTo>
                    <a:pt x="5613400" y="1054100"/>
                  </a:lnTo>
                  <a:lnTo>
                    <a:pt x="5600700" y="1066800"/>
                  </a:lnTo>
                  <a:lnTo>
                    <a:pt x="5588000" y="1066800"/>
                  </a:lnTo>
                  <a:lnTo>
                    <a:pt x="5575300" y="1066800"/>
                  </a:lnTo>
                  <a:lnTo>
                    <a:pt x="5562600" y="1054100"/>
                  </a:lnTo>
                  <a:lnTo>
                    <a:pt x="5549900" y="1066800"/>
                  </a:lnTo>
                  <a:lnTo>
                    <a:pt x="5549900" y="1079500"/>
                  </a:lnTo>
                  <a:lnTo>
                    <a:pt x="5549900" y="1092200"/>
                  </a:lnTo>
                  <a:lnTo>
                    <a:pt x="5562600" y="1104900"/>
                  </a:lnTo>
                  <a:lnTo>
                    <a:pt x="5575300" y="1117600"/>
                  </a:lnTo>
                  <a:lnTo>
                    <a:pt x="5588000" y="1130300"/>
                  </a:lnTo>
                  <a:lnTo>
                    <a:pt x="5600700" y="1143000"/>
                  </a:lnTo>
                  <a:lnTo>
                    <a:pt x="5613400" y="1155700"/>
                  </a:lnTo>
                  <a:lnTo>
                    <a:pt x="5626100" y="1168400"/>
                  </a:lnTo>
                  <a:lnTo>
                    <a:pt x="5626100" y="1181100"/>
                  </a:lnTo>
                  <a:lnTo>
                    <a:pt x="5626100" y="1193800"/>
                  </a:lnTo>
                  <a:lnTo>
                    <a:pt x="5626100" y="1206500"/>
                  </a:lnTo>
                  <a:lnTo>
                    <a:pt x="5626100" y="1219200"/>
                  </a:lnTo>
                  <a:lnTo>
                    <a:pt x="5626100" y="1231900"/>
                  </a:lnTo>
                  <a:lnTo>
                    <a:pt x="5638800" y="1244600"/>
                  </a:lnTo>
                  <a:lnTo>
                    <a:pt x="5626100" y="1257300"/>
                  </a:lnTo>
                  <a:lnTo>
                    <a:pt x="5638800" y="1270000"/>
                  </a:lnTo>
                  <a:lnTo>
                    <a:pt x="5638800" y="1282700"/>
                  </a:lnTo>
                  <a:lnTo>
                    <a:pt x="5638800" y="1295400"/>
                  </a:lnTo>
                  <a:lnTo>
                    <a:pt x="5638800" y="1308100"/>
                  </a:lnTo>
                  <a:lnTo>
                    <a:pt x="5638800" y="1320800"/>
                  </a:lnTo>
                  <a:lnTo>
                    <a:pt x="5638800" y="1333500"/>
                  </a:lnTo>
                  <a:lnTo>
                    <a:pt x="5626100" y="1346200"/>
                  </a:lnTo>
                  <a:lnTo>
                    <a:pt x="5626100" y="1358900"/>
                  </a:lnTo>
                  <a:lnTo>
                    <a:pt x="5613400" y="1371600"/>
                  </a:lnTo>
                  <a:lnTo>
                    <a:pt x="5613400" y="1384300"/>
                  </a:lnTo>
                  <a:lnTo>
                    <a:pt x="5600700" y="1397000"/>
                  </a:lnTo>
                  <a:lnTo>
                    <a:pt x="5613400" y="1409700"/>
                  </a:lnTo>
                  <a:lnTo>
                    <a:pt x="5600700" y="1422400"/>
                  </a:lnTo>
                  <a:lnTo>
                    <a:pt x="5613400" y="1435100"/>
                  </a:lnTo>
                  <a:lnTo>
                    <a:pt x="5613400" y="1447800"/>
                  </a:lnTo>
                  <a:lnTo>
                    <a:pt x="5626100" y="1460500"/>
                  </a:lnTo>
                  <a:lnTo>
                    <a:pt x="5638800" y="1460500"/>
                  </a:lnTo>
                  <a:lnTo>
                    <a:pt x="5651500" y="1473200"/>
                  </a:lnTo>
                  <a:lnTo>
                    <a:pt x="5651500" y="1485900"/>
                  </a:lnTo>
                  <a:lnTo>
                    <a:pt x="5638800" y="1498600"/>
                  </a:lnTo>
                  <a:lnTo>
                    <a:pt x="5626100" y="1498600"/>
                  </a:lnTo>
                  <a:lnTo>
                    <a:pt x="5613400" y="1498600"/>
                  </a:lnTo>
                  <a:lnTo>
                    <a:pt x="5600700" y="1485900"/>
                  </a:lnTo>
                  <a:lnTo>
                    <a:pt x="5588000" y="1485900"/>
                  </a:lnTo>
                  <a:lnTo>
                    <a:pt x="5575300" y="1498600"/>
                  </a:lnTo>
                  <a:lnTo>
                    <a:pt x="5575300" y="1511300"/>
                  </a:lnTo>
                  <a:lnTo>
                    <a:pt x="5575300" y="1524000"/>
                  </a:lnTo>
                  <a:lnTo>
                    <a:pt x="5588000" y="1536700"/>
                  </a:lnTo>
                  <a:lnTo>
                    <a:pt x="5600700" y="1524000"/>
                  </a:lnTo>
                  <a:lnTo>
                    <a:pt x="5613400" y="1536700"/>
                  </a:lnTo>
                  <a:lnTo>
                    <a:pt x="5626100" y="1536700"/>
                  </a:lnTo>
                  <a:lnTo>
                    <a:pt x="5638800" y="1536700"/>
                  </a:lnTo>
                  <a:lnTo>
                    <a:pt x="5651500" y="1536700"/>
                  </a:lnTo>
                  <a:lnTo>
                    <a:pt x="5664200" y="1536700"/>
                  </a:lnTo>
                  <a:lnTo>
                    <a:pt x="5676900" y="1536700"/>
                  </a:lnTo>
                  <a:lnTo>
                    <a:pt x="5689600" y="1536700"/>
                  </a:lnTo>
                  <a:lnTo>
                    <a:pt x="5702300" y="1536700"/>
                  </a:lnTo>
                  <a:lnTo>
                    <a:pt x="5715000" y="1549400"/>
                  </a:lnTo>
                  <a:lnTo>
                    <a:pt x="5715000" y="1562100"/>
                  </a:lnTo>
                  <a:lnTo>
                    <a:pt x="5702300" y="1574800"/>
                  </a:lnTo>
                  <a:lnTo>
                    <a:pt x="5689600" y="1574800"/>
                  </a:lnTo>
                  <a:lnTo>
                    <a:pt x="5676900" y="1587500"/>
                  </a:lnTo>
                  <a:lnTo>
                    <a:pt x="5676900" y="1600200"/>
                  </a:lnTo>
                  <a:lnTo>
                    <a:pt x="5689600" y="1612900"/>
                  </a:lnTo>
                  <a:lnTo>
                    <a:pt x="5702300" y="1625600"/>
                  </a:lnTo>
                  <a:lnTo>
                    <a:pt x="5715000" y="1638300"/>
                  </a:lnTo>
                  <a:lnTo>
                    <a:pt x="5702300" y="1651000"/>
                  </a:lnTo>
                  <a:lnTo>
                    <a:pt x="5689600" y="1663700"/>
                  </a:lnTo>
                  <a:lnTo>
                    <a:pt x="5676900" y="1663700"/>
                  </a:lnTo>
                  <a:lnTo>
                    <a:pt x="5664200" y="1663700"/>
                  </a:lnTo>
                  <a:lnTo>
                    <a:pt x="5651500" y="1676400"/>
                  </a:lnTo>
                  <a:lnTo>
                    <a:pt x="5638800" y="1676400"/>
                  </a:lnTo>
                  <a:lnTo>
                    <a:pt x="5626100" y="1676400"/>
                  </a:lnTo>
                  <a:lnTo>
                    <a:pt x="5613400" y="1689100"/>
                  </a:lnTo>
                  <a:lnTo>
                    <a:pt x="5626100" y="1701800"/>
                  </a:lnTo>
                  <a:lnTo>
                    <a:pt x="5638800" y="1714500"/>
                  </a:lnTo>
                  <a:lnTo>
                    <a:pt x="5651500" y="1714500"/>
                  </a:lnTo>
                  <a:lnTo>
                    <a:pt x="5664200" y="1727200"/>
                  </a:lnTo>
                  <a:lnTo>
                    <a:pt x="5664200" y="1739900"/>
                  </a:lnTo>
                  <a:lnTo>
                    <a:pt x="5664200" y="1752600"/>
                  </a:lnTo>
                  <a:lnTo>
                    <a:pt x="5651500" y="1765300"/>
                  </a:lnTo>
                  <a:lnTo>
                    <a:pt x="5664200" y="1778000"/>
                  </a:lnTo>
                  <a:lnTo>
                    <a:pt x="5651500" y="1790700"/>
                  </a:lnTo>
                  <a:lnTo>
                    <a:pt x="5638800" y="1790700"/>
                  </a:lnTo>
                  <a:lnTo>
                    <a:pt x="5626100" y="1803400"/>
                  </a:lnTo>
                  <a:lnTo>
                    <a:pt x="5613400" y="1803400"/>
                  </a:lnTo>
                  <a:lnTo>
                    <a:pt x="5600700" y="1816100"/>
                  </a:lnTo>
                  <a:lnTo>
                    <a:pt x="5588000" y="1816100"/>
                  </a:lnTo>
                  <a:lnTo>
                    <a:pt x="5575300" y="1828800"/>
                  </a:lnTo>
                  <a:lnTo>
                    <a:pt x="5588000" y="1841500"/>
                  </a:lnTo>
                  <a:lnTo>
                    <a:pt x="5575300" y="1854200"/>
                  </a:lnTo>
                  <a:lnTo>
                    <a:pt x="5588000" y="1866900"/>
                  </a:lnTo>
                  <a:lnTo>
                    <a:pt x="5600700" y="1866900"/>
                  </a:lnTo>
                  <a:lnTo>
                    <a:pt x="5613400" y="1879600"/>
                  </a:lnTo>
                  <a:lnTo>
                    <a:pt x="5626100" y="1879600"/>
                  </a:lnTo>
                  <a:lnTo>
                    <a:pt x="5638800" y="1892300"/>
                  </a:lnTo>
                  <a:lnTo>
                    <a:pt x="5651500" y="1892300"/>
                  </a:lnTo>
                  <a:lnTo>
                    <a:pt x="5664200" y="1892300"/>
                  </a:lnTo>
                  <a:lnTo>
                    <a:pt x="5676900" y="1905000"/>
                  </a:lnTo>
                  <a:lnTo>
                    <a:pt x="5689600" y="1917700"/>
                  </a:lnTo>
                  <a:lnTo>
                    <a:pt x="5689600" y="1930400"/>
                  </a:lnTo>
                  <a:lnTo>
                    <a:pt x="5689600" y="1943100"/>
                  </a:lnTo>
                  <a:lnTo>
                    <a:pt x="5689600" y="1955800"/>
                  </a:lnTo>
                  <a:lnTo>
                    <a:pt x="5689600" y="1968500"/>
                  </a:lnTo>
                  <a:lnTo>
                    <a:pt x="5689600" y="1981200"/>
                  </a:lnTo>
                  <a:lnTo>
                    <a:pt x="5676900" y="1993900"/>
                  </a:lnTo>
                  <a:lnTo>
                    <a:pt x="5664200" y="2006600"/>
                  </a:lnTo>
                  <a:lnTo>
                    <a:pt x="5651500" y="2006600"/>
                  </a:lnTo>
                  <a:lnTo>
                    <a:pt x="5638800" y="2019300"/>
                  </a:lnTo>
                  <a:lnTo>
                    <a:pt x="5626100" y="2019300"/>
                  </a:lnTo>
                  <a:lnTo>
                    <a:pt x="5613400" y="2032000"/>
                  </a:lnTo>
                  <a:lnTo>
                    <a:pt x="5600700" y="2044700"/>
                  </a:lnTo>
                  <a:lnTo>
                    <a:pt x="5600700" y="2057400"/>
                  </a:lnTo>
                  <a:lnTo>
                    <a:pt x="5600700" y="2070100"/>
                  </a:lnTo>
                  <a:lnTo>
                    <a:pt x="5588000" y="2082800"/>
                  </a:lnTo>
                  <a:lnTo>
                    <a:pt x="5588000" y="2095500"/>
                  </a:lnTo>
                  <a:lnTo>
                    <a:pt x="5600700" y="2108200"/>
                  </a:lnTo>
                  <a:lnTo>
                    <a:pt x="5600700" y="2120900"/>
                  </a:lnTo>
                  <a:lnTo>
                    <a:pt x="5600700" y="2133600"/>
                  </a:lnTo>
                  <a:lnTo>
                    <a:pt x="5613400" y="2146300"/>
                  </a:lnTo>
                  <a:lnTo>
                    <a:pt x="5613400" y="2159000"/>
                  </a:lnTo>
                  <a:lnTo>
                    <a:pt x="5613400" y="2171700"/>
                  </a:lnTo>
                  <a:lnTo>
                    <a:pt x="5626100" y="2184400"/>
                  </a:lnTo>
                  <a:lnTo>
                    <a:pt x="5626100" y="2197100"/>
                  </a:lnTo>
                  <a:lnTo>
                    <a:pt x="5626100" y="2209800"/>
                  </a:lnTo>
                  <a:lnTo>
                    <a:pt x="5626100" y="2222500"/>
                  </a:lnTo>
                  <a:lnTo>
                    <a:pt x="5626100" y="2235200"/>
                  </a:lnTo>
                  <a:lnTo>
                    <a:pt x="5626100" y="2247900"/>
                  </a:lnTo>
                  <a:lnTo>
                    <a:pt x="5626100" y="2260600"/>
                  </a:lnTo>
                  <a:lnTo>
                    <a:pt x="5638800" y="2273300"/>
                  </a:lnTo>
                  <a:lnTo>
                    <a:pt x="5651500" y="2273300"/>
                  </a:lnTo>
                  <a:lnTo>
                    <a:pt x="5664200" y="2286000"/>
                  </a:lnTo>
                  <a:lnTo>
                    <a:pt x="5676900" y="2298700"/>
                  </a:lnTo>
                  <a:lnTo>
                    <a:pt x="5676900" y="2311400"/>
                  </a:lnTo>
                  <a:lnTo>
                    <a:pt x="5676900" y="2324100"/>
                  </a:lnTo>
                  <a:lnTo>
                    <a:pt x="5676900" y="2336800"/>
                  </a:lnTo>
                  <a:lnTo>
                    <a:pt x="5689600" y="2349500"/>
                  </a:lnTo>
                  <a:lnTo>
                    <a:pt x="5702300" y="2336800"/>
                  </a:lnTo>
                  <a:lnTo>
                    <a:pt x="5715000" y="2324100"/>
                  </a:lnTo>
                  <a:lnTo>
                    <a:pt x="5727700" y="2324100"/>
                  </a:lnTo>
                  <a:lnTo>
                    <a:pt x="5740400" y="2336800"/>
                  </a:lnTo>
                  <a:lnTo>
                    <a:pt x="5753100" y="2336800"/>
                  </a:lnTo>
                  <a:lnTo>
                    <a:pt x="5765800" y="2336800"/>
                  </a:lnTo>
                  <a:lnTo>
                    <a:pt x="5778500" y="2336800"/>
                  </a:lnTo>
                  <a:lnTo>
                    <a:pt x="5791200" y="2336800"/>
                  </a:lnTo>
                  <a:lnTo>
                    <a:pt x="5803900" y="2336800"/>
                  </a:lnTo>
                  <a:lnTo>
                    <a:pt x="5816600" y="2336800"/>
                  </a:lnTo>
                  <a:lnTo>
                    <a:pt x="5829300" y="2336800"/>
                  </a:lnTo>
                  <a:lnTo>
                    <a:pt x="5842000" y="2349500"/>
                  </a:lnTo>
                  <a:lnTo>
                    <a:pt x="5854700" y="2349500"/>
                  </a:lnTo>
                  <a:lnTo>
                    <a:pt x="5867400" y="2336800"/>
                  </a:lnTo>
                  <a:lnTo>
                    <a:pt x="5880100" y="2349500"/>
                  </a:lnTo>
                  <a:lnTo>
                    <a:pt x="5892800" y="2336800"/>
                  </a:lnTo>
                  <a:lnTo>
                    <a:pt x="5905500" y="2349500"/>
                  </a:lnTo>
                  <a:lnTo>
                    <a:pt x="5918200" y="2336800"/>
                  </a:lnTo>
                  <a:lnTo>
                    <a:pt x="5930900" y="2336800"/>
                  </a:lnTo>
                  <a:lnTo>
                    <a:pt x="5943600" y="2336800"/>
                  </a:lnTo>
                  <a:lnTo>
                    <a:pt x="5956300" y="2349500"/>
                  </a:lnTo>
                  <a:lnTo>
                    <a:pt x="5956300" y="2362200"/>
                  </a:lnTo>
                  <a:lnTo>
                    <a:pt x="5969000" y="2374900"/>
                  </a:lnTo>
                  <a:lnTo>
                    <a:pt x="5969000" y="2387600"/>
                  </a:lnTo>
                  <a:lnTo>
                    <a:pt x="5969000" y="2400300"/>
                  </a:lnTo>
                  <a:lnTo>
                    <a:pt x="5969000" y="2413000"/>
                  </a:lnTo>
                  <a:lnTo>
                    <a:pt x="5969000" y="2425700"/>
                  </a:lnTo>
                  <a:lnTo>
                    <a:pt x="5969000" y="2438400"/>
                  </a:lnTo>
                  <a:lnTo>
                    <a:pt x="5969000" y="2451100"/>
                  </a:lnTo>
                  <a:lnTo>
                    <a:pt x="5969000" y="2463800"/>
                  </a:lnTo>
                  <a:lnTo>
                    <a:pt x="5969000" y="2476500"/>
                  </a:lnTo>
                  <a:lnTo>
                    <a:pt x="5956300" y="2489200"/>
                  </a:lnTo>
                  <a:lnTo>
                    <a:pt x="5943600" y="2489200"/>
                  </a:lnTo>
                  <a:lnTo>
                    <a:pt x="5930900" y="2501900"/>
                  </a:lnTo>
                  <a:lnTo>
                    <a:pt x="5918200" y="2514600"/>
                  </a:lnTo>
                  <a:lnTo>
                    <a:pt x="5905500" y="2527300"/>
                  </a:lnTo>
                  <a:lnTo>
                    <a:pt x="5892800" y="2527300"/>
                  </a:lnTo>
                  <a:lnTo>
                    <a:pt x="5880100" y="2527300"/>
                  </a:lnTo>
                  <a:lnTo>
                    <a:pt x="5867400" y="2527300"/>
                  </a:lnTo>
                  <a:lnTo>
                    <a:pt x="5854700" y="2527300"/>
                  </a:lnTo>
                  <a:lnTo>
                    <a:pt x="5842000" y="2527300"/>
                  </a:lnTo>
                  <a:lnTo>
                    <a:pt x="5829300" y="2514600"/>
                  </a:lnTo>
                  <a:lnTo>
                    <a:pt x="5816600" y="2527300"/>
                  </a:lnTo>
                  <a:lnTo>
                    <a:pt x="5816600" y="2540000"/>
                  </a:lnTo>
                  <a:lnTo>
                    <a:pt x="5816600" y="2552700"/>
                  </a:lnTo>
                  <a:lnTo>
                    <a:pt x="5816600" y="2565400"/>
                  </a:lnTo>
                  <a:lnTo>
                    <a:pt x="5816600" y="2578100"/>
                  </a:lnTo>
                  <a:lnTo>
                    <a:pt x="5816600" y="2590800"/>
                  </a:lnTo>
                  <a:lnTo>
                    <a:pt x="5816600" y="2603500"/>
                  </a:lnTo>
                  <a:lnTo>
                    <a:pt x="5816600" y="2616200"/>
                  </a:lnTo>
                  <a:lnTo>
                    <a:pt x="5816600" y="2628900"/>
                  </a:lnTo>
                  <a:lnTo>
                    <a:pt x="5803900" y="2641600"/>
                  </a:lnTo>
                  <a:lnTo>
                    <a:pt x="5816600" y="2654300"/>
                  </a:lnTo>
                  <a:lnTo>
                    <a:pt x="5829300" y="2667000"/>
                  </a:lnTo>
                  <a:lnTo>
                    <a:pt x="5842000" y="2667000"/>
                  </a:lnTo>
                  <a:lnTo>
                    <a:pt x="5854700" y="2679700"/>
                  </a:lnTo>
                  <a:lnTo>
                    <a:pt x="5867400" y="2692400"/>
                  </a:lnTo>
                  <a:lnTo>
                    <a:pt x="5880100" y="2692400"/>
                  </a:lnTo>
                  <a:lnTo>
                    <a:pt x="5892800" y="2705100"/>
                  </a:lnTo>
                  <a:lnTo>
                    <a:pt x="5905500" y="2705100"/>
                  </a:lnTo>
                  <a:lnTo>
                    <a:pt x="5918200" y="2717800"/>
                  </a:lnTo>
                  <a:lnTo>
                    <a:pt x="5930900" y="2705100"/>
                  </a:lnTo>
                  <a:lnTo>
                    <a:pt x="5943600" y="2692400"/>
                  </a:lnTo>
                  <a:lnTo>
                    <a:pt x="5956300" y="2679700"/>
                  </a:lnTo>
                  <a:lnTo>
                    <a:pt x="5969000" y="2692400"/>
                  </a:lnTo>
                  <a:lnTo>
                    <a:pt x="5981700" y="2679700"/>
                  </a:lnTo>
                  <a:lnTo>
                    <a:pt x="5994400" y="2692400"/>
                  </a:lnTo>
                  <a:lnTo>
                    <a:pt x="6007100" y="2679700"/>
                  </a:lnTo>
                  <a:lnTo>
                    <a:pt x="6019800" y="2692400"/>
                  </a:lnTo>
                  <a:lnTo>
                    <a:pt x="6032500" y="2705100"/>
                  </a:lnTo>
                  <a:lnTo>
                    <a:pt x="6045200" y="2717800"/>
                  </a:lnTo>
                  <a:lnTo>
                    <a:pt x="6057900" y="2717800"/>
                  </a:lnTo>
                  <a:lnTo>
                    <a:pt x="6070600" y="2730500"/>
                  </a:lnTo>
                  <a:lnTo>
                    <a:pt x="6083300" y="2743200"/>
                  </a:lnTo>
                  <a:lnTo>
                    <a:pt x="6096000" y="2743200"/>
                  </a:lnTo>
                  <a:lnTo>
                    <a:pt x="6108700" y="2755900"/>
                  </a:lnTo>
                  <a:lnTo>
                    <a:pt x="6121400" y="2755900"/>
                  </a:lnTo>
                  <a:lnTo>
                    <a:pt x="6134100" y="2768600"/>
                  </a:lnTo>
                  <a:lnTo>
                    <a:pt x="6146800" y="2781300"/>
                  </a:lnTo>
                  <a:lnTo>
                    <a:pt x="6146800" y="2794000"/>
                  </a:lnTo>
                  <a:lnTo>
                    <a:pt x="6146800" y="2806700"/>
                  </a:lnTo>
                  <a:lnTo>
                    <a:pt x="6134100" y="2819400"/>
                  </a:lnTo>
                  <a:lnTo>
                    <a:pt x="6121400" y="2832100"/>
                  </a:lnTo>
                  <a:lnTo>
                    <a:pt x="6108700" y="2844800"/>
                  </a:lnTo>
                  <a:lnTo>
                    <a:pt x="6096000" y="2857500"/>
                  </a:lnTo>
                  <a:lnTo>
                    <a:pt x="6083300" y="2870200"/>
                  </a:lnTo>
                  <a:lnTo>
                    <a:pt x="6070600" y="2870200"/>
                  </a:lnTo>
                  <a:lnTo>
                    <a:pt x="6057900" y="2870200"/>
                  </a:lnTo>
                  <a:lnTo>
                    <a:pt x="6045200" y="2870200"/>
                  </a:lnTo>
                  <a:lnTo>
                    <a:pt x="6032500" y="2870200"/>
                  </a:lnTo>
                  <a:lnTo>
                    <a:pt x="6019800" y="2870200"/>
                  </a:lnTo>
                  <a:lnTo>
                    <a:pt x="6007100" y="2870200"/>
                  </a:lnTo>
                  <a:lnTo>
                    <a:pt x="5994400" y="2870200"/>
                  </a:lnTo>
                  <a:lnTo>
                    <a:pt x="5981700" y="2870200"/>
                  </a:lnTo>
                  <a:lnTo>
                    <a:pt x="5969000" y="2857500"/>
                  </a:lnTo>
                  <a:lnTo>
                    <a:pt x="5956300" y="2870200"/>
                  </a:lnTo>
                  <a:lnTo>
                    <a:pt x="5943600" y="2882900"/>
                  </a:lnTo>
                  <a:lnTo>
                    <a:pt x="5930900" y="2882900"/>
                  </a:lnTo>
                  <a:lnTo>
                    <a:pt x="5918200" y="2895600"/>
                  </a:lnTo>
                  <a:lnTo>
                    <a:pt x="5905500" y="2908300"/>
                  </a:lnTo>
                  <a:lnTo>
                    <a:pt x="5892800" y="2921000"/>
                  </a:lnTo>
                  <a:lnTo>
                    <a:pt x="5880100" y="2933700"/>
                  </a:lnTo>
                  <a:lnTo>
                    <a:pt x="5880100" y="29464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7" name="14"/>
            <p:cNvSpPr/>
            <p:nvPr/>
          </p:nvSpPr>
          <p:spPr>
            <a:xfrm>
              <a:off x="2600960" y="1107440"/>
              <a:ext cx="1981200" cy="2054860"/>
            </a:xfrm>
            <a:custGeom>
              <a:avLst/>
              <a:gdLst/>
              <a:ahLst/>
              <a:cxnLst/>
              <a:rect l="0" t="0" r="0" b="0"/>
              <a:pathLst>
                <a:path w="9906001" h="10274301">
                  <a:moveTo>
                    <a:pt x="6769100" y="8178800"/>
                  </a:moveTo>
                  <a:lnTo>
                    <a:pt x="6769100" y="8191500"/>
                  </a:lnTo>
                  <a:lnTo>
                    <a:pt x="6769100" y="8204200"/>
                  </a:lnTo>
                  <a:lnTo>
                    <a:pt x="6769100" y="8216900"/>
                  </a:lnTo>
                  <a:lnTo>
                    <a:pt x="6756400" y="8229600"/>
                  </a:lnTo>
                  <a:lnTo>
                    <a:pt x="6769100" y="8242300"/>
                  </a:lnTo>
                  <a:lnTo>
                    <a:pt x="6769100" y="8255000"/>
                  </a:lnTo>
                  <a:lnTo>
                    <a:pt x="6781800" y="8267700"/>
                  </a:lnTo>
                  <a:lnTo>
                    <a:pt x="6794500" y="8280400"/>
                  </a:lnTo>
                  <a:lnTo>
                    <a:pt x="6807200" y="8280400"/>
                  </a:lnTo>
                  <a:lnTo>
                    <a:pt x="6819900" y="8293100"/>
                  </a:lnTo>
                  <a:lnTo>
                    <a:pt x="6832600" y="8305800"/>
                  </a:lnTo>
                  <a:lnTo>
                    <a:pt x="6832600" y="8318500"/>
                  </a:lnTo>
                  <a:lnTo>
                    <a:pt x="6819900" y="8331200"/>
                  </a:lnTo>
                  <a:lnTo>
                    <a:pt x="6819900" y="8343900"/>
                  </a:lnTo>
                  <a:lnTo>
                    <a:pt x="6807200" y="8356600"/>
                  </a:lnTo>
                  <a:lnTo>
                    <a:pt x="6807200" y="8369300"/>
                  </a:lnTo>
                  <a:lnTo>
                    <a:pt x="6794500" y="8382000"/>
                  </a:lnTo>
                  <a:lnTo>
                    <a:pt x="6794500" y="8394700"/>
                  </a:lnTo>
                  <a:lnTo>
                    <a:pt x="6781800" y="8407400"/>
                  </a:lnTo>
                  <a:lnTo>
                    <a:pt x="6769100" y="8420100"/>
                  </a:lnTo>
                  <a:lnTo>
                    <a:pt x="6769100" y="8432800"/>
                  </a:lnTo>
                  <a:lnTo>
                    <a:pt x="6769100" y="8445500"/>
                  </a:lnTo>
                  <a:lnTo>
                    <a:pt x="6756400" y="8458200"/>
                  </a:lnTo>
                  <a:lnTo>
                    <a:pt x="6756400" y="8470900"/>
                  </a:lnTo>
                  <a:lnTo>
                    <a:pt x="6756400" y="8483600"/>
                  </a:lnTo>
                  <a:lnTo>
                    <a:pt x="6756400" y="8496300"/>
                  </a:lnTo>
                  <a:lnTo>
                    <a:pt x="6756400" y="8509000"/>
                  </a:lnTo>
                  <a:lnTo>
                    <a:pt x="6743700" y="8521700"/>
                  </a:lnTo>
                  <a:lnTo>
                    <a:pt x="6731000" y="8534400"/>
                  </a:lnTo>
                  <a:lnTo>
                    <a:pt x="6718300" y="8521700"/>
                  </a:lnTo>
                  <a:lnTo>
                    <a:pt x="6718300" y="8509000"/>
                  </a:lnTo>
                  <a:lnTo>
                    <a:pt x="6705600" y="8496300"/>
                  </a:lnTo>
                  <a:lnTo>
                    <a:pt x="6692900" y="8483600"/>
                  </a:lnTo>
                  <a:lnTo>
                    <a:pt x="6680200" y="8496300"/>
                  </a:lnTo>
                  <a:lnTo>
                    <a:pt x="6667500" y="8496300"/>
                  </a:lnTo>
                  <a:lnTo>
                    <a:pt x="6654800" y="8496300"/>
                  </a:lnTo>
                  <a:lnTo>
                    <a:pt x="6642100" y="8509000"/>
                  </a:lnTo>
                  <a:lnTo>
                    <a:pt x="6629400" y="8521700"/>
                  </a:lnTo>
                  <a:lnTo>
                    <a:pt x="6629400" y="8534400"/>
                  </a:lnTo>
                  <a:lnTo>
                    <a:pt x="6616700" y="8547100"/>
                  </a:lnTo>
                  <a:lnTo>
                    <a:pt x="6604000" y="8559800"/>
                  </a:lnTo>
                  <a:lnTo>
                    <a:pt x="6591300" y="8547100"/>
                  </a:lnTo>
                  <a:lnTo>
                    <a:pt x="6578600" y="8559800"/>
                  </a:lnTo>
                  <a:lnTo>
                    <a:pt x="6565900" y="8572500"/>
                  </a:lnTo>
                  <a:lnTo>
                    <a:pt x="6553200" y="8572500"/>
                  </a:lnTo>
                  <a:lnTo>
                    <a:pt x="6540500" y="8585200"/>
                  </a:lnTo>
                  <a:lnTo>
                    <a:pt x="6553200" y="8597900"/>
                  </a:lnTo>
                  <a:lnTo>
                    <a:pt x="6553200" y="8610600"/>
                  </a:lnTo>
                  <a:lnTo>
                    <a:pt x="6565900" y="8623300"/>
                  </a:lnTo>
                  <a:lnTo>
                    <a:pt x="6578600" y="8636000"/>
                  </a:lnTo>
                  <a:lnTo>
                    <a:pt x="6591300" y="8623300"/>
                  </a:lnTo>
                  <a:lnTo>
                    <a:pt x="6604000" y="8636000"/>
                  </a:lnTo>
                  <a:lnTo>
                    <a:pt x="6616700" y="8636000"/>
                  </a:lnTo>
                  <a:lnTo>
                    <a:pt x="6629400" y="8648700"/>
                  </a:lnTo>
                  <a:lnTo>
                    <a:pt x="6642100" y="8661400"/>
                  </a:lnTo>
                  <a:lnTo>
                    <a:pt x="6642100" y="8674100"/>
                  </a:lnTo>
                  <a:lnTo>
                    <a:pt x="6654800" y="8686800"/>
                  </a:lnTo>
                  <a:lnTo>
                    <a:pt x="6667500" y="8699500"/>
                  </a:lnTo>
                  <a:lnTo>
                    <a:pt x="6680200" y="8712200"/>
                  </a:lnTo>
                  <a:lnTo>
                    <a:pt x="6692900" y="8712200"/>
                  </a:lnTo>
                  <a:lnTo>
                    <a:pt x="6705600" y="8712200"/>
                  </a:lnTo>
                  <a:lnTo>
                    <a:pt x="6718300" y="8712200"/>
                  </a:lnTo>
                  <a:lnTo>
                    <a:pt x="6731000" y="8699500"/>
                  </a:lnTo>
                  <a:lnTo>
                    <a:pt x="6743700" y="8712200"/>
                  </a:lnTo>
                  <a:lnTo>
                    <a:pt x="6756400" y="8724900"/>
                  </a:lnTo>
                  <a:lnTo>
                    <a:pt x="6769100" y="8737600"/>
                  </a:lnTo>
                  <a:lnTo>
                    <a:pt x="6769100" y="8750300"/>
                  </a:lnTo>
                  <a:lnTo>
                    <a:pt x="6769100" y="8763000"/>
                  </a:lnTo>
                  <a:lnTo>
                    <a:pt x="6781800" y="8775700"/>
                  </a:lnTo>
                  <a:lnTo>
                    <a:pt x="6781800" y="8788400"/>
                  </a:lnTo>
                  <a:lnTo>
                    <a:pt x="6794500" y="8801100"/>
                  </a:lnTo>
                  <a:lnTo>
                    <a:pt x="6794500" y="8813800"/>
                  </a:lnTo>
                  <a:lnTo>
                    <a:pt x="6794500" y="8826500"/>
                  </a:lnTo>
                  <a:lnTo>
                    <a:pt x="6781800" y="8839200"/>
                  </a:lnTo>
                  <a:lnTo>
                    <a:pt x="6769100" y="8851900"/>
                  </a:lnTo>
                  <a:lnTo>
                    <a:pt x="6756400" y="8851900"/>
                  </a:lnTo>
                  <a:lnTo>
                    <a:pt x="6743700" y="8864600"/>
                  </a:lnTo>
                  <a:lnTo>
                    <a:pt x="6731000" y="8877300"/>
                  </a:lnTo>
                  <a:lnTo>
                    <a:pt x="6743700" y="8890000"/>
                  </a:lnTo>
                  <a:lnTo>
                    <a:pt x="6756400" y="8902700"/>
                  </a:lnTo>
                  <a:lnTo>
                    <a:pt x="6756400" y="8915400"/>
                  </a:lnTo>
                  <a:lnTo>
                    <a:pt x="6756400" y="8928100"/>
                  </a:lnTo>
                  <a:lnTo>
                    <a:pt x="6756400" y="8940800"/>
                  </a:lnTo>
                  <a:lnTo>
                    <a:pt x="6756400" y="8953500"/>
                  </a:lnTo>
                  <a:lnTo>
                    <a:pt x="6743700" y="8966200"/>
                  </a:lnTo>
                  <a:lnTo>
                    <a:pt x="6743700" y="8978900"/>
                  </a:lnTo>
                  <a:lnTo>
                    <a:pt x="6743700" y="8991600"/>
                  </a:lnTo>
                  <a:lnTo>
                    <a:pt x="6743700" y="9004300"/>
                  </a:lnTo>
                  <a:lnTo>
                    <a:pt x="6731000" y="9017000"/>
                  </a:lnTo>
                  <a:lnTo>
                    <a:pt x="6718300" y="9029700"/>
                  </a:lnTo>
                  <a:lnTo>
                    <a:pt x="6705600" y="9029700"/>
                  </a:lnTo>
                  <a:lnTo>
                    <a:pt x="6692900" y="9042400"/>
                  </a:lnTo>
                  <a:lnTo>
                    <a:pt x="6680200" y="9055100"/>
                  </a:lnTo>
                  <a:lnTo>
                    <a:pt x="6667500" y="9067800"/>
                  </a:lnTo>
                  <a:lnTo>
                    <a:pt x="6680200" y="9080500"/>
                  </a:lnTo>
                  <a:lnTo>
                    <a:pt x="6692900" y="9093200"/>
                  </a:lnTo>
                  <a:lnTo>
                    <a:pt x="6705600" y="9093200"/>
                  </a:lnTo>
                  <a:lnTo>
                    <a:pt x="6718300" y="9093200"/>
                  </a:lnTo>
                  <a:lnTo>
                    <a:pt x="6731000" y="9093200"/>
                  </a:lnTo>
                  <a:lnTo>
                    <a:pt x="6743700" y="9105900"/>
                  </a:lnTo>
                  <a:lnTo>
                    <a:pt x="6756400" y="9105900"/>
                  </a:lnTo>
                  <a:lnTo>
                    <a:pt x="6769100" y="9118600"/>
                  </a:lnTo>
                  <a:lnTo>
                    <a:pt x="6781800" y="9118600"/>
                  </a:lnTo>
                  <a:lnTo>
                    <a:pt x="6794500" y="9131300"/>
                  </a:lnTo>
                  <a:lnTo>
                    <a:pt x="6794500" y="9144000"/>
                  </a:lnTo>
                  <a:lnTo>
                    <a:pt x="6781800" y="9156700"/>
                  </a:lnTo>
                  <a:lnTo>
                    <a:pt x="6769100" y="9169400"/>
                  </a:lnTo>
                  <a:lnTo>
                    <a:pt x="6756400" y="9169400"/>
                  </a:lnTo>
                  <a:lnTo>
                    <a:pt x="6743700" y="9182100"/>
                  </a:lnTo>
                  <a:lnTo>
                    <a:pt x="6731000" y="9182100"/>
                  </a:lnTo>
                  <a:lnTo>
                    <a:pt x="6718300" y="9194800"/>
                  </a:lnTo>
                  <a:lnTo>
                    <a:pt x="6705600" y="9207500"/>
                  </a:lnTo>
                  <a:lnTo>
                    <a:pt x="6705600" y="9220200"/>
                  </a:lnTo>
                  <a:lnTo>
                    <a:pt x="6705600" y="9232900"/>
                  </a:lnTo>
                  <a:lnTo>
                    <a:pt x="6705600" y="9245600"/>
                  </a:lnTo>
                  <a:lnTo>
                    <a:pt x="6705600" y="9258300"/>
                  </a:lnTo>
                  <a:lnTo>
                    <a:pt x="6705600" y="9271000"/>
                  </a:lnTo>
                  <a:lnTo>
                    <a:pt x="6705600" y="9283700"/>
                  </a:lnTo>
                  <a:lnTo>
                    <a:pt x="6705600" y="9296400"/>
                  </a:lnTo>
                  <a:lnTo>
                    <a:pt x="6705600" y="9309100"/>
                  </a:lnTo>
                  <a:lnTo>
                    <a:pt x="6705600" y="9321800"/>
                  </a:lnTo>
                  <a:lnTo>
                    <a:pt x="6705600" y="9334500"/>
                  </a:lnTo>
                  <a:lnTo>
                    <a:pt x="6692900" y="9347200"/>
                  </a:lnTo>
                  <a:lnTo>
                    <a:pt x="6692900" y="9359900"/>
                  </a:lnTo>
                  <a:lnTo>
                    <a:pt x="6680200" y="9372600"/>
                  </a:lnTo>
                  <a:lnTo>
                    <a:pt x="6680200" y="9385300"/>
                  </a:lnTo>
                  <a:lnTo>
                    <a:pt x="6667500" y="9398000"/>
                  </a:lnTo>
                  <a:lnTo>
                    <a:pt x="6667500" y="9410700"/>
                  </a:lnTo>
                  <a:lnTo>
                    <a:pt x="6667500" y="9423400"/>
                  </a:lnTo>
                  <a:lnTo>
                    <a:pt x="6654800" y="9436100"/>
                  </a:lnTo>
                  <a:lnTo>
                    <a:pt x="6654800" y="9448800"/>
                  </a:lnTo>
                  <a:lnTo>
                    <a:pt x="6667500" y="9461500"/>
                  </a:lnTo>
                  <a:lnTo>
                    <a:pt x="6654800" y="9474200"/>
                  </a:lnTo>
                  <a:lnTo>
                    <a:pt x="6667500" y="9486900"/>
                  </a:lnTo>
                  <a:lnTo>
                    <a:pt x="6667500" y="9499600"/>
                  </a:lnTo>
                  <a:lnTo>
                    <a:pt x="6667500" y="9512300"/>
                  </a:lnTo>
                  <a:lnTo>
                    <a:pt x="6667500" y="9525000"/>
                  </a:lnTo>
                  <a:lnTo>
                    <a:pt x="6667500" y="9537700"/>
                  </a:lnTo>
                  <a:lnTo>
                    <a:pt x="6667500" y="9550400"/>
                  </a:lnTo>
                  <a:lnTo>
                    <a:pt x="6667500" y="9563100"/>
                  </a:lnTo>
                  <a:lnTo>
                    <a:pt x="6667500" y="9575800"/>
                  </a:lnTo>
                  <a:lnTo>
                    <a:pt x="6667500" y="9588500"/>
                  </a:lnTo>
                  <a:lnTo>
                    <a:pt x="6654800" y="9601200"/>
                  </a:lnTo>
                  <a:lnTo>
                    <a:pt x="6654800" y="9613900"/>
                  </a:lnTo>
                  <a:lnTo>
                    <a:pt x="6654800" y="9626600"/>
                  </a:lnTo>
                  <a:lnTo>
                    <a:pt x="6654800" y="9639300"/>
                  </a:lnTo>
                  <a:lnTo>
                    <a:pt x="6642100" y="9652000"/>
                  </a:lnTo>
                  <a:lnTo>
                    <a:pt x="6642100" y="9664700"/>
                  </a:lnTo>
                  <a:lnTo>
                    <a:pt x="6642100" y="9677400"/>
                  </a:lnTo>
                  <a:lnTo>
                    <a:pt x="6642100" y="9690100"/>
                  </a:lnTo>
                  <a:lnTo>
                    <a:pt x="6654800" y="9702800"/>
                  </a:lnTo>
                  <a:lnTo>
                    <a:pt x="6654800" y="9715500"/>
                  </a:lnTo>
                  <a:lnTo>
                    <a:pt x="6667500" y="9728200"/>
                  </a:lnTo>
                  <a:lnTo>
                    <a:pt x="6667500" y="9740900"/>
                  </a:lnTo>
                  <a:lnTo>
                    <a:pt x="6667500" y="9753600"/>
                  </a:lnTo>
                  <a:lnTo>
                    <a:pt x="6667500" y="9766300"/>
                  </a:lnTo>
                  <a:lnTo>
                    <a:pt x="6680200" y="9779000"/>
                  </a:lnTo>
                  <a:lnTo>
                    <a:pt x="6680200" y="9791700"/>
                  </a:lnTo>
                  <a:lnTo>
                    <a:pt x="6680200" y="9804400"/>
                  </a:lnTo>
                  <a:lnTo>
                    <a:pt x="6680200" y="9817100"/>
                  </a:lnTo>
                  <a:lnTo>
                    <a:pt x="6680200" y="9829800"/>
                  </a:lnTo>
                  <a:lnTo>
                    <a:pt x="6692900" y="9842500"/>
                  </a:lnTo>
                  <a:lnTo>
                    <a:pt x="6692900" y="9855200"/>
                  </a:lnTo>
                  <a:lnTo>
                    <a:pt x="6692900" y="9867900"/>
                  </a:lnTo>
                  <a:lnTo>
                    <a:pt x="6692900" y="9880600"/>
                  </a:lnTo>
                  <a:lnTo>
                    <a:pt x="6692900" y="9893300"/>
                  </a:lnTo>
                  <a:lnTo>
                    <a:pt x="6705600" y="9906000"/>
                  </a:lnTo>
                  <a:lnTo>
                    <a:pt x="6692900" y="9918700"/>
                  </a:lnTo>
                  <a:lnTo>
                    <a:pt x="6705600" y="9931400"/>
                  </a:lnTo>
                  <a:lnTo>
                    <a:pt x="6692900" y="9944100"/>
                  </a:lnTo>
                  <a:lnTo>
                    <a:pt x="6705600" y="9956800"/>
                  </a:lnTo>
                  <a:lnTo>
                    <a:pt x="6692900" y="9969500"/>
                  </a:lnTo>
                  <a:lnTo>
                    <a:pt x="6692900" y="9982200"/>
                  </a:lnTo>
                  <a:lnTo>
                    <a:pt x="6692900" y="9994900"/>
                  </a:lnTo>
                  <a:lnTo>
                    <a:pt x="6692900" y="10007600"/>
                  </a:lnTo>
                  <a:lnTo>
                    <a:pt x="6692900" y="10020300"/>
                  </a:lnTo>
                  <a:lnTo>
                    <a:pt x="6680200" y="10033000"/>
                  </a:lnTo>
                  <a:lnTo>
                    <a:pt x="6667500" y="10045700"/>
                  </a:lnTo>
                  <a:lnTo>
                    <a:pt x="6667500" y="10058400"/>
                  </a:lnTo>
                  <a:lnTo>
                    <a:pt x="6667500" y="10071100"/>
                  </a:lnTo>
                  <a:lnTo>
                    <a:pt x="6667500" y="10083800"/>
                  </a:lnTo>
                  <a:lnTo>
                    <a:pt x="6654800" y="10096500"/>
                  </a:lnTo>
                  <a:lnTo>
                    <a:pt x="6654800" y="10109200"/>
                  </a:lnTo>
                  <a:lnTo>
                    <a:pt x="6654800" y="10121900"/>
                  </a:lnTo>
                  <a:lnTo>
                    <a:pt x="6642100" y="10134600"/>
                  </a:lnTo>
                  <a:lnTo>
                    <a:pt x="6629400" y="10134600"/>
                  </a:lnTo>
                  <a:lnTo>
                    <a:pt x="6616700" y="10134600"/>
                  </a:lnTo>
                  <a:lnTo>
                    <a:pt x="6604000" y="10147300"/>
                  </a:lnTo>
                  <a:lnTo>
                    <a:pt x="6591300" y="10147300"/>
                  </a:lnTo>
                  <a:lnTo>
                    <a:pt x="6578600" y="10147300"/>
                  </a:lnTo>
                  <a:lnTo>
                    <a:pt x="6565900" y="10147300"/>
                  </a:lnTo>
                  <a:lnTo>
                    <a:pt x="6553200" y="10134600"/>
                  </a:lnTo>
                  <a:lnTo>
                    <a:pt x="6540500" y="10134600"/>
                  </a:lnTo>
                  <a:lnTo>
                    <a:pt x="6527800" y="10134600"/>
                  </a:lnTo>
                  <a:lnTo>
                    <a:pt x="6515100" y="10134600"/>
                  </a:lnTo>
                  <a:lnTo>
                    <a:pt x="6502400" y="10147300"/>
                  </a:lnTo>
                  <a:lnTo>
                    <a:pt x="6489700" y="10147300"/>
                  </a:lnTo>
                  <a:lnTo>
                    <a:pt x="6477000" y="10147300"/>
                  </a:lnTo>
                  <a:lnTo>
                    <a:pt x="6464300" y="10147300"/>
                  </a:lnTo>
                  <a:lnTo>
                    <a:pt x="6451600" y="10134600"/>
                  </a:lnTo>
                  <a:lnTo>
                    <a:pt x="6451600" y="10121900"/>
                  </a:lnTo>
                  <a:lnTo>
                    <a:pt x="6438900" y="10109200"/>
                  </a:lnTo>
                  <a:lnTo>
                    <a:pt x="6426200" y="10096500"/>
                  </a:lnTo>
                  <a:lnTo>
                    <a:pt x="6426200" y="10083800"/>
                  </a:lnTo>
                  <a:lnTo>
                    <a:pt x="6413500" y="10071100"/>
                  </a:lnTo>
                  <a:lnTo>
                    <a:pt x="6413500" y="10058400"/>
                  </a:lnTo>
                  <a:lnTo>
                    <a:pt x="6400800" y="10045700"/>
                  </a:lnTo>
                  <a:lnTo>
                    <a:pt x="6400800" y="10033000"/>
                  </a:lnTo>
                  <a:lnTo>
                    <a:pt x="6388100" y="10020300"/>
                  </a:lnTo>
                  <a:lnTo>
                    <a:pt x="6375400" y="10007600"/>
                  </a:lnTo>
                  <a:lnTo>
                    <a:pt x="6362700" y="10007600"/>
                  </a:lnTo>
                  <a:lnTo>
                    <a:pt x="6350000" y="9994900"/>
                  </a:lnTo>
                  <a:lnTo>
                    <a:pt x="6337300" y="10007600"/>
                  </a:lnTo>
                  <a:lnTo>
                    <a:pt x="6324600" y="10007600"/>
                  </a:lnTo>
                  <a:lnTo>
                    <a:pt x="6311900" y="10020300"/>
                  </a:lnTo>
                  <a:lnTo>
                    <a:pt x="6299200" y="10020300"/>
                  </a:lnTo>
                  <a:lnTo>
                    <a:pt x="6286500" y="10020300"/>
                  </a:lnTo>
                  <a:lnTo>
                    <a:pt x="6273800" y="10020300"/>
                  </a:lnTo>
                  <a:lnTo>
                    <a:pt x="6261100" y="10007600"/>
                  </a:lnTo>
                  <a:lnTo>
                    <a:pt x="6248400" y="10007600"/>
                  </a:lnTo>
                  <a:lnTo>
                    <a:pt x="6235700" y="10007600"/>
                  </a:lnTo>
                  <a:lnTo>
                    <a:pt x="6223000" y="10020300"/>
                  </a:lnTo>
                  <a:lnTo>
                    <a:pt x="6235700" y="10033000"/>
                  </a:lnTo>
                  <a:lnTo>
                    <a:pt x="6223000" y="10045700"/>
                  </a:lnTo>
                  <a:lnTo>
                    <a:pt x="6210300" y="10045700"/>
                  </a:lnTo>
                  <a:lnTo>
                    <a:pt x="6197600" y="10045700"/>
                  </a:lnTo>
                  <a:lnTo>
                    <a:pt x="6184900" y="10058400"/>
                  </a:lnTo>
                  <a:lnTo>
                    <a:pt x="6172200" y="10058400"/>
                  </a:lnTo>
                  <a:lnTo>
                    <a:pt x="6159500" y="10071100"/>
                  </a:lnTo>
                  <a:lnTo>
                    <a:pt x="6146800" y="10071100"/>
                  </a:lnTo>
                  <a:lnTo>
                    <a:pt x="6134100" y="10071100"/>
                  </a:lnTo>
                  <a:lnTo>
                    <a:pt x="6121400" y="10083800"/>
                  </a:lnTo>
                  <a:lnTo>
                    <a:pt x="6108700" y="10071100"/>
                  </a:lnTo>
                  <a:lnTo>
                    <a:pt x="6096000" y="10083800"/>
                  </a:lnTo>
                  <a:lnTo>
                    <a:pt x="6083300" y="10071100"/>
                  </a:lnTo>
                  <a:lnTo>
                    <a:pt x="6070600" y="10083800"/>
                  </a:lnTo>
                  <a:lnTo>
                    <a:pt x="6057900" y="10096500"/>
                  </a:lnTo>
                  <a:lnTo>
                    <a:pt x="6045200" y="10096500"/>
                  </a:lnTo>
                  <a:lnTo>
                    <a:pt x="6032500" y="10109200"/>
                  </a:lnTo>
                  <a:lnTo>
                    <a:pt x="6019800" y="10121900"/>
                  </a:lnTo>
                  <a:lnTo>
                    <a:pt x="6007100" y="10109200"/>
                  </a:lnTo>
                  <a:lnTo>
                    <a:pt x="6007100" y="10096500"/>
                  </a:lnTo>
                  <a:lnTo>
                    <a:pt x="6007100" y="10083800"/>
                  </a:lnTo>
                  <a:lnTo>
                    <a:pt x="5994400" y="10071100"/>
                  </a:lnTo>
                  <a:lnTo>
                    <a:pt x="5981700" y="10083800"/>
                  </a:lnTo>
                  <a:lnTo>
                    <a:pt x="5969000" y="10083800"/>
                  </a:lnTo>
                  <a:lnTo>
                    <a:pt x="5956300" y="10083800"/>
                  </a:lnTo>
                  <a:lnTo>
                    <a:pt x="5943600" y="10096500"/>
                  </a:lnTo>
                  <a:lnTo>
                    <a:pt x="5930900" y="10109200"/>
                  </a:lnTo>
                  <a:lnTo>
                    <a:pt x="5918200" y="10121900"/>
                  </a:lnTo>
                  <a:lnTo>
                    <a:pt x="5930900" y="10134600"/>
                  </a:lnTo>
                  <a:lnTo>
                    <a:pt x="5930900" y="10147300"/>
                  </a:lnTo>
                  <a:lnTo>
                    <a:pt x="5918200" y="10160000"/>
                  </a:lnTo>
                  <a:lnTo>
                    <a:pt x="5905500" y="10172700"/>
                  </a:lnTo>
                  <a:lnTo>
                    <a:pt x="5892800" y="10185400"/>
                  </a:lnTo>
                  <a:lnTo>
                    <a:pt x="5905500" y="10198100"/>
                  </a:lnTo>
                  <a:lnTo>
                    <a:pt x="5918200" y="10210800"/>
                  </a:lnTo>
                  <a:lnTo>
                    <a:pt x="5905500" y="10223500"/>
                  </a:lnTo>
                  <a:lnTo>
                    <a:pt x="5892800" y="10223500"/>
                  </a:lnTo>
                  <a:lnTo>
                    <a:pt x="5880100" y="10236200"/>
                  </a:lnTo>
                  <a:lnTo>
                    <a:pt x="5867400" y="10248900"/>
                  </a:lnTo>
                  <a:lnTo>
                    <a:pt x="5854700" y="10261600"/>
                  </a:lnTo>
                  <a:lnTo>
                    <a:pt x="5842000" y="10261600"/>
                  </a:lnTo>
                  <a:lnTo>
                    <a:pt x="5829300" y="10261600"/>
                  </a:lnTo>
                  <a:lnTo>
                    <a:pt x="5816600" y="10274300"/>
                  </a:lnTo>
                  <a:lnTo>
                    <a:pt x="5803900" y="10261600"/>
                  </a:lnTo>
                  <a:lnTo>
                    <a:pt x="5791200" y="10248900"/>
                  </a:lnTo>
                  <a:lnTo>
                    <a:pt x="5778500" y="10248900"/>
                  </a:lnTo>
                  <a:lnTo>
                    <a:pt x="5765800" y="10236200"/>
                  </a:lnTo>
                  <a:lnTo>
                    <a:pt x="5753100" y="10236200"/>
                  </a:lnTo>
                  <a:lnTo>
                    <a:pt x="5740400" y="10223500"/>
                  </a:lnTo>
                  <a:lnTo>
                    <a:pt x="5727700" y="10210800"/>
                  </a:lnTo>
                  <a:lnTo>
                    <a:pt x="5715000" y="10210800"/>
                  </a:lnTo>
                  <a:lnTo>
                    <a:pt x="5702300" y="10198100"/>
                  </a:lnTo>
                  <a:lnTo>
                    <a:pt x="5689600" y="10210800"/>
                  </a:lnTo>
                  <a:lnTo>
                    <a:pt x="5676900" y="10198100"/>
                  </a:lnTo>
                  <a:lnTo>
                    <a:pt x="5664200" y="10185400"/>
                  </a:lnTo>
                  <a:lnTo>
                    <a:pt x="5651500" y="10185400"/>
                  </a:lnTo>
                  <a:lnTo>
                    <a:pt x="5638800" y="10172700"/>
                  </a:lnTo>
                  <a:lnTo>
                    <a:pt x="5626100" y="10172700"/>
                  </a:lnTo>
                  <a:lnTo>
                    <a:pt x="5613400" y="10172700"/>
                  </a:lnTo>
                  <a:lnTo>
                    <a:pt x="5600700" y="10160000"/>
                  </a:lnTo>
                  <a:lnTo>
                    <a:pt x="5600700" y="10147300"/>
                  </a:lnTo>
                  <a:lnTo>
                    <a:pt x="5600700" y="10134600"/>
                  </a:lnTo>
                  <a:lnTo>
                    <a:pt x="5588000" y="10121900"/>
                  </a:lnTo>
                  <a:lnTo>
                    <a:pt x="5588000" y="10109200"/>
                  </a:lnTo>
                  <a:lnTo>
                    <a:pt x="5588000" y="10096500"/>
                  </a:lnTo>
                  <a:lnTo>
                    <a:pt x="5575300" y="10083800"/>
                  </a:lnTo>
                  <a:lnTo>
                    <a:pt x="5562600" y="10071100"/>
                  </a:lnTo>
                  <a:lnTo>
                    <a:pt x="5549900" y="10071100"/>
                  </a:lnTo>
                  <a:lnTo>
                    <a:pt x="5537200" y="10058400"/>
                  </a:lnTo>
                  <a:lnTo>
                    <a:pt x="5524500" y="10045700"/>
                  </a:lnTo>
                  <a:lnTo>
                    <a:pt x="5537200" y="10033000"/>
                  </a:lnTo>
                  <a:lnTo>
                    <a:pt x="5524500" y="10020300"/>
                  </a:lnTo>
                  <a:lnTo>
                    <a:pt x="5524500" y="10007600"/>
                  </a:lnTo>
                  <a:lnTo>
                    <a:pt x="5524500" y="9994900"/>
                  </a:lnTo>
                  <a:lnTo>
                    <a:pt x="5511800" y="9982200"/>
                  </a:lnTo>
                  <a:lnTo>
                    <a:pt x="5499100" y="9982200"/>
                  </a:lnTo>
                  <a:lnTo>
                    <a:pt x="5486400" y="9982200"/>
                  </a:lnTo>
                  <a:lnTo>
                    <a:pt x="5473700" y="9982200"/>
                  </a:lnTo>
                  <a:lnTo>
                    <a:pt x="5461000" y="9982200"/>
                  </a:lnTo>
                  <a:lnTo>
                    <a:pt x="5448300" y="9994900"/>
                  </a:lnTo>
                  <a:lnTo>
                    <a:pt x="5435600" y="9982200"/>
                  </a:lnTo>
                  <a:lnTo>
                    <a:pt x="5422900" y="9994900"/>
                  </a:lnTo>
                  <a:lnTo>
                    <a:pt x="5410200" y="9982200"/>
                  </a:lnTo>
                  <a:lnTo>
                    <a:pt x="5397500" y="9994900"/>
                  </a:lnTo>
                  <a:lnTo>
                    <a:pt x="5384800" y="9994900"/>
                  </a:lnTo>
                  <a:lnTo>
                    <a:pt x="5372100" y="9994900"/>
                  </a:lnTo>
                  <a:lnTo>
                    <a:pt x="5359400" y="9994900"/>
                  </a:lnTo>
                  <a:lnTo>
                    <a:pt x="5346700" y="9994900"/>
                  </a:lnTo>
                  <a:lnTo>
                    <a:pt x="5334000" y="9994900"/>
                  </a:lnTo>
                  <a:lnTo>
                    <a:pt x="5321300" y="9994900"/>
                  </a:lnTo>
                  <a:lnTo>
                    <a:pt x="5308600" y="9994900"/>
                  </a:lnTo>
                  <a:lnTo>
                    <a:pt x="5295900" y="9994900"/>
                  </a:lnTo>
                  <a:lnTo>
                    <a:pt x="5283200" y="9994900"/>
                  </a:lnTo>
                  <a:lnTo>
                    <a:pt x="5270500" y="9994900"/>
                  </a:lnTo>
                  <a:lnTo>
                    <a:pt x="5257800" y="9994900"/>
                  </a:lnTo>
                  <a:lnTo>
                    <a:pt x="5245100" y="9994900"/>
                  </a:lnTo>
                  <a:lnTo>
                    <a:pt x="5232400" y="9994900"/>
                  </a:lnTo>
                  <a:lnTo>
                    <a:pt x="5219700" y="9994900"/>
                  </a:lnTo>
                  <a:lnTo>
                    <a:pt x="5207000" y="9994900"/>
                  </a:lnTo>
                  <a:lnTo>
                    <a:pt x="5194300" y="9994900"/>
                  </a:lnTo>
                  <a:lnTo>
                    <a:pt x="5181600" y="9994900"/>
                  </a:lnTo>
                  <a:lnTo>
                    <a:pt x="5168900" y="9994900"/>
                  </a:lnTo>
                  <a:lnTo>
                    <a:pt x="5156200" y="9994900"/>
                  </a:lnTo>
                  <a:lnTo>
                    <a:pt x="5143500" y="9994900"/>
                  </a:lnTo>
                  <a:lnTo>
                    <a:pt x="5130800" y="9994900"/>
                  </a:lnTo>
                  <a:lnTo>
                    <a:pt x="5118100" y="9994900"/>
                  </a:lnTo>
                  <a:lnTo>
                    <a:pt x="5105400" y="10007600"/>
                  </a:lnTo>
                  <a:lnTo>
                    <a:pt x="5092700" y="9994900"/>
                  </a:lnTo>
                  <a:lnTo>
                    <a:pt x="5080000" y="10007600"/>
                  </a:lnTo>
                  <a:lnTo>
                    <a:pt x="5067300" y="10007600"/>
                  </a:lnTo>
                  <a:lnTo>
                    <a:pt x="5054600" y="10007600"/>
                  </a:lnTo>
                  <a:lnTo>
                    <a:pt x="5041900" y="10007600"/>
                  </a:lnTo>
                  <a:lnTo>
                    <a:pt x="5029200" y="10007600"/>
                  </a:lnTo>
                  <a:lnTo>
                    <a:pt x="5016500" y="10007600"/>
                  </a:lnTo>
                  <a:lnTo>
                    <a:pt x="5003800" y="9994900"/>
                  </a:lnTo>
                  <a:lnTo>
                    <a:pt x="4991100" y="9982200"/>
                  </a:lnTo>
                  <a:lnTo>
                    <a:pt x="5003800" y="9969500"/>
                  </a:lnTo>
                  <a:lnTo>
                    <a:pt x="5003800" y="9956800"/>
                  </a:lnTo>
                  <a:lnTo>
                    <a:pt x="4991100" y="9944100"/>
                  </a:lnTo>
                  <a:lnTo>
                    <a:pt x="5003800" y="9931400"/>
                  </a:lnTo>
                  <a:lnTo>
                    <a:pt x="5003800" y="9918700"/>
                  </a:lnTo>
                  <a:lnTo>
                    <a:pt x="5003800" y="9906000"/>
                  </a:lnTo>
                  <a:lnTo>
                    <a:pt x="5003800" y="9893300"/>
                  </a:lnTo>
                  <a:lnTo>
                    <a:pt x="5003800" y="9880600"/>
                  </a:lnTo>
                  <a:lnTo>
                    <a:pt x="5003800" y="9867900"/>
                  </a:lnTo>
                  <a:lnTo>
                    <a:pt x="4991100" y="9855200"/>
                  </a:lnTo>
                  <a:lnTo>
                    <a:pt x="4991100" y="9842500"/>
                  </a:lnTo>
                  <a:lnTo>
                    <a:pt x="4978400" y="9829800"/>
                  </a:lnTo>
                  <a:lnTo>
                    <a:pt x="4978400" y="9817100"/>
                  </a:lnTo>
                  <a:lnTo>
                    <a:pt x="4965700" y="9804400"/>
                  </a:lnTo>
                  <a:lnTo>
                    <a:pt x="4953000" y="9804400"/>
                  </a:lnTo>
                  <a:lnTo>
                    <a:pt x="4940300" y="9804400"/>
                  </a:lnTo>
                  <a:lnTo>
                    <a:pt x="4927600" y="9791700"/>
                  </a:lnTo>
                  <a:lnTo>
                    <a:pt x="4914900" y="9779000"/>
                  </a:lnTo>
                  <a:lnTo>
                    <a:pt x="4902200" y="9766300"/>
                  </a:lnTo>
                  <a:lnTo>
                    <a:pt x="4889500" y="9753600"/>
                  </a:lnTo>
                  <a:lnTo>
                    <a:pt x="4876800" y="9740900"/>
                  </a:lnTo>
                  <a:lnTo>
                    <a:pt x="4864100" y="9728200"/>
                  </a:lnTo>
                  <a:lnTo>
                    <a:pt x="4851400" y="9715500"/>
                  </a:lnTo>
                  <a:lnTo>
                    <a:pt x="4851400" y="9702800"/>
                  </a:lnTo>
                  <a:lnTo>
                    <a:pt x="4851400" y="9690100"/>
                  </a:lnTo>
                  <a:lnTo>
                    <a:pt x="4851400" y="9677400"/>
                  </a:lnTo>
                  <a:lnTo>
                    <a:pt x="4864100" y="9664700"/>
                  </a:lnTo>
                  <a:lnTo>
                    <a:pt x="4864100" y="9652000"/>
                  </a:lnTo>
                  <a:lnTo>
                    <a:pt x="4876800" y="9639300"/>
                  </a:lnTo>
                  <a:lnTo>
                    <a:pt x="4889500" y="9626600"/>
                  </a:lnTo>
                  <a:lnTo>
                    <a:pt x="4889500" y="9613900"/>
                  </a:lnTo>
                  <a:lnTo>
                    <a:pt x="4902200" y="9601200"/>
                  </a:lnTo>
                  <a:lnTo>
                    <a:pt x="4902200" y="9588500"/>
                  </a:lnTo>
                  <a:lnTo>
                    <a:pt x="4902200" y="9575800"/>
                  </a:lnTo>
                  <a:lnTo>
                    <a:pt x="4889500" y="9563100"/>
                  </a:lnTo>
                  <a:lnTo>
                    <a:pt x="4889500" y="9550400"/>
                  </a:lnTo>
                  <a:lnTo>
                    <a:pt x="4876800" y="9537700"/>
                  </a:lnTo>
                  <a:lnTo>
                    <a:pt x="4876800" y="9525000"/>
                  </a:lnTo>
                  <a:lnTo>
                    <a:pt x="4864100" y="9512300"/>
                  </a:lnTo>
                  <a:lnTo>
                    <a:pt x="4851400" y="9499600"/>
                  </a:lnTo>
                  <a:lnTo>
                    <a:pt x="4838700" y="9499600"/>
                  </a:lnTo>
                  <a:lnTo>
                    <a:pt x="4826000" y="9499600"/>
                  </a:lnTo>
                  <a:lnTo>
                    <a:pt x="4813300" y="9486900"/>
                  </a:lnTo>
                  <a:lnTo>
                    <a:pt x="4800600" y="9499600"/>
                  </a:lnTo>
                  <a:lnTo>
                    <a:pt x="4787900" y="9512300"/>
                  </a:lnTo>
                  <a:lnTo>
                    <a:pt x="4787900" y="9525000"/>
                  </a:lnTo>
                  <a:lnTo>
                    <a:pt x="4787900" y="9537700"/>
                  </a:lnTo>
                  <a:lnTo>
                    <a:pt x="4787900" y="9550400"/>
                  </a:lnTo>
                  <a:lnTo>
                    <a:pt x="4787900" y="9563100"/>
                  </a:lnTo>
                  <a:lnTo>
                    <a:pt x="4787900" y="9575800"/>
                  </a:lnTo>
                  <a:lnTo>
                    <a:pt x="4787900" y="9588500"/>
                  </a:lnTo>
                  <a:lnTo>
                    <a:pt x="4775200" y="9601200"/>
                  </a:lnTo>
                  <a:lnTo>
                    <a:pt x="4775200" y="9613900"/>
                  </a:lnTo>
                  <a:lnTo>
                    <a:pt x="4775200" y="9626600"/>
                  </a:lnTo>
                  <a:lnTo>
                    <a:pt x="4775200" y="9639300"/>
                  </a:lnTo>
                  <a:lnTo>
                    <a:pt x="4762500" y="9652000"/>
                  </a:lnTo>
                  <a:lnTo>
                    <a:pt x="4762500" y="9664700"/>
                  </a:lnTo>
                  <a:lnTo>
                    <a:pt x="4749800" y="9677400"/>
                  </a:lnTo>
                  <a:lnTo>
                    <a:pt x="4737100" y="9690100"/>
                  </a:lnTo>
                  <a:lnTo>
                    <a:pt x="4724400" y="9702800"/>
                  </a:lnTo>
                  <a:lnTo>
                    <a:pt x="4711700" y="9702800"/>
                  </a:lnTo>
                  <a:lnTo>
                    <a:pt x="4699000" y="9702800"/>
                  </a:lnTo>
                  <a:lnTo>
                    <a:pt x="4686300" y="9702800"/>
                  </a:lnTo>
                  <a:lnTo>
                    <a:pt x="4673600" y="9715500"/>
                  </a:lnTo>
                  <a:lnTo>
                    <a:pt x="4660900" y="9715500"/>
                  </a:lnTo>
                  <a:lnTo>
                    <a:pt x="4648200" y="9715500"/>
                  </a:lnTo>
                  <a:lnTo>
                    <a:pt x="4635500" y="9728200"/>
                  </a:lnTo>
                  <a:lnTo>
                    <a:pt x="4622800" y="9740900"/>
                  </a:lnTo>
                  <a:lnTo>
                    <a:pt x="4610100" y="9753600"/>
                  </a:lnTo>
                  <a:lnTo>
                    <a:pt x="4597400" y="9753600"/>
                  </a:lnTo>
                  <a:lnTo>
                    <a:pt x="4584700" y="9740900"/>
                  </a:lnTo>
                  <a:lnTo>
                    <a:pt x="4584700" y="9728200"/>
                  </a:lnTo>
                  <a:lnTo>
                    <a:pt x="4584700" y="9715500"/>
                  </a:lnTo>
                  <a:lnTo>
                    <a:pt x="4584700" y="9702800"/>
                  </a:lnTo>
                  <a:lnTo>
                    <a:pt x="4572000" y="9690100"/>
                  </a:lnTo>
                  <a:lnTo>
                    <a:pt x="4559300" y="9677400"/>
                  </a:lnTo>
                  <a:lnTo>
                    <a:pt x="4546600" y="9664700"/>
                  </a:lnTo>
                  <a:lnTo>
                    <a:pt x="4533900" y="9677400"/>
                  </a:lnTo>
                  <a:lnTo>
                    <a:pt x="4521200" y="9664700"/>
                  </a:lnTo>
                  <a:lnTo>
                    <a:pt x="4508500" y="9652000"/>
                  </a:lnTo>
                  <a:lnTo>
                    <a:pt x="4495800" y="9652000"/>
                  </a:lnTo>
                  <a:lnTo>
                    <a:pt x="4483100" y="9639300"/>
                  </a:lnTo>
                  <a:lnTo>
                    <a:pt x="4470400" y="9626600"/>
                  </a:lnTo>
                  <a:lnTo>
                    <a:pt x="4457700" y="9613900"/>
                  </a:lnTo>
                  <a:lnTo>
                    <a:pt x="4445000" y="9601200"/>
                  </a:lnTo>
                  <a:lnTo>
                    <a:pt x="4432300" y="9588500"/>
                  </a:lnTo>
                  <a:lnTo>
                    <a:pt x="4419600" y="9588500"/>
                  </a:lnTo>
                  <a:lnTo>
                    <a:pt x="4406900" y="9575800"/>
                  </a:lnTo>
                  <a:lnTo>
                    <a:pt x="4394200" y="9575800"/>
                  </a:lnTo>
                  <a:lnTo>
                    <a:pt x="4381500" y="9563100"/>
                  </a:lnTo>
                  <a:lnTo>
                    <a:pt x="4368800" y="9575800"/>
                  </a:lnTo>
                  <a:lnTo>
                    <a:pt x="4368800" y="9588500"/>
                  </a:lnTo>
                  <a:lnTo>
                    <a:pt x="4356100" y="9601200"/>
                  </a:lnTo>
                  <a:lnTo>
                    <a:pt x="4356100" y="9613900"/>
                  </a:lnTo>
                  <a:lnTo>
                    <a:pt x="4343400" y="9626600"/>
                  </a:lnTo>
                  <a:lnTo>
                    <a:pt x="4330700" y="9639300"/>
                  </a:lnTo>
                  <a:lnTo>
                    <a:pt x="4330700" y="9652000"/>
                  </a:lnTo>
                  <a:lnTo>
                    <a:pt x="4318000" y="9664700"/>
                  </a:lnTo>
                  <a:lnTo>
                    <a:pt x="4305300" y="9677400"/>
                  </a:lnTo>
                  <a:lnTo>
                    <a:pt x="4305300" y="9690100"/>
                  </a:lnTo>
                  <a:lnTo>
                    <a:pt x="4292600" y="9702800"/>
                  </a:lnTo>
                  <a:lnTo>
                    <a:pt x="4279900" y="9715500"/>
                  </a:lnTo>
                  <a:lnTo>
                    <a:pt x="4267200" y="9728200"/>
                  </a:lnTo>
                  <a:lnTo>
                    <a:pt x="4254500" y="9715500"/>
                  </a:lnTo>
                  <a:lnTo>
                    <a:pt x="4241800" y="9702800"/>
                  </a:lnTo>
                  <a:lnTo>
                    <a:pt x="4229100" y="9690100"/>
                  </a:lnTo>
                  <a:lnTo>
                    <a:pt x="4216400" y="9677400"/>
                  </a:lnTo>
                  <a:lnTo>
                    <a:pt x="4203700" y="9664700"/>
                  </a:lnTo>
                  <a:lnTo>
                    <a:pt x="4191000" y="9652000"/>
                  </a:lnTo>
                  <a:lnTo>
                    <a:pt x="4178300" y="9664700"/>
                  </a:lnTo>
                  <a:lnTo>
                    <a:pt x="4165600" y="9677400"/>
                  </a:lnTo>
                  <a:lnTo>
                    <a:pt x="4152900" y="9664700"/>
                  </a:lnTo>
                  <a:lnTo>
                    <a:pt x="4140200" y="9664700"/>
                  </a:lnTo>
                  <a:lnTo>
                    <a:pt x="4127500" y="9664700"/>
                  </a:lnTo>
                  <a:lnTo>
                    <a:pt x="4114800" y="9652000"/>
                  </a:lnTo>
                  <a:lnTo>
                    <a:pt x="4102100" y="9652000"/>
                  </a:lnTo>
                  <a:lnTo>
                    <a:pt x="4089400" y="9664700"/>
                  </a:lnTo>
                  <a:lnTo>
                    <a:pt x="4089400" y="9677400"/>
                  </a:lnTo>
                  <a:lnTo>
                    <a:pt x="4102100" y="9690100"/>
                  </a:lnTo>
                  <a:lnTo>
                    <a:pt x="4114800" y="9702800"/>
                  </a:lnTo>
                  <a:lnTo>
                    <a:pt x="4114800" y="9715500"/>
                  </a:lnTo>
                  <a:lnTo>
                    <a:pt x="4102100" y="9728200"/>
                  </a:lnTo>
                  <a:lnTo>
                    <a:pt x="4102100" y="9740900"/>
                  </a:lnTo>
                  <a:lnTo>
                    <a:pt x="4089400" y="9753600"/>
                  </a:lnTo>
                  <a:lnTo>
                    <a:pt x="4076700" y="9766300"/>
                  </a:lnTo>
                  <a:lnTo>
                    <a:pt x="4064000" y="9753600"/>
                  </a:lnTo>
                  <a:lnTo>
                    <a:pt x="4051300" y="9753600"/>
                  </a:lnTo>
                  <a:lnTo>
                    <a:pt x="4038600" y="9753600"/>
                  </a:lnTo>
                  <a:lnTo>
                    <a:pt x="4025900" y="9766300"/>
                  </a:lnTo>
                  <a:lnTo>
                    <a:pt x="4013200" y="9779000"/>
                  </a:lnTo>
                  <a:lnTo>
                    <a:pt x="4000500" y="9766300"/>
                  </a:lnTo>
                  <a:lnTo>
                    <a:pt x="3987800" y="9766300"/>
                  </a:lnTo>
                  <a:lnTo>
                    <a:pt x="3975100" y="9766300"/>
                  </a:lnTo>
                  <a:lnTo>
                    <a:pt x="3962400" y="9753600"/>
                  </a:lnTo>
                  <a:lnTo>
                    <a:pt x="3975100" y="9740900"/>
                  </a:lnTo>
                  <a:lnTo>
                    <a:pt x="3975100" y="9728200"/>
                  </a:lnTo>
                  <a:lnTo>
                    <a:pt x="3962400" y="9715500"/>
                  </a:lnTo>
                  <a:lnTo>
                    <a:pt x="3949700" y="9715500"/>
                  </a:lnTo>
                  <a:lnTo>
                    <a:pt x="3937000" y="9702800"/>
                  </a:lnTo>
                  <a:lnTo>
                    <a:pt x="3924300" y="9702800"/>
                  </a:lnTo>
                  <a:lnTo>
                    <a:pt x="3911600" y="9690100"/>
                  </a:lnTo>
                  <a:lnTo>
                    <a:pt x="3898900" y="9690100"/>
                  </a:lnTo>
                  <a:lnTo>
                    <a:pt x="3886200" y="9677400"/>
                  </a:lnTo>
                  <a:lnTo>
                    <a:pt x="3873500" y="9664700"/>
                  </a:lnTo>
                  <a:lnTo>
                    <a:pt x="3860800" y="9677400"/>
                  </a:lnTo>
                  <a:lnTo>
                    <a:pt x="3848100" y="9664700"/>
                  </a:lnTo>
                  <a:lnTo>
                    <a:pt x="3835400" y="9677400"/>
                  </a:lnTo>
                  <a:lnTo>
                    <a:pt x="3835400" y="9690100"/>
                  </a:lnTo>
                  <a:lnTo>
                    <a:pt x="3822700" y="9702800"/>
                  </a:lnTo>
                  <a:lnTo>
                    <a:pt x="3822700" y="9715500"/>
                  </a:lnTo>
                  <a:lnTo>
                    <a:pt x="3810000" y="9728200"/>
                  </a:lnTo>
                  <a:lnTo>
                    <a:pt x="3810000" y="9740900"/>
                  </a:lnTo>
                  <a:lnTo>
                    <a:pt x="3810000" y="9753600"/>
                  </a:lnTo>
                  <a:lnTo>
                    <a:pt x="3797300" y="9766300"/>
                  </a:lnTo>
                  <a:lnTo>
                    <a:pt x="3784600" y="9753600"/>
                  </a:lnTo>
                  <a:lnTo>
                    <a:pt x="3771900" y="9740900"/>
                  </a:lnTo>
                  <a:lnTo>
                    <a:pt x="3759200" y="9728200"/>
                  </a:lnTo>
                  <a:lnTo>
                    <a:pt x="3759200" y="9715500"/>
                  </a:lnTo>
                  <a:lnTo>
                    <a:pt x="3771900" y="9702800"/>
                  </a:lnTo>
                  <a:lnTo>
                    <a:pt x="3771900" y="9690100"/>
                  </a:lnTo>
                  <a:lnTo>
                    <a:pt x="3784600" y="9677400"/>
                  </a:lnTo>
                  <a:lnTo>
                    <a:pt x="3784600" y="9664700"/>
                  </a:lnTo>
                  <a:lnTo>
                    <a:pt x="3797300" y="9652000"/>
                  </a:lnTo>
                  <a:lnTo>
                    <a:pt x="3797300" y="9639300"/>
                  </a:lnTo>
                  <a:lnTo>
                    <a:pt x="3810000" y="9626600"/>
                  </a:lnTo>
                  <a:lnTo>
                    <a:pt x="3810000" y="9613900"/>
                  </a:lnTo>
                  <a:lnTo>
                    <a:pt x="3810000" y="9601200"/>
                  </a:lnTo>
                  <a:lnTo>
                    <a:pt x="3810000" y="9588500"/>
                  </a:lnTo>
                  <a:lnTo>
                    <a:pt x="3810000" y="9575800"/>
                  </a:lnTo>
                  <a:lnTo>
                    <a:pt x="3810000" y="9563100"/>
                  </a:lnTo>
                  <a:lnTo>
                    <a:pt x="3797300" y="9550400"/>
                  </a:lnTo>
                  <a:lnTo>
                    <a:pt x="3784600" y="9537700"/>
                  </a:lnTo>
                  <a:lnTo>
                    <a:pt x="3771900" y="9525000"/>
                  </a:lnTo>
                  <a:lnTo>
                    <a:pt x="3759200" y="9525000"/>
                  </a:lnTo>
                  <a:lnTo>
                    <a:pt x="3746500" y="9512300"/>
                  </a:lnTo>
                  <a:lnTo>
                    <a:pt x="3733800" y="9512300"/>
                  </a:lnTo>
                  <a:lnTo>
                    <a:pt x="3721100" y="9499600"/>
                  </a:lnTo>
                  <a:lnTo>
                    <a:pt x="3708400" y="9499600"/>
                  </a:lnTo>
                  <a:lnTo>
                    <a:pt x="3695700" y="9486900"/>
                  </a:lnTo>
                  <a:lnTo>
                    <a:pt x="3683000" y="9486900"/>
                  </a:lnTo>
                  <a:lnTo>
                    <a:pt x="3670300" y="9474200"/>
                  </a:lnTo>
                  <a:lnTo>
                    <a:pt x="3657600" y="9474200"/>
                  </a:lnTo>
                  <a:lnTo>
                    <a:pt x="3644900" y="9461500"/>
                  </a:lnTo>
                  <a:lnTo>
                    <a:pt x="3632200" y="9448800"/>
                  </a:lnTo>
                  <a:lnTo>
                    <a:pt x="3619500" y="9436100"/>
                  </a:lnTo>
                  <a:lnTo>
                    <a:pt x="3606800" y="9423400"/>
                  </a:lnTo>
                  <a:lnTo>
                    <a:pt x="3594100" y="9410700"/>
                  </a:lnTo>
                  <a:lnTo>
                    <a:pt x="3581400" y="9398000"/>
                  </a:lnTo>
                  <a:lnTo>
                    <a:pt x="3568700" y="9385300"/>
                  </a:lnTo>
                  <a:lnTo>
                    <a:pt x="3556000" y="9372600"/>
                  </a:lnTo>
                  <a:lnTo>
                    <a:pt x="3543300" y="9372600"/>
                  </a:lnTo>
                  <a:lnTo>
                    <a:pt x="3530600" y="9372600"/>
                  </a:lnTo>
                  <a:lnTo>
                    <a:pt x="3517900" y="9372600"/>
                  </a:lnTo>
                  <a:lnTo>
                    <a:pt x="3505200" y="9372600"/>
                  </a:lnTo>
                  <a:lnTo>
                    <a:pt x="3492500" y="9372600"/>
                  </a:lnTo>
                  <a:lnTo>
                    <a:pt x="3479800" y="9372600"/>
                  </a:lnTo>
                  <a:lnTo>
                    <a:pt x="3467100" y="9372600"/>
                  </a:lnTo>
                  <a:lnTo>
                    <a:pt x="3454400" y="9385300"/>
                  </a:lnTo>
                  <a:lnTo>
                    <a:pt x="3441700" y="9398000"/>
                  </a:lnTo>
                  <a:lnTo>
                    <a:pt x="3429000" y="9398000"/>
                  </a:lnTo>
                  <a:lnTo>
                    <a:pt x="3416300" y="9410700"/>
                  </a:lnTo>
                  <a:lnTo>
                    <a:pt x="3403600" y="9398000"/>
                  </a:lnTo>
                  <a:lnTo>
                    <a:pt x="3390900" y="9385300"/>
                  </a:lnTo>
                  <a:lnTo>
                    <a:pt x="3378200" y="9398000"/>
                  </a:lnTo>
                  <a:lnTo>
                    <a:pt x="3365500" y="9398000"/>
                  </a:lnTo>
                  <a:lnTo>
                    <a:pt x="3352800" y="9385300"/>
                  </a:lnTo>
                  <a:lnTo>
                    <a:pt x="3340100" y="9372600"/>
                  </a:lnTo>
                  <a:lnTo>
                    <a:pt x="3327400" y="9359900"/>
                  </a:lnTo>
                  <a:lnTo>
                    <a:pt x="3314700" y="9347200"/>
                  </a:lnTo>
                  <a:lnTo>
                    <a:pt x="3327400" y="9334500"/>
                  </a:lnTo>
                  <a:lnTo>
                    <a:pt x="3327400" y="9321800"/>
                  </a:lnTo>
                  <a:lnTo>
                    <a:pt x="3340100" y="9309100"/>
                  </a:lnTo>
                  <a:lnTo>
                    <a:pt x="3352800" y="9296400"/>
                  </a:lnTo>
                  <a:lnTo>
                    <a:pt x="3352800" y="9283700"/>
                  </a:lnTo>
                  <a:lnTo>
                    <a:pt x="3365500" y="9271000"/>
                  </a:lnTo>
                  <a:lnTo>
                    <a:pt x="3365500" y="9258300"/>
                  </a:lnTo>
                  <a:lnTo>
                    <a:pt x="3378200" y="9245600"/>
                  </a:lnTo>
                  <a:lnTo>
                    <a:pt x="3365500" y="9232900"/>
                  </a:lnTo>
                  <a:lnTo>
                    <a:pt x="3352800" y="9220200"/>
                  </a:lnTo>
                  <a:lnTo>
                    <a:pt x="3340100" y="9207500"/>
                  </a:lnTo>
                  <a:lnTo>
                    <a:pt x="3327400" y="9220200"/>
                  </a:lnTo>
                  <a:lnTo>
                    <a:pt x="3314700" y="9220200"/>
                  </a:lnTo>
                  <a:lnTo>
                    <a:pt x="3302000" y="9207500"/>
                  </a:lnTo>
                  <a:lnTo>
                    <a:pt x="3289300" y="9194800"/>
                  </a:lnTo>
                  <a:lnTo>
                    <a:pt x="3276600" y="9182100"/>
                  </a:lnTo>
                  <a:lnTo>
                    <a:pt x="3263900" y="9169400"/>
                  </a:lnTo>
                  <a:lnTo>
                    <a:pt x="3263900" y="9156700"/>
                  </a:lnTo>
                  <a:lnTo>
                    <a:pt x="3251200" y="9144000"/>
                  </a:lnTo>
                  <a:lnTo>
                    <a:pt x="3251200" y="9131300"/>
                  </a:lnTo>
                  <a:lnTo>
                    <a:pt x="3251200" y="9118600"/>
                  </a:lnTo>
                  <a:lnTo>
                    <a:pt x="3263900" y="9105900"/>
                  </a:lnTo>
                  <a:lnTo>
                    <a:pt x="3276600" y="9093200"/>
                  </a:lnTo>
                  <a:lnTo>
                    <a:pt x="3289300" y="9080500"/>
                  </a:lnTo>
                  <a:lnTo>
                    <a:pt x="3302000" y="9067800"/>
                  </a:lnTo>
                  <a:lnTo>
                    <a:pt x="3302000" y="9055100"/>
                  </a:lnTo>
                  <a:lnTo>
                    <a:pt x="3302000" y="9042400"/>
                  </a:lnTo>
                  <a:lnTo>
                    <a:pt x="3289300" y="9029700"/>
                  </a:lnTo>
                  <a:lnTo>
                    <a:pt x="3276600" y="9017000"/>
                  </a:lnTo>
                  <a:lnTo>
                    <a:pt x="3263900" y="9029700"/>
                  </a:lnTo>
                  <a:lnTo>
                    <a:pt x="3251200" y="9017000"/>
                  </a:lnTo>
                  <a:lnTo>
                    <a:pt x="3238500" y="9029700"/>
                  </a:lnTo>
                  <a:lnTo>
                    <a:pt x="3225800" y="9017000"/>
                  </a:lnTo>
                  <a:lnTo>
                    <a:pt x="3213100" y="9017000"/>
                  </a:lnTo>
                  <a:lnTo>
                    <a:pt x="3200400" y="9017000"/>
                  </a:lnTo>
                  <a:lnTo>
                    <a:pt x="3187700" y="9017000"/>
                  </a:lnTo>
                  <a:lnTo>
                    <a:pt x="3175000" y="9017000"/>
                  </a:lnTo>
                  <a:lnTo>
                    <a:pt x="3162300" y="9017000"/>
                  </a:lnTo>
                  <a:lnTo>
                    <a:pt x="3149600" y="9004300"/>
                  </a:lnTo>
                  <a:lnTo>
                    <a:pt x="3136900" y="8991600"/>
                  </a:lnTo>
                  <a:lnTo>
                    <a:pt x="3124200" y="8991600"/>
                  </a:lnTo>
                  <a:lnTo>
                    <a:pt x="3111500" y="8991600"/>
                  </a:lnTo>
                  <a:lnTo>
                    <a:pt x="3098800" y="8978900"/>
                  </a:lnTo>
                  <a:lnTo>
                    <a:pt x="3098800" y="8966200"/>
                  </a:lnTo>
                  <a:lnTo>
                    <a:pt x="3098800" y="8953500"/>
                  </a:lnTo>
                  <a:lnTo>
                    <a:pt x="3098800" y="8940800"/>
                  </a:lnTo>
                  <a:lnTo>
                    <a:pt x="3086100" y="8928100"/>
                  </a:lnTo>
                  <a:lnTo>
                    <a:pt x="3073400" y="8915400"/>
                  </a:lnTo>
                  <a:lnTo>
                    <a:pt x="3060700" y="8902700"/>
                  </a:lnTo>
                  <a:lnTo>
                    <a:pt x="3048000" y="8890000"/>
                  </a:lnTo>
                  <a:lnTo>
                    <a:pt x="3060700" y="8877300"/>
                  </a:lnTo>
                  <a:lnTo>
                    <a:pt x="3060700" y="8864600"/>
                  </a:lnTo>
                  <a:lnTo>
                    <a:pt x="3060700" y="8851900"/>
                  </a:lnTo>
                  <a:lnTo>
                    <a:pt x="3060700" y="8839200"/>
                  </a:lnTo>
                  <a:lnTo>
                    <a:pt x="3060700" y="8826500"/>
                  </a:lnTo>
                  <a:lnTo>
                    <a:pt x="3073400" y="8813800"/>
                  </a:lnTo>
                  <a:lnTo>
                    <a:pt x="3073400" y="8801100"/>
                  </a:lnTo>
                  <a:lnTo>
                    <a:pt x="3073400" y="8788400"/>
                  </a:lnTo>
                  <a:lnTo>
                    <a:pt x="3073400" y="8775700"/>
                  </a:lnTo>
                  <a:lnTo>
                    <a:pt x="3073400" y="8763000"/>
                  </a:lnTo>
                  <a:lnTo>
                    <a:pt x="3073400" y="8750300"/>
                  </a:lnTo>
                  <a:lnTo>
                    <a:pt x="3086100" y="8737600"/>
                  </a:lnTo>
                  <a:lnTo>
                    <a:pt x="3098800" y="8724900"/>
                  </a:lnTo>
                  <a:lnTo>
                    <a:pt x="3111500" y="8724900"/>
                  </a:lnTo>
                  <a:lnTo>
                    <a:pt x="3124200" y="8724900"/>
                  </a:lnTo>
                  <a:lnTo>
                    <a:pt x="3136900" y="8712200"/>
                  </a:lnTo>
                  <a:lnTo>
                    <a:pt x="3149600" y="8712200"/>
                  </a:lnTo>
                  <a:lnTo>
                    <a:pt x="3162300" y="8699500"/>
                  </a:lnTo>
                  <a:lnTo>
                    <a:pt x="3175000" y="8686800"/>
                  </a:lnTo>
                  <a:lnTo>
                    <a:pt x="3187700" y="8674100"/>
                  </a:lnTo>
                  <a:lnTo>
                    <a:pt x="3187700" y="8661400"/>
                  </a:lnTo>
                  <a:lnTo>
                    <a:pt x="3187700" y="8648700"/>
                  </a:lnTo>
                  <a:lnTo>
                    <a:pt x="3187700" y="8636000"/>
                  </a:lnTo>
                  <a:lnTo>
                    <a:pt x="3200400" y="8623300"/>
                  </a:lnTo>
                  <a:lnTo>
                    <a:pt x="3200400" y="8610600"/>
                  </a:lnTo>
                  <a:lnTo>
                    <a:pt x="3200400" y="8597900"/>
                  </a:lnTo>
                  <a:lnTo>
                    <a:pt x="3200400" y="8585200"/>
                  </a:lnTo>
                  <a:lnTo>
                    <a:pt x="3200400" y="8572500"/>
                  </a:lnTo>
                  <a:lnTo>
                    <a:pt x="3200400" y="8559800"/>
                  </a:lnTo>
                  <a:lnTo>
                    <a:pt x="3200400" y="8547100"/>
                  </a:lnTo>
                  <a:lnTo>
                    <a:pt x="3200400" y="8534400"/>
                  </a:lnTo>
                  <a:lnTo>
                    <a:pt x="3213100" y="8521700"/>
                  </a:lnTo>
                  <a:lnTo>
                    <a:pt x="3225800" y="8509000"/>
                  </a:lnTo>
                  <a:lnTo>
                    <a:pt x="3238500" y="8496300"/>
                  </a:lnTo>
                  <a:lnTo>
                    <a:pt x="3251200" y="8483600"/>
                  </a:lnTo>
                  <a:lnTo>
                    <a:pt x="3263900" y="8470900"/>
                  </a:lnTo>
                  <a:lnTo>
                    <a:pt x="3276600" y="8470900"/>
                  </a:lnTo>
                  <a:lnTo>
                    <a:pt x="3289300" y="8458200"/>
                  </a:lnTo>
                  <a:lnTo>
                    <a:pt x="3302000" y="8458200"/>
                  </a:lnTo>
                  <a:lnTo>
                    <a:pt x="3314700" y="8445500"/>
                  </a:lnTo>
                  <a:lnTo>
                    <a:pt x="3314700" y="8432800"/>
                  </a:lnTo>
                  <a:lnTo>
                    <a:pt x="3314700" y="8420100"/>
                  </a:lnTo>
                  <a:lnTo>
                    <a:pt x="3314700" y="8407400"/>
                  </a:lnTo>
                  <a:lnTo>
                    <a:pt x="3302000" y="8394700"/>
                  </a:lnTo>
                  <a:lnTo>
                    <a:pt x="3302000" y="8382000"/>
                  </a:lnTo>
                  <a:lnTo>
                    <a:pt x="3302000" y="8369300"/>
                  </a:lnTo>
                  <a:lnTo>
                    <a:pt x="3289300" y="8356600"/>
                  </a:lnTo>
                  <a:lnTo>
                    <a:pt x="3302000" y="8343900"/>
                  </a:lnTo>
                  <a:lnTo>
                    <a:pt x="3289300" y="8331200"/>
                  </a:lnTo>
                  <a:lnTo>
                    <a:pt x="3289300" y="8318500"/>
                  </a:lnTo>
                  <a:lnTo>
                    <a:pt x="3289300" y="8305800"/>
                  </a:lnTo>
                  <a:lnTo>
                    <a:pt x="3289300" y="8293100"/>
                  </a:lnTo>
                  <a:lnTo>
                    <a:pt x="3289300" y="8280400"/>
                  </a:lnTo>
                  <a:lnTo>
                    <a:pt x="3289300" y="8267700"/>
                  </a:lnTo>
                  <a:lnTo>
                    <a:pt x="3289300" y="8255000"/>
                  </a:lnTo>
                  <a:lnTo>
                    <a:pt x="3276600" y="8242300"/>
                  </a:lnTo>
                  <a:lnTo>
                    <a:pt x="3263900" y="8255000"/>
                  </a:lnTo>
                  <a:lnTo>
                    <a:pt x="3251200" y="8267700"/>
                  </a:lnTo>
                  <a:lnTo>
                    <a:pt x="3238500" y="8267700"/>
                  </a:lnTo>
                  <a:lnTo>
                    <a:pt x="3225800" y="8280400"/>
                  </a:lnTo>
                  <a:lnTo>
                    <a:pt x="3213100" y="8280400"/>
                  </a:lnTo>
                  <a:lnTo>
                    <a:pt x="3200400" y="8280400"/>
                  </a:lnTo>
                  <a:lnTo>
                    <a:pt x="3187700" y="8280400"/>
                  </a:lnTo>
                  <a:lnTo>
                    <a:pt x="3175000" y="8280400"/>
                  </a:lnTo>
                  <a:lnTo>
                    <a:pt x="3162300" y="8280400"/>
                  </a:lnTo>
                  <a:lnTo>
                    <a:pt x="3149600" y="8267700"/>
                  </a:lnTo>
                  <a:lnTo>
                    <a:pt x="3136900" y="8267700"/>
                  </a:lnTo>
                  <a:lnTo>
                    <a:pt x="3124200" y="8280400"/>
                  </a:lnTo>
                  <a:lnTo>
                    <a:pt x="3111500" y="8280400"/>
                  </a:lnTo>
                  <a:lnTo>
                    <a:pt x="3098800" y="8267700"/>
                  </a:lnTo>
                  <a:lnTo>
                    <a:pt x="3098800" y="8255000"/>
                  </a:lnTo>
                  <a:lnTo>
                    <a:pt x="3098800" y="8242300"/>
                  </a:lnTo>
                  <a:lnTo>
                    <a:pt x="3098800" y="8229600"/>
                  </a:lnTo>
                  <a:lnTo>
                    <a:pt x="3111500" y="8216900"/>
                  </a:lnTo>
                  <a:lnTo>
                    <a:pt x="3111500" y="8204200"/>
                  </a:lnTo>
                  <a:lnTo>
                    <a:pt x="3111500" y="8191500"/>
                  </a:lnTo>
                  <a:lnTo>
                    <a:pt x="3111500" y="8178800"/>
                  </a:lnTo>
                  <a:lnTo>
                    <a:pt x="3111500" y="8166100"/>
                  </a:lnTo>
                  <a:lnTo>
                    <a:pt x="3111500" y="8153400"/>
                  </a:lnTo>
                  <a:lnTo>
                    <a:pt x="3111500" y="8140700"/>
                  </a:lnTo>
                  <a:lnTo>
                    <a:pt x="3111500" y="8128000"/>
                  </a:lnTo>
                  <a:lnTo>
                    <a:pt x="3124200" y="8115300"/>
                  </a:lnTo>
                  <a:lnTo>
                    <a:pt x="3136900" y="8102600"/>
                  </a:lnTo>
                  <a:lnTo>
                    <a:pt x="3136900" y="8089900"/>
                  </a:lnTo>
                  <a:lnTo>
                    <a:pt x="3149600" y="8077200"/>
                  </a:lnTo>
                  <a:lnTo>
                    <a:pt x="3149600" y="8064500"/>
                  </a:lnTo>
                  <a:lnTo>
                    <a:pt x="3149600" y="8051800"/>
                  </a:lnTo>
                  <a:lnTo>
                    <a:pt x="3149600" y="8039100"/>
                  </a:lnTo>
                  <a:lnTo>
                    <a:pt x="3136900" y="8026400"/>
                  </a:lnTo>
                  <a:lnTo>
                    <a:pt x="3136900" y="8013700"/>
                  </a:lnTo>
                  <a:lnTo>
                    <a:pt x="3124200" y="8001000"/>
                  </a:lnTo>
                  <a:lnTo>
                    <a:pt x="3111500" y="8001000"/>
                  </a:lnTo>
                  <a:lnTo>
                    <a:pt x="3098800" y="8013700"/>
                  </a:lnTo>
                  <a:lnTo>
                    <a:pt x="3086100" y="8013700"/>
                  </a:lnTo>
                  <a:lnTo>
                    <a:pt x="3073400" y="8013700"/>
                  </a:lnTo>
                  <a:lnTo>
                    <a:pt x="3060700" y="8001000"/>
                  </a:lnTo>
                  <a:lnTo>
                    <a:pt x="3073400" y="7988300"/>
                  </a:lnTo>
                  <a:lnTo>
                    <a:pt x="3073400" y="7975600"/>
                  </a:lnTo>
                  <a:lnTo>
                    <a:pt x="3073400" y="7962900"/>
                  </a:lnTo>
                  <a:lnTo>
                    <a:pt x="3073400" y="7950200"/>
                  </a:lnTo>
                  <a:lnTo>
                    <a:pt x="3060700" y="7937500"/>
                  </a:lnTo>
                  <a:lnTo>
                    <a:pt x="3048000" y="7924800"/>
                  </a:lnTo>
                  <a:lnTo>
                    <a:pt x="3048000" y="7912100"/>
                  </a:lnTo>
                  <a:lnTo>
                    <a:pt x="3035300" y="7899400"/>
                  </a:lnTo>
                  <a:lnTo>
                    <a:pt x="3022600" y="7886700"/>
                  </a:lnTo>
                  <a:lnTo>
                    <a:pt x="3035300" y="7874000"/>
                  </a:lnTo>
                  <a:lnTo>
                    <a:pt x="3022600" y="7861300"/>
                  </a:lnTo>
                  <a:lnTo>
                    <a:pt x="3009900" y="7848600"/>
                  </a:lnTo>
                  <a:lnTo>
                    <a:pt x="3022600" y="7835900"/>
                  </a:lnTo>
                  <a:lnTo>
                    <a:pt x="3035300" y="7835900"/>
                  </a:lnTo>
                  <a:lnTo>
                    <a:pt x="3048000" y="7823200"/>
                  </a:lnTo>
                  <a:lnTo>
                    <a:pt x="3035300" y="7810500"/>
                  </a:lnTo>
                  <a:lnTo>
                    <a:pt x="3035300" y="7797800"/>
                  </a:lnTo>
                  <a:lnTo>
                    <a:pt x="3035300" y="7785100"/>
                  </a:lnTo>
                  <a:lnTo>
                    <a:pt x="3022600" y="7772400"/>
                  </a:lnTo>
                  <a:lnTo>
                    <a:pt x="3009900" y="7759700"/>
                  </a:lnTo>
                  <a:lnTo>
                    <a:pt x="2997200" y="7747000"/>
                  </a:lnTo>
                  <a:lnTo>
                    <a:pt x="2984500" y="7747000"/>
                  </a:lnTo>
                  <a:lnTo>
                    <a:pt x="2971800" y="7759700"/>
                  </a:lnTo>
                  <a:lnTo>
                    <a:pt x="2959100" y="7747000"/>
                  </a:lnTo>
                  <a:lnTo>
                    <a:pt x="2946400" y="7734300"/>
                  </a:lnTo>
                  <a:lnTo>
                    <a:pt x="2933700" y="7721600"/>
                  </a:lnTo>
                  <a:lnTo>
                    <a:pt x="2946400" y="7708900"/>
                  </a:lnTo>
                  <a:lnTo>
                    <a:pt x="2959100" y="7696200"/>
                  </a:lnTo>
                  <a:lnTo>
                    <a:pt x="2971800" y="7683500"/>
                  </a:lnTo>
                  <a:lnTo>
                    <a:pt x="2959100" y="7670800"/>
                  </a:lnTo>
                  <a:lnTo>
                    <a:pt x="2959100" y="7658100"/>
                  </a:lnTo>
                  <a:lnTo>
                    <a:pt x="2946400" y="7645400"/>
                  </a:lnTo>
                  <a:lnTo>
                    <a:pt x="2959100" y="7632700"/>
                  </a:lnTo>
                  <a:lnTo>
                    <a:pt x="2959100" y="7620000"/>
                  </a:lnTo>
                  <a:lnTo>
                    <a:pt x="2959100" y="7607300"/>
                  </a:lnTo>
                  <a:lnTo>
                    <a:pt x="2971800" y="7594600"/>
                  </a:lnTo>
                  <a:lnTo>
                    <a:pt x="2984500" y="7581900"/>
                  </a:lnTo>
                  <a:lnTo>
                    <a:pt x="2997200" y="7581900"/>
                  </a:lnTo>
                  <a:lnTo>
                    <a:pt x="3009900" y="7581900"/>
                  </a:lnTo>
                  <a:lnTo>
                    <a:pt x="3022600" y="7569200"/>
                  </a:lnTo>
                  <a:lnTo>
                    <a:pt x="3035300" y="7569200"/>
                  </a:lnTo>
                  <a:lnTo>
                    <a:pt x="3048000" y="7569200"/>
                  </a:lnTo>
                  <a:lnTo>
                    <a:pt x="3060700" y="7556500"/>
                  </a:lnTo>
                  <a:lnTo>
                    <a:pt x="3060700" y="7543800"/>
                  </a:lnTo>
                  <a:lnTo>
                    <a:pt x="3060700" y="7531100"/>
                  </a:lnTo>
                  <a:lnTo>
                    <a:pt x="3060700" y="7518400"/>
                  </a:lnTo>
                  <a:lnTo>
                    <a:pt x="3073400" y="7505700"/>
                  </a:lnTo>
                  <a:lnTo>
                    <a:pt x="3086100" y="7518400"/>
                  </a:lnTo>
                  <a:lnTo>
                    <a:pt x="3098800" y="7518400"/>
                  </a:lnTo>
                  <a:lnTo>
                    <a:pt x="3111500" y="7505700"/>
                  </a:lnTo>
                  <a:lnTo>
                    <a:pt x="3124200" y="7505700"/>
                  </a:lnTo>
                  <a:lnTo>
                    <a:pt x="3136900" y="7493000"/>
                  </a:lnTo>
                  <a:lnTo>
                    <a:pt x="3149600" y="7505700"/>
                  </a:lnTo>
                  <a:lnTo>
                    <a:pt x="3162300" y="7518400"/>
                  </a:lnTo>
                  <a:lnTo>
                    <a:pt x="3175000" y="7531100"/>
                  </a:lnTo>
                  <a:lnTo>
                    <a:pt x="3187700" y="7543800"/>
                  </a:lnTo>
                  <a:lnTo>
                    <a:pt x="3200400" y="7543800"/>
                  </a:lnTo>
                  <a:lnTo>
                    <a:pt x="3213100" y="7543800"/>
                  </a:lnTo>
                  <a:lnTo>
                    <a:pt x="3225800" y="7543800"/>
                  </a:lnTo>
                  <a:lnTo>
                    <a:pt x="3238500" y="7543800"/>
                  </a:lnTo>
                  <a:lnTo>
                    <a:pt x="3251200" y="7543800"/>
                  </a:lnTo>
                  <a:lnTo>
                    <a:pt x="3263900" y="7556500"/>
                  </a:lnTo>
                  <a:lnTo>
                    <a:pt x="3276600" y="7569200"/>
                  </a:lnTo>
                  <a:lnTo>
                    <a:pt x="3289300" y="7581900"/>
                  </a:lnTo>
                  <a:lnTo>
                    <a:pt x="3302000" y="7594600"/>
                  </a:lnTo>
                  <a:lnTo>
                    <a:pt x="3314700" y="7607300"/>
                  </a:lnTo>
                  <a:lnTo>
                    <a:pt x="3327400" y="7607300"/>
                  </a:lnTo>
                  <a:lnTo>
                    <a:pt x="3340100" y="7607300"/>
                  </a:lnTo>
                  <a:lnTo>
                    <a:pt x="3352800" y="7607300"/>
                  </a:lnTo>
                  <a:lnTo>
                    <a:pt x="3365500" y="7620000"/>
                  </a:lnTo>
                  <a:lnTo>
                    <a:pt x="3378200" y="7620000"/>
                  </a:lnTo>
                  <a:lnTo>
                    <a:pt x="3390900" y="7620000"/>
                  </a:lnTo>
                  <a:lnTo>
                    <a:pt x="3403600" y="7620000"/>
                  </a:lnTo>
                  <a:lnTo>
                    <a:pt x="3416300" y="7620000"/>
                  </a:lnTo>
                  <a:lnTo>
                    <a:pt x="3429000" y="7607300"/>
                  </a:lnTo>
                  <a:lnTo>
                    <a:pt x="3441700" y="7607300"/>
                  </a:lnTo>
                  <a:lnTo>
                    <a:pt x="3454400" y="7620000"/>
                  </a:lnTo>
                  <a:lnTo>
                    <a:pt x="3467100" y="7632700"/>
                  </a:lnTo>
                  <a:lnTo>
                    <a:pt x="3479800" y="7645400"/>
                  </a:lnTo>
                  <a:lnTo>
                    <a:pt x="3492500" y="7645400"/>
                  </a:lnTo>
                  <a:lnTo>
                    <a:pt x="3505200" y="7645400"/>
                  </a:lnTo>
                  <a:lnTo>
                    <a:pt x="3517900" y="7645400"/>
                  </a:lnTo>
                  <a:lnTo>
                    <a:pt x="3530600" y="7645400"/>
                  </a:lnTo>
                  <a:lnTo>
                    <a:pt x="3543300" y="7632700"/>
                  </a:lnTo>
                  <a:lnTo>
                    <a:pt x="3543300" y="7620000"/>
                  </a:lnTo>
                  <a:lnTo>
                    <a:pt x="3543300" y="7607300"/>
                  </a:lnTo>
                  <a:lnTo>
                    <a:pt x="3556000" y="7594600"/>
                  </a:lnTo>
                  <a:lnTo>
                    <a:pt x="3568700" y="7594600"/>
                  </a:lnTo>
                  <a:lnTo>
                    <a:pt x="3581400" y="7581900"/>
                  </a:lnTo>
                  <a:lnTo>
                    <a:pt x="3594100" y="7581900"/>
                  </a:lnTo>
                  <a:lnTo>
                    <a:pt x="3606800" y="7569200"/>
                  </a:lnTo>
                  <a:lnTo>
                    <a:pt x="3619500" y="7569200"/>
                  </a:lnTo>
                  <a:lnTo>
                    <a:pt x="3632200" y="7556500"/>
                  </a:lnTo>
                  <a:lnTo>
                    <a:pt x="3632200" y="7543800"/>
                  </a:lnTo>
                  <a:lnTo>
                    <a:pt x="3632200" y="7531100"/>
                  </a:lnTo>
                  <a:lnTo>
                    <a:pt x="3619500" y="7518400"/>
                  </a:lnTo>
                  <a:lnTo>
                    <a:pt x="3632200" y="7505700"/>
                  </a:lnTo>
                  <a:lnTo>
                    <a:pt x="3619500" y="7493000"/>
                  </a:lnTo>
                  <a:lnTo>
                    <a:pt x="3619500" y="7480300"/>
                  </a:lnTo>
                  <a:lnTo>
                    <a:pt x="3619500" y="7467600"/>
                  </a:lnTo>
                  <a:lnTo>
                    <a:pt x="3619500" y="7454900"/>
                  </a:lnTo>
                  <a:lnTo>
                    <a:pt x="3619500" y="7442200"/>
                  </a:lnTo>
                  <a:lnTo>
                    <a:pt x="3619500" y="7429500"/>
                  </a:lnTo>
                  <a:lnTo>
                    <a:pt x="3619500" y="7416800"/>
                  </a:lnTo>
                  <a:lnTo>
                    <a:pt x="3619500" y="7404100"/>
                  </a:lnTo>
                  <a:lnTo>
                    <a:pt x="3619500" y="7391400"/>
                  </a:lnTo>
                  <a:lnTo>
                    <a:pt x="3619500" y="7378700"/>
                  </a:lnTo>
                  <a:lnTo>
                    <a:pt x="3619500" y="7366000"/>
                  </a:lnTo>
                  <a:lnTo>
                    <a:pt x="3606800" y="7353300"/>
                  </a:lnTo>
                  <a:lnTo>
                    <a:pt x="3594100" y="7340600"/>
                  </a:lnTo>
                  <a:lnTo>
                    <a:pt x="3581400" y="7327900"/>
                  </a:lnTo>
                  <a:lnTo>
                    <a:pt x="3568700" y="7340600"/>
                  </a:lnTo>
                  <a:lnTo>
                    <a:pt x="3556000" y="7327900"/>
                  </a:lnTo>
                  <a:lnTo>
                    <a:pt x="3556000" y="7315200"/>
                  </a:lnTo>
                  <a:lnTo>
                    <a:pt x="3543300" y="7302500"/>
                  </a:lnTo>
                  <a:lnTo>
                    <a:pt x="3530600" y="7302500"/>
                  </a:lnTo>
                  <a:lnTo>
                    <a:pt x="3517900" y="7302500"/>
                  </a:lnTo>
                  <a:lnTo>
                    <a:pt x="3505200" y="7289800"/>
                  </a:lnTo>
                  <a:lnTo>
                    <a:pt x="3492500" y="7289800"/>
                  </a:lnTo>
                  <a:lnTo>
                    <a:pt x="3479800" y="7289800"/>
                  </a:lnTo>
                  <a:lnTo>
                    <a:pt x="3467100" y="7289800"/>
                  </a:lnTo>
                  <a:lnTo>
                    <a:pt x="3454400" y="7277100"/>
                  </a:lnTo>
                  <a:lnTo>
                    <a:pt x="3441700" y="7277100"/>
                  </a:lnTo>
                  <a:lnTo>
                    <a:pt x="3429000" y="7264400"/>
                  </a:lnTo>
                  <a:lnTo>
                    <a:pt x="3429000" y="7251700"/>
                  </a:lnTo>
                  <a:lnTo>
                    <a:pt x="3429000" y="7239000"/>
                  </a:lnTo>
                  <a:lnTo>
                    <a:pt x="3441700" y="7226300"/>
                  </a:lnTo>
                  <a:lnTo>
                    <a:pt x="3441700" y="7213600"/>
                  </a:lnTo>
                  <a:lnTo>
                    <a:pt x="3441700" y="7200900"/>
                  </a:lnTo>
                  <a:lnTo>
                    <a:pt x="3441700" y="7188200"/>
                  </a:lnTo>
                  <a:lnTo>
                    <a:pt x="3441700" y="7175500"/>
                  </a:lnTo>
                  <a:lnTo>
                    <a:pt x="3429000" y="7162800"/>
                  </a:lnTo>
                  <a:lnTo>
                    <a:pt x="3429000" y="7150100"/>
                  </a:lnTo>
                  <a:lnTo>
                    <a:pt x="3429000" y="7137400"/>
                  </a:lnTo>
                  <a:lnTo>
                    <a:pt x="3429000" y="7124700"/>
                  </a:lnTo>
                  <a:lnTo>
                    <a:pt x="3429000" y="7112000"/>
                  </a:lnTo>
                  <a:lnTo>
                    <a:pt x="3429000" y="7099300"/>
                  </a:lnTo>
                  <a:lnTo>
                    <a:pt x="3416300" y="7086600"/>
                  </a:lnTo>
                  <a:lnTo>
                    <a:pt x="3416300" y="7073900"/>
                  </a:lnTo>
                  <a:lnTo>
                    <a:pt x="3416300" y="7061200"/>
                  </a:lnTo>
                  <a:lnTo>
                    <a:pt x="3416300" y="7048500"/>
                  </a:lnTo>
                  <a:lnTo>
                    <a:pt x="3416300" y="7035800"/>
                  </a:lnTo>
                  <a:lnTo>
                    <a:pt x="3416300" y="7023100"/>
                  </a:lnTo>
                  <a:lnTo>
                    <a:pt x="3403600" y="7010400"/>
                  </a:lnTo>
                  <a:lnTo>
                    <a:pt x="3390900" y="7010400"/>
                  </a:lnTo>
                  <a:lnTo>
                    <a:pt x="3378200" y="6997700"/>
                  </a:lnTo>
                  <a:lnTo>
                    <a:pt x="3365500" y="6985000"/>
                  </a:lnTo>
                  <a:lnTo>
                    <a:pt x="3378200" y="6972300"/>
                  </a:lnTo>
                  <a:lnTo>
                    <a:pt x="3390900" y="6959600"/>
                  </a:lnTo>
                  <a:lnTo>
                    <a:pt x="3403600" y="6972300"/>
                  </a:lnTo>
                  <a:lnTo>
                    <a:pt x="3416300" y="6972300"/>
                  </a:lnTo>
                  <a:lnTo>
                    <a:pt x="3429000" y="6972300"/>
                  </a:lnTo>
                  <a:lnTo>
                    <a:pt x="3441700" y="6972300"/>
                  </a:lnTo>
                  <a:lnTo>
                    <a:pt x="3454400" y="6972300"/>
                  </a:lnTo>
                  <a:lnTo>
                    <a:pt x="3467100" y="6972300"/>
                  </a:lnTo>
                  <a:lnTo>
                    <a:pt x="3479800" y="6985000"/>
                  </a:lnTo>
                  <a:lnTo>
                    <a:pt x="3492500" y="6972300"/>
                  </a:lnTo>
                  <a:lnTo>
                    <a:pt x="3505200" y="6959600"/>
                  </a:lnTo>
                  <a:lnTo>
                    <a:pt x="3492500" y="6946900"/>
                  </a:lnTo>
                  <a:lnTo>
                    <a:pt x="3479800" y="6934200"/>
                  </a:lnTo>
                  <a:lnTo>
                    <a:pt x="3467100" y="6921500"/>
                  </a:lnTo>
                  <a:lnTo>
                    <a:pt x="3467100" y="6908800"/>
                  </a:lnTo>
                  <a:lnTo>
                    <a:pt x="3467100" y="6896100"/>
                  </a:lnTo>
                  <a:lnTo>
                    <a:pt x="3479800" y="6883400"/>
                  </a:lnTo>
                  <a:lnTo>
                    <a:pt x="3479800" y="6870700"/>
                  </a:lnTo>
                  <a:lnTo>
                    <a:pt x="3479800" y="6858000"/>
                  </a:lnTo>
                  <a:lnTo>
                    <a:pt x="3467100" y="6845300"/>
                  </a:lnTo>
                  <a:lnTo>
                    <a:pt x="3454400" y="6845300"/>
                  </a:lnTo>
                  <a:lnTo>
                    <a:pt x="3441700" y="6832600"/>
                  </a:lnTo>
                  <a:lnTo>
                    <a:pt x="3441700" y="6819900"/>
                  </a:lnTo>
                  <a:lnTo>
                    <a:pt x="3429000" y="6807200"/>
                  </a:lnTo>
                  <a:lnTo>
                    <a:pt x="3429000" y="6794500"/>
                  </a:lnTo>
                  <a:lnTo>
                    <a:pt x="3429000" y="6781800"/>
                  </a:lnTo>
                  <a:lnTo>
                    <a:pt x="3416300" y="6769100"/>
                  </a:lnTo>
                  <a:lnTo>
                    <a:pt x="3416300" y="6756400"/>
                  </a:lnTo>
                  <a:lnTo>
                    <a:pt x="3403600" y="6743700"/>
                  </a:lnTo>
                  <a:lnTo>
                    <a:pt x="3390900" y="6731000"/>
                  </a:lnTo>
                  <a:lnTo>
                    <a:pt x="3403600" y="6718300"/>
                  </a:lnTo>
                  <a:lnTo>
                    <a:pt x="3390900" y="6705600"/>
                  </a:lnTo>
                  <a:lnTo>
                    <a:pt x="3378200" y="6705600"/>
                  </a:lnTo>
                  <a:lnTo>
                    <a:pt x="3365500" y="6692900"/>
                  </a:lnTo>
                  <a:lnTo>
                    <a:pt x="3352800" y="6692900"/>
                  </a:lnTo>
                  <a:lnTo>
                    <a:pt x="3340100" y="6692900"/>
                  </a:lnTo>
                  <a:lnTo>
                    <a:pt x="3327400" y="6692900"/>
                  </a:lnTo>
                  <a:lnTo>
                    <a:pt x="3314700" y="6692900"/>
                  </a:lnTo>
                  <a:lnTo>
                    <a:pt x="3302000" y="6680200"/>
                  </a:lnTo>
                  <a:lnTo>
                    <a:pt x="3289300" y="6680200"/>
                  </a:lnTo>
                  <a:lnTo>
                    <a:pt x="3276600" y="6680200"/>
                  </a:lnTo>
                  <a:lnTo>
                    <a:pt x="3263900" y="6680200"/>
                  </a:lnTo>
                  <a:lnTo>
                    <a:pt x="3251200" y="6680200"/>
                  </a:lnTo>
                  <a:lnTo>
                    <a:pt x="3238500" y="6667500"/>
                  </a:lnTo>
                  <a:lnTo>
                    <a:pt x="3225800" y="6680200"/>
                  </a:lnTo>
                  <a:lnTo>
                    <a:pt x="3213100" y="6667500"/>
                  </a:lnTo>
                  <a:lnTo>
                    <a:pt x="3200400" y="6667500"/>
                  </a:lnTo>
                  <a:lnTo>
                    <a:pt x="3187700" y="6654800"/>
                  </a:lnTo>
                  <a:lnTo>
                    <a:pt x="3175000" y="6642100"/>
                  </a:lnTo>
                  <a:lnTo>
                    <a:pt x="3162300" y="6629400"/>
                  </a:lnTo>
                  <a:lnTo>
                    <a:pt x="3175000" y="6616700"/>
                  </a:lnTo>
                  <a:lnTo>
                    <a:pt x="3175000" y="6604000"/>
                  </a:lnTo>
                  <a:lnTo>
                    <a:pt x="3187700" y="6591300"/>
                  </a:lnTo>
                  <a:lnTo>
                    <a:pt x="3175000" y="6578600"/>
                  </a:lnTo>
                  <a:lnTo>
                    <a:pt x="3162300" y="6565900"/>
                  </a:lnTo>
                  <a:lnTo>
                    <a:pt x="3149600" y="6553200"/>
                  </a:lnTo>
                  <a:lnTo>
                    <a:pt x="3149600" y="6540500"/>
                  </a:lnTo>
                  <a:lnTo>
                    <a:pt x="3149600" y="6527800"/>
                  </a:lnTo>
                  <a:lnTo>
                    <a:pt x="3162300" y="6515100"/>
                  </a:lnTo>
                  <a:lnTo>
                    <a:pt x="3149600" y="6502400"/>
                  </a:lnTo>
                  <a:lnTo>
                    <a:pt x="3136900" y="6502400"/>
                  </a:lnTo>
                  <a:lnTo>
                    <a:pt x="3124200" y="6502400"/>
                  </a:lnTo>
                  <a:lnTo>
                    <a:pt x="3111500" y="6502400"/>
                  </a:lnTo>
                  <a:lnTo>
                    <a:pt x="3098800" y="6502400"/>
                  </a:lnTo>
                  <a:lnTo>
                    <a:pt x="3086100" y="6502400"/>
                  </a:lnTo>
                  <a:lnTo>
                    <a:pt x="3073400" y="6489700"/>
                  </a:lnTo>
                  <a:lnTo>
                    <a:pt x="3073400" y="6477000"/>
                  </a:lnTo>
                  <a:lnTo>
                    <a:pt x="3060700" y="6464300"/>
                  </a:lnTo>
                  <a:lnTo>
                    <a:pt x="3048000" y="6451600"/>
                  </a:lnTo>
                  <a:lnTo>
                    <a:pt x="3035300" y="6451600"/>
                  </a:lnTo>
                  <a:lnTo>
                    <a:pt x="3022600" y="6451600"/>
                  </a:lnTo>
                  <a:lnTo>
                    <a:pt x="3009900" y="6451600"/>
                  </a:lnTo>
                  <a:lnTo>
                    <a:pt x="2997200" y="6464300"/>
                  </a:lnTo>
                  <a:lnTo>
                    <a:pt x="2997200" y="6477000"/>
                  </a:lnTo>
                  <a:lnTo>
                    <a:pt x="2997200" y="6489700"/>
                  </a:lnTo>
                  <a:lnTo>
                    <a:pt x="2984500" y="6502400"/>
                  </a:lnTo>
                  <a:lnTo>
                    <a:pt x="2971800" y="6515100"/>
                  </a:lnTo>
                  <a:lnTo>
                    <a:pt x="2959100" y="6515100"/>
                  </a:lnTo>
                  <a:lnTo>
                    <a:pt x="2946400" y="6502400"/>
                  </a:lnTo>
                  <a:lnTo>
                    <a:pt x="2946400" y="6489700"/>
                  </a:lnTo>
                  <a:lnTo>
                    <a:pt x="2933700" y="6477000"/>
                  </a:lnTo>
                  <a:lnTo>
                    <a:pt x="2933700" y="6464300"/>
                  </a:lnTo>
                  <a:lnTo>
                    <a:pt x="2921000" y="6451600"/>
                  </a:lnTo>
                  <a:lnTo>
                    <a:pt x="2908300" y="6464300"/>
                  </a:lnTo>
                  <a:lnTo>
                    <a:pt x="2895600" y="6477000"/>
                  </a:lnTo>
                  <a:lnTo>
                    <a:pt x="2882900" y="6489700"/>
                  </a:lnTo>
                  <a:lnTo>
                    <a:pt x="2882900" y="6502400"/>
                  </a:lnTo>
                  <a:lnTo>
                    <a:pt x="2882900" y="6515100"/>
                  </a:lnTo>
                  <a:lnTo>
                    <a:pt x="2882900" y="6527800"/>
                  </a:lnTo>
                  <a:lnTo>
                    <a:pt x="2870200" y="6540500"/>
                  </a:lnTo>
                  <a:lnTo>
                    <a:pt x="2857500" y="6553200"/>
                  </a:lnTo>
                  <a:lnTo>
                    <a:pt x="2844800" y="6553200"/>
                  </a:lnTo>
                  <a:lnTo>
                    <a:pt x="2832100" y="6553200"/>
                  </a:lnTo>
                  <a:lnTo>
                    <a:pt x="2819400" y="6565900"/>
                  </a:lnTo>
                  <a:lnTo>
                    <a:pt x="2806700" y="6565900"/>
                  </a:lnTo>
                  <a:lnTo>
                    <a:pt x="2794000" y="6565900"/>
                  </a:lnTo>
                  <a:lnTo>
                    <a:pt x="2781300" y="6565900"/>
                  </a:lnTo>
                  <a:lnTo>
                    <a:pt x="2768600" y="6553200"/>
                  </a:lnTo>
                  <a:lnTo>
                    <a:pt x="2755900" y="6565900"/>
                  </a:lnTo>
                  <a:lnTo>
                    <a:pt x="2755900" y="6578600"/>
                  </a:lnTo>
                  <a:lnTo>
                    <a:pt x="2755900" y="6591300"/>
                  </a:lnTo>
                  <a:lnTo>
                    <a:pt x="2743200" y="6604000"/>
                  </a:lnTo>
                  <a:lnTo>
                    <a:pt x="2730500" y="6604000"/>
                  </a:lnTo>
                  <a:lnTo>
                    <a:pt x="2717800" y="6604000"/>
                  </a:lnTo>
                  <a:lnTo>
                    <a:pt x="2705100" y="6604000"/>
                  </a:lnTo>
                  <a:lnTo>
                    <a:pt x="2692400" y="6616700"/>
                  </a:lnTo>
                  <a:lnTo>
                    <a:pt x="2679700" y="6604000"/>
                  </a:lnTo>
                  <a:lnTo>
                    <a:pt x="2667000" y="6591300"/>
                  </a:lnTo>
                  <a:lnTo>
                    <a:pt x="2667000" y="6578600"/>
                  </a:lnTo>
                  <a:lnTo>
                    <a:pt x="2679700" y="6565900"/>
                  </a:lnTo>
                  <a:lnTo>
                    <a:pt x="2692400" y="6565900"/>
                  </a:lnTo>
                  <a:lnTo>
                    <a:pt x="2705100" y="6553200"/>
                  </a:lnTo>
                  <a:lnTo>
                    <a:pt x="2705100" y="6540500"/>
                  </a:lnTo>
                  <a:lnTo>
                    <a:pt x="2705100" y="6527800"/>
                  </a:lnTo>
                  <a:lnTo>
                    <a:pt x="2705100" y="6515100"/>
                  </a:lnTo>
                  <a:lnTo>
                    <a:pt x="2692400" y="6502400"/>
                  </a:lnTo>
                  <a:lnTo>
                    <a:pt x="2679700" y="6489700"/>
                  </a:lnTo>
                  <a:lnTo>
                    <a:pt x="2667000" y="6489700"/>
                  </a:lnTo>
                  <a:lnTo>
                    <a:pt x="2654300" y="6477000"/>
                  </a:lnTo>
                  <a:lnTo>
                    <a:pt x="2641600" y="6489700"/>
                  </a:lnTo>
                  <a:lnTo>
                    <a:pt x="2628900" y="6502400"/>
                  </a:lnTo>
                  <a:lnTo>
                    <a:pt x="2616200" y="6502400"/>
                  </a:lnTo>
                  <a:lnTo>
                    <a:pt x="2603500" y="6515100"/>
                  </a:lnTo>
                  <a:lnTo>
                    <a:pt x="2590800" y="6515100"/>
                  </a:lnTo>
                  <a:lnTo>
                    <a:pt x="2578100" y="6515100"/>
                  </a:lnTo>
                  <a:lnTo>
                    <a:pt x="2565400" y="6515100"/>
                  </a:lnTo>
                  <a:lnTo>
                    <a:pt x="2552700" y="6515100"/>
                  </a:lnTo>
                  <a:lnTo>
                    <a:pt x="2540000" y="6502400"/>
                  </a:lnTo>
                  <a:lnTo>
                    <a:pt x="2527300" y="6489700"/>
                  </a:lnTo>
                  <a:lnTo>
                    <a:pt x="2527300" y="6477000"/>
                  </a:lnTo>
                  <a:lnTo>
                    <a:pt x="2527300" y="6464300"/>
                  </a:lnTo>
                  <a:lnTo>
                    <a:pt x="2527300" y="6451600"/>
                  </a:lnTo>
                  <a:lnTo>
                    <a:pt x="2527300" y="6438900"/>
                  </a:lnTo>
                  <a:lnTo>
                    <a:pt x="2514600" y="6426200"/>
                  </a:lnTo>
                  <a:lnTo>
                    <a:pt x="2527300" y="6413500"/>
                  </a:lnTo>
                  <a:lnTo>
                    <a:pt x="2540000" y="6413500"/>
                  </a:lnTo>
                  <a:lnTo>
                    <a:pt x="2552700" y="6413500"/>
                  </a:lnTo>
                  <a:lnTo>
                    <a:pt x="2565400" y="6400800"/>
                  </a:lnTo>
                  <a:lnTo>
                    <a:pt x="2578100" y="6400800"/>
                  </a:lnTo>
                  <a:lnTo>
                    <a:pt x="2590800" y="6388100"/>
                  </a:lnTo>
                  <a:lnTo>
                    <a:pt x="2603500" y="6388100"/>
                  </a:lnTo>
                  <a:lnTo>
                    <a:pt x="2616200" y="6375400"/>
                  </a:lnTo>
                  <a:lnTo>
                    <a:pt x="2628900" y="6375400"/>
                  </a:lnTo>
                  <a:lnTo>
                    <a:pt x="2641600" y="6375400"/>
                  </a:lnTo>
                  <a:lnTo>
                    <a:pt x="2654300" y="6362700"/>
                  </a:lnTo>
                  <a:lnTo>
                    <a:pt x="2641600" y="6350000"/>
                  </a:lnTo>
                  <a:lnTo>
                    <a:pt x="2628900" y="6350000"/>
                  </a:lnTo>
                  <a:lnTo>
                    <a:pt x="2616200" y="6350000"/>
                  </a:lnTo>
                  <a:lnTo>
                    <a:pt x="2603500" y="6337300"/>
                  </a:lnTo>
                  <a:lnTo>
                    <a:pt x="2603500" y="6324600"/>
                  </a:lnTo>
                  <a:lnTo>
                    <a:pt x="2603500" y="6311900"/>
                  </a:lnTo>
                  <a:lnTo>
                    <a:pt x="2603500" y="6299200"/>
                  </a:lnTo>
                  <a:lnTo>
                    <a:pt x="2603500" y="6286500"/>
                  </a:lnTo>
                  <a:lnTo>
                    <a:pt x="2590800" y="6273800"/>
                  </a:lnTo>
                  <a:lnTo>
                    <a:pt x="2578100" y="6261100"/>
                  </a:lnTo>
                  <a:lnTo>
                    <a:pt x="2565400" y="6248400"/>
                  </a:lnTo>
                  <a:lnTo>
                    <a:pt x="2552700" y="6235700"/>
                  </a:lnTo>
                  <a:lnTo>
                    <a:pt x="2540000" y="6223000"/>
                  </a:lnTo>
                  <a:lnTo>
                    <a:pt x="2527300" y="6223000"/>
                  </a:lnTo>
                  <a:lnTo>
                    <a:pt x="2514600" y="6223000"/>
                  </a:lnTo>
                  <a:lnTo>
                    <a:pt x="2501900" y="6223000"/>
                  </a:lnTo>
                  <a:lnTo>
                    <a:pt x="2489200" y="6210300"/>
                  </a:lnTo>
                  <a:lnTo>
                    <a:pt x="2476500" y="6197600"/>
                  </a:lnTo>
                  <a:lnTo>
                    <a:pt x="2463800" y="6184900"/>
                  </a:lnTo>
                  <a:lnTo>
                    <a:pt x="2451100" y="6172200"/>
                  </a:lnTo>
                  <a:lnTo>
                    <a:pt x="2438400" y="6159500"/>
                  </a:lnTo>
                  <a:lnTo>
                    <a:pt x="2438400" y="6146800"/>
                  </a:lnTo>
                  <a:lnTo>
                    <a:pt x="2425700" y="6134100"/>
                  </a:lnTo>
                  <a:lnTo>
                    <a:pt x="2413000" y="6121400"/>
                  </a:lnTo>
                  <a:lnTo>
                    <a:pt x="2425700" y="6108700"/>
                  </a:lnTo>
                  <a:lnTo>
                    <a:pt x="2438400" y="6108700"/>
                  </a:lnTo>
                  <a:lnTo>
                    <a:pt x="2451100" y="6096000"/>
                  </a:lnTo>
                  <a:lnTo>
                    <a:pt x="2463800" y="6083300"/>
                  </a:lnTo>
                  <a:lnTo>
                    <a:pt x="2476500" y="6070600"/>
                  </a:lnTo>
                  <a:lnTo>
                    <a:pt x="2489200" y="6057900"/>
                  </a:lnTo>
                  <a:lnTo>
                    <a:pt x="2501900" y="6045200"/>
                  </a:lnTo>
                  <a:lnTo>
                    <a:pt x="2514600" y="6032500"/>
                  </a:lnTo>
                  <a:lnTo>
                    <a:pt x="2527300" y="6019800"/>
                  </a:lnTo>
                  <a:lnTo>
                    <a:pt x="2540000" y="6019800"/>
                  </a:lnTo>
                  <a:lnTo>
                    <a:pt x="2552700" y="6007100"/>
                  </a:lnTo>
                  <a:lnTo>
                    <a:pt x="2540000" y="5994400"/>
                  </a:lnTo>
                  <a:lnTo>
                    <a:pt x="2527300" y="5981700"/>
                  </a:lnTo>
                  <a:lnTo>
                    <a:pt x="2527300" y="5969000"/>
                  </a:lnTo>
                  <a:lnTo>
                    <a:pt x="2527300" y="5956300"/>
                  </a:lnTo>
                  <a:lnTo>
                    <a:pt x="2527300" y="5943600"/>
                  </a:lnTo>
                  <a:lnTo>
                    <a:pt x="2527300" y="5930900"/>
                  </a:lnTo>
                  <a:lnTo>
                    <a:pt x="2540000" y="5918200"/>
                  </a:lnTo>
                  <a:lnTo>
                    <a:pt x="2552700" y="5905500"/>
                  </a:lnTo>
                  <a:lnTo>
                    <a:pt x="2565400" y="5905500"/>
                  </a:lnTo>
                  <a:lnTo>
                    <a:pt x="2578100" y="5905500"/>
                  </a:lnTo>
                  <a:lnTo>
                    <a:pt x="2590800" y="5892800"/>
                  </a:lnTo>
                  <a:lnTo>
                    <a:pt x="2590800" y="5880100"/>
                  </a:lnTo>
                  <a:lnTo>
                    <a:pt x="2578100" y="5867400"/>
                  </a:lnTo>
                  <a:lnTo>
                    <a:pt x="2578100" y="5854700"/>
                  </a:lnTo>
                  <a:lnTo>
                    <a:pt x="2578100" y="5842000"/>
                  </a:lnTo>
                  <a:lnTo>
                    <a:pt x="2578100" y="5829300"/>
                  </a:lnTo>
                  <a:lnTo>
                    <a:pt x="2578100" y="5816600"/>
                  </a:lnTo>
                  <a:lnTo>
                    <a:pt x="2578100" y="5803900"/>
                  </a:lnTo>
                  <a:lnTo>
                    <a:pt x="2565400" y="5791200"/>
                  </a:lnTo>
                  <a:lnTo>
                    <a:pt x="2565400" y="5778500"/>
                  </a:lnTo>
                  <a:lnTo>
                    <a:pt x="2565400" y="5765800"/>
                  </a:lnTo>
                  <a:lnTo>
                    <a:pt x="2552700" y="5753100"/>
                  </a:lnTo>
                  <a:lnTo>
                    <a:pt x="2540000" y="5753100"/>
                  </a:lnTo>
                  <a:lnTo>
                    <a:pt x="2527300" y="5740400"/>
                  </a:lnTo>
                  <a:lnTo>
                    <a:pt x="2514600" y="5740400"/>
                  </a:lnTo>
                  <a:lnTo>
                    <a:pt x="2501900" y="5740400"/>
                  </a:lnTo>
                  <a:lnTo>
                    <a:pt x="2489200" y="5740400"/>
                  </a:lnTo>
                  <a:lnTo>
                    <a:pt x="2476500" y="5740400"/>
                  </a:lnTo>
                  <a:lnTo>
                    <a:pt x="2463800" y="5740400"/>
                  </a:lnTo>
                  <a:lnTo>
                    <a:pt x="2451100" y="5753100"/>
                  </a:lnTo>
                  <a:lnTo>
                    <a:pt x="2438400" y="5753100"/>
                  </a:lnTo>
                  <a:lnTo>
                    <a:pt x="2425700" y="5753100"/>
                  </a:lnTo>
                  <a:lnTo>
                    <a:pt x="2413000" y="5740400"/>
                  </a:lnTo>
                  <a:lnTo>
                    <a:pt x="2400300" y="5727700"/>
                  </a:lnTo>
                  <a:lnTo>
                    <a:pt x="2387600" y="5715000"/>
                  </a:lnTo>
                  <a:lnTo>
                    <a:pt x="2374900" y="5702300"/>
                  </a:lnTo>
                  <a:lnTo>
                    <a:pt x="2362200" y="5702300"/>
                  </a:lnTo>
                  <a:lnTo>
                    <a:pt x="2349500" y="5689600"/>
                  </a:lnTo>
                  <a:lnTo>
                    <a:pt x="2336800" y="5676900"/>
                  </a:lnTo>
                  <a:lnTo>
                    <a:pt x="2324100" y="5664200"/>
                  </a:lnTo>
                  <a:lnTo>
                    <a:pt x="2324100" y="5651500"/>
                  </a:lnTo>
                  <a:lnTo>
                    <a:pt x="2324100" y="5638800"/>
                  </a:lnTo>
                  <a:lnTo>
                    <a:pt x="2324100" y="5626100"/>
                  </a:lnTo>
                  <a:lnTo>
                    <a:pt x="2311400" y="5613400"/>
                  </a:lnTo>
                  <a:lnTo>
                    <a:pt x="2298700" y="5613400"/>
                  </a:lnTo>
                  <a:lnTo>
                    <a:pt x="2286000" y="5613400"/>
                  </a:lnTo>
                  <a:lnTo>
                    <a:pt x="2273300" y="5613400"/>
                  </a:lnTo>
                  <a:lnTo>
                    <a:pt x="2260600" y="5613400"/>
                  </a:lnTo>
                  <a:lnTo>
                    <a:pt x="2247900" y="5626100"/>
                  </a:lnTo>
                  <a:lnTo>
                    <a:pt x="2235200" y="5626100"/>
                  </a:lnTo>
                  <a:lnTo>
                    <a:pt x="2222500" y="5626100"/>
                  </a:lnTo>
                  <a:lnTo>
                    <a:pt x="2209800" y="5626100"/>
                  </a:lnTo>
                  <a:lnTo>
                    <a:pt x="2197100" y="5638800"/>
                  </a:lnTo>
                  <a:lnTo>
                    <a:pt x="2184400" y="5626100"/>
                  </a:lnTo>
                  <a:lnTo>
                    <a:pt x="2171700" y="5613400"/>
                  </a:lnTo>
                  <a:lnTo>
                    <a:pt x="2159000" y="5613400"/>
                  </a:lnTo>
                  <a:lnTo>
                    <a:pt x="2146300" y="5600700"/>
                  </a:lnTo>
                  <a:lnTo>
                    <a:pt x="2133600" y="5588000"/>
                  </a:lnTo>
                  <a:lnTo>
                    <a:pt x="2133600" y="5575300"/>
                  </a:lnTo>
                  <a:lnTo>
                    <a:pt x="2133600" y="5562600"/>
                  </a:lnTo>
                  <a:lnTo>
                    <a:pt x="2133600" y="5549900"/>
                  </a:lnTo>
                  <a:lnTo>
                    <a:pt x="2120900" y="5537200"/>
                  </a:lnTo>
                  <a:lnTo>
                    <a:pt x="2120900" y="5524500"/>
                  </a:lnTo>
                  <a:lnTo>
                    <a:pt x="2120900" y="5511800"/>
                  </a:lnTo>
                  <a:lnTo>
                    <a:pt x="2108200" y="5499100"/>
                  </a:lnTo>
                  <a:lnTo>
                    <a:pt x="2108200" y="5486400"/>
                  </a:lnTo>
                  <a:lnTo>
                    <a:pt x="2095500" y="5473700"/>
                  </a:lnTo>
                  <a:lnTo>
                    <a:pt x="2082800" y="5461000"/>
                  </a:lnTo>
                  <a:lnTo>
                    <a:pt x="2070100" y="5448300"/>
                  </a:lnTo>
                  <a:lnTo>
                    <a:pt x="2082800" y="5435600"/>
                  </a:lnTo>
                  <a:lnTo>
                    <a:pt x="2082800" y="5422900"/>
                  </a:lnTo>
                  <a:lnTo>
                    <a:pt x="2082800" y="5410200"/>
                  </a:lnTo>
                  <a:lnTo>
                    <a:pt x="2095500" y="5397500"/>
                  </a:lnTo>
                  <a:lnTo>
                    <a:pt x="2095500" y="5384800"/>
                  </a:lnTo>
                  <a:lnTo>
                    <a:pt x="2095500" y="5372100"/>
                  </a:lnTo>
                  <a:lnTo>
                    <a:pt x="2095500" y="5359400"/>
                  </a:lnTo>
                  <a:lnTo>
                    <a:pt x="2108200" y="5346700"/>
                  </a:lnTo>
                  <a:lnTo>
                    <a:pt x="2108200" y="5334000"/>
                  </a:lnTo>
                  <a:lnTo>
                    <a:pt x="2108200" y="5321300"/>
                  </a:lnTo>
                  <a:lnTo>
                    <a:pt x="2108200" y="5308600"/>
                  </a:lnTo>
                  <a:lnTo>
                    <a:pt x="2120900" y="5295900"/>
                  </a:lnTo>
                  <a:lnTo>
                    <a:pt x="2120900" y="5283200"/>
                  </a:lnTo>
                  <a:lnTo>
                    <a:pt x="2108200" y="5270500"/>
                  </a:lnTo>
                  <a:lnTo>
                    <a:pt x="2095500" y="5257800"/>
                  </a:lnTo>
                  <a:lnTo>
                    <a:pt x="2082800" y="5245100"/>
                  </a:lnTo>
                  <a:lnTo>
                    <a:pt x="2070100" y="5232400"/>
                  </a:lnTo>
                  <a:lnTo>
                    <a:pt x="2057400" y="5232400"/>
                  </a:lnTo>
                  <a:lnTo>
                    <a:pt x="2044700" y="5219700"/>
                  </a:lnTo>
                  <a:lnTo>
                    <a:pt x="2032000" y="5219700"/>
                  </a:lnTo>
                  <a:lnTo>
                    <a:pt x="2019300" y="5219700"/>
                  </a:lnTo>
                  <a:lnTo>
                    <a:pt x="2006600" y="5219700"/>
                  </a:lnTo>
                  <a:lnTo>
                    <a:pt x="1993900" y="5207000"/>
                  </a:lnTo>
                  <a:lnTo>
                    <a:pt x="2006600" y="5194300"/>
                  </a:lnTo>
                  <a:lnTo>
                    <a:pt x="2006600" y="5181600"/>
                  </a:lnTo>
                  <a:lnTo>
                    <a:pt x="1993900" y="5168900"/>
                  </a:lnTo>
                  <a:lnTo>
                    <a:pt x="1981200" y="5156200"/>
                  </a:lnTo>
                  <a:lnTo>
                    <a:pt x="1968500" y="5143500"/>
                  </a:lnTo>
                  <a:lnTo>
                    <a:pt x="1955800" y="5156200"/>
                  </a:lnTo>
                  <a:lnTo>
                    <a:pt x="1943100" y="5143500"/>
                  </a:lnTo>
                  <a:lnTo>
                    <a:pt x="1930400" y="5156200"/>
                  </a:lnTo>
                  <a:lnTo>
                    <a:pt x="1917700" y="5156200"/>
                  </a:lnTo>
                  <a:lnTo>
                    <a:pt x="1905000" y="5156200"/>
                  </a:lnTo>
                  <a:lnTo>
                    <a:pt x="1892300" y="5156200"/>
                  </a:lnTo>
                  <a:lnTo>
                    <a:pt x="1879600" y="5156200"/>
                  </a:lnTo>
                  <a:lnTo>
                    <a:pt x="1866900" y="5143500"/>
                  </a:lnTo>
                  <a:lnTo>
                    <a:pt x="1854200" y="5143500"/>
                  </a:lnTo>
                  <a:lnTo>
                    <a:pt x="1841500" y="5130800"/>
                  </a:lnTo>
                  <a:lnTo>
                    <a:pt x="1828800" y="5118100"/>
                  </a:lnTo>
                  <a:lnTo>
                    <a:pt x="1816100" y="5105400"/>
                  </a:lnTo>
                  <a:lnTo>
                    <a:pt x="1828800" y="5092700"/>
                  </a:lnTo>
                  <a:lnTo>
                    <a:pt x="1816100" y="5080000"/>
                  </a:lnTo>
                  <a:lnTo>
                    <a:pt x="1816100" y="5067300"/>
                  </a:lnTo>
                  <a:lnTo>
                    <a:pt x="1816100" y="5054600"/>
                  </a:lnTo>
                  <a:lnTo>
                    <a:pt x="1803400" y="5041900"/>
                  </a:lnTo>
                  <a:lnTo>
                    <a:pt x="1790700" y="5041900"/>
                  </a:lnTo>
                  <a:lnTo>
                    <a:pt x="1778000" y="5041900"/>
                  </a:lnTo>
                  <a:lnTo>
                    <a:pt x="1765300" y="5029200"/>
                  </a:lnTo>
                  <a:lnTo>
                    <a:pt x="1752600" y="5016500"/>
                  </a:lnTo>
                  <a:lnTo>
                    <a:pt x="1739900" y="5003800"/>
                  </a:lnTo>
                  <a:lnTo>
                    <a:pt x="1727200" y="5003800"/>
                  </a:lnTo>
                  <a:lnTo>
                    <a:pt x="1714500" y="5003800"/>
                  </a:lnTo>
                  <a:lnTo>
                    <a:pt x="1701800" y="5016500"/>
                  </a:lnTo>
                  <a:lnTo>
                    <a:pt x="1689100" y="5016500"/>
                  </a:lnTo>
                  <a:lnTo>
                    <a:pt x="1676400" y="5003800"/>
                  </a:lnTo>
                  <a:lnTo>
                    <a:pt x="1663700" y="5003800"/>
                  </a:lnTo>
                  <a:lnTo>
                    <a:pt x="1651000" y="4991100"/>
                  </a:lnTo>
                  <a:lnTo>
                    <a:pt x="1638300" y="4978400"/>
                  </a:lnTo>
                  <a:lnTo>
                    <a:pt x="1625600" y="4965700"/>
                  </a:lnTo>
                  <a:lnTo>
                    <a:pt x="1612900" y="4953000"/>
                  </a:lnTo>
                  <a:lnTo>
                    <a:pt x="1600200" y="4953000"/>
                  </a:lnTo>
                  <a:lnTo>
                    <a:pt x="1587500" y="4940300"/>
                  </a:lnTo>
                  <a:lnTo>
                    <a:pt x="1574800" y="4953000"/>
                  </a:lnTo>
                  <a:lnTo>
                    <a:pt x="1574800" y="4965700"/>
                  </a:lnTo>
                  <a:lnTo>
                    <a:pt x="1562100" y="4978400"/>
                  </a:lnTo>
                  <a:lnTo>
                    <a:pt x="1562100" y="4991100"/>
                  </a:lnTo>
                  <a:lnTo>
                    <a:pt x="1549400" y="5003800"/>
                  </a:lnTo>
                  <a:lnTo>
                    <a:pt x="1549400" y="5016500"/>
                  </a:lnTo>
                  <a:lnTo>
                    <a:pt x="1536700" y="5029200"/>
                  </a:lnTo>
                  <a:lnTo>
                    <a:pt x="1549400" y="5041900"/>
                  </a:lnTo>
                  <a:lnTo>
                    <a:pt x="1549400" y="5054600"/>
                  </a:lnTo>
                  <a:lnTo>
                    <a:pt x="1536700" y="5067300"/>
                  </a:lnTo>
                  <a:lnTo>
                    <a:pt x="1536700" y="5080000"/>
                  </a:lnTo>
                  <a:lnTo>
                    <a:pt x="1524000" y="5092700"/>
                  </a:lnTo>
                  <a:lnTo>
                    <a:pt x="1511300" y="5105400"/>
                  </a:lnTo>
                  <a:lnTo>
                    <a:pt x="1498600" y="5118100"/>
                  </a:lnTo>
                  <a:lnTo>
                    <a:pt x="1485900" y="5118100"/>
                  </a:lnTo>
                  <a:lnTo>
                    <a:pt x="1473200" y="5118100"/>
                  </a:lnTo>
                  <a:lnTo>
                    <a:pt x="1460500" y="5105400"/>
                  </a:lnTo>
                  <a:lnTo>
                    <a:pt x="1447800" y="5105400"/>
                  </a:lnTo>
                  <a:lnTo>
                    <a:pt x="1435100" y="5092700"/>
                  </a:lnTo>
                  <a:lnTo>
                    <a:pt x="1422400" y="5080000"/>
                  </a:lnTo>
                  <a:lnTo>
                    <a:pt x="1409700" y="5080000"/>
                  </a:lnTo>
                  <a:lnTo>
                    <a:pt x="1397000" y="5067300"/>
                  </a:lnTo>
                  <a:lnTo>
                    <a:pt x="1384300" y="5080000"/>
                  </a:lnTo>
                  <a:lnTo>
                    <a:pt x="1371600" y="5092700"/>
                  </a:lnTo>
                  <a:lnTo>
                    <a:pt x="1358900" y="5092700"/>
                  </a:lnTo>
                  <a:lnTo>
                    <a:pt x="1346200" y="5105400"/>
                  </a:lnTo>
                  <a:lnTo>
                    <a:pt x="1333500" y="5118100"/>
                  </a:lnTo>
                  <a:lnTo>
                    <a:pt x="1333500" y="5130800"/>
                  </a:lnTo>
                  <a:lnTo>
                    <a:pt x="1320800" y="5143500"/>
                  </a:lnTo>
                  <a:lnTo>
                    <a:pt x="1308100" y="5143500"/>
                  </a:lnTo>
                  <a:lnTo>
                    <a:pt x="1295400" y="5143500"/>
                  </a:lnTo>
                  <a:lnTo>
                    <a:pt x="1282700" y="5143500"/>
                  </a:lnTo>
                  <a:lnTo>
                    <a:pt x="1270000" y="5156200"/>
                  </a:lnTo>
                  <a:lnTo>
                    <a:pt x="1257300" y="5156200"/>
                  </a:lnTo>
                  <a:lnTo>
                    <a:pt x="1244600" y="5156200"/>
                  </a:lnTo>
                  <a:lnTo>
                    <a:pt x="1231900" y="5168900"/>
                  </a:lnTo>
                  <a:lnTo>
                    <a:pt x="1219200" y="5156200"/>
                  </a:lnTo>
                  <a:lnTo>
                    <a:pt x="1206500" y="5156200"/>
                  </a:lnTo>
                  <a:lnTo>
                    <a:pt x="1193800" y="5143500"/>
                  </a:lnTo>
                  <a:lnTo>
                    <a:pt x="1181100" y="5143500"/>
                  </a:lnTo>
                  <a:lnTo>
                    <a:pt x="1168400" y="5130800"/>
                  </a:lnTo>
                  <a:lnTo>
                    <a:pt x="1155700" y="5118100"/>
                  </a:lnTo>
                  <a:lnTo>
                    <a:pt x="1143000" y="5118100"/>
                  </a:lnTo>
                  <a:lnTo>
                    <a:pt x="1130300" y="5105400"/>
                  </a:lnTo>
                  <a:lnTo>
                    <a:pt x="1117600" y="5092700"/>
                  </a:lnTo>
                  <a:lnTo>
                    <a:pt x="1104900" y="5105400"/>
                  </a:lnTo>
                  <a:lnTo>
                    <a:pt x="1104900" y="5118100"/>
                  </a:lnTo>
                  <a:lnTo>
                    <a:pt x="1092200" y="5130800"/>
                  </a:lnTo>
                  <a:lnTo>
                    <a:pt x="1092200" y="5143500"/>
                  </a:lnTo>
                  <a:lnTo>
                    <a:pt x="1079500" y="5156200"/>
                  </a:lnTo>
                  <a:lnTo>
                    <a:pt x="1066800" y="5168900"/>
                  </a:lnTo>
                  <a:lnTo>
                    <a:pt x="1054100" y="5181600"/>
                  </a:lnTo>
                  <a:lnTo>
                    <a:pt x="1041400" y="5181600"/>
                  </a:lnTo>
                  <a:lnTo>
                    <a:pt x="1028700" y="5194300"/>
                  </a:lnTo>
                  <a:lnTo>
                    <a:pt x="1016000" y="5194300"/>
                  </a:lnTo>
                  <a:lnTo>
                    <a:pt x="1003300" y="5194300"/>
                  </a:lnTo>
                  <a:lnTo>
                    <a:pt x="990600" y="5194300"/>
                  </a:lnTo>
                  <a:lnTo>
                    <a:pt x="977900" y="5194300"/>
                  </a:lnTo>
                  <a:lnTo>
                    <a:pt x="965200" y="5194300"/>
                  </a:lnTo>
                  <a:lnTo>
                    <a:pt x="952500" y="5181600"/>
                  </a:lnTo>
                  <a:lnTo>
                    <a:pt x="939800" y="5168900"/>
                  </a:lnTo>
                  <a:lnTo>
                    <a:pt x="927100" y="5156200"/>
                  </a:lnTo>
                  <a:lnTo>
                    <a:pt x="927100" y="5143500"/>
                  </a:lnTo>
                  <a:lnTo>
                    <a:pt x="939800" y="5130800"/>
                  </a:lnTo>
                  <a:lnTo>
                    <a:pt x="939800" y="5118100"/>
                  </a:lnTo>
                  <a:lnTo>
                    <a:pt x="927100" y="5105400"/>
                  </a:lnTo>
                  <a:lnTo>
                    <a:pt x="914400" y="5092700"/>
                  </a:lnTo>
                  <a:lnTo>
                    <a:pt x="901700" y="5080000"/>
                  </a:lnTo>
                  <a:lnTo>
                    <a:pt x="901700" y="5067300"/>
                  </a:lnTo>
                  <a:lnTo>
                    <a:pt x="889000" y="5054600"/>
                  </a:lnTo>
                  <a:lnTo>
                    <a:pt x="876300" y="5054600"/>
                  </a:lnTo>
                  <a:lnTo>
                    <a:pt x="863600" y="5054600"/>
                  </a:lnTo>
                  <a:lnTo>
                    <a:pt x="850900" y="5054600"/>
                  </a:lnTo>
                  <a:lnTo>
                    <a:pt x="838200" y="5054600"/>
                  </a:lnTo>
                  <a:lnTo>
                    <a:pt x="825500" y="5041900"/>
                  </a:lnTo>
                  <a:lnTo>
                    <a:pt x="812800" y="5041900"/>
                  </a:lnTo>
                  <a:lnTo>
                    <a:pt x="800100" y="5041900"/>
                  </a:lnTo>
                  <a:lnTo>
                    <a:pt x="787400" y="5041900"/>
                  </a:lnTo>
                  <a:lnTo>
                    <a:pt x="774700" y="5041900"/>
                  </a:lnTo>
                  <a:lnTo>
                    <a:pt x="762000" y="5029200"/>
                  </a:lnTo>
                  <a:lnTo>
                    <a:pt x="749300" y="5029200"/>
                  </a:lnTo>
                  <a:lnTo>
                    <a:pt x="736600" y="5029200"/>
                  </a:lnTo>
                  <a:lnTo>
                    <a:pt x="723900" y="5016500"/>
                  </a:lnTo>
                  <a:lnTo>
                    <a:pt x="711200" y="5016500"/>
                  </a:lnTo>
                  <a:lnTo>
                    <a:pt x="698500" y="5016500"/>
                  </a:lnTo>
                  <a:lnTo>
                    <a:pt x="685800" y="5003800"/>
                  </a:lnTo>
                  <a:lnTo>
                    <a:pt x="673100" y="5003800"/>
                  </a:lnTo>
                  <a:lnTo>
                    <a:pt x="660400" y="4991100"/>
                  </a:lnTo>
                  <a:lnTo>
                    <a:pt x="647700" y="4978400"/>
                  </a:lnTo>
                  <a:lnTo>
                    <a:pt x="635000" y="4978400"/>
                  </a:lnTo>
                  <a:lnTo>
                    <a:pt x="622300" y="4965700"/>
                  </a:lnTo>
                  <a:lnTo>
                    <a:pt x="609600" y="4953000"/>
                  </a:lnTo>
                  <a:lnTo>
                    <a:pt x="609600" y="4940300"/>
                  </a:lnTo>
                  <a:lnTo>
                    <a:pt x="622300" y="4927600"/>
                  </a:lnTo>
                  <a:lnTo>
                    <a:pt x="622300" y="4914900"/>
                  </a:lnTo>
                  <a:lnTo>
                    <a:pt x="622300" y="4902200"/>
                  </a:lnTo>
                  <a:lnTo>
                    <a:pt x="609600" y="4889500"/>
                  </a:lnTo>
                  <a:lnTo>
                    <a:pt x="596900" y="4889500"/>
                  </a:lnTo>
                  <a:lnTo>
                    <a:pt x="584200" y="4876800"/>
                  </a:lnTo>
                  <a:lnTo>
                    <a:pt x="571500" y="4876800"/>
                  </a:lnTo>
                  <a:lnTo>
                    <a:pt x="558800" y="4876800"/>
                  </a:lnTo>
                  <a:lnTo>
                    <a:pt x="546100" y="4864100"/>
                  </a:lnTo>
                  <a:lnTo>
                    <a:pt x="533400" y="4864100"/>
                  </a:lnTo>
                  <a:lnTo>
                    <a:pt x="520700" y="4851400"/>
                  </a:lnTo>
                  <a:lnTo>
                    <a:pt x="508000" y="4838700"/>
                  </a:lnTo>
                  <a:lnTo>
                    <a:pt x="495300" y="4826000"/>
                  </a:lnTo>
                  <a:lnTo>
                    <a:pt x="482600" y="4838700"/>
                  </a:lnTo>
                  <a:lnTo>
                    <a:pt x="469900" y="4851400"/>
                  </a:lnTo>
                  <a:lnTo>
                    <a:pt x="469900" y="4864100"/>
                  </a:lnTo>
                  <a:lnTo>
                    <a:pt x="457200" y="4876800"/>
                  </a:lnTo>
                  <a:lnTo>
                    <a:pt x="444500" y="4876800"/>
                  </a:lnTo>
                  <a:lnTo>
                    <a:pt x="431800" y="4876800"/>
                  </a:lnTo>
                  <a:lnTo>
                    <a:pt x="419100" y="4876800"/>
                  </a:lnTo>
                  <a:lnTo>
                    <a:pt x="406400" y="4876800"/>
                  </a:lnTo>
                  <a:lnTo>
                    <a:pt x="393700" y="4876800"/>
                  </a:lnTo>
                  <a:lnTo>
                    <a:pt x="381000" y="4876800"/>
                  </a:lnTo>
                  <a:lnTo>
                    <a:pt x="368300" y="4876800"/>
                  </a:lnTo>
                  <a:lnTo>
                    <a:pt x="355600" y="4864100"/>
                  </a:lnTo>
                  <a:lnTo>
                    <a:pt x="342900" y="4851400"/>
                  </a:lnTo>
                  <a:lnTo>
                    <a:pt x="330200" y="4864100"/>
                  </a:lnTo>
                  <a:lnTo>
                    <a:pt x="317500" y="4864100"/>
                  </a:lnTo>
                  <a:lnTo>
                    <a:pt x="304800" y="4864100"/>
                  </a:lnTo>
                  <a:lnTo>
                    <a:pt x="292100" y="4864100"/>
                  </a:lnTo>
                  <a:lnTo>
                    <a:pt x="279400" y="4864100"/>
                  </a:lnTo>
                  <a:lnTo>
                    <a:pt x="266700" y="4864100"/>
                  </a:lnTo>
                  <a:lnTo>
                    <a:pt x="254000" y="4851400"/>
                  </a:lnTo>
                  <a:lnTo>
                    <a:pt x="241300" y="4851400"/>
                  </a:lnTo>
                  <a:lnTo>
                    <a:pt x="228600" y="4838700"/>
                  </a:lnTo>
                  <a:lnTo>
                    <a:pt x="215900" y="4838700"/>
                  </a:lnTo>
                  <a:lnTo>
                    <a:pt x="203200" y="4838700"/>
                  </a:lnTo>
                  <a:lnTo>
                    <a:pt x="190500" y="4838700"/>
                  </a:lnTo>
                  <a:lnTo>
                    <a:pt x="177800" y="4826000"/>
                  </a:lnTo>
                  <a:lnTo>
                    <a:pt x="165100" y="4813300"/>
                  </a:lnTo>
                  <a:lnTo>
                    <a:pt x="165100" y="4800600"/>
                  </a:lnTo>
                  <a:lnTo>
                    <a:pt x="177800" y="4787900"/>
                  </a:lnTo>
                  <a:lnTo>
                    <a:pt x="165100" y="4775200"/>
                  </a:lnTo>
                  <a:lnTo>
                    <a:pt x="152400" y="4762500"/>
                  </a:lnTo>
                  <a:lnTo>
                    <a:pt x="139700" y="4762500"/>
                  </a:lnTo>
                  <a:lnTo>
                    <a:pt x="127000" y="4749800"/>
                  </a:lnTo>
                  <a:lnTo>
                    <a:pt x="114300" y="4737100"/>
                  </a:lnTo>
                  <a:lnTo>
                    <a:pt x="114300" y="4724400"/>
                  </a:lnTo>
                  <a:lnTo>
                    <a:pt x="114300" y="4711700"/>
                  </a:lnTo>
                  <a:lnTo>
                    <a:pt x="127000" y="4699000"/>
                  </a:lnTo>
                  <a:lnTo>
                    <a:pt x="139700" y="4686300"/>
                  </a:lnTo>
                  <a:lnTo>
                    <a:pt x="127000" y="4673600"/>
                  </a:lnTo>
                  <a:lnTo>
                    <a:pt x="114300" y="4660900"/>
                  </a:lnTo>
                  <a:lnTo>
                    <a:pt x="101600" y="4660900"/>
                  </a:lnTo>
                  <a:lnTo>
                    <a:pt x="88900" y="4648200"/>
                  </a:lnTo>
                  <a:lnTo>
                    <a:pt x="88900" y="4635500"/>
                  </a:lnTo>
                  <a:lnTo>
                    <a:pt x="76200" y="4622800"/>
                  </a:lnTo>
                  <a:lnTo>
                    <a:pt x="88900" y="4610100"/>
                  </a:lnTo>
                  <a:lnTo>
                    <a:pt x="88900" y="4597400"/>
                  </a:lnTo>
                  <a:lnTo>
                    <a:pt x="76200" y="4584700"/>
                  </a:lnTo>
                  <a:lnTo>
                    <a:pt x="88900" y="4572000"/>
                  </a:lnTo>
                  <a:lnTo>
                    <a:pt x="88900" y="4559300"/>
                  </a:lnTo>
                  <a:lnTo>
                    <a:pt x="101600" y="4546600"/>
                  </a:lnTo>
                  <a:lnTo>
                    <a:pt x="101600" y="4533900"/>
                  </a:lnTo>
                  <a:lnTo>
                    <a:pt x="114300" y="4521200"/>
                  </a:lnTo>
                  <a:lnTo>
                    <a:pt x="101600" y="4508500"/>
                  </a:lnTo>
                  <a:lnTo>
                    <a:pt x="88900" y="4508500"/>
                  </a:lnTo>
                  <a:lnTo>
                    <a:pt x="76200" y="4495800"/>
                  </a:lnTo>
                  <a:lnTo>
                    <a:pt x="63500" y="4495800"/>
                  </a:lnTo>
                  <a:lnTo>
                    <a:pt x="50800" y="4483100"/>
                  </a:lnTo>
                  <a:lnTo>
                    <a:pt x="38100" y="4470400"/>
                  </a:lnTo>
                  <a:lnTo>
                    <a:pt x="25400" y="4470400"/>
                  </a:lnTo>
                  <a:lnTo>
                    <a:pt x="12700" y="4457700"/>
                  </a:lnTo>
                  <a:lnTo>
                    <a:pt x="0" y="4445000"/>
                  </a:lnTo>
                  <a:lnTo>
                    <a:pt x="12700" y="4432300"/>
                  </a:lnTo>
                  <a:lnTo>
                    <a:pt x="12700" y="4419600"/>
                  </a:lnTo>
                  <a:lnTo>
                    <a:pt x="25400" y="4406900"/>
                  </a:lnTo>
                  <a:lnTo>
                    <a:pt x="38100" y="4394200"/>
                  </a:lnTo>
                  <a:lnTo>
                    <a:pt x="50800" y="4406900"/>
                  </a:lnTo>
                  <a:lnTo>
                    <a:pt x="63500" y="4406900"/>
                  </a:lnTo>
                  <a:lnTo>
                    <a:pt x="76200" y="4406900"/>
                  </a:lnTo>
                  <a:lnTo>
                    <a:pt x="88900" y="4406900"/>
                  </a:lnTo>
                  <a:lnTo>
                    <a:pt x="101600" y="4406900"/>
                  </a:lnTo>
                  <a:lnTo>
                    <a:pt x="114300" y="4419600"/>
                  </a:lnTo>
                  <a:lnTo>
                    <a:pt x="127000" y="4419600"/>
                  </a:lnTo>
                  <a:lnTo>
                    <a:pt x="139700" y="4406900"/>
                  </a:lnTo>
                  <a:lnTo>
                    <a:pt x="139700" y="4394200"/>
                  </a:lnTo>
                  <a:lnTo>
                    <a:pt x="152400" y="4381500"/>
                  </a:lnTo>
                  <a:lnTo>
                    <a:pt x="165100" y="4368800"/>
                  </a:lnTo>
                  <a:lnTo>
                    <a:pt x="165100" y="4356100"/>
                  </a:lnTo>
                  <a:lnTo>
                    <a:pt x="177800" y="4343400"/>
                  </a:lnTo>
                  <a:lnTo>
                    <a:pt x="190500" y="4330700"/>
                  </a:lnTo>
                  <a:lnTo>
                    <a:pt x="190500" y="4318000"/>
                  </a:lnTo>
                  <a:lnTo>
                    <a:pt x="203200" y="4305300"/>
                  </a:lnTo>
                  <a:lnTo>
                    <a:pt x="215900" y="4292600"/>
                  </a:lnTo>
                  <a:lnTo>
                    <a:pt x="228600" y="4292600"/>
                  </a:lnTo>
                  <a:lnTo>
                    <a:pt x="241300" y="4292600"/>
                  </a:lnTo>
                  <a:lnTo>
                    <a:pt x="254000" y="4305300"/>
                  </a:lnTo>
                  <a:lnTo>
                    <a:pt x="266700" y="4292600"/>
                  </a:lnTo>
                  <a:lnTo>
                    <a:pt x="266700" y="4279900"/>
                  </a:lnTo>
                  <a:lnTo>
                    <a:pt x="266700" y="4267200"/>
                  </a:lnTo>
                  <a:lnTo>
                    <a:pt x="266700" y="4254500"/>
                  </a:lnTo>
                  <a:lnTo>
                    <a:pt x="254000" y="4241800"/>
                  </a:lnTo>
                  <a:lnTo>
                    <a:pt x="254000" y="4229100"/>
                  </a:lnTo>
                  <a:lnTo>
                    <a:pt x="254000" y="4216400"/>
                  </a:lnTo>
                  <a:lnTo>
                    <a:pt x="266700" y="4203700"/>
                  </a:lnTo>
                  <a:lnTo>
                    <a:pt x="266700" y="4191000"/>
                  </a:lnTo>
                  <a:lnTo>
                    <a:pt x="266700" y="4178300"/>
                  </a:lnTo>
                  <a:lnTo>
                    <a:pt x="279400" y="4165600"/>
                  </a:lnTo>
                  <a:lnTo>
                    <a:pt x="292100" y="4152900"/>
                  </a:lnTo>
                  <a:lnTo>
                    <a:pt x="304800" y="4152900"/>
                  </a:lnTo>
                  <a:lnTo>
                    <a:pt x="317500" y="4152900"/>
                  </a:lnTo>
                  <a:lnTo>
                    <a:pt x="330200" y="4140200"/>
                  </a:lnTo>
                  <a:lnTo>
                    <a:pt x="342900" y="4127500"/>
                  </a:lnTo>
                  <a:lnTo>
                    <a:pt x="330200" y="4114800"/>
                  </a:lnTo>
                  <a:lnTo>
                    <a:pt x="317500" y="4102100"/>
                  </a:lnTo>
                  <a:lnTo>
                    <a:pt x="304800" y="4102100"/>
                  </a:lnTo>
                  <a:lnTo>
                    <a:pt x="292100" y="4102100"/>
                  </a:lnTo>
                  <a:lnTo>
                    <a:pt x="279400" y="4102100"/>
                  </a:lnTo>
                  <a:lnTo>
                    <a:pt x="266700" y="4089400"/>
                  </a:lnTo>
                  <a:lnTo>
                    <a:pt x="254000" y="4089400"/>
                  </a:lnTo>
                  <a:lnTo>
                    <a:pt x="241300" y="4089400"/>
                  </a:lnTo>
                  <a:lnTo>
                    <a:pt x="228600" y="4089400"/>
                  </a:lnTo>
                  <a:lnTo>
                    <a:pt x="215900" y="4089400"/>
                  </a:lnTo>
                  <a:lnTo>
                    <a:pt x="203200" y="4089400"/>
                  </a:lnTo>
                  <a:lnTo>
                    <a:pt x="190500" y="4076700"/>
                  </a:lnTo>
                  <a:lnTo>
                    <a:pt x="177800" y="4064000"/>
                  </a:lnTo>
                  <a:lnTo>
                    <a:pt x="165100" y="4051300"/>
                  </a:lnTo>
                  <a:lnTo>
                    <a:pt x="152400" y="4038600"/>
                  </a:lnTo>
                  <a:lnTo>
                    <a:pt x="165100" y="4025900"/>
                  </a:lnTo>
                  <a:lnTo>
                    <a:pt x="177800" y="4025900"/>
                  </a:lnTo>
                  <a:lnTo>
                    <a:pt x="190500" y="4025900"/>
                  </a:lnTo>
                  <a:lnTo>
                    <a:pt x="203200" y="4038600"/>
                  </a:lnTo>
                  <a:lnTo>
                    <a:pt x="215900" y="4051300"/>
                  </a:lnTo>
                  <a:lnTo>
                    <a:pt x="228600" y="4051300"/>
                  </a:lnTo>
                  <a:lnTo>
                    <a:pt x="241300" y="4064000"/>
                  </a:lnTo>
                  <a:lnTo>
                    <a:pt x="254000" y="4051300"/>
                  </a:lnTo>
                  <a:lnTo>
                    <a:pt x="254000" y="4038600"/>
                  </a:lnTo>
                  <a:lnTo>
                    <a:pt x="254000" y="4025900"/>
                  </a:lnTo>
                  <a:lnTo>
                    <a:pt x="254000" y="4013200"/>
                  </a:lnTo>
                  <a:lnTo>
                    <a:pt x="254000" y="4000500"/>
                  </a:lnTo>
                  <a:lnTo>
                    <a:pt x="254000" y="3987800"/>
                  </a:lnTo>
                  <a:lnTo>
                    <a:pt x="254000" y="3975100"/>
                  </a:lnTo>
                  <a:lnTo>
                    <a:pt x="241300" y="3962400"/>
                  </a:lnTo>
                  <a:lnTo>
                    <a:pt x="241300" y="3949700"/>
                  </a:lnTo>
                  <a:lnTo>
                    <a:pt x="241300" y="3937000"/>
                  </a:lnTo>
                  <a:lnTo>
                    <a:pt x="228600" y="3924300"/>
                  </a:lnTo>
                  <a:lnTo>
                    <a:pt x="215900" y="3911600"/>
                  </a:lnTo>
                  <a:lnTo>
                    <a:pt x="228600" y="3898900"/>
                  </a:lnTo>
                  <a:lnTo>
                    <a:pt x="241300" y="3898900"/>
                  </a:lnTo>
                  <a:lnTo>
                    <a:pt x="254000" y="3898900"/>
                  </a:lnTo>
                  <a:lnTo>
                    <a:pt x="266700" y="3898900"/>
                  </a:lnTo>
                  <a:lnTo>
                    <a:pt x="279400" y="3898900"/>
                  </a:lnTo>
                  <a:lnTo>
                    <a:pt x="292100" y="3898900"/>
                  </a:lnTo>
                  <a:lnTo>
                    <a:pt x="304800" y="3898900"/>
                  </a:lnTo>
                  <a:lnTo>
                    <a:pt x="317500" y="3886200"/>
                  </a:lnTo>
                  <a:lnTo>
                    <a:pt x="330200" y="3886200"/>
                  </a:lnTo>
                  <a:lnTo>
                    <a:pt x="342900" y="3886200"/>
                  </a:lnTo>
                  <a:lnTo>
                    <a:pt x="355600" y="3873500"/>
                  </a:lnTo>
                  <a:lnTo>
                    <a:pt x="355600" y="3860800"/>
                  </a:lnTo>
                  <a:lnTo>
                    <a:pt x="355600" y="3848100"/>
                  </a:lnTo>
                  <a:lnTo>
                    <a:pt x="368300" y="3835400"/>
                  </a:lnTo>
                  <a:lnTo>
                    <a:pt x="368300" y="3822700"/>
                  </a:lnTo>
                  <a:lnTo>
                    <a:pt x="381000" y="3810000"/>
                  </a:lnTo>
                  <a:lnTo>
                    <a:pt x="393700" y="3797300"/>
                  </a:lnTo>
                  <a:lnTo>
                    <a:pt x="406400" y="3797300"/>
                  </a:lnTo>
                  <a:lnTo>
                    <a:pt x="419100" y="3784600"/>
                  </a:lnTo>
                  <a:lnTo>
                    <a:pt x="431800" y="3784600"/>
                  </a:lnTo>
                  <a:lnTo>
                    <a:pt x="444500" y="3771900"/>
                  </a:lnTo>
                  <a:lnTo>
                    <a:pt x="431800" y="3759200"/>
                  </a:lnTo>
                  <a:lnTo>
                    <a:pt x="419100" y="3746500"/>
                  </a:lnTo>
                  <a:lnTo>
                    <a:pt x="406400" y="3733800"/>
                  </a:lnTo>
                  <a:lnTo>
                    <a:pt x="393700" y="3721100"/>
                  </a:lnTo>
                  <a:lnTo>
                    <a:pt x="381000" y="3721100"/>
                  </a:lnTo>
                  <a:lnTo>
                    <a:pt x="368300" y="3708400"/>
                  </a:lnTo>
                  <a:lnTo>
                    <a:pt x="355600" y="3695700"/>
                  </a:lnTo>
                  <a:lnTo>
                    <a:pt x="342900" y="3695700"/>
                  </a:lnTo>
                  <a:lnTo>
                    <a:pt x="330200" y="3695700"/>
                  </a:lnTo>
                  <a:lnTo>
                    <a:pt x="317500" y="3695700"/>
                  </a:lnTo>
                  <a:lnTo>
                    <a:pt x="304800" y="3683000"/>
                  </a:lnTo>
                  <a:lnTo>
                    <a:pt x="292100" y="3683000"/>
                  </a:lnTo>
                  <a:lnTo>
                    <a:pt x="279400" y="3670300"/>
                  </a:lnTo>
                  <a:lnTo>
                    <a:pt x="279400" y="3657600"/>
                  </a:lnTo>
                  <a:lnTo>
                    <a:pt x="292100" y="3644900"/>
                  </a:lnTo>
                  <a:lnTo>
                    <a:pt x="292100" y="3632200"/>
                  </a:lnTo>
                  <a:lnTo>
                    <a:pt x="304800" y="3619500"/>
                  </a:lnTo>
                  <a:lnTo>
                    <a:pt x="317500" y="3606800"/>
                  </a:lnTo>
                  <a:lnTo>
                    <a:pt x="330200" y="3594100"/>
                  </a:lnTo>
                  <a:lnTo>
                    <a:pt x="342900" y="3606800"/>
                  </a:lnTo>
                  <a:lnTo>
                    <a:pt x="355600" y="3594100"/>
                  </a:lnTo>
                  <a:lnTo>
                    <a:pt x="368300" y="3594100"/>
                  </a:lnTo>
                  <a:lnTo>
                    <a:pt x="381000" y="3581400"/>
                  </a:lnTo>
                  <a:lnTo>
                    <a:pt x="381000" y="3568700"/>
                  </a:lnTo>
                  <a:lnTo>
                    <a:pt x="393700" y="3556000"/>
                  </a:lnTo>
                  <a:lnTo>
                    <a:pt x="393700" y="3543300"/>
                  </a:lnTo>
                  <a:lnTo>
                    <a:pt x="393700" y="3530600"/>
                  </a:lnTo>
                  <a:lnTo>
                    <a:pt x="406400" y="3517900"/>
                  </a:lnTo>
                  <a:lnTo>
                    <a:pt x="406400" y="3505200"/>
                  </a:lnTo>
                  <a:lnTo>
                    <a:pt x="419100" y="3492500"/>
                  </a:lnTo>
                  <a:lnTo>
                    <a:pt x="431800" y="3492500"/>
                  </a:lnTo>
                  <a:lnTo>
                    <a:pt x="444500" y="3492500"/>
                  </a:lnTo>
                  <a:lnTo>
                    <a:pt x="457200" y="3492500"/>
                  </a:lnTo>
                  <a:lnTo>
                    <a:pt x="469900" y="3479800"/>
                  </a:lnTo>
                  <a:lnTo>
                    <a:pt x="482600" y="3467100"/>
                  </a:lnTo>
                  <a:lnTo>
                    <a:pt x="495300" y="3454400"/>
                  </a:lnTo>
                  <a:lnTo>
                    <a:pt x="482600" y="3441700"/>
                  </a:lnTo>
                  <a:lnTo>
                    <a:pt x="469900" y="3441700"/>
                  </a:lnTo>
                  <a:lnTo>
                    <a:pt x="457200" y="3429000"/>
                  </a:lnTo>
                  <a:lnTo>
                    <a:pt x="469900" y="3416300"/>
                  </a:lnTo>
                  <a:lnTo>
                    <a:pt x="469900" y="3403600"/>
                  </a:lnTo>
                  <a:lnTo>
                    <a:pt x="469900" y="3390900"/>
                  </a:lnTo>
                  <a:lnTo>
                    <a:pt x="469900" y="3378200"/>
                  </a:lnTo>
                  <a:lnTo>
                    <a:pt x="469900" y="3365500"/>
                  </a:lnTo>
                  <a:lnTo>
                    <a:pt x="469900" y="3352800"/>
                  </a:lnTo>
                  <a:lnTo>
                    <a:pt x="469900" y="3340100"/>
                  </a:lnTo>
                  <a:lnTo>
                    <a:pt x="469900" y="3327400"/>
                  </a:lnTo>
                  <a:lnTo>
                    <a:pt x="469900" y="3314700"/>
                  </a:lnTo>
                  <a:lnTo>
                    <a:pt x="469900" y="3302000"/>
                  </a:lnTo>
                  <a:lnTo>
                    <a:pt x="457200" y="3289300"/>
                  </a:lnTo>
                  <a:lnTo>
                    <a:pt x="457200" y="3276600"/>
                  </a:lnTo>
                  <a:lnTo>
                    <a:pt x="469900" y="3263900"/>
                  </a:lnTo>
                  <a:lnTo>
                    <a:pt x="482600" y="3263900"/>
                  </a:lnTo>
                  <a:lnTo>
                    <a:pt x="495300" y="3251200"/>
                  </a:lnTo>
                  <a:lnTo>
                    <a:pt x="508000" y="3251200"/>
                  </a:lnTo>
                  <a:lnTo>
                    <a:pt x="520700" y="3251200"/>
                  </a:lnTo>
                  <a:lnTo>
                    <a:pt x="533400" y="3263900"/>
                  </a:lnTo>
                  <a:lnTo>
                    <a:pt x="546100" y="3263900"/>
                  </a:lnTo>
                  <a:lnTo>
                    <a:pt x="558800" y="3276600"/>
                  </a:lnTo>
                  <a:lnTo>
                    <a:pt x="571500" y="3289300"/>
                  </a:lnTo>
                  <a:lnTo>
                    <a:pt x="584200" y="3302000"/>
                  </a:lnTo>
                  <a:lnTo>
                    <a:pt x="584200" y="3314700"/>
                  </a:lnTo>
                  <a:lnTo>
                    <a:pt x="596900" y="3327400"/>
                  </a:lnTo>
                  <a:lnTo>
                    <a:pt x="609600" y="3314700"/>
                  </a:lnTo>
                  <a:lnTo>
                    <a:pt x="622300" y="3302000"/>
                  </a:lnTo>
                  <a:lnTo>
                    <a:pt x="622300" y="3289300"/>
                  </a:lnTo>
                  <a:lnTo>
                    <a:pt x="609600" y="3276600"/>
                  </a:lnTo>
                  <a:lnTo>
                    <a:pt x="609600" y="3263900"/>
                  </a:lnTo>
                  <a:lnTo>
                    <a:pt x="596900" y="3251200"/>
                  </a:lnTo>
                  <a:lnTo>
                    <a:pt x="596900" y="3238500"/>
                  </a:lnTo>
                  <a:lnTo>
                    <a:pt x="596900" y="3225800"/>
                  </a:lnTo>
                  <a:lnTo>
                    <a:pt x="609600" y="3213100"/>
                  </a:lnTo>
                  <a:lnTo>
                    <a:pt x="622300" y="3213100"/>
                  </a:lnTo>
                  <a:lnTo>
                    <a:pt x="635000" y="3200400"/>
                  </a:lnTo>
                  <a:lnTo>
                    <a:pt x="622300" y="3187700"/>
                  </a:lnTo>
                  <a:lnTo>
                    <a:pt x="609600" y="3175000"/>
                  </a:lnTo>
                  <a:lnTo>
                    <a:pt x="596900" y="3162300"/>
                  </a:lnTo>
                  <a:lnTo>
                    <a:pt x="596900" y="3149600"/>
                  </a:lnTo>
                  <a:lnTo>
                    <a:pt x="584200" y="3136900"/>
                  </a:lnTo>
                  <a:lnTo>
                    <a:pt x="596900" y="3124200"/>
                  </a:lnTo>
                  <a:lnTo>
                    <a:pt x="596900" y="3111500"/>
                  </a:lnTo>
                  <a:lnTo>
                    <a:pt x="609600" y="3098800"/>
                  </a:lnTo>
                  <a:lnTo>
                    <a:pt x="609600" y="3086100"/>
                  </a:lnTo>
                  <a:lnTo>
                    <a:pt x="609600" y="3073400"/>
                  </a:lnTo>
                  <a:lnTo>
                    <a:pt x="622300" y="3060700"/>
                  </a:lnTo>
                  <a:lnTo>
                    <a:pt x="609600" y="3048000"/>
                  </a:lnTo>
                  <a:lnTo>
                    <a:pt x="609600" y="3035300"/>
                  </a:lnTo>
                  <a:lnTo>
                    <a:pt x="596900" y="3022600"/>
                  </a:lnTo>
                  <a:lnTo>
                    <a:pt x="584200" y="3009900"/>
                  </a:lnTo>
                  <a:lnTo>
                    <a:pt x="571500" y="3009900"/>
                  </a:lnTo>
                  <a:lnTo>
                    <a:pt x="558800" y="2997200"/>
                  </a:lnTo>
                  <a:lnTo>
                    <a:pt x="546100" y="2984500"/>
                  </a:lnTo>
                  <a:lnTo>
                    <a:pt x="533400" y="2971800"/>
                  </a:lnTo>
                  <a:lnTo>
                    <a:pt x="533400" y="2959100"/>
                  </a:lnTo>
                  <a:lnTo>
                    <a:pt x="533400" y="2946400"/>
                  </a:lnTo>
                  <a:lnTo>
                    <a:pt x="533400" y="2933700"/>
                  </a:lnTo>
                  <a:lnTo>
                    <a:pt x="533400" y="2921000"/>
                  </a:lnTo>
                  <a:lnTo>
                    <a:pt x="520700" y="2908300"/>
                  </a:lnTo>
                  <a:lnTo>
                    <a:pt x="508000" y="2908300"/>
                  </a:lnTo>
                  <a:lnTo>
                    <a:pt x="495300" y="2895600"/>
                  </a:lnTo>
                  <a:lnTo>
                    <a:pt x="482600" y="2895600"/>
                  </a:lnTo>
                  <a:lnTo>
                    <a:pt x="469900" y="2882900"/>
                  </a:lnTo>
                  <a:lnTo>
                    <a:pt x="457200" y="2882900"/>
                  </a:lnTo>
                  <a:lnTo>
                    <a:pt x="444500" y="2870200"/>
                  </a:lnTo>
                  <a:lnTo>
                    <a:pt x="431800" y="2857500"/>
                  </a:lnTo>
                  <a:lnTo>
                    <a:pt x="431800" y="2844800"/>
                  </a:lnTo>
                  <a:lnTo>
                    <a:pt x="431800" y="2832100"/>
                  </a:lnTo>
                  <a:lnTo>
                    <a:pt x="431800" y="2819400"/>
                  </a:lnTo>
                  <a:lnTo>
                    <a:pt x="431800" y="2806700"/>
                  </a:lnTo>
                  <a:lnTo>
                    <a:pt x="431800" y="2794000"/>
                  </a:lnTo>
                  <a:lnTo>
                    <a:pt x="431800" y="2781300"/>
                  </a:lnTo>
                  <a:lnTo>
                    <a:pt x="431800" y="2768600"/>
                  </a:lnTo>
                  <a:lnTo>
                    <a:pt x="444500" y="2755900"/>
                  </a:lnTo>
                  <a:lnTo>
                    <a:pt x="457200" y="2755900"/>
                  </a:lnTo>
                  <a:lnTo>
                    <a:pt x="469900" y="2743200"/>
                  </a:lnTo>
                  <a:lnTo>
                    <a:pt x="482600" y="2743200"/>
                  </a:lnTo>
                  <a:lnTo>
                    <a:pt x="495300" y="2730500"/>
                  </a:lnTo>
                  <a:lnTo>
                    <a:pt x="508000" y="2730500"/>
                  </a:lnTo>
                  <a:lnTo>
                    <a:pt x="520700" y="2730500"/>
                  </a:lnTo>
                  <a:lnTo>
                    <a:pt x="533400" y="2717800"/>
                  </a:lnTo>
                  <a:lnTo>
                    <a:pt x="520700" y="2705100"/>
                  </a:lnTo>
                  <a:lnTo>
                    <a:pt x="520700" y="2692400"/>
                  </a:lnTo>
                  <a:lnTo>
                    <a:pt x="520700" y="2679700"/>
                  </a:lnTo>
                  <a:lnTo>
                    <a:pt x="533400" y="2667000"/>
                  </a:lnTo>
                  <a:lnTo>
                    <a:pt x="546100" y="2654300"/>
                  </a:lnTo>
                  <a:lnTo>
                    <a:pt x="558800" y="2641600"/>
                  </a:lnTo>
                  <a:lnTo>
                    <a:pt x="571500" y="2641600"/>
                  </a:lnTo>
                  <a:lnTo>
                    <a:pt x="584200" y="2654300"/>
                  </a:lnTo>
                  <a:lnTo>
                    <a:pt x="596900" y="2654300"/>
                  </a:lnTo>
                  <a:lnTo>
                    <a:pt x="609600" y="2667000"/>
                  </a:lnTo>
                  <a:lnTo>
                    <a:pt x="622300" y="2654300"/>
                  </a:lnTo>
                  <a:lnTo>
                    <a:pt x="622300" y="2641600"/>
                  </a:lnTo>
                  <a:lnTo>
                    <a:pt x="609600" y="2628900"/>
                  </a:lnTo>
                  <a:lnTo>
                    <a:pt x="596900" y="2616200"/>
                  </a:lnTo>
                  <a:lnTo>
                    <a:pt x="584200" y="2603500"/>
                  </a:lnTo>
                  <a:lnTo>
                    <a:pt x="571500" y="2590800"/>
                  </a:lnTo>
                  <a:lnTo>
                    <a:pt x="571500" y="2578100"/>
                  </a:lnTo>
                  <a:lnTo>
                    <a:pt x="558800" y="2565400"/>
                  </a:lnTo>
                  <a:lnTo>
                    <a:pt x="546100" y="2552700"/>
                  </a:lnTo>
                  <a:lnTo>
                    <a:pt x="533400" y="2540000"/>
                  </a:lnTo>
                  <a:lnTo>
                    <a:pt x="533400" y="2527300"/>
                  </a:lnTo>
                  <a:lnTo>
                    <a:pt x="520700" y="2514600"/>
                  </a:lnTo>
                  <a:lnTo>
                    <a:pt x="508000" y="2501900"/>
                  </a:lnTo>
                  <a:lnTo>
                    <a:pt x="520700" y="2489200"/>
                  </a:lnTo>
                  <a:lnTo>
                    <a:pt x="520700" y="2476500"/>
                  </a:lnTo>
                  <a:lnTo>
                    <a:pt x="520700" y="2463800"/>
                  </a:lnTo>
                  <a:lnTo>
                    <a:pt x="508000" y="2451100"/>
                  </a:lnTo>
                  <a:lnTo>
                    <a:pt x="495300" y="2438400"/>
                  </a:lnTo>
                  <a:lnTo>
                    <a:pt x="482600" y="2425700"/>
                  </a:lnTo>
                  <a:lnTo>
                    <a:pt x="469900" y="2413000"/>
                  </a:lnTo>
                  <a:lnTo>
                    <a:pt x="457200" y="2400300"/>
                  </a:lnTo>
                  <a:lnTo>
                    <a:pt x="469900" y="2387600"/>
                  </a:lnTo>
                  <a:lnTo>
                    <a:pt x="457200" y="2374900"/>
                  </a:lnTo>
                  <a:lnTo>
                    <a:pt x="457200" y="2362200"/>
                  </a:lnTo>
                  <a:lnTo>
                    <a:pt x="457200" y="2349500"/>
                  </a:lnTo>
                  <a:lnTo>
                    <a:pt x="457200" y="2336800"/>
                  </a:lnTo>
                  <a:lnTo>
                    <a:pt x="469900" y="2324100"/>
                  </a:lnTo>
                  <a:lnTo>
                    <a:pt x="482600" y="2324100"/>
                  </a:lnTo>
                  <a:lnTo>
                    <a:pt x="495300" y="2336800"/>
                  </a:lnTo>
                  <a:lnTo>
                    <a:pt x="508000" y="2336800"/>
                  </a:lnTo>
                  <a:lnTo>
                    <a:pt x="520700" y="2349500"/>
                  </a:lnTo>
                  <a:lnTo>
                    <a:pt x="533400" y="2362200"/>
                  </a:lnTo>
                  <a:lnTo>
                    <a:pt x="546100" y="2374900"/>
                  </a:lnTo>
                  <a:lnTo>
                    <a:pt x="558800" y="2374900"/>
                  </a:lnTo>
                  <a:lnTo>
                    <a:pt x="571500" y="2362200"/>
                  </a:lnTo>
                  <a:lnTo>
                    <a:pt x="584200" y="2349500"/>
                  </a:lnTo>
                  <a:lnTo>
                    <a:pt x="596900" y="2336800"/>
                  </a:lnTo>
                  <a:lnTo>
                    <a:pt x="609600" y="2349500"/>
                  </a:lnTo>
                  <a:lnTo>
                    <a:pt x="622300" y="2349500"/>
                  </a:lnTo>
                  <a:lnTo>
                    <a:pt x="635000" y="2349500"/>
                  </a:lnTo>
                  <a:lnTo>
                    <a:pt x="647700" y="2362200"/>
                  </a:lnTo>
                  <a:lnTo>
                    <a:pt x="660400" y="2362200"/>
                  </a:lnTo>
                  <a:lnTo>
                    <a:pt x="673100" y="2362200"/>
                  </a:lnTo>
                  <a:lnTo>
                    <a:pt x="685800" y="2349500"/>
                  </a:lnTo>
                  <a:lnTo>
                    <a:pt x="698500" y="2336800"/>
                  </a:lnTo>
                  <a:lnTo>
                    <a:pt x="711200" y="2324100"/>
                  </a:lnTo>
                  <a:lnTo>
                    <a:pt x="723900" y="2324100"/>
                  </a:lnTo>
                  <a:lnTo>
                    <a:pt x="736600" y="2311400"/>
                  </a:lnTo>
                  <a:lnTo>
                    <a:pt x="749300" y="2311400"/>
                  </a:lnTo>
                  <a:lnTo>
                    <a:pt x="762000" y="2311400"/>
                  </a:lnTo>
                  <a:lnTo>
                    <a:pt x="774700" y="2298700"/>
                  </a:lnTo>
                  <a:lnTo>
                    <a:pt x="787400" y="2311400"/>
                  </a:lnTo>
                  <a:lnTo>
                    <a:pt x="800100" y="2298700"/>
                  </a:lnTo>
                  <a:lnTo>
                    <a:pt x="800100" y="2286000"/>
                  </a:lnTo>
                  <a:lnTo>
                    <a:pt x="800100" y="2273300"/>
                  </a:lnTo>
                  <a:lnTo>
                    <a:pt x="800100" y="2260600"/>
                  </a:lnTo>
                  <a:lnTo>
                    <a:pt x="787400" y="2247900"/>
                  </a:lnTo>
                  <a:lnTo>
                    <a:pt x="787400" y="2235200"/>
                  </a:lnTo>
                  <a:lnTo>
                    <a:pt x="774700" y="2222500"/>
                  </a:lnTo>
                  <a:lnTo>
                    <a:pt x="762000" y="2209800"/>
                  </a:lnTo>
                  <a:lnTo>
                    <a:pt x="749300" y="2197100"/>
                  </a:lnTo>
                  <a:lnTo>
                    <a:pt x="736600" y="2184400"/>
                  </a:lnTo>
                  <a:lnTo>
                    <a:pt x="736600" y="2171700"/>
                  </a:lnTo>
                  <a:lnTo>
                    <a:pt x="749300" y="2159000"/>
                  </a:lnTo>
                  <a:lnTo>
                    <a:pt x="762000" y="2171700"/>
                  </a:lnTo>
                  <a:lnTo>
                    <a:pt x="774700" y="2184400"/>
                  </a:lnTo>
                  <a:lnTo>
                    <a:pt x="787400" y="2184400"/>
                  </a:lnTo>
                  <a:lnTo>
                    <a:pt x="800100" y="2184400"/>
                  </a:lnTo>
                  <a:lnTo>
                    <a:pt x="812800" y="2197100"/>
                  </a:lnTo>
                  <a:lnTo>
                    <a:pt x="825500" y="2197100"/>
                  </a:lnTo>
                  <a:lnTo>
                    <a:pt x="838200" y="2209800"/>
                  </a:lnTo>
                  <a:lnTo>
                    <a:pt x="850900" y="2222500"/>
                  </a:lnTo>
                  <a:lnTo>
                    <a:pt x="863600" y="2222500"/>
                  </a:lnTo>
                  <a:lnTo>
                    <a:pt x="876300" y="2222500"/>
                  </a:lnTo>
                  <a:lnTo>
                    <a:pt x="889000" y="2235200"/>
                  </a:lnTo>
                  <a:lnTo>
                    <a:pt x="901700" y="2235200"/>
                  </a:lnTo>
                  <a:lnTo>
                    <a:pt x="914400" y="2235200"/>
                  </a:lnTo>
                  <a:lnTo>
                    <a:pt x="927100" y="2235200"/>
                  </a:lnTo>
                  <a:lnTo>
                    <a:pt x="939800" y="2247900"/>
                  </a:lnTo>
                  <a:lnTo>
                    <a:pt x="952500" y="2260600"/>
                  </a:lnTo>
                  <a:lnTo>
                    <a:pt x="952500" y="2273300"/>
                  </a:lnTo>
                  <a:lnTo>
                    <a:pt x="965200" y="2286000"/>
                  </a:lnTo>
                  <a:lnTo>
                    <a:pt x="977900" y="2298700"/>
                  </a:lnTo>
                  <a:lnTo>
                    <a:pt x="990600" y="2298700"/>
                  </a:lnTo>
                  <a:lnTo>
                    <a:pt x="1003300" y="2298700"/>
                  </a:lnTo>
                  <a:lnTo>
                    <a:pt x="1016000" y="2298700"/>
                  </a:lnTo>
                  <a:lnTo>
                    <a:pt x="1028700" y="2286000"/>
                  </a:lnTo>
                  <a:lnTo>
                    <a:pt x="1041400" y="2273300"/>
                  </a:lnTo>
                  <a:lnTo>
                    <a:pt x="1054100" y="2260600"/>
                  </a:lnTo>
                  <a:lnTo>
                    <a:pt x="1066800" y="2247900"/>
                  </a:lnTo>
                  <a:lnTo>
                    <a:pt x="1054100" y="2235200"/>
                  </a:lnTo>
                  <a:lnTo>
                    <a:pt x="1041400" y="2235200"/>
                  </a:lnTo>
                  <a:lnTo>
                    <a:pt x="1028700" y="2222500"/>
                  </a:lnTo>
                  <a:lnTo>
                    <a:pt x="1028700" y="2209800"/>
                  </a:lnTo>
                  <a:lnTo>
                    <a:pt x="1016000" y="2197100"/>
                  </a:lnTo>
                  <a:lnTo>
                    <a:pt x="1003300" y="2184400"/>
                  </a:lnTo>
                  <a:lnTo>
                    <a:pt x="990600" y="2171700"/>
                  </a:lnTo>
                  <a:lnTo>
                    <a:pt x="990600" y="2159000"/>
                  </a:lnTo>
                  <a:lnTo>
                    <a:pt x="990600" y="2146300"/>
                  </a:lnTo>
                  <a:lnTo>
                    <a:pt x="1003300" y="2133600"/>
                  </a:lnTo>
                  <a:lnTo>
                    <a:pt x="1003300" y="2120900"/>
                  </a:lnTo>
                  <a:lnTo>
                    <a:pt x="1016000" y="2108200"/>
                  </a:lnTo>
                  <a:lnTo>
                    <a:pt x="1016000" y="2095500"/>
                  </a:lnTo>
                  <a:lnTo>
                    <a:pt x="1016000" y="2082800"/>
                  </a:lnTo>
                  <a:lnTo>
                    <a:pt x="1028700" y="2070100"/>
                  </a:lnTo>
                  <a:lnTo>
                    <a:pt x="1028700" y="2057400"/>
                  </a:lnTo>
                  <a:lnTo>
                    <a:pt x="1041400" y="2044700"/>
                  </a:lnTo>
                  <a:lnTo>
                    <a:pt x="1054100" y="2032000"/>
                  </a:lnTo>
                  <a:lnTo>
                    <a:pt x="1066800" y="2019300"/>
                  </a:lnTo>
                  <a:lnTo>
                    <a:pt x="1054100" y="2006600"/>
                  </a:lnTo>
                  <a:lnTo>
                    <a:pt x="1041400" y="2006600"/>
                  </a:lnTo>
                  <a:lnTo>
                    <a:pt x="1028700" y="1993900"/>
                  </a:lnTo>
                  <a:lnTo>
                    <a:pt x="1016000" y="1981200"/>
                  </a:lnTo>
                  <a:lnTo>
                    <a:pt x="1028700" y="1968500"/>
                  </a:lnTo>
                  <a:lnTo>
                    <a:pt x="1016000" y="1955800"/>
                  </a:lnTo>
                  <a:lnTo>
                    <a:pt x="1003300" y="1955800"/>
                  </a:lnTo>
                  <a:lnTo>
                    <a:pt x="990600" y="1943100"/>
                  </a:lnTo>
                  <a:lnTo>
                    <a:pt x="977900" y="1955800"/>
                  </a:lnTo>
                  <a:lnTo>
                    <a:pt x="965200" y="1955800"/>
                  </a:lnTo>
                  <a:lnTo>
                    <a:pt x="952500" y="1943100"/>
                  </a:lnTo>
                  <a:lnTo>
                    <a:pt x="952500" y="1930400"/>
                  </a:lnTo>
                  <a:lnTo>
                    <a:pt x="952500" y="1917700"/>
                  </a:lnTo>
                  <a:lnTo>
                    <a:pt x="952500" y="1905000"/>
                  </a:lnTo>
                  <a:lnTo>
                    <a:pt x="952500" y="1892300"/>
                  </a:lnTo>
                  <a:lnTo>
                    <a:pt x="939800" y="1879600"/>
                  </a:lnTo>
                  <a:lnTo>
                    <a:pt x="952500" y="1866900"/>
                  </a:lnTo>
                  <a:lnTo>
                    <a:pt x="952500" y="1854200"/>
                  </a:lnTo>
                  <a:lnTo>
                    <a:pt x="965200" y="1841500"/>
                  </a:lnTo>
                  <a:lnTo>
                    <a:pt x="977900" y="1828800"/>
                  </a:lnTo>
                  <a:lnTo>
                    <a:pt x="990600" y="1816100"/>
                  </a:lnTo>
                  <a:lnTo>
                    <a:pt x="977900" y="1803400"/>
                  </a:lnTo>
                  <a:lnTo>
                    <a:pt x="965200" y="1803400"/>
                  </a:lnTo>
                  <a:lnTo>
                    <a:pt x="952500" y="1790700"/>
                  </a:lnTo>
                  <a:lnTo>
                    <a:pt x="939800" y="1778000"/>
                  </a:lnTo>
                  <a:lnTo>
                    <a:pt x="939800" y="1765300"/>
                  </a:lnTo>
                  <a:lnTo>
                    <a:pt x="939800" y="1752600"/>
                  </a:lnTo>
                  <a:lnTo>
                    <a:pt x="927100" y="1739900"/>
                  </a:lnTo>
                  <a:lnTo>
                    <a:pt x="927100" y="1727200"/>
                  </a:lnTo>
                  <a:lnTo>
                    <a:pt x="927100" y="1714500"/>
                  </a:lnTo>
                  <a:lnTo>
                    <a:pt x="927100" y="1701800"/>
                  </a:lnTo>
                  <a:lnTo>
                    <a:pt x="927100" y="1689100"/>
                  </a:lnTo>
                  <a:lnTo>
                    <a:pt x="927100" y="1676400"/>
                  </a:lnTo>
                  <a:lnTo>
                    <a:pt x="927100" y="1663700"/>
                  </a:lnTo>
                  <a:lnTo>
                    <a:pt x="927100" y="1651000"/>
                  </a:lnTo>
                  <a:lnTo>
                    <a:pt x="939800" y="1638300"/>
                  </a:lnTo>
                  <a:lnTo>
                    <a:pt x="952500" y="1651000"/>
                  </a:lnTo>
                  <a:lnTo>
                    <a:pt x="965200" y="1663700"/>
                  </a:lnTo>
                  <a:lnTo>
                    <a:pt x="977900" y="1663700"/>
                  </a:lnTo>
                  <a:lnTo>
                    <a:pt x="990600" y="1663700"/>
                  </a:lnTo>
                  <a:lnTo>
                    <a:pt x="1003300" y="1676400"/>
                  </a:lnTo>
                  <a:lnTo>
                    <a:pt x="1016000" y="1663700"/>
                  </a:lnTo>
                  <a:lnTo>
                    <a:pt x="1016000" y="1651000"/>
                  </a:lnTo>
                  <a:lnTo>
                    <a:pt x="1028700" y="1638300"/>
                  </a:lnTo>
                  <a:lnTo>
                    <a:pt x="1041400" y="1625600"/>
                  </a:lnTo>
                  <a:lnTo>
                    <a:pt x="1054100" y="1612900"/>
                  </a:lnTo>
                  <a:lnTo>
                    <a:pt x="1066800" y="1612900"/>
                  </a:lnTo>
                  <a:lnTo>
                    <a:pt x="1079500" y="1612900"/>
                  </a:lnTo>
                  <a:lnTo>
                    <a:pt x="1092200" y="1612900"/>
                  </a:lnTo>
                  <a:lnTo>
                    <a:pt x="1104900" y="1612900"/>
                  </a:lnTo>
                  <a:lnTo>
                    <a:pt x="1117600" y="1600200"/>
                  </a:lnTo>
                  <a:lnTo>
                    <a:pt x="1130300" y="1587500"/>
                  </a:lnTo>
                  <a:lnTo>
                    <a:pt x="1130300" y="1574800"/>
                  </a:lnTo>
                  <a:lnTo>
                    <a:pt x="1130300" y="1562100"/>
                  </a:lnTo>
                  <a:lnTo>
                    <a:pt x="1143000" y="1549400"/>
                  </a:lnTo>
                  <a:lnTo>
                    <a:pt x="1155700" y="1536700"/>
                  </a:lnTo>
                  <a:lnTo>
                    <a:pt x="1168400" y="1524000"/>
                  </a:lnTo>
                  <a:lnTo>
                    <a:pt x="1181100" y="1524000"/>
                  </a:lnTo>
                  <a:lnTo>
                    <a:pt x="1193800" y="1511300"/>
                  </a:lnTo>
                  <a:lnTo>
                    <a:pt x="1206500" y="1511300"/>
                  </a:lnTo>
                  <a:lnTo>
                    <a:pt x="1219200" y="1498600"/>
                  </a:lnTo>
                  <a:lnTo>
                    <a:pt x="1231900" y="1498600"/>
                  </a:lnTo>
                  <a:lnTo>
                    <a:pt x="1244600" y="1485900"/>
                  </a:lnTo>
                  <a:lnTo>
                    <a:pt x="1257300" y="1485900"/>
                  </a:lnTo>
                  <a:lnTo>
                    <a:pt x="1270000" y="1485900"/>
                  </a:lnTo>
                  <a:lnTo>
                    <a:pt x="1282700" y="1473200"/>
                  </a:lnTo>
                  <a:lnTo>
                    <a:pt x="1295400" y="1460500"/>
                  </a:lnTo>
                  <a:lnTo>
                    <a:pt x="1308100" y="1460500"/>
                  </a:lnTo>
                  <a:lnTo>
                    <a:pt x="1320800" y="1460500"/>
                  </a:lnTo>
                  <a:lnTo>
                    <a:pt x="1333500" y="1473200"/>
                  </a:lnTo>
                  <a:lnTo>
                    <a:pt x="1346200" y="1473200"/>
                  </a:lnTo>
                  <a:lnTo>
                    <a:pt x="1358900" y="1473200"/>
                  </a:lnTo>
                  <a:lnTo>
                    <a:pt x="1371600" y="1485900"/>
                  </a:lnTo>
                  <a:lnTo>
                    <a:pt x="1384300" y="1485900"/>
                  </a:lnTo>
                  <a:lnTo>
                    <a:pt x="1397000" y="1498600"/>
                  </a:lnTo>
                  <a:lnTo>
                    <a:pt x="1409700" y="1498600"/>
                  </a:lnTo>
                  <a:lnTo>
                    <a:pt x="1422400" y="1511300"/>
                  </a:lnTo>
                  <a:lnTo>
                    <a:pt x="1435100" y="1498600"/>
                  </a:lnTo>
                  <a:lnTo>
                    <a:pt x="1447800" y="1485900"/>
                  </a:lnTo>
                  <a:lnTo>
                    <a:pt x="1447800" y="1473200"/>
                  </a:lnTo>
                  <a:lnTo>
                    <a:pt x="1447800" y="1460500"/>
                  </a:lnTo>
                  <a:lnTo>
                    <a:pt x="1460500" y="1447800"/>
                  </a:lnTo>
                  <a:lnTo>
                    <a:pt x="1460500" y="1435100"/>
                  </a:lnTo>
                  <a:lnTo>
                    <a:pt x="1460500" y="1422400"/>
                  </a:lnTo>
                  <a:lnTo>
                    <a:pt x="1447800" y="1409700"/>
                  </a:lnTo>
                  <a:lnTo>
                    <a:pt x="1435100" y="1397000"/>
                  </a:lnTo>
                  <a:lnTo>
                    <a:pt x="1422400" y="1384300"/>
                  </a:lnTo>
                  <a:lnTo>
                    <a:pt x="1435100" y="1371600"/>
                  </a:lnTo>
                  <a:lnTo>
                    <a:pt x="1447800" y="1358900"/>
                  </a:lnTo>
                  <a:lnTo>
                    <a:pt x="1460500" y="1346200"/>
                  </a:lnTo>
                  <a:lnTo>
                    <a:pt x="1473200" y="1346200"/>
                  </a:lnTo>
                  <a:lnTo>
                    <a:pt x="1485900" y="1333500"/>
                  </a:lnTo>
                  <a:lnTo>
                    <a:pt x="1498600" y="1320800"/>
                  </a:lnTo>
                  <a:lnTo>
                    <a:pt x="1511300" y="1308100"/>
                  </a:lnTo>
                  <a:lnTo>
                    <a:pt x="1524000" y="1295400"/>
                  </a:lnTo>
                  <a:lnTo>
                    <a:pt x="1536700" y="1295400"/>
                  </a:lnTo>
                  <a:lnTo>
                    <a:pt x="1549400" y="1282700"/>
                  </a:lnTo>
                  <a:lnTo>
                    <a:pt x="1562100" y="1270000"/>
                  </a:lnTo>
                  <a:lnTo>
                    <a:pt x="1574800" y="1257300"/>
                  </a:lnTo>
                  <a:lnTo>
                    <a:pt x="1587500" y="1244600"/>
                  </a:lnTo>
                  <a:lnTo>
                    <a:pt x="1600200" y="1244600"/>
                  </a:lnTo>
                  <a:lnTo>
                    <a:pt x="1612900" y="1231900"/>
                  </a:lnTo>
                  <a:lnTo>
                    <a:pt x="1625600" y="1244600"/>
                  </a:lnTo>
                  <a:lnTo>
                    <a:pt x="1638300" y="1244600"/>
                  </a:lnTo>
                  <a:lnTo>
                    <a:pt x="1651000" y="1257300"/>
                  </a:lnTo>
                  <a:lnTo>
                    <a:pt x="1663700" y="1270000"/>
                  </a:lnTo>
                  <a:lnTo>
                    <a:pt x="1663700" y="1282700"/>
                  </a:lnTo>
                  <a:lnTo>
                    <a:pt x="1651000" y="1295400"/>
                  </a:lnTo>
                  <a:lnTo>
                    <a:pt x="1651000" y="1308100"/>
                  </a:lnTo>
                  <a:lnTo>
                    <a:pt x="1638300" y="1320800"/>
                  </a:lnTo>
                  <a:lnTo>
                    <a:pt x="1638300" y="1333500"/>
                  </a:lnTo>
                  <a:lnTo>
                    <a:pt x="1638300" y="1346200"/>
                  </a:lnTo>
                  <a:lnTo>
                    <a:pt x="1625600" y="1358900"/>
                  </a:lnTo>
                  <a:lnTo>
                    <a:pt x="1638300" y="1371600"/>
                  </a:lnTo>
                  <a:lnTo>
                    <a:pt x="1651000" y="1384300"/>
                  </a:lnTo>
                  <a:lnTo>
                    <a:pt x="1663700" y="1397000"/>
                  </a:lnTo>
                  <a:lnTo>
                    <a:pt x="1676400" y="1397000"/>
                  </a:lnTo>
                  <a:lnTo>
                    <a:pt x="1689100" y="1409700"/>
                  </a:lnTo>
                  <a:lnTo>
                    <a:pt x="1701800" y="1409700"/>
                  </a:lnTo>
                  <a:lnTo>
                    <a:pt x="1714500" y="1422400"/>
                  </a:lnTo>
                  <a:lnTo>
                    <a:pt x="1727200" y="1422400"/>
                  </a:lnTo>
                  <a:lnTo>
                    <a:pt x="1739900" y="1422400"/>
                  </a:lnTo>
                  <a:lnTo>
                    <a:pt x="1752600" y="1435100"/>
                  </a:lnTo>
                  <a:lnTo>
                    <a:pt x="1765300" y="1447800"/>
                  </a:lnTo>
                  <a:lnTo>
                    <a:pt x="1778000" y="1460500"/>
                  </a:lnTo>
                  <a:lnTo>
                    <a:pt x="1790700" y="1473200"/>
                  </a:lnTo>
                  <a:lnTo>
                    <a:pt x="1778000" y="1485900"/>
                  </a:lnTo>
                  <a:lnTo>
                    <a:pt x="1778000" y="1498600"/>
                  </a:lnTo>
                  <a:lnTo>
                    <a:pt x="1790700" y="1511300"/>
                  </a:lnTo>
                  <a:lnTo>
                    <a:pt x="1803400" y="1498600"/>
                  </a:lnTo>
                  <a:lnTo>
                    <a:pt x="1816100" y="1498600"/>
                  </a:lnTo>
                  <a:lnTo>
                    <a:pt x="1828800" y="1498600"/>
                  </a:lnTo>
                  <a:lnTo>
                    <a:pt x="1841500" y="1485900"/>
                  </a:lnTo>
                  <a:lnTo>
                    <a:pt x="1854200" y="1485900"/>
                  </a:lnTo>
                  <a:lnTo>
                    <a:pt x="1866900" y="1473200"/>
                  </a:lnTo>
                  <a:lnTo>
                    <a:pt x="1879600" y="1473200"/>
                  </a:lnTo>
                  <a:lnTo>
                    <a:pt x="1892300" y="1460500"/>
                  </a:lnTo>
                  <a:lnTo>
                    <a:pt x="1905000" y="1473200"/>
                  </a:lnTo>
                  <a:lnTo>
                    <a:pt x="1917700" y="1485900"/>
                  </a:lnTo>
                  <a:lnTo>
                    <a:pt x="1930400" y="1498600"/>
                  </a:lnTo>
                  <a:lnTo>
                    <a:pt x="1943100" y="1485900"/>
                  </a:lnTo>
                  <a:lnTo>
                    <a:pt x="1943100" y="1473200"/>
                  </a:lnTo>
                  <a:lnTo>
                    <a:pt x="1955800" y="1460500"/>
                  </a:lnTo>
                  <a:lnTo>
                    <a:pt x="1955800" y="1447800"/>
                  </a:lnTo>
                  <a:lnTo>
                    <a:pt x="1968500" y="1435100"/>
                  </a:lnTo>
                  <a:lnTo>
                    <a:pt x="1981200" y="1447800"/>
                  </a:lnTo>
                  <a:lnTo>
                    <a:pt x="1993900" y="1460500"/>
                  </a:lnTo>
                  <a:lnTo>
                    <a:pt x="2006600" y="1447800"/>
                  </a:lnTo>
                  <a:lnTo>
                    <a:pt x="2019300" y="1447800"/>
                  </a:lnTo>
                  <a:lnTo>
                    <a:pt x="2032000" y="1435100"/>
                  </a:lnTo>
                  <a:lnTo>
                    <a:pt x="2044700" y="1447800"/>
                  </a:lnTo>
                  <a:lnTo>
                    <a:pt x="2057400" y="1435100"/>
                  </a:lnTo>
                  <a:lnTo>
                    <a:pt x="2057400" y="1422400"/>
                  </a:lnTo>
                  <a:lnTo>
                    <a:pt x="2070100" y="1409700"/>
                  </a:lnTo>
                  <a:lnTo>
                    <a:pt x="2082800" y="1409700"/>
                  </a:lnTo>
                  <a:lnTo>
                    <a:pt x="2095500" y="1409700"/>
                  </a:lnTo>
                  <a:lnTo>
                    <a:pt x="2108200" y="1397000"/>
                  </a:lnTo>
                  <a:lnTo>
                    <a:pt x="2120900" y="1397000"/>
                  </a:lnTo>
                  <a:lnTo>
                    <a:pt x="2133600" y="1397000"/>
                  </a:lnTo>
                  <a:lnTo>
                    <a:pt x="2146300" y="1409700"/>
                  </a:lnTo>
                  <a:lnTo>
                    <a:pt x="2159000" y="1422400"/>
                  </a:lnTo>
                  <a:lnTo>
                    <a:pt x="2159000" y="1435100"/>
                  </a:lnTo>
                  <a:lnTo>
                    <a:pt x="2171700" y="1447800"/>
                  </a:lnTo>
                  <a:lnTo>
                    <a:pt x="2171700" y="1460500"/>
                  </a:lnTo>
                  <a:lnTo>
                    <a:pt x="2171700" y="1473200"/>
                  </a:lnTo>
                  <a:lnTo>
                    <a:pt x="2171700" y="1485900"/>
                  </a:lnTo>
                  <a:lnTo>
                    <a:pt x="2171700" y="1498600"/>
                  </a:lnTo>
                  <a:lnTo>
                    <a:pt x="2184400" y="1511300"/>
                  </a:lnTo>
                  <a:lnTo>
                    <a:pt x="2197100" y="1498600"/>
                  </a:lnTo>
                  <a:lnTo>
                    <a:pt x="2209800" y="1511300"/>
                  </a:lnTo>
                  <a:lnTo>
                    <a:pt x="2222500" y="1498600"/>
                  </a:lnTo>
                  <a:lnTo>
                    <a:pt x="2235200" y="1498600"/>
                  </a:lnTo>
                  <a:lnTo>
                    <a:pt x="2247900" y="1498600"/>
                  </a:lnTo>
                  <a:lnTo>
                    <a:pt x="2260600" y="1485900"/>
                  </a:lnTo>
                  <a:lnTo>
                    <a:pt x="2260600" y="1473200"/>
                  </a:lnTo>
                  <a:lnTo>
                    <a:pt x="2273300" y="1460500"/>
                  </a:lnTo>
                  <a:lnTo>
                    <a:pt x="2286000" y="1447800"/>
                  </a:lnTo>
                  <a:lnTo>
                    <a:pt x="2298700" y="1447800"/>
                  </a:lnTo>
                  <a:lnTo>
                    <a:pt x="2311400" y="1460500"/>
                  </a:lnTo>
                  <a:lnTo>
                    <a:pt x="2324100" y="1447800"/>
                  </a:lnTo>
                  <a:lnTo>
                    <a:pt x="2336800" y="1460500"/>
                  </a:lnTo>
                  <a:lnTo>
                    <a:pt x="2349500" y="1460500"/>
                  </a:lnTo>
                  <a:lnTo>
                    <a:pt x="2362200" y="1460500"/>
                  </a:lnTo>
                  <a:lnTo>
                    <a:pt x="2374900" y="1460500"/>
                  </a:lnTo>
                  <a:lnTo>
                    <a:pt x="2387600" y="1460500"/>
                  </a:lnTo>
                  <a:lnTo>
                    <a:pt x="2400300" y="1473200"/>
                  </a:lnTo>
                  <a:lnTo>
                    <a:pt x="2413000" y="1473200"/>
                  </a:lnTo>
                  <a:lnTo>
                    <a:pt x="2425700" y="1473200"/>
                  </a:lnTo>
                  <a:lnTo>
                    <a:pt x="2438400" y="1473200"/>
                  </a:lnTo>
                  <a:lnTo>
                    <a:pt x="2451100" y="1473200"/>
                  </a:lnTo>
                  <a:lnTo>
                    <a:pt x="2463800" y="1485900"/>
                  </a:lnTo>
                  <a:lnTo>
                    <a:pt x="2476500" y="1498600"/>
                  </a:lnTo>
                  <a:lnTo>
                    <a:pt x="2489200" y="1498600"/>
                  </a:lnTo>
                  <a:lnTo>
                    <a:pt x="2501900" y="1511300"/>
                  </a:lnTo>
                  <a:lnTo>
                    <a:pt x="2514600" y="1511300"/>
                  </a:lnTo>
                  <a:lnTo>
                    <a:pt x="2527300" y="1511300"/>
                  </a:lnTo>
                  <a:lnTo>
                    <a:pt x="2540000" y="1511300"/>
                  </a:lnTo>
                  <a:lnTo>
                    <a:pt x="2552700" y="1511300"/>
                  </a:lnTo>
                  <a:lnTo>
                    <a:pt x="2565400" y="1511300"/>
                  </a:lnTo>
                  <a:lnTo>
                    <a:pt x="2578100" y="1511300"/>
                  </a:lnTo>
                  <a:lnTo>
                    <a:pt x="2590800" y="1511300"/>
                  </a:lnTo>
                  <a:lnTo>
                    <a:pt x="2603500" y="1511300"/>
                  </a:lnTo>
                  <a:lnTo>
                    <a:pt x="2616200" y="1498600"/>
                  </a:lnTo>
                  <a:lnTo>
                    <a:pt x="2628900" y="1498600"/>
                  </a:lnTo>
                  <a:lnTo>
                    <a:pt x="2641600" y="1498600"/>
                  </a:lnTo>
                  <a:lnTo>
                    <a:pt x="2654300" y="1498600"/>
                  </a:lnTo>
                  <a:lnTo>
                    <a:pt x="2667000" y="1498600"/>
                  </a:lnTo>
                  <a:lnTo>
                    <a:pt x="2679700" y="1485900"/>
                  </a:lnTo>
                  <a:lnTo>
                    <a:pt x="2692400" y="1485900"/>
                  </a:lnTo>
                  <a:lnTo>
                    <a:pt x="2705100" y="1473200"/>
                  </a:lnTo>
                  <a:lnTo>
                    <a:pt x="2692400" y="1460500"/>
                  </a:lnTo>
                  <a:lnTo>
                    <a:pt x="2705100" y="1447800"/>
                  </a:lnTo>
                  <a:lnTo>
                    <a:pt x="2692400" y="1435100"/>
                  </a:lnTo>
                  <a:lnTo>
                    <a:pt x="2692400" y="1422400"/>
                  </a:lnTo>
                  <a:lnTo>
                    <a:pt x="2692400" y="1409700"/>
                  </a:lnTo>
                  <a:lnTo>
                    <a:pt x="2692400" y="1397000"/>
                  </a:lnTo>
                  <a:lnTo>
                    <a:pt x="2705100" y="1384300"/>
                  </a:lnTo>
                  <a:lnTo>
                    <a:pt x="2717800" y="1371600"/>
                  </a:lnTo>
                  <a:lnTo>
                    <a:pt x="2730500" y="1371600"/>
                  </a:lnTo>
                  <a:lnTo>
                    <a:pt x="2743200" y="1358900"/>
                  </a:lnTo>
                  <a:lnTo>
                    <a:pt x="2755900" y="1358900"/>
                  </a:lnTo>
                  <a:lnTo>
                    <a:pt x="2768600" y="1346200"/>
                  </a:lnTo>
                  <a:lnTo>
                    <a:pt x="2781300" y="1346200"/>
                  </a:lnTo>
                  <a:lnTo>
                    <a:pt x="2794000" y="1346200"/>
                  </a:lnTo>
                  <a:lnTo>
                    <a:pt x="2806700" y="1346200"/>
                  </a:lnTo>
                  <a:lnTo>
                    <a:pt x="2819400" y="1333500"/>
                  </a:lnTo>
                  <a:lnTo>
                    <a:pt x="2806700" y="1320800"/>
                  </a:lnTo>
                  <a:lnTo>
                    <a:pt x="2819400" y="1308100"/>
                  </a:lnTo>
                  <a:lnTo>
                    <a:pt x="2832100" y="1295400"/>
                  </a:lnTo>
                  <a:lnTo>
                    <a:pt x="2832100" y="1282700"/>
                  </a:lnTo>
                  <a:lnTo>
                    <a:pt x="2844800" y="1270000"/>
                  </a:lnTo>
                  <a:lnTo>
                    <a:pt x="2857500" y="1257300"/>
                  </a:lnTo>
                  <a:lnTo>
                    <a:pt x="2857500" y="1244600"/>
                  </a:lnTo>
                  <a:lnTo>
                    <a:pt x="2870200" y="1231900"/>
                  </a:lnTo>
                  <a:lnTo>
                    <a:pt x="2882900" y="1219200"/>
                  </a:lnTo>
                  <a:lnTo>
                    <a:pt x="2895600" y="1206500"/>
                  </a:lnTo>
                  <a:lnTo>
                    <a:pt x="2895600" y="1193800"/>
                  </a:lnTo>
                  <a:lnTo>
                    <a:pt x="2908300" y="1181100"/>
                  </a:lnTo>
                  <a:lnTo>
                    <a:pt x="2921000" y="1168400"/>
                  </a:lnTo>
                  <a:lnTo>
                    <a:pt x="2921000" y="1155700"/>
                  </a:lnTo>
                  <a:lnTo>
                    <a:pt x="2933700" y="1143000"/>
                  </a:lnTo>
                  <a:lnTo>
                    <a:pt x="2946400" y="1130300"/>
                  </a:lnTo>
                  <a:lnTo>
                    <a:pt x="2959100" y="1117600"/>
                  </a:lnTo>
                  <a:lnTo>
                    <a:pt x="2959100" y="1104900"/>
                  </a:lnTo>
                  <a:lnTo>
                    <a:pt x="2971800" y="1092200"/>
                  </a:lnTo>
                  <a:lnTo>
                    <a:pt x="2984500" y="1079500"/>
                  </a:lnTo>
                  <a:lnTo>
                    <a:pt x="2984500" y="1066800"/>
                  </a:lnTo>
                  <a:lnTo>
                    <a:pt x="2997200" y="1054100"/>
                  </a:lnTo>
                  <a:lnTo>
                    <a:pt x="3009900" y="1066800"/>
                  </a:lnTo>
                  <a:lnTo>
                    <a:pt x="3022600" y="1079500"/>
                  </a:lnTo>
                  <a:lnTo>
                    <a:pt x="3035300" y="1092200"/>
                  </a:lnTo>
                  <a:lnTo>
                    <a:pt x="3048000" y="1104900"/>
                  </a:lnTo>
                  <a:lnTo>
                    <a:pt x="3060700" y="1104900"/>
                  </a:lnTo>
                  <a:lnTo>
                    <a:pt x="3073400" y="1104900"/>
                  </a:lnTo>
                  <a:lnTo>
                    <a:pt x="3086100" y="1104900"/>
                  </a:lnTo>
                  <a:lnTo>
                    <a:pt x="3098800" y="1104900"/>
                  </a:lnTo>
                  <a:lnTo>
                    <a:pt x="3111500" y="1104900"/>
                  </a:lnTo>
                  <a:lnTo>
                    <a:pt x="3124200" y="1104900"/>
                  </a:lnTo>
                  <a:lnTo>
                    <a:pt x="3136900" y="1117600"/>
                  </a:lnTo>
                  <a:lnTo>
                    <a:pt x="3149600" y="1130300"/>
                  </a:lnTo>
                  <a:lnTo>
                    <a:pt x="3162300" y="1143000"/>
                  </a:lnTo>
                  <a:lnTo>
                    <a:pt x="3175000" y="1143000"/>
                  </a:lnTo>
                  <a:lnTo>
                    <a:pt x="3187700" y="1130300"/>
                  </a:lnTo>
                  <a:lnTo>
                    <a:pt x="3200400" y="1117600"/>
                  </a:lnTo>
                  <a:lnTo>
                    <a:pt x="3213100" y="1130300"/>
                  </a:lnTo>
                  <a:lnTo>
                    <a:pt x="3225800" y="1130300"/>
                  </a:lnTo>
                  <a:lnTo>
                    <a:pt x="3238500" y="1143000"/>
                  </a:lnTo>
                  <a:lnTo>
                    <a:pt x="3251200" y="1143000"/>
                  </a:lnTo>
                  <a:lnTo>
                    <a:pt x="3263900" y="1130300"/>
                  </a:lnTo>
                  <a:lnTo>
                    <a:pt x="3276600" y="1117600"/>
                  </a:lnTo>
                  <a:lnTo>
                    <a:pt x="3289300" y="1104900"/>
                  </a:lnTo>
                  <a:lnTo>
                    <a:pt x="3289300" y="1092200"/>
                  </a:lnTo>
                  <a:lnTo>
                    <a:pt x="3302000" y="1079500"/>
                  </a:lnTo>
                  <a:lnTo>
                    <a:pt x="3314700" y="1092200"/>
                  </a:lnTo>
                  <a:lnTo>
                    <a:pt x="3327400" y="1104900"/>
                  </a:lnTo>
                  <a:lnTo>
                    <a:pt x="3327400" y="1117600"/>
                  </a:lnTo>
                  <a:lnTo>
                    <a:pt x="3340100" y="1130300"/>
                  </a:lnTo>
                  <a:lnTo>
                    <a:pt x="3352800" y="1117600"/>
                  </a:lnTo>
                  <a:lnTo>
                    <a:pt x="3352800" y="1104900"/>
                  </a:lnTo>
                  <a:lnTo>
                    <a:pt x="3365500" y="1092200"/>
                  </a:lnTo>
                  <a:lnTo>
                    <a:pt x="3365500" y="1079500"/>
                  </a:lnTo>
                  <a:lnTo>
                    <a:pt x="3365500" y="1066800"/>
                  </a:lnTo>
                  <a:lnTo>
                    <a:pt x="3365500" y="1054100"/>
                  </a:lnTo>
                  <a:lnTo>
                    <a:pt x="3365500" y="1041400"/>
                  </a:lnTo>
                  <a:lnTo>
                    <a:pt x="3365500" y="1028700"/>
                  </a:lnTo>
                  <a:lnTo>
                    <a:pt x="3378200" y="1016000"/>
                  </a:lnTo>
                  <a:lnTo>
                    <a:pt x="3390900" y="1028700"/>
                  </a:lnTo>
                  <a:lnTo>
                    <a:pt x="3403600" y="1028700"/>
                  </a:lnTo>
                  <a:lnTo>
                    <a:pt x="3416300" y="1028700"/>
                  </a:lnTo>
                  <a:lnTo>
                    <a:pt x="3429000" y="1028700"/>
                  </a:lnTo>
                  <a:lnTo>
                    <a:pt x="3441700" y="1028700"/>
                  </a:lnTo>
                  <a:lnTo>
                    <a:pt x="3454400" y="1028700"/>
                  </a:lnTo>
                  <a:lnTo>
                    <a:pt x="3467100" y="1028700"/>
                  </a:lnTo>
                  <a:lnTo>
                    <a:pt x="3479800" y="1028700"/>
                  </a:lnTo>
                  <a:lnTo>
                    <a:pt x="3492500" y="1028700"/>
                  </a:lnTo>
                  <a:lnTo>
                    <a:pt x="3505200" y="1016000"/>
                  </a:lnTo>
                  <a:lnTo>
                    <a:pt x="3505200" y="1003300"/>
                  </a:lnTo>
                  <a:lnTo>
                    <a:pt x="3517900" y="990600"/>
                  </a:lnTo>
                  <a:lnTo>
                    <a:pt x="3517900" y="977900"/>
                  </a:lnTo>
                  <a:lnTo>
                    <a:pt x="3530600" y="965200"/>
                  </a:lnTo>
                  <a:lnTo>
                    <a:pt x="3530600" y="952500"/>
                  </a:lnTo>
                  <a:lnTo>
                    <a:pt x="3543300" y="939800"/>
                  </a:lnTo>
                  <a:lnTo>
                    <a:pt x="3530600" y="927100"/>
                  </a:lnTo>
                  <a:lnTo>
                    <a:pt x="3543300" y="914400"/>
                  </a:lnTo>
                  <a:lnTo>
                    <a:pt x="3543300" y="901700"/>
                  </a:lnTo>
                  <a:lnTo>
                    <a:pt x="3556000" y="889000"/>
                  </a:lnTo>
                  <a:lnTo>
                    <a:pt x="3556000" y="876300"/>
                  </a:lnTo>
                  <a:lnTo>
                    <a:pt x="3556000" y="863600"/>
                  </a:lnTo>
                  <a:lnTo>
                    <a:pt x="3568700" y="850900"/>
                  </a:lnTo>
                  <a:lnTo>
                    <a:pt x="3568700" y="838200"/>
                  </a:lnTo>
                  <a:lnTo>
                    <a:pt x="3581400" y="825500"/>
                  </a:lnTo>
                  <a:lnTo>
                    <a:pt x="3594100" y="812800"/>
                  </a:lnTo>
                  <a:lnTo>
                    <a:pt x="3606800" y="825500"/>
                  </a:lnTo>
                  <a:lnTo>
                    <a:pt x="3619500" y="812800"/>
                  </a:lnTo>
                  <a:lnTo>
                    <a:pt x="3619500" y="800100"/>
                  </a:lnTo>
                  <a:lnTo>
                    <a:pt x="3619500" y="787400"/>
                  </a:lnTo>
                  <a:lnTo>
                    <a:pt x="3632200" y="774700"/>
                  </a:lnTo>
                  <a:lnTo>
                    <a:pt x="3644900" y="774700"/>
                  </a:lnTo>
                  <a:lnTo>
                    <a:pt x="3657600" y="787400"/>
                  </a:lnTo>
                  <a:lnTo>
                    <a:pt x="3670300" y="787400"/>
                  </a:lnTo>
                  <a:lnTo>
                    <a:pt x="3683000" y="787400"/>
                  </a:lnTo>
                  <a:lnTo>
                    <a:pt x="3695700" y="774700"/>
                  </a:lnTo>
                  <a:lnTo>
                    <a:pt x="3708400" y="762000"/>
                  </a:lnTo>
                  <a:lnTo>
                    <a:pt x="3721100" y="762000"/>
                  </a:lnTo>
                  <a:lnTo>
                    <a:pt x="3733800" y="762000"/>
                  </a:lnTo>
                  <a:lnTo>
                    <a:pt x="3746500" y="762000"/>
                  </a:lnTo>
                  <a:lnTo>
                    <a:pt x="3759200" y="762000"/>
                  </a:lnTo>
                  <a:lnTo>
                    <a:pt x="3771900" y="774700"/>
                  </a:lnTo>
                  <a:lnTo>
                    <a:pt x="3784600" y="774700"/>
                  </a:lnTo>
                  <a:lnTo>
                    <a:pt x="3797300" y="787400"/>
                  </a:lnTo>
                  <a:lnTo>
                    <a:pt x="3810000" y="800100"/>
                  </a:lnTo>
                  <a:lnTo>
                    <a:pt x="3822700" y="787400"/>
                  </a:lnTo>
                  <a:lnTo>
                    <a:pt x="3835400" y="800100"/>
                  </a:lnTo>
                  <a:lnTo>
                    <a:pt x="3848100" y="800100"/>
                  </a:lnTo>
                  <a:lnTo>
                    <a:pt x="3860800" y="800100"/>
                  </a:lnTo>
                  <a:lnTo>
                    <a:pt x="3873500" y="800100"/>
                  </a:lnTo>
                  <a:lnTo>
                    <a:pt x="3886200" y="800100"/>
                  </a:lnTo>
                  <a:lnTo>
                    <a:pt x="3898900" y="812800"/>
                  </a:lnTo>
                  <a:lnTo>
                    <a:pt x="3911600" y="825500"/>
                  </a:lnTo>
                  <a:lnTo>
                    <a:pt x="3924300" y="825500"/>
                  </a:lnTo>
                  <a:lnTo>
                    <a:pt x="3937000" y="838200"/>
                  </a:lnTo>
                  <a:lnTo>
                    <a:pt x="3949700" y="850900"/>
                  </a:lnTo>
                  <a:lnTo>
                    <a:pt x="3962400" y="850900"/>
                  </a:lnTo>
                  <a:lnTo>
                    <a:pt x="3975100" y="838200"/>
                  </a:lnTo>
                  <a:lnTo>
                    <a:pt x="3987800" y="825500"/>
                  </a:lnTo>
                  <a:lnTo>
                    <a:pt x="3987800" y="812800"/>
                  </a:lnTo>
                  <a:lnTo>
                    <a:pt x="4000500" y="800100"/>
                  </a:lnTo>
                  <a:lnTo>
                    <a:pt x="4013200" y="787400"/>
                  </a:lnTo>
                  <a:lnTo>
                    <a:pt x="4013200" y="774700"/>
                  </a:lnTo>
                  <a:lnTo>
                    <a:pt x="4025900" y="762000"/>
                  </a:lnTo>
                  <a:lnTo>
                    <a:pt x="4038600" y="749300"/>
                  </a:lnTo>
                  <a:lnTo>
                    <a:pt x="4038600" y="736600"/>
                  </a:lnTo>
                  <a:lnTo>
                    <a:pt x="4038600" y="723900"/>
                  </a:lnTo>
                  <a:lnTo>
                    <a:pt x="4051300" y="711200"/>
                  </a:lnTo>
                  <a:lnTo>
                    <a:pt x="4064000" y="723900"/>
                  </a:lnTo>
                  <a:lnTo>
                    <a:pt x="4076700" y="736600"/>
                  </a:lnTo>
                  <a:lnTo>
                    <a:pt x="4089400" y="736600"/>
                  </a:lnTo>
                  <a:lnTo>
                    <a:pt x="4102100" y="749300"/>
                  </a:lnTo>
                  <a:lnTo>
                    <a:pt x="4114800" y="762000"/>
                  </a:lnTo>
                  <a:lnTo>
                    <a:pt x="4127500" y="749300"/>
                  </a:lnTo>
                  <a:lnTo>
                    <a:pt x="4127500" y="736600"/>
                  </a:lnTo>
                  <a:lnTo>
                    <a:pt x="4127500" y="723900"/>
                  </a:lnTo>
                  <a:lnTo>
                    <a:pt x="4127500" y="711200"/>
                  </a:lnTo>
                  <a:lnTo>
                    <a:pt x="4140200" y="698500"/>
                  </a:lnTo>
                  <a:lnTo>
                    <a:pt x="4152900" y="711200"/>
                  </a:lnTo>
                  <a:lnTo>
                    <a:pt x="4165600" y="723900"/>
                  </a:lnTo>
                  <a:lnTo>
                    <a:pt x="4178300" y="711200"/>
                  </a:lnTo>
                  <a:lnTo>
                    <a:pt x="4178300" y="698500"/>
                  </a:lnTo>
                  <a:lnTo>
                    <a:pt x="4178300" y="685800"/>
                  </a:lnTo>
                  <a:lnTo>
                    <a:pt x="4165600" y="673100"/>
                  </a:lnTo>
                  <a:lnTo>
                    <a:pt x="4152900" y="660400"/>
                  </a:lnTo>
                  <a:lnTo>
                    <a:pt x="4165600" y="647700"/>
                  </a:lnTo>
                  <a:lnTo>
                    <a:pt x="4152900" y="635000"/>
                  </a:lnTo>
                  <a:lnTo>
                    <a:pt x="4152900" y="622300"/>
                  </a:lnTo>
                  <a:lnTo>
                    <a:pt x="4140200" y="609600"/>
                  </a:lnTo>
                  <a:lnTo>
                    <a:pt x="4152900" y="596900"/>
                  </a:lnTo>
                  <a:lnTo>
                    <a:pt x="4165600" y="584200"/>
                  </a:lnTo>
                  <a:lnTo>
                    <a:pt x="4178300" y="571500"/>
                  </a:lnTo>
                  <a:lnTo>
                    <a:pt x="4178300" y="558800"/>
                  </a:lnTo>
                  <a:lnTo>
                    <a:pt x="4178300" y="546100"/>
                  </a:lnTo>
                  <a:lnTo>
                    <a:pt x="4191000" y="533400"/>
                  </a:lnTo>
                  <a:lnTo>
                    <a:pt x="4203700" y="546100"/>
                  </a:lnTo>
                  <a:lnTo>
                    <a:pt x="4216400" y="558800"/>
                  </a:lnTo>
                  <a:lnTo>
                    <a:pt x="4229100" y="558800"/>
                  </a:lnTo>
                  <a:lnTo>
                    <a:pt x="4241800" y="571500"/>
                  </a:lnTo>
                  <a:lnTo>
                    <a:pt x="4254500" y="571500"/>
                  </a:lnTo>
                  <a:lnTo>
                    <a:pt x="4267200" y="571500"/>
                  </a:lnTo>
                  <a:lnTo>
                    <a:pt x="4279900" y="558800"/>
                  </a:lnTo>
                  <a:lnTo>
                    <a:pt x="4292600" y="558800"/>
                  </a:lnTo>
                  <a:lnTo>
                    <a:pt x="4305300" y="558800"/>
                  </a:lnTo>
                  <a:lnTo>
                    <a:pt x="4318000" y="571500"/>
                  </a:lnTo>
                  <a:lnTo>
                    <a:pt x="4330700" y="571500"/>
                  </a:lnTo>
                  <a:lnTo>
                    <a:pt x="4343400" y="584200"/>
                  </a:lnTo>
                  <a:lnTo>
                    <a:pt x="4356100" y="596900"/>
                  </a:lnTo>
                  <a:lnTo>
                    <a:pt x="4368800" y="609600"/>
                  </a:lnTo>
                  <a:lnTo>
                    <a:pt x="4381500" y="609600"/>
                  </a:lnTo>
                  <a:lnTo>
                    <a:pt x="4394200" y="609600"/>
                  </a:lnTo>
                  <a:lnTo>
                    <a:pt x="4406900" y="622300"/>
                  </a:lnTo>
                  <a:lnTo>
                    <a:pt x="4419600" y="622300"/>
                  </a:lnTo>
                  <a:lnTo>
                    <a:pt x="4432300" y="635000"/>
                  </a:lnTo>
                  <a:lnTo>
                    <a:pt x="4445000" y="647700"/>
                  </a:lnTo>
                  <a:lnTo>
                    <a:pt x="4457700" y="660400"/>
                  </a:lnTo>
                  <a:lnTo>
                    <a:pt x="4457700" y="673100"/>
                  </a:lnTo>
                  <a:lnTo>
                    <a:pt x="4470400" y="685800"/>
                  </a:lnTo>
                  <a:lnTo>
                    <a:pt x="4483100" y="673100"/>
                  </a:lnTo>
                  <a:lnTo>
                    <a:pt x="4495800" y="660400"/>
                  </a:lnTo>
                  <a:lnTo>
                    <a:pt x="4508500" y="647700"/>
                  </a:lnTo>
                  <a:lnTo>
                    <a:pt x="4521200" y="647700"/>
                  </a:lnTo>
                  <a:lnTo>
                    <a:pt x="4533900" y="635000"/>
                  </a:lnTo>
                  <a:lnTo>
                    <a:pt x="4546600" y="635000"/>
                  </a:lnTo>
                  <a:lnTo>
                    <a:pt x="4559300" y="622300"/>
                  </a:lnTo>
                  <a:lnTo>
                    <a:pt x="4572000" y="609600"/>
                  </a:lnTo>
                  <a:lnTo>
                    <a:pt x="4572000" y="596900"/>
                  </a:lnTo>
                  <a:lnTo>
                    <a:pt x="4584700" y="584200"/>
                  </a:lnTo>
                  <a:lnTo>
                    <a:pt x="4597400" y="584200"/>
                  </a:lnTo>
                  <a:lnTo>
                    <a:pt x="4610100" y="571500"/>
                  </a:lnTo>
                  <a:lnTo>
                    <a:pt x="4622800" y="571500"/>
                  </a:lnTo>
                  <a:lnTo>
                    <a:pt x="4635500" y="558800"/>
                  </a:lnTo>
                  <a:lnTo>
                    <a:pt x="4648200" y="546100"/>
                  </a:lnTo>
                  <a:lnTo>
                    <a:pt x="4660900" y="546100"/>
                  </a:lnTo>
                  <a:lnTo>
                    <a:pt x="4673600" y="533400"/>
                  </a:lnTo>
                  <a:lnTo>
                    <a:pt x="4686300" y="533400"/>
                  </a:lnTo>
                  <a:lnTo>
                    <a:pt x="4699000" y="520700"/>
                  </a:lnTo>
                  <a:lnTo>
                    <a:pt x="4699000" y="508000"/>
                  </a:lnTo>
                  <a:lnTo>
                    <a:pt x="4699000" y="495300"/>
                  </a:lnTo>
                  <a:lnTo>
                    <a:pt x="4699000" y="482600"/>
                  </a:lnTo>
                  <a:lnTo>
                    <a:pt x="4711700" y="469900"/>
                  </a:lnTo>
                  <a:lnTo>
                    <a:pt x="4724400" y="457200"/>
                  </a:lnTo>
                  <a:lnTo>
                    <a:pt x="4737100" y="444500"/>
                  </a:lnTo>
                  <a:lnTo>
                    <a:pt x="4749800" y="431800"/>
                  </a:lnTo>
                  <a:lnTo>
                    <a:pt x="4762500" y="419100"/>
                  </a:lnTo>
                  <a:lnTo>
                    <a:pt x="4775200" y="419100"/>
                  </a:lnTo>
                  <a:lnTo>
                    <a:pt x="4787900" y="406400"/>
                  </a:lnTo>
                  <a:lnTo>
                    <a:pt x="4800600" y="393700"/>
                  </a:lnTo>
                  <a:lnTo>
                    <a:pt x="4813300" y="381000"/>
                  </a:lnTo>
                  <a:lnTo>
                    <a:pt x="4826000" y="393700"/>
                  </a:lnTo>
                  <a:lnTo>
                    <a:pt x="4838700" y="381000"/>
                  </a:lnTo>
                  <a:lnTo>
                    <a:pt x="4851400" y="368300"/>
                  </a:lnTo>
                  <a:lnTo>
                    <a:pt x="4864100" y="368300"/>
                  </a:lnTo>
                  <a:lnTo>
                    <a:pt x="4876800" y="355600"/>
                  </a:lnTo>
                  <a:lnTo>
                    <a:pt x="4889500" y="342900"/>
                  </a:lnTo>
                  <a:lnTo>
                    <a:pt x="4902200" y="342900"/>
                  </a:lnTo>
                  <a:lnTo>
                    <a:pt x="4914900" y="330200"/>
                  </a:lnTo>
                  <a:lnTo>
                    <a:pt x="4927600" y="330200"/>
                  </a:lnTo>
                  <a:lnTo>
                    <a:pt x="4940300" y="317500"/>
                  </a:lnTo>
                  <a:lnTo>
                    <a:pt x="4953000" y="304800"/>
                  </a:lnTo>
                  <a:lnTo>
                    <a:pt x="4965700" y="304800"/>
                  </a:lnTo>
                  <a:lnTo>
                    <a:pt x="4978400" y="292100"/>
                  </a:lnTo>
                  <a:lnTo>
                    <a:pt x="4991100" y="279400"/>
                  </a:lnTo>
                  <a:lnTo>
                    <a:pt x="5003800" y="279400"/>
                  </a:lnTo>
                  <a:lnTo>
                    <a:pt x="5016500" y="266700"/>
                  </a:lnTo>
                  <a:lnTo>
                    <a:pt x="5029200" y="266700"/>
                  </a:lnTo>
                  <a:lnTo>
                    <a:pt x="5041900" y="279400"/>
                  </a:lnTo>
                  <a:lnTo>
                    <a:pt x="5041900" y="292100"/>
                  </a:lnTo>
                  <a:lnTo>
                    <a:pt x="5041900" y="304800"/>
                  </a:lnTo>
                  <a:lnTo>
                    <a:pt x="5041900" y="317500"/>
                  </a:lnTo>
                  <a:lnTo>
                    <a:pt x="5054600" y="330200"/>
                  </a:lnTo>
                  <a:lnTo>
                    <a:pt x="5067300" y="342900"/>
                  </a:lnTo>
                  <a:lnTo>
                    <a:pt x="5080000" y="330200"/>
                  </a:lnTo>
                  <a:lnTo>
                    <a:pt x="5080000" y="317500"/>
                  </a:lnTo>
                  <a:lnTo>
                    <a:pt x="5080000" y="304800"/>
                  </a:lnTo>
                  <a:lnTo>
                    <a:pt x="5092700" y="292100"/>
                  </a:lnTo>
                  <a:lnTo>
                    <a:pt x="5105400" y="279400"/>
                  </a:lnTo>
                  <a:lnTo>
                    <a:pt x="5118100" y="292100"/>
                  </a:lnTo>
                  <a:lnTo>
                    <a:pt x="5130800" y="292100"/>
                  </a:lnTo>
                  <a:lnTo>
                    <a:pt x="5143500" y="292100"/>
                  </a:lnTo>
                  <a:lnTo>
                    <a:pt x="5156200" y="292100"/>
                  </a:lnTo>
                  <a:lnTo>
                    <a:pt x="5168900" y="292100"/>
                  </a:lnTo>
                  <a:lnTo>
                    <a:pt x="5181600" y="304800"/>
                  </a:lnTo>
                  <a:lnTo>
                    <a:pt x="5194300" y="304800"/>
                  </a:lnTo>
                  <a:lnTo>
                    <a:pt x="5207000" y="304800"/>
                  </a:lnTo>
                  <a:lnTo>
                    <a:pt x="5219700" y="292100"/>
                  </a:lnTo>
                  <a:lnTo>
                    <a:pt x="5232400" y="279400"/>
                  </a:lnTo>
                  <a:lnTo>
                    <a:pt x="5245100" y="266700"/>
                  </a:lnTo>
                  <a:lnTo>
                    <a:pt x="5257800" y="266700"/>
                  </a:lnTo>
                  <a:lnTo>
                    <a:pt x="5270500" y="266700"/>
                  </a:lnTo>
                  <a:lnTo>
                    <a:pt x="5283200" y="266700"/>
                  </a:lnTo>
                  <a:lnTo>
                    <a:pt x="5295900" y="266700"/>
                  </a:lnTo>
                  <a:lnTo>
                    <a:pt x="5308600" y="254000"/>
                  </a:lnTo>
                  <a:lnTo>
                    <a:pt x="5321300" y="254000"/>
                  </a:lnTo>
                  <a:lnTo>
                    <a:pt x="5334000" y="254000"/>
                  </a:lnTo>
                  <a:lnTo>
                    <a:pt x="5346700" y="241300"/>
                  </a:lnTo>
                  <a:lnTo>
                    <a:pt x="5359400" y="241300"/>
                  </a:lnTo>
                  <a:lnTo>
                    <a:pt x="5372100" y="241300"/>
                  </a:lnTo>
                  <a:lnTo>
                    <a:pt x="5384800" y="228600"/>
                  </a:lnTo>
                  <a:lnTo>
                    <a:pt x="5397500" y="228600"/>
                  </a:lnTo>
                  <a:lnTo>
                    <a:pt x="5410200" y="215900"/>
                  </a:lnTo>
                  <a:lnTo>
                    <a:pt x="5410200" y="203200"/>
                  </a:lnTo>
                  <a:lnTo>
                    <a:pt x="5397500" y="190500"/>
                  </a:lnTo>
                  <a:lnTo>
                    <a:pt x="5384800" y="177800"/>
                  </a:lnTo>
                  <a:lnTo>
                    <a:pt x="5372100" y="165100"/>
                  </a:lnTo>
                  <a:lnTo>
                    <a:pt x="5384800" y="152400"/>
                  </a:lnTo>
                  <a:lnTo>
                    <a:pt x="5397500" y="152400"/>
                  </a:lnTo>
                  <a:lnTo>
                    <a:pt x="5410200" y="152400"/>
                  </a:lnTo>
                  <a:lnTo>
                    <a:pt x="5422900" y="139700"/>
                  </a:lnTo>
                  <a:lnTo>
                    <a:pt x="5410200" y="127000"/>
                  </a:lnTo>
                  <a:lnTo>
                    <a:pt x="5422900" y="114300"/>
                  </a:lnTo>
                  <a:lnTo>
                    <a:pt x="5435600" y="101600"/>
                  </a:lnTo>
                  <a:lnTo>
                    <a:pt x="5448300" y="101600"/>
                  </a:lnTo>
                  <a:lnTo>
                    <a:pt x="5461000" y="88900"/>
                  </a:lnTo>
                  <a:lnTo>
                    <a:pt x="5473700" y="88900"/>
                  </a:lnTo>
                  <a:lnTo>
                    <a:pt x="5486400" y="76200"/>
                  </a:lnTo>
                  <a:lnTo>
                    <a:pt x="5499100" y="76200"/>
                  </a:lnTo>
                  <a:lnTo>
                    <a:pt x="5511800" y="76200"/>
                  </a:lnTo>
                  <a:lnTo>
                    <a:pt x="5524500" y="63500"/>
                  </a:lnTo>
                  <a:lnTo>
                    <a:pt x="5537200" y="63500"/>
                  </a:lnTo>
                  <a:lnTo>
                    <a:pt x="5549900" y="50800"/>
                  </a:lnTo>
                  <a:lnTo>
                    <a:pt x="5562600" y="50800"/>
                  </a:lnTo>
                  <a:lnTo>
                    <a:pt x="5575300" y="50800"/>
                  </a:lnTo>
                  <a:lnTo>
                    <a:pt x="5588000" y="50800"/>
                  </a:lnTo>
                  <a:lnTo>
                    <a:pt x="5600700" y="38100"/>
                  </a:lnTo>
                  <a:lnTo>
                    <a:pt x="5613400" y="38100"/>
                  </a:lnTo>
                  <a:lnTo>
                    <a:pt x="5626100" y="38100"/>
                  </a:lnTo>
                  <a:lnTo>
                    <a:pt x="5638800" y="38100"/>
                  </a:lnTo>
                  <a:lnTo>
                    <a:pt x="5651500" y="25400"/>
                  </a:lnTo>
                  <a:lnTo>
                    <a:pt x="5664200" y="25400"/>
                  </a:lnTo>
                  <a:lnTo>
                    <a:pt x="5676900" y="12700"/>
                  </a:lnTo>
                  <a:lnTo>
                    <a:pt x="5689600" y="25400"/>
                  </a:lnTo>
                  <a:lnTo>
                    <a:pt x="5702300" y="12700"/>
                  </a:lnTo>
                  <a:lnTo>
                    <a:pt x="5715000" y="12700"/>
                  </a:lnTo>
                  <a:lnTo>
                    <a:pt x="5727700" y="12700"/>
                  </a:lnTo>
                  <a:lnTo>
                    <a:pt x="5740400" y="12700"/>
                  </a:lnTo>
                  <a:lnTo>
                    <a:pt x="5753100" y="0"/>
                  </a:lnTo>
                  <a:lnTo>
                    <a:pt x="5765800" y="0"/>
                  </a:lnTo>
                  <a:lnTo>
                    <a:pt x="5778500" y="12700"/>
                  </a:lnTo>
                  <a:lnTo>
                    <a:pt x="5791200" y="12700"/>
                  </a:lnTo>
                  <a:lnTo>
                    <a:pt x="5803900" y="12700"/>
                  </a:lnTo>
                  <a:lnTo>
                    <a:pt x="5816600" y="25400"/>
                  </a:lnTo>
                  <a:lnTo>
                    <a:pt x="5829300" y="38100"/>
                  </a:lnTo>
                  <a:lnTo>
                    <a:pt x="5816600" y="50800"/>
                  </a:lnTo>
                  <a:lnTo>
                    <a:pt x="5829300" y="63500"/>
                  </a:lnTo>
                  <a:lnTo>
                    <a:pt x="5842000" y="76200"/>
                  </a:lnTo>
                  <a:lnTo>
                    <a:pt x="5854700" y="88900"/>
                  </a:lnTo>
                  <a:lnTo>
                    <a:pt x="5842000" y="101600"/>
                  </a:lnTo>
                  <a:lnTo>
                    <a:pt x="5829300" y="101600"/>
                  </a:lnTo>
                  <a:lnTo>
                    <a:pt x="5816600" y="114300"/>
                  </a:lnTo>
                  <a:lnTo>
                    <a:pt x="5829300" y="127000"/>
                  </a:lnTo>
                  <a:lnTo>
                    <a:pt x="5842000" y="139700"/>
                  </a:lnTo>
                  <a:lnTo>
                    <a:pt x="5842000" y="152400"/>
                  </a:lnTo>
                  <a:lnTo>
                    <a:pt x="5842000" y="165100"/>
                  </a:lnTo>
                  <a:lnTo>
                    <a:pt x="5842000" y="177800"/>
                  </a:lnTo>
                  <a:lnTo>
                    <a:pt x="5842000" y="190500"/>
                  </a:lnTo>
                  <a:lnTo>
                    <a:pt x="5842000" y="203200"/>
                  </a:lnTo>
                  <a:lnTo>
                    <a:pt x="5842000" y="215900"/>
                  </a:lnTo>
                  <a:lnTo>
                    <a:pt x="5854700" y="228600"/>
                  </a:lnTo>
                  <a:lnTo>
                    <a:pt x="5867400" y="241300"/>
                  </a:lnTo>
                  <a:lnTo>
                    <a:pt x="5867400" y="254000"/>
                  </a:lnTo>
                  <a:lnTo>
                    <a:pt x="5880100" y="266700"/>
                  </a:lnTo>
                  <a:lnTo>
                    <a:pt x="5892800" y="279400"/>
                  </a:lnTo>
                  <a:lnTo>
                    <a:pt x="5905500" y="292100"/>
                  </a:lnTo>
                  <a:lnTo>
                    <a:pt x="5905500" y="304800"/>
                  </a:lnTo>
                  <a:lnTo>
                    <a:pt x="5905500" y="317500"/>
                  </a:lnTo>
                  <a:lnTo>
                    <a:pt x="5918200" y="330200"/>
                  </a:lnTo>
                  <a:lnTo>
                    <a:pt x="5918200" y="342900"/>
                  </a:lnTo>
                  <a:lnTo>
                    <a:pt x="5930900" y="355600"/>
                  </a:lnTo>
                  <a:lnTo>
                    <a:pt x="5943600" y="368300"/>
                  </a:lnTo>
                  <a:lnTo>
                    <a:pt x="5956300" y="381000"/>
                  </a:lnTo>
                  <a:lnTo>
                    <a:pt x="5969000" y="393700"/>
                  </a:lnTo>
                  <a:lnTo>
                    <a:pt x="5981700" y="406400"/>
                  </a:lnTo>
                  <a:lnTo>
                    <a:pt x="5981700" y="419100"/>
                  </a:lnTo>
                  <a:lnTo>
                    <a:pt x="5981700" y="431800"/>
                  </a:lnTo>
                  <a:lnTo>
                    <a:pt x="5981700" y="444500"/>
                  </a:lnTo>
                  <a:lnTo>
                    <a:pt x="5981700" y="457200"/>
                  </a:lnTo>
                  <a:lnTo>
                    <a:pt x="5994400" y="469900"/>
                  </a:lnTo>
                  <a:lnTo>
                    <a:pt x="6007100" y="469900"/>
                  </a:lnTo>
                  <a:lnTo>
                    <a:pt x="6019800" y="482600"/>
                  </a:lnTo>
                  <a:lnTo>
                    <a:pt x="6032500" y="482600"/>
                  </a:lnTo>
                  <a:lnTo>
                    <a:pt x="6045200" y="495300"/>
                  </a:lnTo>
                  <a:lnTo>
                    <a:pt x="6032500" y="508000"/>
                  </a:lnTo>
                  <a:lnTo>
                    <a:pt x="6019800" y="520700"/>
                  </a:lnTo>
                  <a:lnTo>
                    <a:pt x="6007100" y="533400"/>
                  </a:lnTo>
                  <a:lnTo>
                    <a:pt x="5994400" y="533400"/>
                  </a:lnTo>
                  <a:lnTo>
                    <a:pt x="5981700" y="546100"/>
                  </a:lnTo>
                  <a:lnTo>
                    <a:pt x="5994400" y="558800"/>
                  </a:lnTo>
                  <a:lnTo>
                    <a:pt x="5994400" y="571500"/>
                  </a:lnTo>
                  <a:lnTo>
                    <a:pt x="6007100" y="584200"/>
                  </a:lnTo>
                  <a:lnTo>
                    <a:pt x="6019800" y="596900"/>
                  </a:lnTo>
                  <a:lnTo>
                    <a:pt x="6019800" y="609600"/>
                  </a:lnTo>
                  <a:lnTo>
                    <a:pt x="6007100" y="622300"/>
                  </a:lnTo>
                  <a:lnTo>
                    <a:pt x="5994400" y="622300"/>
                  </a:lnTo>
                  <a:lnTo>
                    <a:pt x="5981700" y="635000"/>
                  </a:lnTo>
                  <a:lnTo>
                    <a:pt x="5994400" y="647700"/>
                  </a:lnTo>
                  <a:lnTo>
                    <a:pt x="6007100" y="647700"/>
                  </a:lnTo>
                  <a:lnTo>
                    <a:pt x="6019800" y="647700"/>
                  </a:lnTo>
                  <a:lnTo>
                    <a:pt x="6032500" y="647700"/>
                  </a:lnTo>
                  <a:lnTo>
                    <a:pt x="6045200" y="635000"/>
                  </a:lnTo>
                  <a:lnTo>
                    <a:pt x="6057900" y="622300"/>
                  </a:lnTo>
                  <a:lnTo>
                    <a:pt x="6070600" y="635000"/>
                  </a:lnTo>
                  <a:lnTo>
                    <a:pt x="6083300" y="647700"/>
                  </a:lnTo>
                  <a:lnTo>
                    <a:pt x="6096000" y="660400"/>
                  </a:lnTo>
                  <a:lnTo>
                    <a:pt x="6108700" y="673100"/>
                  </a:lnTo>
                  <a:lnTo>
                    <a:pt x="6121400" y="685800"/>
                  </a:lnTo>
                  <a:lnTo>
                    <a:pt x="6134100" y="685800"/>
                  </a:lnTo>
                  <a:lnTo>
                    <a:pt x="6146800" y="698500"/>
                  </a:lnTo>
                  <a:lnTo>
                    <a:pt x="6159500" y="698500"/>
                  </a:lnTo>
                  <a:lnTo>
                    <a:pt x="6172200" y="711200"/>
                  </a:lnTo>
                  <a:lnTo>
                    <a:pt x="6159500" y="723900"/>
                  </a:lnTo>
                  <a:lnTo>
                    <a:pt x="6146800" y="723900"/>
                  </a:lnTo>
                  <a:lnTo>
                    <a:pt x="6134100" y="723900"/>
                  </a:lnTo>
                  <a:lnTo>
                    <a:pt x="6121400" y="723900"/>
                  </a:lnTo>
                  <a:lnTo>
                    <a:pt x="6108700" y="736600"/>
                  </a:lnTo>
                  <a:lnTo>
                    <a:pt x="6096000" y="723900"/>
                  </a:lnTo>
                  <a:lnTo>
                    <a:pt x="6096000" y="711200"/>
                  </a:lnTo>
                  <a:lnTo>
                    <a:pt x="6083300" y="698500"/>
                  </a:lnTo>
                  <a:lnTo>
                    <a:pt x="6070600" y="698500"/>
                  </a:lnTo>
                  <a:lnTo>
                    <a:pt x="6057900" y="698500"/>
                  </a:lnTo>
                  <a:lnTo>
                    <a:pt x="6045200" y="698500"/>
                  </a:lnTo>
                  <a:lnTo>
                    <a:pt x="6032500" y="698500"/>
                  </a:lnTo>
                  <a:lnTo>
                    <a:pt x="6019800" y="698500"/>
                  </a:lnTo>
                  <a:lnTo>
                    <a:pt x="6007100" y="685800"/>
                  </a:lnTo>
                  <a:lnTo>
                    <a:pt x="5994400" y="698500"/>
                  </a:lnTo>
                  <a:lnTo>
                    <a:pt x="5994400" y="711200"/>
                  </a:lnTo>
                  <a:lnTo>
                    <a:pt x="5994400" y="723900"/>
                  </a:lnTo>
                  <a:lnTo>
                    <a:pt x="5994400" y="736600"/>
                  </a:lnTo>
                  <a:lnTo>
                    <a:pt x="5994400" y="749300"/>
                  </a:lnTo>
                  <a:lnTo>
                    <a:pt x="5981700" y="762000"/>
                  </a:lnTo>
                  <a:lnTo>
                    <a:pt x="5994400" y="774700"/>
                  </a:lnTo>
                  <a:lnTo>
                    <a:pt x="5994400" y="787400"/>
                  </a:lnTo>
                  <a:lnTo>
                    <a:pt x="5994400" y="800100"/>
                  </a:lnTo>
                  <a:lnTo>
                    <a:pt x="6007100" y="812800"/>
                  </a:lnTo>
                  <a:lnTo>
                    <a:pt x="6007100" y="825500"/>
                  </a:lnTo>
                  <a:lnTo>
                    <a:pt x="6019800" y="838200"/>
                  </a:lnTo>
                  <a:lnTo>
                    <a:pt x="6019800" y="850900"/>
                  </a:lnTo>
                  <a:lnTo>
                    <a:pt x="6019800" y="863600"/>
                  </a:lnTo>
                  <a:lnTo>
                    <a:pt x="6019800" y="876300"/>
                  </a:lnTo>
                  <a:lnTo>
                    <a:pt x="6019800" y="889000"/>
                  </a:lnTo>
                  <a:lnTo>
                    <a:pt x="6007100" y="901700"/>
                  </a:lnTo>
                  <a:lnTo>
                    <a:pt x="5994400" y="889000"/>
                  </a:lnTo>
                  <a:lnTo>
                    <a:pt x="5981700" y="889000"/>
                  </a:lnTo>
                  <a:lnTo>
                    <a:pt x="5969000" y="889000"/>
                  </a:lnTo>
                  <a:lnTo>
                    <a:pt x="5956300" y="889000"/>
                  </a:lnTo>
                  <a:lnTo>
                    <a:pt x="5943600" y="901700"/>
                  </a:lnTo>
                  <a:lnTo>
                    <a:pt x="5956300" y="914400"/>
                  </a:lnTo>
                  <a:lnTo>
                    <a:pt x="5956300" y="927100"/>
                  </a:lnTo>
                  <a:lnTo>
                    <a:pt x="5956300" y="939800"/>
                  </a:lnTo>
                  <a:lnTo>
                    <a:pt x="5969000" y="952500"/>
                  </a:lnTo>
                  <a:lnTo>
                    <a:pt x="5981700" y="965200"/>
                  </a:lnTo>
                  <a:lnTo>
                    <a:pt x="5994400" y="977900"/>
                  </a:lnTo>
                  <a:lnTo>
                    <a:pt x="6007100" y="965200"/>
                  </a:lnTo>
                  <a:lnTo>
                    <a:pt x="6019800" y="977900"/>
                  </a:lnTo>
                  <a:lnTo>
                    <a:pt x="6032500" y="990600"/>
                  </a:lnTo>
                  <a:lnTo>
                    <a:pt x="6032500" y="1003300"/>
                  </a:lnTo>
                  <a:lnTo>
                    <a:pt x="6032500" y="1016000"/>
                  </a:lnTo>
                  <a:lnTo>
                    <a:pt x="6045200" y="1028700"/>
                  </a:lnTo>
                  <a:lnTo>
                    <a:pt x="6045200" y="1041400"/>
                  </a:lnTo>
                  <a:lnTo>
                    <a:pt x="6045200" y="1054100"/>
                  </a:lnTo>
                  <a:lnTo>
                    <a:pt x="6057900" y="1066800"/>
                  </a:lnTo>
                  <a:lnTo>
                    <a:pt x="6057900" y="1079500"/>
                  </a:lnTo>
                  <a:lnTo>
                    <a:pt x="6057900" y="1092200"/>
                  </a:lnTo>
                  <a:lnTo>
                    <a:pt x="6070600" y="1104900"/>
                  </a:lnTo>
                  <a:lnTo>
                    <a:pt x="6083300" y="1117600"/>
                  </a:lnTo>
                  <a:lnTo>
                    <a:pt x="6096000" y="1130300"/>
                  </a:lnTo>
                  <a:lnTo>
                    <a:pt x="6083300" y="1143000"/>
                  </a:lnTo>
                  <a:lnTo>
                    <a:pt x="6070600" y="1155700"/>
                  </a:lnTo>
                  <a:lnTo>
                    <a:pt x="6057900" y="1155700"/>
                  </a:lnTo>
                  <a:lnTo>
                    <a:pt x="6045200" y="1168400"/>
                  </a:lnTo>
                  <a:lnTo>
                    <a:pt x="6057900" y="1181100"/>
                  </a:lnTo>
                  <a:lnTo>
                    <a:pt x="6070600" y="1193800"/>
                  </a:lnTo>
                  <a:lnTo>
                    <a:pt x="6070600" y="1206500"/>
                  </a:lnTo>
                  <a:lnTo>
                    <a:pt x="6070600" y="1219200"/>
                  </a:lnTo>
                  <a:lnTo>
                    <a:pt x="6070600" y="1231900"/>
                  </a:lnTo>
                  <a:lnTo>
                    <a:pt x="6070600" y="1244600"/>
                  </a:lnTo>
                  <a:lnTo>
                    <a:pt x="6070600" y="1257300"/>
                  </a:lnTo>
                  <a:lnTo>
                    <a:pt x="6083300" y="1270000"/>
                  </a:lnTo>
                  <a:lnTo>
                    <a:pt x="6096000" y="1282700"/>
                  </a:lnTo>
                  <a:lnTo>
                    <a:pt x="6096000" y="1295400"/>
                  </a:lnTo>
                  <a:lnTo>
                    <a:pt x="6096000" y="1308100"/>
                  </a:lnTo>
                  <a:lnTo>
                    <a:pt x="6096000" y="1320800"/>
                  </a:lnTo>
                  <a:lnTo>
                    <a:pt x="6096000" y="1333500"/>
                  </a:lnTo>
                  <a:lnTo>
                    <a:pt x="6108700" y="1346200"/>
                  </a:lnTo>
                  <a:lnTo>
                    <a:pt x="6121400" y="1358900"/>
                  </a:lnTo>
                  <a:lnTo>
                    <a:pt x="6134100" y="1371600"/>
                  </a:lnTo>
                  <a:lnTo>
                    <a:pt x="6146800" y="1384300"/>
                  </a:lnTo>
                  <a:lnTo>
                    <a:pt x="6134100" y="1397000"/>
                  </a:lnTo>
                  <a:lnTo>
                    <a:pt x="6121400" y="1397000"/>
                  </a:lnTo>
                  <a:lnTo>
                    <a:pt x="6108700" y="1397000"/>
                  </a:lnTo>
                  <a:lnTo>
                    <a:pt x="6096000" y="1409700"/>
                  </a:lnTo>
                  <a:lnTo>
                    <a:pt x="6108700" y="1422400"/>
                  </a:lnTo>
                  <a:lnTo>
                    <a:pt x="6096000" y="1435100"/>
                  </a:lnTo>
                  <a:lnTo>
                    <a:pt x="6108700" y="1447800"/>
                  </a:lnTo>
                  <a:lnTo>
                    <a:pt x="6108700" y="1460500"/>
                  </a:lnTo>
                  <a:lnTo>
                    <a:pt x="6121400" y="1473200"/>
                  </a:lnTo>
                  <a:lnTo>
                    <a:pt x="6134100" y="1485900"/>
                  </a:lnTo>
                  <a:lnTo>
                    <a:pt x="6134100" y="1498600"/>
                  </a:lnTo>
                  <a:lnTo>
                    <a:pt x="6146800" y="1511300"/>
                  </a:lnTo>
                  <a:lnTo>
                    <a:pt x="6159500" y="1524000"/>
                  </a:lnTo>
                  <a:lnTo>
                    <a:pt x="6172200" y="1536700"/>
                  </a:lnTo>
                  <a:lnTo>
                    <a:pt x="6184900" y="1549400"/>
                  </a:lnTo>
                  <a:lnTo>
                    <a:pt x="6197600" y="1562100"/>
                  </a:lnTo>
                  <a:lnTo>
                    <a:pt x="6210300" y="1562100"/>
                  </a:lnTo>
                  <a:lnTo>
                    <a:pt x="6223000" y="1562100"/>
                  </a:lnTo>
                  <a:lnTo>
                    <a:pt x="6235700" y="1549400"/>
                  </a:lnTo>
                  <a:lnTo>
                    <a:pt x="6248400" y="1549400"/>
                  </a:lnTo>
                  <a:lnTo>
                    <a:pt x="6261100" y="1549400"/>
                  </a:lnTo>
                  <a:lnTo>
                    <a:pt x="6273800" y="1549400"/>
                  </a:lnTo>
                  <a:lnTo>
                    <a:pt x="6286500" y="1549400"/>
                  </a:lnTo>
                  <a:lnTo>
                    <a:pt x="6299200" y="1562100"/>
                  </a:lnTo>
                  <a:lnTo>
                    <a:pt x="6311900" y="1549400"/>
                  </a:lnTo>
                  <a:lnTo>
                    <a:pt x="6324600" y="1549400"/>
                  </a:lnTo>
                  <a:lnTo>
                    <a:pt x="6337300" y="1549400"/>
                  </a:lnTo>
                  <a:lnTo>
                    <a:pt x="6350000" y="1549400"/>
                  </a:lnTo>
                  <a:lnTo>
                    <a:pt x="6362700" y="1549400"/>
                  </a:lnTo>
                  <a:lnTo>
                    <a:pt x="6375400" y="1549400"/>
                  </a:lnTo>
                  <a:lnTo>
                    <a:pt x="6388100" y="1536700"/>
                  </a:lnTo>
                  <a:lnTo>
                    <a:pt x="6400800" y="1536700"/>
                  </a:lnTo>
                  <a:lnTo>
                    <a:pt x="6413500" y="1536700"/>
                  </a:lnTo>
                  <a:lnTo>
                    <a:pt x="6426200" y="1536700"/>
                  </a:lnTo>
                  <a:lnTo>
                    <a:pt x="6438900" y="1549400"/>
                  </a:lnTo>
                  <a:lnTo>
                    <a:pt x="6451600" y="1562100"/>
                  </a:lnTo>
                  <a:lnTo>
                    <a:pt x="6451600" y="1574800"/>
                  </a:lnTo>
                  <a:lnTo>
                    <a:pt x="6464300" y="1587500"/>
                  </a:lnTo>
                  <a:lnTo>
                    <a:pt x="6451600" y="1600200"/>
                  </a:lnTo>
                  <a:lnTo>
                    <a:pt x="6464300" y="1612900"/>
                  </a:lnTo>
                  <a:lnTo>
                    <a:pt x="6477000" y="1625600"/>
                  </a:lnTo>
                  <a:lnTo>
                    <a:pt x="6489700" y="1638300"/>
                  </a:lnTo>
                  <a:lnTo>
                    <a:pt x="6502400" y="1651000"/>
                  </a:lnTo>
                  <a:lnTo>
                    <a:pt x="6515100" y="1663700"/>
                  </a:lnTo>
                  <a:lnTo>
                    <a:pt x="6527800" y="1676400"/>
                  </a:lnTo>
                  <a:lnTo>
                    <a:pt x="6540500" y="1689100"/>
                  </a:lnTo>
                  <a:lnTo>
                    <a:pt x="6540500" y="1701800"/>
                  </a:lnTo>
                  <a:lnTo>
                    <a:pt x="6553200" y="1714500"/>
                  </a:lnTo>
                  <a:lnTo>
                    <a:pt x="6565900" y="1714500"/>
                  </a:lnTo>
                  <a:lnTo>
                    <a:pt x="6578600" y="1714500"/>
                  </a:lnTo>
                  <a:lnTo>
                    <a:pt x="6591300" y="1714500"/>
                  </a:lnTo>
                  <a:lnTo>
                    <a:pt x="6604000" y="1714500"/>
                  </a:lnTo>
                  <a:lnTo>
                    <a:pt x="6616700" y="1727200"/>
                  </a:lnTo>
                  <a:lnTo>
                    <a:pt x="6629400" y="1727200"/>
                  </a:lnTo>
                  <a:lnTo>
                    <a:pt x="6642100" y="1714500"/>
                  </a:lnTo>
                  <a:lnTo>
                    <a:pt x="6654800" y="1701800"/>
                  </a:lnTo>
                  <a:lnTo>
                    <a:pt x="6667500" y="1701800"/>
                  </a:lnTo>
                  <a:lnTo>
                    <a:pt x="6680200" y="1689100"/>
                  </a:lnTo>
                  <a:lnTo>
                    <a:pt x="6692900" y="1676400"/>
                  </a:lnTo>
                  <a:lnTo>
                    <a:pt x="6692900" y="1663700"/>
                  </a:lnTo>
                  <a:lnTo>
                    <a:pt x="6705600" y="1651000"/>
                  </a:lnTo>
                  <a:lnTo>
                    <a:pt x="6718300" y="1651000"/>
                  </a:lnTo>
                  <a:lnTo>
                    <a:pt x="6731000" y="1663700"/>
                  </a:lnTo>
                  <a:lnTo>
                    <a:pt x="6743700" y="1676400"/>
                  </a:lnTo>
                  <a:lnTo>
                    <a:pt x="6731000" y="1689100"/>
                  </a:lnTo>
                  <a:lnTo>
                    <a:pt x="6731000" y="1701800"/>
                  </a:lnTo>
                  <a:lnTo>
                    <a:pt x="6718300" y="1714500"/>
                  </a:lnTo>
                  <a:lnTo>
                    <a:pt x="6718300" y="1727200"/>
                  </a:lnTo>
                  <a:lnTo>
                    <a:pt x="6705600" y="1739900"/>
                  </a:lnTo>
                  <a:lnTo>
                    <a:pt x="6705600" y="1752600"/>
                  </a:lnTo>
                  <a:lnTo>
                    <a:pt x="6692900" y="1765300"/>
                  </a:lnTo>
                  <a:lnTo>
                    <a:pt x="6705600" y="1778000"/>
                  </a:lnTo>
                  <a:lnTo>
                    <a:pt x="6718300" y="1778000"/>
                  </a:lnTo>
                  <a:lnTo>
                    <a:pt x="6731000" y="1778000"/>
                  </a:lnTo>
                  <a:lnTo>
                    <a:pt x="6743700" y="1790700"/>
                  </a:lnTo>
                  <a:lnTo>
                    <a:pt x="6731000" y="1803400"/>
                  </a:lnTo>
                  <a:lnTo>
                    <a:pt x="6718300" y="1803400"/>
                  </a:lnTo>
                  <a:lnTo>
                    <a:pt x="6705600" y="1803400"/>
                  </a:lnTo>
                  <a:lnTo>
                    <a:pt x="6692900" y="1803400"/>
                  </a:lnTo>
                  <a:lnTo>
                    <a:pt x="6680200" y="1803400"/>
                  </a:lnTo>
                  <a:lnTo>
                    <a:pt x="6667500" y="1803400"/>
                  </a:lnTo>
                  <a:lnTo>
                    <a:pt x="6654800" y="1790700"/>
                  </a:lnTo>
                  <a:lnTo>
                    <a:pt x="6642100" y="1790700"/>
                  </a:lnTo>
                  <a:lnTo>
                    <a:pt x="6629400" y="1803400"/>
                  </a:lnTo>
                  <a:lnTo>
                    <a:pt x="6629400" y="1816100"/>
                  </a:lnTo>
                  <a:lnTo>
                    <a:pt x="6629400" y="1828800"/>
                  </a:lnTo>
                  <a:lnTo>
                    <a:pt x="6629400" y="1841500"/>
                  </a:lnTo>
                  <a:lnTo>
                    <a:pt x="6629400" y="1854200"/>
                  </a:lnTo>
                  <a:lnTo>
                    <a:pt x="6616700" y="1866900"/>
                  </a:lnTo>
                  <a:lnTo>
                    <a:pt x="6604000" y="1879600"/>
                  </a:lnTo>
                  <a:lnTo>
                    <a:pt x="6616700" y="1892300"/>
                  </a:lnTo>
                  <a:lnTo>
                    <a:pt x="6616700" y="1905000"/>
                  </a:lnTo>
                  <a:lnTo>
                    <a:pt x="6629400" y="1917700"/>
                  </a:lnTo>
                  <a:lnTo>
                    <a:pt x="6616700" y="1930400"/>
                  </a:lnTo>
                  <a:lnTo>
                    <a:pt x="6629400" y="1943100"/>
                  </a:lnTo>
                  <a:lnTo>
                    <a:pt x="6642100" y="1955800"/>
                  </a:lnTo>
                  <a:lnTo>
                    <a:pt x="6654800" y="1968500"/>
                  </a:lnTo>
                  <a:lnTo>
                    <a:pt x="6667500" y="1981200"/>
                  </a:lnTo>
                  <a:lnTo>
                    <a:pt x="6680200" y="1993900"/>
                  </a:lnTo>
                  <a:lnTo>
                    <a:pt x="6692900" y="2006600"/>
                  </a:lnTo>
                  <a:lnTo>
                    <a:pt x="6705600" y="2019300"/>
                  </a:lnTo>
                  <a:lnTo>
                    <a:pt x="6718300" y="2032000"/>
                  </a:lnTo>
                  <a:lnTo>
                    <a:pt x="6731000" y="2032000"/>
                  </a:lnTo>
                  <a:lnTo>
                    <a:pt x="6743700" y="2044700"/>
                  </a:lnTo>
                  <a:lnTo>
                    <a:pt x="6756400" y="2044700"/>
                  </a:lnTo>
                  <a:lnTo>
                    <a:pt x="6769100" y="2032000"/>
                  </a:lnTo>
                  <a:lnTo>
                    <a:pt x="6781800" y="2019300"/>
                  </a:lnTo>
                  <a:lnTo>
                    <a:pt x="6794500" y="2019300"/>
                  </a:lnTo>
                  <a:lnTo>
                    <a:pt x="6807200" y="2032000"/>
                  </a:lnTo>
                  <a:lnTo>
                    <a:pt x="6819900" y="2044700"/>
                  </a:lnTo>
                  <a:lnTo>
                    <a:pt x="6832600" y="2044700"/>
                  </a:lnTo>
                  <a:lnTo>
                    <a:pt x="6845300" y="2057400"/>
                  </a:lnTo>
                  <a:lnTo>
                    <a:pt x="6858000" y="2044700"/>
                  </a:lnTo>
                  <a:lnTo>
                    <a:pt x="6870700" y="2057400"/>
                  </a:lnTo>
                  <a:lnTo>
                    <a:pt x="6883400" y="2070100"/>
                  </a:lnTo>
                  <a:lnTo>
                    <a:pt x="6896100" y="2070100"/>
                  </a:lnTo>
                  <a:lnTo>
                    <a:pt x="6908800" y="2082800"/>
                  </a:lnTo>
                  <a:lnTo>
                    <a:pt x="6908800" y="2095500"/>
                  </a:lnTo>
                  <a:lnTo>
                    <a:pt x="6908800" y="2108200"/>
                  </a:lnTo>
                  <a:lnTo>
                    <a:pt x="6896100" y="2120900"/>
                  </a:lnTo>
                  <a:lnTo>
                    <a:pt x="6883400" y="2133600"/>
                  </a:lnTo>
                  <a:lnTo>
                    <a:pt x="6896100" y="2146300"/>
                  </a:lnTo>
                  <a:lnTo>
                    <a:pt x="6908800" y="2146300"/>
                  </a:lnTo>
                  <a:lnTo>
                    <a:pt x="6921500" y="2159000"/>
                  </a:lnTo>
                  <a:lnTo>
                    <a:pt x="6934200" y="2159000"/>
                  </a:lnTo>
                  <a:lnTo>
                    <a:pt x="6946900" y="2171700"/>
                  </a:lnTo>
                  <a:lnTo>
                    <a:pt x="6959600" y="2184400"/>
                  </a:lnTo>
                  <a:lnTo>
                    <a:pt x="6946900" y="2197100"/>
                  </a:lnTo>
                  <a:lnTo>
                    <a:pt x="6959600" y="2209800"/>
                  </a:lnTo>
                  <a:lnTo>
                    <a:pt x="6972300" y="2222500"/>
                  </a:lnTo>
                  <a:lnTo>
                    <a:pt x="6959600" y="2235200"/>
                  </a:lnTo>
                  <a:lnTo>
                    <a:pt x="6946900" y="2235200"/>
                  </a:lnTo>
                  <a:lnTo>
                    <a:pt x="6934200" y="2247900"/>
                  </a:lnTo>
                  <a:lnTo>
                    <a:pt x="6921500" y="2260600"/>
                  </a:lnTo>
                  <a:lnTo>
                    <a:pt x="6908800" y="2273300"/>
                  </a:lnTo>
                  <a:lnTo>
                    <a:pt x="6921500" y="2286000"/>
                  </a:lnTo>
                  <a:lnTo>
                    <a:pt x="6934200" y="2298700"/>
                  </a:lnTo>
                  <a:lnTo>
                    <a:pt x="6946900" y="2311400"/>
                  </a:lnTo>
                  <a:lnTo>
                    <a:pt x="6946900" y="2324100"/>
                  </a:lnTo>
                  <a:lnTo>
                    <a:pt x="6946900" y="2336800"/>
                  </a:lnTo>
                  <a:lnTo>
                    <a:pt x="6934200" y="2349500"/>
                  </a:lnTo>
                  <a:lnTo>
                    <a:pt x="6934200" y="2362200"/>
                  </a:lnTo>
                  <a:lnTo>
                    <a:pt x="6934200" y="2374900"/>
                  </a:lnTo>
                  <a:lnTo>
                    <a:pt x="6934200" y="2387600"/>
                  </a:lnTo>
                  <a:lnTo>
                    <a:pt x="6946900" y="2400300"/>
                  </a:lnTo>
                  <a:lnTo>
                    <a:pt x="6959600" y="2413000"/>
                  </a:lnTo>
                  <a:lnTo>
                    <a:pt x="6972300" y="2400300"/>
                  </a:lnTo>
                  <a:lnTo>
                    <a:pt x="6985000" y="2400300"/>
                  </a:lnTo>
                  <a:lnTo>
                    <a:pt x="6997700" y="2387600"/>
                  </a:lnTo>
                  <a:lnTo>
                    <a:pt x="7010400" y="2387600"/>
                  </a:lnTo>
                  <a:lnTo>
                    <a:pt x="7023100" y="2400300"/>
                  </a:lnTo>
                  <a:lnTo>
                    <a:pt x="7023100" y="2413000"/>
                  </a:lnTo>
                  <a:lnTo>
                    <a:pt x="7010400" y="2425700"/>
                  </a:lnTo>
                  <a:lnTo>
                    <a:pt x="7010400" y="2438400"/>
                  </a:lnTo>
                  <a:lnTo>
                    <a:pt x="7010400" y="2451100"/>
                  </a:lnTo>
                  <a:lnTo>
                    <a:pt x="6997700" y="2463800"/>
                  </a:lnTo>
                  <a:lnTo>
                    <a:pt x="7010400" y="2476500"/>
                  </a:lnTo>
                  <a:lnTo>
                    <a:pt x="7023100" y="2489200"/>
                  </a:lnTo>
                  <a:lnTo>
                    <a:pt x="7035800" y="2501900"/>
                  </a:lnTo>
                  <a:lnTo>
                    <a:pt x="7035800" y="2514600"/>
                  </a:lnTo>
                  <a:lnTo>
                    <a:pt x="7035800" y="2527300"/>
                  </a:lnTo>
                  <a:lnTo>
                    <a:pt x="7048500" y="2540000"/>
                  </a:lnTo>
                  <a:lnTo>
                    <a:pt x="7061200" y="2540000"/>
                  </a:lnTo>
                  <a:lnTo>
                    <a:pt x="7073900" y="2540000"/>
                  </a:lnTo>
                  <a:lnTo>
                    <a:pt x="7086600" y="2540000"/>
                  </a:lnTo>
                  <a:lnTo>
                    <a:pt x="7099300" y="2540000"/>
                  </a:lnTo>
                  <a:lnTo>
                    <a:pt x="7112000" y="2552700"/>
                  </a:lnTo>
                  <a:lnTo>
                    <a:pt x="7124700" y="2552700"/>
                  </a:lnTo>
                  <a:lnTo>
                    <a:pt x="7137400" y="2565400"/>
                  </a:lnTo>
                  <a:lnTo>
                    <a:pt x="7150100" y="2565400"/>
                  </a:lnTo>
                  <a:lnTo>
                    <a:pt x="7162800" y="2552700"/>
                  </a:lnTo>
                  <a:lnTo>
                    <a:pt x="7162800" y="2540000"/>
                  </a:lnTo>
                  <a:lnTo>
                    <a:pt x="7175500" y="2527300"/>
                  </a:lnTo>
                  <a:lnTo>
                    <a:pt x="7175500" y="2514600"/>
                  </a:lnTo>
                  <a:lnTo>
                    <a:pt x="7175500" y="2501900"/>
                  </a:lnTo>
                  <a:lnTo>
                    <a:pt x="7188200" y="2489200"/>
                  </a:lnTo>
                  <a:lnTo>
                    <a:pt x="7200900" y="2501900"/>
                  </a:lnTo>
                  <a:lnTo>
                    <a:pt x="7213600" y="2514600"/>
                  </a:lnTo>
                  <a:lnTo>
                    <a:pt x="7226300" y="2527300"/>
                  </a:lnTo>
                  <a:lnTo>
                    <a:pt x="7239000" y="2540000"/>
                  </a:lnTo>
                  <a:lnTo>
                    <a:pt x="7251700" y="2552700"/>
                  </a:lnTo>
                  <a:lnTo>
                    <a:pt x="7264400" y="2565400"/>
                  </a:lnTo>
                  <a:lnTo>
                    <a:pt x="7277100" y="2552700"/>
                  </a:lnTo>
                  <a:lnTo>
                    <a:pt x="7289800" y="2552700"/>
                  </a:lnTo>
                  <a:lnTo>
                    <a:pt x="7302500" y="2540000"/>
                  </a:lnTo>
                  <a:lnTo>
                    <a:pt x="7315200" y="2540000"/>
                  </a:lnTo>
                  <a:lnTo>
                    <a:pt x="7327900" y="2527300"/>
                  </a:lnTo>
                  <a:lnTo>
                    <a:pt x="7340600" y="2527300"/>
                  </a:lnTo>
                  <a:lnTo>
                    <a:pt x="7353300" y="2514600"/>
                  </a:lnTo>
                  <a:lnTo>
                    <a:pt x="7366000" y="2514600"/>
                  </a:lnTo>
                  <a:lnTo>
                    <a:pt x="7378700" y="2514600"/>
                  </a:lnTo>
                  <a:lnTo>
                    <a:pt x="7391400" y="2501900"/>
                  </a:lnTo>
                  <a:lnTo>
                    <a:pt x="7404100" y="2501900"/>
                  </a:lnTo>
                  <a:lnTo>
                    <a:pt x="7416800" y="2501900"/>
                  </a:lnTo>
                  <a:lnTo>
                    <a:pt x="7429500" y="2501900"/>
                  </a:lnTo>
                  <a:lnTo>
                    <a:pt x="7442200" y="2501900"/>
                  </a:lnTo>
                  <a:lnTo>
                    <a:pt x="7454900" y="2489200"/>
                  </a:lnTo>
                  <a:lnTo>
                    <a:pt x="7454900" y="2476500"/>
                  </a:lnTo>
                  <a:lnTo>
                    <a:pt x="7454900" y="2463800"/>
                  </a:lnTo>
                  <a:lnTo>
                    <a:pt x="7454900" y="2451100"/>
                  </a:lnTo>
                  <a:lnTo>
                    <a:pt x="7454900" y="2438400"/>
                  </a:lnTo>
                  <a:lnTo>
                    <a:pt x="7454900" y="2425700"/>
                  </a:lnTo>
                  <a:lnTo>
                    <a:pt x="7454900" y="2413000"/>
                  </a:lnTo>
                  <a:lnTo>
                    <a:pt x="7454900" y="2400300"/>
                  </a:lnTo>
                  <a:lnTo>
                    <a:pt x="7467600" y="2387600"/>
                  </a:lnTo>
                  <a:lnTo>
                    <a:pt x="7480300" y="2387600"/>
                  </a:lnTo>
                  <a:lnTo>
                    <a:pt x="7493000" y="2387600"/>
                  </a:lnTo>
                  <a:lnTo>
                    <a:pt x="7505700" y="2387600"/>
                  </a:lnTo>
                  <a:lnTo>
                    <a:pt x="7518400" y="2387600"/>
                  </a:lnTo>
                  <a:lnTo>
                    <a:pt x="7531100" y="2387600"/>
                  </a:lnTo>
                  <a:lnTo>
                    <a:pt x="7543800" y="2387600"/>
                  </a:lnTo>
                  <a:lnTo>
                    <a:pt x="7556500" y="2387600"/>
                  </a:lnTo>
                  <a:lnTo>
                    <a:pt x="7569200" y="2387600"/>
                  </a:lnTo>
                  <a:lnTo>
                    <a:pt x="7581900" y="2374900"/>
                  </a:lnTo>
                  <a:lnTo>
                    <a:pt x="7594600" y="2362200"/>
                  </a:lnTo>
                  <a:lnTo>
                    <a:pt x="7607300" y="2362200"/>
                  </a:lnTo>
                  <a:lnTo>
                    <a:pt x="7620000" y="2349500"/>
                  </a:lnTo>
                  <a:lnTo>
                    <a:pt x="7632700" y="2362200"/>
                  </a:lnTo>
                  <a:lnTo>
                    <a:pt x="7645400" y="2374900"/>
                  </a:lnTo>
                  <a:lnTo>
                    <a:pt x="7658100" y="2387600"/>
                  </a:lnTo>
                  <a:lnTo>
                    <a:pt x="7658100" y="2400300"/>
                  </a:lnTo>
                  <a:lnTo>
                    <a:pt x="7658100" y="2413000"/>
                  </a:lnTo>
                  <a:lnTo>
                    <a:pt x="7670800" y="2425700"/>
                  </a:lnTo>
                  <a:lnTo>
                    <a:pt x="7658100" y="2438400"/>
                  </a:lnTo>
                  <a:lnTo>
                    <a:pt x="7645400" y="2451100"/>
                  </a:lnTo>
                  <a:lnTo>
                    <a:pt x="7632700" y="2463800"/>
                  </a:lnTo>
                  <a:lnTo>
                    <a:pt x="7632700" y="2476500"/>
                  </a:lnTo>
                  <a:lnTo>
                    <a:pt x="7645400" y="2489200"/>
                  </a:lnTo>
                  <a:lnTo>
                    <a:pt x="7658100" y="2476500"/>
                  </a:lnTo>
                  <a:lnTo>
                    <a:pt x="7670800" y="2476500"/>
                  </a:lnTo>
                  <a:lnTo>
                    <a:pt x="7683500" y="2476500"/>
                  </a:lnTo>
                  <a:lnTo>
                    <a:pt x="7696200" y="2489200"/>
                  </a:lnTo>
                  <a:lnTo>
                    <a:pt x="7696200" y="2501900"/>
                  </a:lnTo>
                  <a:lnTo>
                    <a:pt x="7696200" y="2514600"/>
                  </a:lnTo>
                  <a:lnTo>
                    <a:pt x="7696200" y="2527300"/>
                  </a:lnTo>
                  <a:lnTo>
                    <a:pt x="7696200" y="2540000"/>
                  </a:lnTo>
                  <a:lnTo>
                    <a:pt x="7696200" y="2552700"/>
                  </a:lnTo>
                  <a:lnTo>
                    <a:pt x="7683500" y="2565400"/>
                  </a:lnTo>
                  <a:lnTo>
                    <a:pt x="7670800" y="2565400"/>
                  </a:lnTo>
                  <a:lnTo>
                    <a:pt x="7658100" y="2565400"/>
                  </a:lnTo>
                  <a:lnTo>
                    <a:pt x="7645400" y="2565400"/>
                  </a:lnTo>
                  <a:lnTo>
                    <a:pt x="7632700" y="2578100"/>
                  </a:lnTo>
                  <a:lnTo>
                    <a:pt x="7620000" y="2578100"/>
                  </a:lnTo>
                  <a:lnTo>
                    <a:pt x="7607300" y="2578100"/>
                  </a:lnTo>
                  <a:lnTo>
                    <a:pt x="7594600" y="2578100"/>
                  </a:lnTo>
                  <a:lnTo>
                    <a:pt x="7581900" y="2578100"/>
                  </a:lnTo>
                  <a:lnTo>
                    <a:pt x="7569200" y="2590800"/>
                  </a:lnTo>
                  <a:lnTo>
                    <a:pt x="7569200" y="2603500"/>
                  </a:lnTo>
                  <a:lnTo>
                    <a:pt x="7581900" y="2616200"/>
                  </a:lnTo>
                  <a:lnTo>
                    <a:pt x="7581900" y="2628900"/>
                  </a:lnTo>
                  <a:lnTo>
                    <a:pt x="7581900" y="2641600"/>
                  </a:lnTo>
                  <a:lnTo>
                    <a:pt x="7594600" y="2654300"/>
                  </a:lnTo>
                  <a:lnTo>
                    <a:pt x="7594600" y="2667000"/>
                  </a:lnTo>
                  <a:lnTo>
                    <a:pt x="7607300" y="2679700"/>
                  </a:lnTo>
                  <a:lnTo>
                    <a:pt x="7607300" y="2692400"/>
                  </a:lnTo>
                  <a:lnTo>
                    <a:pt x="7607300" y="2705100"/>
                  </a:lnTo>
                  <a:lnTo>
                    <a:pt x="7620000" y="2717800"/>
                  </a:lnTo>
                  <a:lnTo>
                    <a:pt x="7620000" y="2730500"/>
                  </a:lnTo>
                  <a:lnTo>
                    <a:pt x="7632700" y="2743200"/>
                  </a:lnTo>
                  <a:lnTo>
                    <a:pt x="7632700" y="2755900"/>
                  </a:lnTo>
                  <a:lnTo>
                    <a:pt x="7632700" y="2768600"/>
                  </a:lnTo>
                  <a:lnTo>
                    <a:pt x="7645400" y="2781300"/>
                  </a:lnTo>
                  <a:lnTo>
                    <a:pt x="7645400" y="2794000"/>
                  </a:lnTo>
                  <a:lnTo>
                    <a:pt x="7658100" y="2806700"/>
                  </a:lnTo>
                  <a:lnTo>
                    <a:pt x="7670800" y="2806700"/>
                  </a:lnTo>
                  <a:lnTo>
                    <a:pt x="7683500" y="2819400"/>
                  </a:lnTo>
                  <a:lnTo>
                    <a:pt x="7696200" y="2832100"/>
                  </a:lnTo>
                  <a:lnTo>
                    <a:pt x="7708900" y="2844800"/>
                  </a:lnTo>
                  <a:lnTo>
                    <a:pt x="7696200" y="2857500"/>
                  </a:lnTo>
                  <a:lnTo>
                    <a:pt x="7708900" y="2870200"/>
                  </a:lnTo>
                  <a:lnTo>
                    <a:pt x="7708900" y="2882900"/>
                  </a:lnTo>
                  <a:lnTo>
                    <a:pt x="7708900" y="2895600"/>
                  </a:lnTo>
                  <a:lnTo>
                    <a:pt x="7721600" y="2908300"/>
                  </a:lnTo>
                  <a:lnTo>
                    <a:pt x="7734300" y="2895600"/>
                  </a:lnTo>
                  <a:lnTo>
                    <a:pt x="7747000" y="2908300"/>
                  </a:lnTo>
                  <a:lnTo>
                    <a:pt x="7759700" y="2895600"/>
                  </a:lnTo>
                  <a:lnTo>
                    <a:pt x="7772400" y="2908300"/>
                  </a:lnTo>
                  <a:lnTo>
                    <a:pt x="7785100" y="2895600"/>
                  </a:lnTo>
                  <a:lnTo>
                    <a:pt x="7797800" y="2908300"/>
                  </a:lnTo>
                  <a:lnTo>
                    <a:pt x="7810500" y="2895600"/>
                  </a:lnTo>
                  <a:lnTo>
                    <a:pt x="7810500" y="2882900"/>
                  </a:lnTo>
                  <a:lnTo>
                    <a:pt x="7810500" y="2870200"/>
                  </a:lnTo>
                  <a:lnTo>
                    <a:pt x="7810500" y="2857500"/>
                  </a:lnTo>
                  <a:lnTo>
                    <a:pt x="7810500" y="2844800"/>
                  </a:lnTo>
                  <a:lnTo>
                    <a:pt x="7810500" y="2832100"/>
                  </a:lnTo>
                  <a:lnTo>
                    <a:pt x="7810500" y="2819400"/>
                  </a:lnTo>
                  <a:lnTo>
                    <a:pt x="7823200" y="2806700"/>
                  </a:lnTo>
                  <a:lnTo>
                    <a:pt x="7835900" y="2806700"/>
                  </a:lnTo>
                  <a:lnTo>
                    <a:pt x="7848600" y="2806700"/>
                  </a:lnTo>
                  <a:lnTo>
                    <a:pt x="7861300" y="2806700"/>
                  </a:lnTo>
                  <a:lnTo>
                    <a:pt x="7874000" y="2806700"/>
                  </a:lnTo>
                  <a:lnTo>
                    <a:pt x="7886700" y="2794000"/>
                  </a:lnTo>
                  <a:lnTo>
                    <a:pt x="7899400" y="2781300"/>
                  </a:lnTo>
                  <a:lnTo>
                    <a:pt x="7899400" y="2768600"/>
                  </a:lnTo>
                  <a:lnTo>
                    <a:pt x="7899400" y="2755900"/>
                  </a:lnTo>
                  <a:lnTo>
                    <a:pt x="7899400" y="2743200"/>
                  </a:lnTo>
                  <a:lnTo>
                    <a:pt x="7912100" y="2730500"/>
                  </a:lnTo>
                  <a:lnTo>
                    <a:pt x="7924800" y="2730500"/>
                  </a:lnTo>
                  <a:lnTo>
                    <a:pt x="7937500" y="2730500"/>
                  </a:lnTo>
                  <a:lnTo>
                    <a:pt x="7950200" y="2730500"/>
                  </a:lnTo>
                  <a:lnTo>
                    <a:pt x="7962900" y="2730500"/>
                  </a:lnTo>
                  <a:lnTo>
                    <a:pt x="7975600" y="2730500"/>
                  </a:lnTo>
                  <a:lnTo>
                    <a:pt x="7988300" y="2730500"/>
                  </a:lnTo>
                  <a:lnTo>
                    <a:pt x="8001000" y="2730500"/>
                  </a:lnTo>
                  <a:lnTo>
                    <a:pt x="8013700" y="2730500"/>
                  </a:lnTo>
                  <a:lnTo>
                    <a:pt x="8026400" y="2730500"/>
                  </a:lnTo>
                  <a:lnTo>
                    <a:pt x="8039100" y="2730500"/>
                  </a:lnTo>
                  <a:lnTo>
                    <a:pt x="8051800" y="2730500"/>
                  </a:lnTo>
                  <a:lnTo>
                    <a:pt x="8064500" y="2730500"/>
                  </a:lnTo>
                  <a:lnTo>
                    <a:pt x="8077200" y="2743200"/>
                  </a:lnTo>
                  <a:lnTo>
                    <a:pt x="8077200" y="2755900"/>
                  </a:lnTo>
                  <a:lnTo>
                    <a:pt x="8089900" y="2768600"/>
                  </a:lnTo>
                  <a:lnTo>
                    <a:pt x="8089900" y="2781300"/>
                  </a:lnTo>
                  <a:lnTo>
                    <a:pt x="8089900" y="2794000"/>
                  </a:lnTo>
                  <a:lnTo>
                    <a:pt x="8089900" y="2806700"/>
                  </a:lnTo>
                  <a:lnTo>
                    <a:pt x="8089900" y="2819400"/>
                  </a:lnTo>
                  <a:lnTo>
                    <a:pt x="8102600" y="2832100"/>
                  </a:lnTo>
                  <a:lnTo>
                    <a:pt x="8102600" y="2844800"/>
                  </a:lnTo>
                  <a:lnTo>
                    <a:pt x="8102600" y="2857500"/>
                  </a:lnTo>
                  <a:lnTo>
                    <a:pt x="8089900" y="2870200"/>
                  </a:lnTo>
                  <a:lnTo>
                    <a:pt x="8089900" y="2882900"/>
                  </a:lnTo>
                  <a:lnTo>
                    <a:pt x="8089900" y="2895600"/>
                  </a:lnTo>
                  <a:lnTo>
                    <a:pt x="8089900" y="2908300"/>
                  </a:lnTo>
                  <a:lnTo>
                    <a:pt x="8077200" y="2921000"/>
                  </a:lnTo>
                  <a:lnTo>
                    <a:pt x="8077200" y="2933700"/>
                  </a:lnTo>
                  <a:lnTo>
                    <a:pt x="8077200" y="2946400"/>
                  </a:lnTo>
                  <a:lnTo>
                    <a:pt x="8064500" y="2959100"/>
                  </a:lnTo>
                  <a:lnTo>
                    <a:pt x="8077200" y="2971800"/>
                  </a:lnTo>
                  <a:lnTo>
                    <a:pt x="8077200" y="2984500"/>
                  </a:lnTo>
                  <a:lnTo>
                    <a:pt x="8089900" y="2997200"/>
                  </a:lnTo>
                  <a:lnTo>
                    <a:pt x="8102600" y="3009900"/>
                  </a:lnTo>
                  <a:lnTo>
                    <a:pt x="8102600" y="3022600"/>
                  </a:lnTo>
                  <a:lnTo>
                    <a:pt x="8102600" y="3035300"/>
                  </a:lnTo>
                  <a:lnTo>
                    <a:pt x="8089900" y="3048000"/>
                  </a:lnTo>
                  <a:lnTo>
                    <a:pt x="8102600" y="3060700"/>
                  </a:lnTo>
                  <a:lnTo>
                    <a:pt x="8089900" y="3073400"/>
                  </a:lnTo>
                  <a:lnTo>
                    <a:pt x="8077200" y="3086100"/>
                  </a:lnTo>
                  <a:lnTo>
                    <a:pt x="8077200" y="3098800"/>
                  </a:lnTo>
                  <a:lnTo>
                    <a:pt x="8077200" y="3111500"/>
                  </a:lnTo>
                  <a:lnTo>
                    <a:pt x="8064500" y="3124200"/>
                  </a:lnTo>
                  <a:lnTo>
                    <a:pt x="8064500" y="3136900"/>
                  </a:lnTo>
                  <a:lnTo>
                    <a:pt x="8077200" y="3149600"/>
                  </a:lnTo>
                  <a:lnTo>
                    <a:pt x="8077200" y="3162300"/>
                  </a:lnTo>
                  <a:lnTo>
                    <a:pt x="8089900" y="3175000"/>
                  </a:lnTo>
                  <a:lnTo>
                    <a:pt x="8089900" y="3187700"/>
                  </a:lnTo>
                  <a:lnTo>
                    <a:pt x="8102600" y="3200400"/>
                  </a:lnTo>
                  <a:lnTo>
                    <a:pt x="8102600" y="3213100"/>
                  </a:lnTo>
                  <a:lnTo>
                    <a:pt x="8102600" y="3225800"/>
                  </a:lnTo>
                  <a:lnTo>
                    <a:pt x="8102600" y="3238500"/>
                  </a:lnTo>
                  <a:lnTo>
                    <a:pt x="8102600" y="3251200"/>
                  </a:lnTo>
                  <a:lnTo>
                    <a:pt x="8102600" y="3263900"/>
                  </a:lnTo>
                  <a:lnTo>
                    <a:pt x="8102600" y="3276600"/>
                  </a:lnTo>
                  <a:lnTo>
                    <a:pt x="8089900" y="3289300"/>
                  </a:lnTo>
                  <a:lnTo>
                    <a:pt x="8102600" y="3302000"/>
                  </a:lnTo>
                  <a:lnTo>
                    <a:pt x="8102600" y="3314700"/>
                  </a:lnTo>
                  <a:lnTo>
                    <a:pt x="8115300" y="3327400"/>
                  </a:lnTo>
                  <a:lnTo>
                    <a:pt x="8115300" y="3340100"/>
                  </a:lnTo>
                  <a:lnTo>
                    <a:pt x="8128000" y="3352800"/>
                  </a:lnTo>
                  <a:lnTo>
                    <a:pt x="8140700" y="3352800"/>
                  </a:lnTo>
                  <a:lnTo>
                    <a:pt x="8153400" y="3352800"/>
                  </a:lnTo>
                  <a:lnTo>
                    <a:pt x="8166100" y="3352800"/>
                  </a:lnTo>
                  <a:lnTo>
                    <a:pt x="8178800" y="3365500"/>
                  </a:lnTo>
                  <a:lnTo>
                    <a:pt x="8166100" y="3378200"/>
                  </a:lnTo>
                  <a:lnTo>
                    <a:pt x="8153400" y="3390900"/>
                  </a:lnTo>
                  <a:lnTo>
                    <a:pt x="8140700" y="3403600"/>
                  </a:lnTo>
                  <a:lnTo>
                    <a:pt x="8128000" y="3403600"/>
                  </a:lnTo>
                  <a:lnTo>
                    <a:pt x="8115300" y="3416300"/>
                  </a:lnTo>
                  <a:lnTo>
                    <a:pt x="8115300" y="3429000"/>
                  </a:lnTo>
                  <a:lnTo>
                    <a:pt x="8115300" y="3441700"/>
                  </a:lnTo>
                  <a:lnTo>
                    <a:pt x="8115300" y="3454400"/>
                  </a:lnTo>
                  <a:lnTo>
                    <a:pt x="8115300" y="3467100"/>
                  </a:lnTo>
                  <a:lnTo>
                    <a:pt x="8102600" y="3479800"/>
                  </a:lnTo>
                  <a:lnTo>
                    <a:pt x="8089900" y="3492500"/>
                  </a:lnTo>
                  <a:lnTo>
                    <a:pt x="8077200" y="3505200"/>
                  </a:lnTo>
                  <a:lnTo>
                    <a:pt x="8064500" y="3517900"/>
                  </a:lnTo>
                  <a:lnTo>
                    <a:pt x="8064500" y="3530600"/>
                  </a:lnTo>
                  <a:lnTo>
                    <a:pt x="8064500" y="3543300"/>
                  </a:lnTo>
                  <a:lnTo>
                    <a:pt x="8064500" y="3556000"/>
                  </a:lnTo>
                  <a:lnTo>
                    <a:pt x="8051800" y="3568700"/>
                  </a:lnTo>
                  <a:lnTo>
                    <a:pt x="8064500" y="3581400"/>
                  </a:lnTo>
                  <a:lnTo>
                    <a:pt x="8077200" y="3581400"/>
                  </a:lnTo>
                  <a:lnTo>
                    <a:pt x="8089900" y="3594100"/>
                  </a:lnTo>
                  <a:lnTo>
                    <a:pt x="8102600" y="3606800"/>
                  </a:lnTo>
                  <a:lnTo>
                    <a:pt x="8115300" y="3606800"/>
                  </a:lnTo>
                  <a:lnTo>
                    <a:pt x="8128000" y="3606800"/>
                  </a:lnTo>
                  <a:lnTo>
                    <a:pt x="8140700" y="3619500"/>
                  </a:lnTo>
                  <a:lnTo>
                    <a:pt x="8153400" y="3632200"/>
                  </a:lnTo>
                  <a:lnTo>
                    <a:pt x="8166100" y="3644900"/>
                  </a:lnTo>
                  <a:lnTo>
                    <a:pt x="8178800" y="3657600"/>
                  </a:lnTo>
                  <a:lnTo>
                    <a:pt x="8178800" y="3670300"/>
                  </a:lnTo>
                  <a:lnTo>
                    <a:pt x="8191500" y="3683000"/>
                  </a:lnTo>
                  <a:lnTo>
                    <a:pt x="8204200" y="3695700"/>
                  </a:lnTo>
                  <a:lnTo>
                    <a:pt x="8204200" y="3708400"/>
                  </a:lnTo>
                  <a:lnTo>
                    <a:pt x="8216900" y="3721100"/>
                  </a:lnTo>
                  <a:lnTo>
                    <a:pt x="8229600" y="3733800"/>
                  </a:lnTo>
                  <a:lnTo>
                    <a:pt x="8242300" y="3746500"/>
                  </a:lnTo>
                  <a:lnTo>
                    <a:pt x="8255000" y="3759200"/>
                  </a:lnTo>
                  <a:lnTo>
                    <a:pt x="8267700" y="3771900"/>
                  </a:lnTo>
                  <a:lnTo>
                    <a:pt x="8280400" y="3784600"/>
                  </a:lnTo>
                  <a:lnTo>
                    <a:pt x="8280400" y="3797300"/>
                  </a:lnTo>
                  <a:lnTo>
                    <a:pt x="8280400" y="3810000"/>
                  </a:lnTo>
                  <a:lnTo>
                    <a:pt x="8293100" y="3822700"/>
                  </a:lnTo>
                  <a:lnTo>
                    <a:pt x="8305800" y="3835400"/>
                  </a:lnTo>
                  <a:lnTo>
                    <a:pt x="8318500" y="3848100"/>
                  </a:lnTo>
                  <a:lnTo>
                    <a:pt x="8331200" y="3860800"/>
                  </a:lnTo>
                  <a:lnTo>
                    <a:pt x="8343900" y="3873500"/>
                  </a:lnTo>
                  <a:lnTo>
                    <a:pt x="8343900" y="3886200"/>
                  </a:lnTo>
                  <a:lnTo>
                    <a:pt x="8356600" y="3898900"/>
                  </a:lnTo>
                  <a:lnTo>
                    <a:pt x="8343900" y="3911600"/>
                  </a:lnTo>
                  <a:lnTo>
                    <a:pt x="8343900" y="3924300"/>
                  </a:lnTo>
                  <a:lnTo>
                    <a:pt x="8343900" y="3937000"/>
                  </a:lnTo>
                  <a:lnTo>
                    <a:pt x="8331200" y="3949700"/>
                  </a:lnTo>
                  <a:lnTo>
                    <a:pt x="8331200" y="3962400"/>
                  </a:lnTo>
                  <a:lnTo>
                    <a:pt x="8318500" y="3975100"/>
                  </a:lnTo>
                  <a:lnTo>
                    <a:pt x="8331200" y="3987800"/>
                  </a:lnTo>
                  <a:lnTo>
                    <a:pt x="8318500" y="4000500"/>
                  </a:lnTo>
                  <a:lnTo>
                    <a:pt x="8331200" y="4013200"/>
                  </a:lnTo>
                  <a:lnTo>
                    <a:pt x="8318500" y="4025900"/>
                  </a:lnTo>
                  <a:lnTo>
                    <a:pt x="8331200" y="4038600"/>
                  </a:lnTo>
                  <a:lnTo>
                    <a:pt x="8343900" y="4051300"/>
                  </a:lnTo>
                  <a:lnTo>
                    <a:pt x="8343900" y="4064000"/>
                  </a:lnTo>
                  <a:lnTo>
                    <a:pt x="8343900" y="4076700"/>
                  </a:lnTo>
                  <a:lnTo>
                    <a:pt x="8356600" y="4089400"/>
                  </a:lnTo>
                  <a:lnTo>
                    <a:pt x="8356600" y="4102100"/>
                  </a:lnTo>
                  <a:lnTo>
                    <a:pt x="8369300" y="4114800"/>
                  </a:lnTo>
                  <a:lnTo>
                    <a:pt x="8382000" y="4102100"/>
                  </a:lnTo>
                  <a:lnTo>
                    <a:pt x="8394700" y="4089400"/>
                  </a:lnTo>
                  <a:lnTo>
                    <a:pt x="8407400" y="4089400"/>
                  </a:lnTo>
                  <a:lnTo>
                    <a:pt x="8420100" y="4102100"/>
                  </a:lnTo>
                  <a:lnTo>
                    <a:pt x="8420100" y="4114800"/>
                  </a:lnTo>
                  <a:lnTo>
                    <a:pt x="8420100" y="4127500"/>
                  </a:lnTo>
                  <a:lnTo>
                    <a:pt x="8420100" y="4140200"/>
                  </a:lnTo>
                  <a:lnTo>
                    <a:pt x="8407400" y="4152900"/>
                  </a:lnTo>
                  <a:lnTo>
                    <a:pt x="8407400" y="4165600"/>
                  </a:lnTo>
                  <a:lnTo>
                    <a:pt x="8407400" y="4178300"/>
                  </a:lnTo>
                  <a:lnTo>
                    <a:pt x="8407400" y="4191000"/>
                  </a:lnTo>
                  <a:lnTo>
                    <a:pt x="8394700" y="4203700"/>
                  </a:lnTo>
                  <a:lnTo>
                    <a:pt x="8407400" y="4216400"/>
                  </a:lnTo>
                  <a:lnTo>
                    <a:pt x="8407400" y="4229100"/>
                  </a:lnTo>
                  <a:lnTo>
                    <a:pt x="8394700" y="4241800"/>
                  </a:lnTo>
                  <a:lnTo>
                    <a:pt x="8407400" y="4254500"/>
                  </a:lnTo>
                  <a:lnTo>
                    <a:pt x="8420100" y="4267200"/>
                  </a:lnTo>
                  <a:lnTo>
                    <a:pt x="8432800" y="4279900"/>
                  </a:lnTo>
                  <a:lnTo>
                    <a:pt x="8445500" y="4292600"/>
                  </a:lnTo>
                  <a:lnTo>
                    <a:pt x="8458200" y="4305300"/>
                  </a:lnTo>
                  <a:lnTo>
                    <a:pt x="8470900" y="4318000"/>
                  </a:lnTo>
                  <a:lnTo>
                    <a:pt x="8470900" y="4330700"/>
                  </a:lnTo>
                  <a:lnTo>
                    <a:pt x="8483600" y="4343400"/>
                  </a:lnTo>
                  <a:lnTo>
                    <a:pt x="8483600" y="4356100"/>
                  </a:lnTo>
                  <a:lnTo>
                    <a:pt x="8496300" y="4368800"/>
                  </a:lnTo>
                  <a:lnTo>
                    <a:pt x="8509000" y="4368800"/>
                  </a:lnTo>
                  <a:lnTo>
                    <a:pt x="8521700" y="4368800"/>
                  </a:lnTo>
                  <a:lnTo>
                    <a:pt x="8534400" y="4368800"/>
                  </a:lnTo>
                  <a:lnTo>
                    <a:pt x="8547100" y="4368800"/>
                  </a:lnTo>
                  <a:lnTo>
                    <a:pt x="8559800" y="4368800"/>
                  </a:lnTo>
                  <a:lnTo>
                    <a:pt x="8572500" y="4368800"/>
                  </a:lnTo>
                  <a:lnTo>
                    <a:pt x="8585200" y="4381500"/>
                  </a:lnTo>
                  <a:lnTo>
                    <a:pt x="8597900" y="4394200"/>
                  </a:lnTo>
                  <a:lnTo>
                    <a:pt x="8610600" y="4406900"/>
                  </a:lnTo>
                  <a:lnTo>
                    <a:pt x="8623300" y="4394200"/>
                  </a:lnTo>
                  <a:lnTo>
                    <a:pt x="8636000" y="4394200"/>
                  </a:lnTo>
                  <a:lnTo>
                    <a:pt x="8648700" y="4394200"/>
                  </a:lnTo>
                  <a:lnTo>
                    <a:pt x="8661400" y="4381500"/>
                  </a:lnTo>
                  <a:lnTo>
                    <a:pt x="8674100" y="4368800"/>
                  </a:lnTo>
                  <a:lnTo>
                    <a:pt x="8686800" y="4368800"/>
                  </a:lnTo>
                  <a:lnTo>
                    <a:pt x="8699500" y="4356100"/>
                  </a:lnTo>
                  <a:lnTo>
                    <a:pt x="8712200" y="4368800"/>
                  </a:lnTo>
                  <a:lnTo>
                    <a:pt x="8724900" y="4381500"/>
                  </a:lnTo>
                  <a:lnTo>
                    <a:pt x="8737600" y="4381500"/>
                  </a:lnTo>
                  <a:lnTo>
                    <a:pt x="8750300" y="4381500"/>
                  </a:lnTo>
                  <a:lnTo>
                    <a:pt x="8763000" y="4381500"/>
                  </a:lnTo>
                  <a:lnTo>
                    <a:pt x="8775700" y="4368800"/>
                  </a:lnTo>
                  <a:lnTo>
                    <a:pt x="8788400" y="4368800"/>
                  </a:lnTo>
                  <a:lnTo>
                    <a:pt x="8801100" y="4368800"/>
                  </a:lnTo>
                  <a:lnTo>
                    <a:pt x="8813800" y="4381500"/>
                  </a:lnTo>
                  <a:lnTo>
                    <a:pt x="8826500" y="4394200"/>
                  </a:lnTo>
                  <a:lnTo>
                    <a:pt x="8839200" y="4406900"/>
                  </a:lnTo>
                  <a:lnTo>
                    <a:pt x="8851900" y="4406900"/>
                  </a:lnTo>
                  <a:lnTo>
                    <a:pt x="8864600" y="4419600"/>
                  </a:lnTo>
                  <a:lnTo>
                    <a:pt x="8864600" y="4432300"/>
                  </a:lnTo>
                  <a:lnTo>
                    <a:pt x="8864600" y="4445000"/>
                  </a:lnTo>
                  <a:lnTo>
                    <a:pt x="8864600" y="4457700"/>
                  </a:lnTo>
                  <a:lnTo>
                    <a:pt x="8864600" y="4470400"/>
                  </a:lnTo>
                  <a:lnTo>
                    <a:pt x="8864600" y="4483100"/>
                  </a:lnTo>
                  <a:lnTo>
                    <a:pt x="8877300" y="4495800"/>
                  </a:lnTo>
                  <a:lnTo>
                    <a:pt x="8890000" y="4508500"/>
                  </a:lnTo>
                  <a:lnTo>
                    <a:pt x="8902700" y="4495800"/>
                  </a:lnTo>
                  <a:lnTo>
                    <a:pt x="8902700" y="4483100"/>
                  </a:lnTo>
                  <a:lnTo>
                    <a:pt x="8902700" y="4470400"/>
                  </a:lnTo>
                  <a:lnTo>
                    <a:pt x="8902700" y="4457700"/>
                  </a:lnTo>
                  <a:lnTo>
                    <a:pt x="8902700" y="4445000"/>
                  </a:lnTo>
                  <a:lnTo>
                    <a:pt x="8915400" y="4432300"/>
                  </a:lnTo>
                  <a:lnTo>
                    <a:pt x="8902700" y="4419600"/>
                  </a:lnTo>
                  <a:lnTo>
                    <a:pt x="8915400" y="4406900"/>
                  </a:lnTo>
                  <a:lnTo>
                    <a:pt x="8928100" y="4406900"/>
                  </a:lnTo>
                  <a:lnTo>
                    <a:pt x="8940800" y="4406900"/>
                  </a:lnTo>
                  <a:lnTo>
                    <a:pt x="8953500" y="4419600"/>
                  </a:lnTo>
                  <a:lnTo>
                    <a:pt x="8966200" y="4419600"/>
                  </a:lnTo>
                  <a:lnTo>
                    <a:pt x="8978900" y="4432300"/>
                  </a:lnTo>
                  <a:lnTo>
                    <a:pt x="8991600" y="4445000"/>
                  </a:lnTo>
                  <a:lnTo>
                    <a:pt x="9004300" y="4445000"/>
                  </a:lnTo>
                  <a:lnTo>
                    <a:pt x="9017000" y="4445000"/>
                  </a:lnTo>
                  <a:lnTo>
                    <a:pt x="9029700" y="4445000"/>
                  </a:lnTo>
                  <a:lnTo>
                    <a:pt x="9042400" y="4445000"/>
                  </a:lnTo>
                  <a:lnTo>
                    <a:pt x="9055100" y="4445000"/>
                  </a:lnTo>
                  <a:lnTo>
                    <a:pt x="9067800" y="4445000"/>
                  </a:lnTo>
                  <a:lnTo>
                    <a:pt x="9080500" y="4457700"/>
                  </a:lnTo>
                  <a:lnTo>
                    <a:pt x="9093200" y="4457700"/>
                  </a:lnTo>
                  <a:lnTo>
                    <a:pt x="9105900" y="4470400"/>
                  </a:lnTo>
                  <a:lnTo>
                    <a:pt x="9118600" y="4470400"/>
                  </a:lnTo>
                  <a:lnTo>
                    <a:pt x="9131300" y="4483100"/>
                  </a:lnTo>
                  <a:lnTo>
                    <a:pt x="9144000" y="4483100"/>
                  </a:lnTo>
                  <a:lnTo>
                    <a:pt x="9156700" y="4483100"/>
                  </a:lnTo>
                  <a:lnTo>
                    <a:pt x="9169400" y="4495800"/>
                  </a:lnTo>
                  <a:lnTo>
                    <a:pt x="9182100" y="4495800"/>
                  </a:lnTo>
                  <a:lnTo>
                    <a:pt x="9194800" y="4495800"/>
                  </a:lnTo>
                  <a:lnTo>
                    <a:pt x="9207500" y="4483100"/>
                  </a:lnTo>
                  <a:lnTo>
                    <a:pt x="9220200" y="4470400"/>
                  </a:lnTo>
                  <a:lnTo>
                    <a:pt x="9232900" y="4470400"/>
                  </a:lnTo>
                  <a:lnTo>
                    <a:pt x="9245600" y="4470400"/>
                  </a:lnTo>
                  <a:lnTo>
                    <a:pt x="9258300" y="4470400"/>
                  </a:lnTo>
                  <a:lnTo>
                    <a:pt x="9271000" y="4470400"/>
                  </a:lnTo>
                  <a:lnTo>
                    <a:pt x="9283700" y="4457700"/>
                  </a:lnTo>
                  <a:lnTo>
                    <a:pt x="9296400" y="4457700"/>
                  </a:lnTo>
                  <a:lnTo>
                    <a:pt x="9309100" y="4457700"/>
                  </a:lnTo>
                  <a:lnTo>
                    <a:pt x="9321800" y="4445000"/>
                  </a:lnTo>
                  <a:lnTo>
                    <a:pt x="9334500" y="4445000"/>
                  </a:lnTo>
                  <a:lnTo>
                    <a:pt x="9347200" y="4432300"/>
                  </a:lnTo>
                  <a:lnTo>
                    <a:pt x="9359900" y="4432300"/>
                  </a:lnTo>
                  <a:lnTo>
                    <a:pt x="9372600" y="4432300"/>
                  </a:lnTo>
                  <a:lnTo>
                    <a:pt x="9385300" y="4432300"/>
                  </a:lnTo>
                  <a:lnTo>
                    <a:pt x="9398000" y="4419600"/>
                  </a:lnTo>
                  <a:lnTo>
                    <a:pt x="9410700" y="4406900"/>
                  </a:lnTo>
                  <a:lnTo>
                    <a:pt x="9423400" y="4419600"/>
                  </a:lnTo>
                  <a:lnTo>
                    <a:pt x="9436100" y="4432300"/>
                  </a:lnTo>
                  <a:lnTo>
                    <a:pt x="9448800" y="4432300"/>
                  </a:lnTo>
                  <a:lnTo>
                    <a:pt x="9461500" y="4432300"/>
                  </a:lnTo>
                  <a:lnTo>
                    <a:pt x="9474200" y="4445000"/>
                  </a:lnTo>
                  <a:lnTo>
                    <a:pt x="9486900" y="4457700"/>
                  </a:lnTo>
                  <a:lnTo>
                    <a:pt x="9499600" y="4470400"/>
                  </a:lnTo>
                  <a:lnTo>
                    <a:pt x="9512300" y="4483100"/>
                  </a:lnTo>
                  <a:lnTo>
                    <a:pt x="9525000" y="4495800"/>
                  </a:lnTo>
                  <a:lnTo>
                    <a:pt x="9537700" y="4508500"/>
                  </a:lnTo>
                  <a:lnTo>
                    <a:pt x="9550400" y="4521200"/>
                  </a:lnTo>
                  <a:lnTo>
                    <a:pt x="9550400" y="4533900"/>
                  </a:lnTo>
                  <a:lnTo>
                    <a:pt x="9537700" y="4546600"/>
                  </a:lnTo>
                  <a:lnTo>
                    <a:pt x="9550400" y="4559300"/>
                  </a:lnTo>
                  <a:lnTo>
                    <a:pt x="9563100" y="4572000"/>
                  </a:lnTo>
                  <a:lnTo>
                    <a:pt x="9575800" y="4584700"/>
                  </a:lnTo>
                  <a:lnTo>
                    <a:pt x="9588500" y="4584700"/>
                  </a:lnTo>
                  <a:lnTo>
                    <a:pt x="9601200" y="4584700"/>
                  </a:lnTo>
                  <a:lnTo>
                    <a:pt x="9613900" y="4572000"/>
                  </a:lnTo>
                  <a:lnTo>
                    <a:pt x="9626600" y="4559300"/>
                  </a:lnTo>
                  <a:lnTo>
                    <a:pt x="9639300" y="4572000"/>
                  </a:lnTo>
                  <a:lnTo>
                    <a:pt x="9652000" y="4584700"/>
                  </a:lnTo>
                  <a:lnTo>
                    <a:pt x="9664700" y="4597400"/>
                  </a:lnTo>
                  <a:lnTo>
                    <a:pt x="9677400" y="4597400"/>
                  </a:lnTo>
                  <a:lnTo>
                    <a:pt x="9690100" y="4597400"/>
                  </a:lnTo>
                  <a:lnTo>
                    <a:pt x="9702800" y="4610100"/>
                  </a:lnTo>
                  <a:lnTo>
                    <a:pt x="9715500" y="4622800"/>
                  </a:lnTo>
                  <a:lnTo>
                    <a:pt x="9728200" y="4635500"/>
                  </a:lnTo>
                  <a:lnTo>
                    <a:pt x="9728200" y="4648200"/>
                  </a:lnTo>
                  <a:lnTo>
                    <a:pt x="9728200" y="4660900"/>
                  </a:lnTo>
                  <a:lnTo>
                    <a:pt x="9740900" y="4673600"/>
                  </a:lnTo>
                  <a:lnTo>
                    <a:pt x="9740900" y="4686300"/>
                  </a:lnTo>
                  <a:lnTo>
                    <a:pt x="9740900" y="4699000"/>
                  </a:lnTo>
                  <a:lnTo>
                    <a:pt x="9740900" y="4711700"/>
                  </a:lnTo>
                  <a:lnTo>
                    <a:pt x="9740900" y="4724400"/>
                  </a:lnTo>
                  <a:lnTo>
                    <a:pt x="9740900" y="4737100"/>
                  </a:lnTo>
                  <a:lnTo>
                    <a:pt x="9740900" y="4749800"/>
                  </a:lnTo>
                  <a:lnTo>
                    <a:pt x="9753600" y="4762500"/>
                  </a:lnTo>
                  <a:lnTo>
                    <a:pt x="9766300" y="4775200"/>
                  </a:lnTo>
                  <a:lnTo>
                    <a:pt x="9779000" y="4775200"/>
                  </a:lnTo>
                  <a:lnTo>
                    <a:pt x="9791700" y="4775200"/>
                  </a:lnTo>
                  <a:lnTo>
                    <a:pt x="9804400" y="4775200"/>
                  </a:lnTo>
                  <a:lnTo>
                    <a:pt x="9817100" y="4762500"/>
                  </a:lnTo>
                  <a:lnTo>
                    <a:pt x="9829800" y="4749800"/>
                  </a:lnTo>
                  <a:lnTo>
                    <a:pt x="9842500" y="4737100"/>
                  </a:lnTo>
                  <a:lnTo>
                    <a:pt x="9855200" y="4724400"/>
                  </a:lnTo>
                  <a:lnTo>
                    <a:pt x="9867900" y="4711700"/>
                  </a:lnTo>
                  <a:lnTo>
                    <a:pt x="9880600" y="4711700"/>
                  </a:lnTo>
                  <a:lnTo>
                    <a:pt x="9893300" y="4711700"/>
                  </a:lnTo>
                  <a:lnTo>
                    <a:pt x="9906000" y="4724400"/>
                  </a:lnTo>
                  <a:lnTo>
                    <a:pt x="9906000" y="4737100"/>
                  </a:lnTo>
                  <a:lnTo>
                    <a:pt x="9893300" y="4749800"/>
                  </a:lnTo>
                  <a:lnTo>
                    <a:pt x="9893300" y="4762500"/>
                  </a:lnTo>
                  <a:lnTo>
                    <a:pt x="9880600" y="4775200"/>
                  </a:lnTo>
                  <a:lnTo>
                    <a:pt x="9880600" y="4787900"/>
                  </a:lnTo>
                  <a:lnTo>
                    <a:pt x="9867900" y="4800600"/>
                  </a:lnTo>
                  <a:lnTo>
                    <a:pt x="9867900" y="4813300"/>
                  </a:lnTo>
                  <a:lnTo>
                    <a:pt x="9855200" y="4826000"/>
                  </a:lnTo>
                  <a:lnTo>
                    <a:pt x="9855200" y="4838700"/>
                  </a:lnTo>
                  <a:lnTo>
                    <a:pt x="9842500" y="4851400"/>
                  </a:lnTo>
                  <a:lnTo>
                    <a:pt x="9829800" y="4864100"/>
                  </a:lnTo>
                  <a:lnTo>
                    <a:pt x="9829800" y="4876800"/>
                  </a:lnTo>
                  <a:lnTo>
                    <a:pt x="9817100" y="4889500"/>
                  </a:lnTo>
                  <a:lnTo>
                    <a:pt x="9817100" y="4902200"/>
                  </a:lnTo>
                  <a:lnTo>
                    <a:pt x="9804400" y="4914900"/>
                  </a:lnTo>
                  <a:lnTo>
                    <a:pt x="9791700" y="4927600"/>
                  </a:lnTo>
                  <a:lnTo>
                    <a:pt x="9791700" y="4940300"/>
                  </a:lnTo>
                  <a:lnTo>
                    <a:pt x="9779000" y="4953000"/>
                  </a:lnTo>
                  <a:lnTo>
                    <a:pt x="9766300" y="4953000"/>
                  </a:lnTo>
                  <a:lnTo>
                    <a:pt x="9753600" y="4953000"/>
                  </a:lnTo>
                  <a:lnTo>
                    <a:pt x="9740900" y="4953000"/>
                  </a:lnTo>
                  <a:lnTo>
                    <a:pt x="9728200" y="4965700"/>
                  </a:lnTo>
                  <a:lnTo>
                    <a:pt x="9728200" y="4978400"/>
                  </a:lnTo>
                  <a:lnTo>
                    <a:pt x="9715500" y="4991100"/>
                  </a:lnTo>
                  <a:lnTo>
                    <a:pt x="9702800" y="5003800"/>
                  </a:lnTo>
                  <a:lnTo>
                    <a:pt x="9690100" y="5016500"/>
                  </a:lnTo>
                  <a:lnTo>
                    <a:pt x="9677400" y="5029200"/>
                  </a:lnTo>
                  <a:lnTo>
                    <a:pt x="9664700" y="5041900"/>
                  </a:lnTo>
                  <a:lnTo>
                    <a:pt x="9664700" y="5054600"/>
                  </a:lnTo>
                  <a:lnTo>
                    <a:pt x="9664700" y="5067300"/>
                  </a:lnTo>
                  <a:lnTo>
                    <a:pt x="9664700" y="5080000"/>
                  </a:lnTo>
                  <a:lnTo>
                    <a:pt x="9677400" y="5092700"/>
                  </a:lnTo>
                  <a:lnTo>
                    <a:pt x="9664700" y="5105400"/>
                  </a:lnTo>
                  <a:lnTo>
                    <a:pt x="9677400" y="5118100"/>
                  </a:lnTo>
                  <a:lnTo>
                    <a:pt x="9677400" y="5130800"/>
                  </a:lnTo>
                  <a:lnTo>
                    <a:pt x="9677400" y="5143500"/>
                  </a:lnTo>
                  <a:lnTo>
                    <a:pt x="9690100" y="5156200"/>
                  </a:lnTo>
                  <a:lnTo>
                    <a:pt x="9702800" y="5168900"/>
                  </a:lnTo>
                  <a:lnTo>
                    <a:pt x="9715500" y="5168900"/>
                  </a:lnTo>
                  <a:lnTo>
                    <a:pt x="9728200" y="5181600"/>
                  </a:lnTo>
                  <a:lnTo>
                    <a:pt x="9740900" y="5194300"/>
                  </a:lnTo>
                  <a:lnTo>
                    <a:pt x="9753600" y="5194300"/>
                  </a:lnTo>
                  <a:lnTo>
                    <a:pt x="9766300" y="5207000"/>
                  </a:lnTo>
                  <a:lnTo>
                    <a:pt x="9766300" y="5219700"/>
                  </a:lnTo>
                  <a:lnTo>
                    <a:pt x="9753600" y="5232400"/>
                  </a:lnTo>
                  <a:lnTo>
                    <a:pt x="9740900" y="5232400"/>
                  </a:lnTo>
                  <a:lnTo>
                    <a:pt x="9728200" y="5232400"/>
                  </a:lnTo>
                  <a:lnTo>
                    <a:pt x="9715500" y="5219700"/>
                  </a:lnTo>
                  <a:lnTo>
                    <a:pt x="9702800" y="5219700"/>
                  </a:lnTo>
                  <a:lnTo>
                    <a:pt x="9690100" y="5219700"/>
                  </a:lnTo>
                  <a:lnTo>
                    <a:pt x="9677400" y="5219700"/>
                  </a:lnTo>
                  <a:lnTo>
                    <a:pt x="9664700" y="5207000"/>
                  </a:lnTo>
                  <a:lnTo>
                    <a:pt x="9652000" y="5219700"/>
                  </a:lnTo>
                  <a:lnTo>
                    <a:pt x="9639300" y="5219700"/>
                  </a:lnTo>
                  <a:lnTo>
                    <a:pt x="9626600" y="5232400"/>
                  </a:lnTo>
                  <a:lnTo>
                    <a:pt x="9613900" y="5232400"/>
                  </a:lnTo>
                  <a:lnTo>
                    <a:pt x="9601200" y="5232400"/>
                  </a:lnTo>
                  <a:lnTo>
                    <a:pt x="9588500" y="5232400"/>
                  </a:lnTo>
                  <a:lnTo>
                    <a:pt x="9575800" y="5232400"/>
                  </a:lnTo>
                  <a:lnTo>
                    <a:pt x="9563100" y="5232400"/>
                  </a:lnTo>
                  <a:lnTo>
                    <a:pt x="9550400" y="5245100"/>
                  </a:lnTo>
                  <a:lnTo>
                    <a:pt x="9550400" y="5257800"/>
                  </a:lnTo>
                  <a:lnTo>
                    <a:pt x="9550400" y="5270500"/>
                  </a:lnTo>
                  <a:lnTo>
                    <a:pt x="9550400" y="5283200"/>
                  </a:lnTo>
                  <a:lnTo>
                    <a:pt x="9550400" y="5295900"/>
                  </a:lnTo>
                  <a:lnTo>
                    <a:pt x="9537700" y="5308600"/>
                  </a:lnTo>
                  <a:lnTo>
                    <a:pt x="9525000" y="5308600"/>
                  </a:lnTo>
                  <a:lnTo>
                    <a:pt x="9512300" y="5321300"/>
                  </a:lnTo>
                  <a:lnTo>
                    <a:pt x="9499600" y="5321300"/>
                  </a:lnTo>
                  <a:lnTo>
                    <a:pt x="9486900" y="5334000"/>
                  </a:lnTo>
                  <a:lnTo>
                    <a:pt x="9474200" y="5334000"/>
                  </a:lnTo>
                  <a:lnTo>
                    <a:pt x="9461500" y="5346700"/>
                  </a:lnTo>
                  <a:lnTo>
                    <a:pt x="9448800" y="5359400"/>
                  </a:lnTo>
                  <a:lnTo>
                    <a:pt x="9448800" y="5372100"/>
                  </a:lnTo>
                  <a:lnTo>
                    <a:pt x="9436100" y="5384800"/>
                  </a:lnTo>
                  <a:lnTo>
                    <a:pt x="9448800" y="5397500"/>
                  </a:lnTo>
                  <a:lnTo>
                    <a:pt x="9461500" y="5410200"/>
                  </a:lnTo>
                  <a:lnTo>
                    <a:pt x="9474200" y="5422900"/>
                  </a:lnTo>
                  <a:lnTo>
                    <a:pt x="9486900" y="5435600"/>
                  </a:lnTo>
                  <a:lnTo>
                    <a:pt x="9499600" y="5448300"/>
                  </a:lnTo>
                  <a:lnTo>
                    <a:pt x="9512300" y="5461000"/>
                  </a:lnTo>
                  <a:lnTo>
                    <a:pt x="9525000" y="5473700"/>
                  </a:lnTo>
                  <a:lnTo>
                    <a:pt x="9525000" y="5486400"/>
                  </a:lnTo>
                  <a:lnTo>
                    <a:pt x="9512300" y="5499100"/>
                  </a:lnTo>
                  <a:lnTo>
                    <a:pt x="9499600" y="5511800"/>
                  </a:lnTo>
                  <a:lnTo>
                    <a:pt x="9486900" y="5499100"/>
                  </a:lnTo>
                  <a:lnTo>
                    <a:pt x="9474200" y="5486400"/>
                  </a:lnTo>
                  <a:lnTo>
                    <a:pt x="9461500" y="5486400"/>
                  </a:lnTo>
                  <a:lnTo>
                    <a:pt x="9448800" y="5486400"/>
                  </a:lnTo>
                  <a:lnTo>
                    <a:pt x="9436100" y="5499100"/>
                  </a:lnTo>
                  <a:lnTo>
                    <a:pt x="9423400" y="5511800"/>
                  </a:lnTo>
                  <a:lnTo>
                    <a:pt x="9410700" y="5524500"/>
                  </a:lnTo>
                  <a:lnTo>
                    <a:pt x="9398000" y="5524500"/>
                  </a:lnTo>
                  <a:lnTo>
                    <a:pt x="9385300" y="5511800"/>
                  </a:lnTo>
                  <a:lnTo>
                    <a:pt x="9372600" y="5511800"/>
                  </a:lnTo>
                  <a:lnTo>
                    <a:pt x="9359900" y="5524500"/>
                  </a:lnTo>
                  <a:lnTo>
                    <a:pt x="9347200" y="5537200"/>
                  </a:lnTo>
                  <a:lnTo>
                    <a:pt x="9347200" y="5549900"/>
                  </a:lnTo>
                  <a:lnTo>
                    <a:pt x="9347200" y="5562600"/>
                  </a:lnTo>
                  <a:lnTo>
                    <a:pt x="9334500" y="5575300"/>
                  </a:lnTo>
                  <a:lnTo>
                    <a:pt x="9334500" y="5588000"/>
                  </a:lnTo>
                  <a:lnTo>
                    <a:pt x="9347200" y="5600700"/>
                  </a:lnTo>
                  <a:lnTo>
                    <a:pt x="9347200" y="5613400"/>
                  </a:lnTo>
                  <a:lnTo>
                    <a:pt x="9359900" y="5626100"/>
                  </a:lnTo>
                  <a:lnTo>
                    <a:pt x="9372600" y="5638800"/>
                  </a:lnTo>
                  <a:lnTo>
                    <a:pt x="9372600" y="5651500"/>
                  </a:lnTo>
                  <a:lnTo>
                    <a:pt x="9372600" y="5664200"/>
                  </a:lnTo>
                  <a:lnTo>
                    <a:pt x="9372600" y="5676900"/>
                  </a:lnTo>
                  <a:lnTo>
                    <a:pt x="9372600" y="5689600"/>
                  </a:lnTo>
                  <a:lnTo>
                    <a:pt x="9359900" y="5702300"/>
                  </a:lnTo>
                  <a:lnTo>
                    <a:pt x="9347200" y="5702300"/>
                  </a:lnTo>
                  <a:lnTo>
                    <a:pt x="9334500" y="5702300"/>
                  </a:lnTo>
                  <a:lnTo>
                    <a:pt x="9321800" y="5702300"/>
                  </a:lnTo>
                  <a:lnTo>
                    <a:pt x="9309100" y="5715000"/>
                  </a:lnTo>
                  <a:lnTo>
                    <a:pt x="9296400" y="5715000"/>
                  </a:lnTo>
                  <a:lnTo>
                    <a:pt x="9283700" y="5702300"/>
                  </a:lnTo>
                  <a:lnTo>
                    <a:pt x="9271000" y="5689600"/>
                  </a:lnTo>
                  <a:lnTo>
                    <a:pt x="9258300" y="5676900"/>
                  </a:lnTo>
                  <a:lnTo>
                    <a:pt x="9245600" y="5689600"/>
                  </a:lnTo>
                  <a:lnTo>
                    <a:pt x="9232900" y="5676900"/>
                  </a:lnTo>
                  <a:lnTo>
                    <a:pt x="9220200" y="5664200"/>
                  </a:lnTo>
                  <a:lnTo>
                    <a:pt x="9207500" y="5651500"/>
                  </a:lnTo>
                  <a:lnTo>
                    <a:pt x="9194800" y="5638800"/>
                  </a:lnTo>
                  <a:lnTo>
                    <a:pt x="9182100" y="5651500"/>
                  </a:lnTo>
                  <a:lnTo>
                    <a:pt x="9169400" y="5638800"/>
                  </a:lnTo>
                  <a:lnTo>
                    <a:pt x="9156700" y="5651500"/>
                  </a:lnTo>
                  <a:lnTo>
                    <a:pt x="9144000" y="5651500"/>
                  </a:lnTo>
                  <a:lnTo>
                    <a:pt x="9131300" y="5651500"/>
                  </a:lnTo>
                  <a:lnTo>
                    <a:pt x="9118600" y="5664200"/>
                  </a:lnTo>
                  <a:lnTo>
                    <a:pt x="9105900" y="5676900"/>
                  </a:lnTo>
                  <a:lnTo>
                    <a:pt x="9093200" y="5689600"/>
                  </a:lnTo>
                  <a:lnTo>
                    <a:pt x="9080500" y="5702300"/>
                  </a:lnTo>
                  <a:lnTo>
                    <a:pt x="9067800" y="5689600"/>
                  </a:lnTo>
                  <a:lnTo>
                    <a:pt x="9055100" y="5676900"/>
                  </a:lnTo>
                  <a:lnTo>
                    <a:pt x="9042400" y="5664200"/>
                  </a:lnTo>
                  <a:lnTo>
                    <a:pt x="9029700" y="5651500"/>
                  </a:lnTo>
                  <a:lnTo>
                    <a:pt x="9017000" y="5638800"/>
                  </a:lnTo>
                  <a:lnTo>
                    <a:pt x="9017000" y="5626100"/>
                  </a:lnTo>
                  <a:lnTo>
                    <a:pt x="9004300" y="5613400"/>
                  </a:lnTo>
                  <a:lnTo>
                    <a:pt x="8991600" y="5600700"/>
                  </a:lnTo>
                  <a:lnTo>
                    <a:pt x="8978900" y="5600700"/>
                  </a:lnTo>
                  <a:lnTo>
                    <a:pt x="8966200" y="5600700"/>
                  </a:lnTo>
                  <a:lnTo>
                    <a:pt x="8953500" y="5600700"/>
                  </a:lnTo>
                  <a:lnTo>
                    <a:pt x="8940800" y="5600700"/>
                  </a:lnTo>
                  <a:lnTo>
                    <a:pt x="8928100" y="5600700"/>
                  </a:lnTo>
                  <a:lnTo>
                    <a:pt x="8915400" y="5588000"/>
                  </a:lnTo>
                  <a:lnTo>
                    <a:pt x="8902700" y="5588000"/>
                  </a:lnTo>
                  <a:lnTo>
                    <a:pt x="8890000" y="5575300"/>
                  </a:lnTo>
                  <a:lnTo>
                    <a:pt x="8877300" y="5575300"/>
                  </a:lnTo>
                  <a:lnTo>
                    <a:pt x="8864600" y="5562600"/>
                  </a:lnTo>
                  <a:lnTo>
                    <a:pt x="8851900" y="5549900"/>
                  </a:lnTo>
                  <a:lnTo>
                    <a:pt x="8839200" y="5537200"/>
                  </a:lnTo>
                  <a:lnTo>
                    <a:pt x="8839200" y="5524500"/>
                  </a:lnTo>
                  <a:lnTo>
                    <a:pt x="8826500" y="5511800"/>
                  </a:lnTo>
                  <a:lnTo>
                    <a:pt x="8813800" y="5524500"/>
                  </a:lnTo>
                  <a:lnTo>
                    <a:pt x="8801100" y="5537200"/>
                  </a:lnTo>
                  <a:lnTo>
                    <a:pt x="8788400" y="5549900"/>
                  </a:lnTo>
                  <a:lnTo>
                    <a:pt x="8775700" y="5562600"/>
                  </a:lnTo>
                  <a:lnTo>
                    <a:pt x="8763000" y="5575300"/>
                  </a:lnTo>
                  <a:lnTo>
                    <a:pt x="8750300" y="5575300"/>
                  </a:lnTo>
                  <a:lnTo>
                    <a:pt x="8737600" y="5588000"/>
                  </a:lnTo>
                  <a:lnTo>
                    <a:pt x="8724900" y="5600700"/>
                  </a:lnTo>
                  <a:lnTo>
                    <a:pt x="8724900" y="5613400"/>
                  </a:lnTo>
                  <a:lnTo>
                    <a:pt x="8712200" y="5626100"/>
                  </a:lnTo>
                  <a:lnTo>
                    <a:pt x="8724900" y="5638800"/>
                  </a:lnTo>
                  <a:lnTo>
                    <a:pt x="8737600" y="5638800"/>
                  </a:lnTo>
                  <a:lnTo>
                    <a:pt x="8750300" y="5651500"/>
                  </a:lnTo>
                  <a:lnTo>
                    <a:pt x="8750300" y="5664200"/>
                  </a:lnTo>
                  <a:lnTo>
                    <a:pt x="8750300" y="5676900"/>
                  </a:lnTo>
                  <a:lnTo>
                    <a:pt x="8750300" y="5689600"/>
                  </a:lnTo>
                  <a:lnTo>
                    <a:pt x="8763000" y="5702300"/>
                  </a:lnTo>
                  <a:lnTo>
                    <a:pt x="8763000" y="5715000"/>
                  </a:lnTo>
                  <a:lnTo>
                    <a:pt x="8763000" y="5727700"/>
                  </a:lnTo>
                  <a:lnTo>
                    <a:pt x="8763000" y="5740400"/>
                  </a:lnTo>
                  <a:lnTo>
                    <a:pt x="8763000" y="5753100"/>
                  </a:lnTo>
                  <a:lnTo>
                    <a:pt x="8763000" y="5765800"/>
                  </a:lnTo>
                  <a:lnTo>
                    <a:pt x="8775700" y="5778500"/>
                  </a:lnTo>
                  <a:lnTo>
                    <a:pt x="8775700" y="5791200"/>
                  </a:lnTo>
                  <a:lnTo>
                    <a:pt x="8775700" y="5803900"/>
                  </a:lnTo>
                  <a:lnTo>
                    <a:pt x="8763000" y="5816600"/>
                  </a:lnTo>
                  <a:lnTo>
                    <a:pt x="8763000" y="5829300"/>
                  </a:lnTo>
                  <a:lnTo>
                    <a:pt x="8750300" y="5842000"/>
                  </a:lnTo>
                  <a:lnTo>
                    <a:pt x="8737600" y="5854700"/>
                  </a:lnTo>
                  <a:lnTo>
                    <a:pt x="8737600" y="5867400"/>
                  </a:lnTo>
                  <a:lnTo>
                    <a:pt x="8724900" y="5880100"/>
                  </a:lnTo>
                  <a:lnTo>
                    <a:pt x="8712200" y="5892800"/>
                  </a:lnTo>
                  <a:lnTo>
                    <a:pt x="8699500" y="5892800"/>
                  </a:lnTo>
                  <a:lnTo>
                    <a:pt x="8686800" y="5905500"/>
                  </a:lnTo>
                  <a:lnTo>
                    <a:pt x="8674100" y="5918200"/>
                  </a:lnTo>
                  <a:lnTo>
                    <a:pt x="8661400" y="5930900"/>
                  </a:lnTo>
                  <a:lnTo>
                    <a:pt x="8648700" y="5943600"/>
                  </a:lnTo>
                  <a:lnTo>
                    <a:pt x="8636000" y="5930900"/>
                  </a:lnTo>
                  <a:lnTo>
                    <a:pt x="8623300" y="5930900"/>
                  </a:lnTo>
                  <a:lnTo>
                    <a:pt x="8610600" y="5918200"/>
                  </a:lnTo>
                  <a:lnTo>
                    <a:pt x="8597900" y="5905500"/>
                  </a:lnTo>
                  <a:lnTo>
                    <a:pt x="8597900" y="5892800"/>
                  </a:lnTo>
                  <a:lnTo>
                    <a:pt x="8597900" y="5880100"/>
                  </a:lnTo>
                  <a:lnTo>
                    <a:pt x="8585200" y="5867400"/>
                  </a:lnTo>
                  <a:lnTo>
                    <a:pt x="8572500" y="5854700"/>
                  </a:lnTo>
                  <a:lnTo>
                    <a:pt x="8559800" y="5854700"/>
                  </a:lnTo>
                  <a:lnTo>
                    <a:pt x="8547100" y="5842000"/>
                  </a:lnTo>
                  <a:lnTo>
                    <a:pt x="8534400" y="5842000"/>
                  </a:lnTo>
                  <a:lnTo>
                    <a:pt x="8521700" y="5829300"/>
                  </a:lnTo>
                  <a:lnTo>
                    <a:pt x="8509000" y="5842000"/>
                  </a:lnTo>
                  <a:lnTo>
                    <a:pt x="8496300" y="5854700"/>
                  </a:lnTo>
                  <a:lnTo>
                    <a:pt x="8483600" y="5854700"/>
                  </a:lnTo>
                  <a:lnTo>
                    <a:pt x="8470900" y="5842000"/>
                  </a:lnTo>
                  <a:lnTo>
                    <a:pt x="8458200" y="5842000"/>
                  </a:lnTo>
                  <a:lnTo>
                    <a:pt x="8445500" y="5829300"/>
                  </a:lnTo>
                  <a:lnTo>
                    <a:pt x="8432800" y="5816600"/>
                  </a:lnTo>
                  <a:lnTo>
                    <a:pt x="8420100" y="5803900"/>
                  </a:lnTo>
                  <a:lnTo>
                    <a:pt x="8407400" y="5791200"/>
                  </a:lnTo>
                  <a:lnTo>
                    <a:pt x="8394700" y="5778500"/>
                  </a:lnTo>
                  <a:lnTo>
                    <a:pt x="8382000" y="5765800"/>
                  </a:lnTo>
                  <a:lnTo>
                    <a:pt x="8382000" y="5753100"/>
                  </a:lnTo>
                  <a:lnTo>
                    <a:pt x="8369300" y="5740400"/>
                  </a:lnTo>
                  <a:lnTo>
                    <a:pt x="8356600" y="5753100"/>
                  </a:lnTo>
                  <a:lnTo>
                    <a:pt x="8343900" y="5740400"/>
                  </a:lnTo>
                  <a:lnTo>
                    <a:pt x="8331200" y="5740400"/>
                  </a:lnTo>
                  <a:lnTo>
                    <a:pt x="8318500" y="5740400"/>
                  </a:lnTo>
                  <a:lnTo>
                    <a:pt x="8305800" y="5740400"/>
                  </a:lnTo>
                  <a:lnTo>
                    <a:pt x="8293100" y="5753100"/>
                  </a:lnTo>
                  <a:lnTo>
                    <a:pt x="8280400" y="5753100"/>
                  </a:lnTo>
                  <a:lnTo>
                    <a:pt x="8267700" y="5765800"/>
                  </a:lnTo>
                  <a:lnTo>
                    <a:pt x="8255000" y="5778500"/>
                  </a:lnTo>
                  <a:lnTo>
                    <a:pt x="8242300" y="5791200"/>
                  </a:lnTo>
                  <a:lnTo>
                    <a:pt x="8242300" y="5803900"/>
                  </a:lnTo>
                  <a:lnTo>
                    <a:pt x="8229600" y="5816600"/>
                  </a:lnTo>
                  <a:lnTo>
                    <a:pt x="8229600" y="5829300"/>
                  </a:lnTo>
                  <a:lnTo>
                    <a:pt x="8229600" y="5842000"/>
                  </a:lnTo>
                  <a:lnTo>
                    <a:pt x="8229600" y="5854700"/>
                  </a:lnTo>
                  <a:lnTo>
                    <a:pt x="8229600" y="5867400"/>
                  </a:lnTo>
                  <a:lnTo>
                    <a:pt x="8216900" y="5880100"/>
                  </a:lnTo>
                  <a:lnTo>
                    <a:pt x="8216900" y="5892800"/>
                  </a:lnTo>
                  <a:lnTo>
                    <a:pt x="8204200" y="5905500"/>
                  </a:lnTo>
                  <a:lnTo>
                    <a:pt x="8191500" y="5905500"/>
                  </a:lnTo>
                  <a:lnTo>
                    <a:pt x="8178800" y="5918200"/>
                  </a:lnTo>
                  <a:lnTo>
                    <a:pt x="8166100" y="5930900"/>
                  </a:lnTo>
                  <a:lnTo>
                    <a:pt x="8153400" y="5943600"/>
                  </a:lnTo>
                  <a:lnTo>
                    <a:pt x="8140700" y="5956300"/>
                  </a:lnTo>
                  <a:lnTo>
                    <a:pt x="8128000" y="5956300"/>
                  </a:lnTo>
                  <a:lnTo>
                    <a:pt x="8115300" y="5956300"/>
                  </a:lnTo>
                  <a:lnTo>
                    <a:pt x="8102600" y="5956300"/>
                  </a:lnTo>
                  <a:lnTo>
                    <a:pt x="8089900" y="5956300"/>
                  </a:lnTo>
                  <a:lnTo>
                    <a:pt x="8077200" y="5956300"/>
                  </a:lnTo>
                  <a:lnTo>
                    <a:pt x="8064500" y="5956300"/>
                  </a:lnTo>
                  <a:lnTo>
                    <a:pt x="8051800" y="5956300"/>
                  </a:lnTo>
                  <a:lnTo>
                    <a:pt x="8039100" y="5956300"/>
                  </a:lnTo>
                  <a:lnTo>
                    <a:pt x="8026400" y="5956300"/>
                  </a:lnTo>
                  <a:lnTo>
                    <a:pt x="8013700" y="5969000"/>
                  </a:lnTo>
                  <a:lnTo>
                    <a:pt x="8013700" y="5981700"/>
                  </a:lnTo>
                  <a:lnTo>
                    <a:pt x="8001000" y="5994400"/>
                  </a:lnTo>
                  <a:lnTo>
                    <a:pt x="8001000" y="6007100"/>
                  </a:lnTo>
                  <a:lnTo>
                    <a:pt x="7988300" y="6019800"/>
                  </a:lnTo>
                  <a:lnTo>
                    <a:pt x="7975600" y="6019800"/>
                  </a:lnTo>
                  <a:lnTo>
                    <a:pt x="7962900" y="6032500"/>
                  </a:lnTo>
                  <a:lnTo>
                    <a:pt x="7950200" y="6032500"/>
                  </a:lnTo>
                  <a:lnTo>
                    <a:pt x="7937500" y="6045200"/>
                  </a:lnTo>
                  <a:lnTo>
                    <a:pt x="7924800" y="6057900"/>
                  </a:lnTo>
                  <a:lnTo>
                    <a:pt x="7912100" y="6057900"/>
                  </a:lnTo>
                  <a:lnTo>
                    <a:pt x="7899400" y="6045200"/>
                  </a:lnTo>
                  <a:lnTo>
                    <a:pt x="7886700" y="6032500"/>
                  </a:lnTo>
                  <a:lnTo>
                    <a:pt x="7874000" y="6019800"/>
                  </a:lnTo>
                  <a:lnTo>
                    <a:pt x="7874000" y="6007100"/>
                  </a:lnTo>
                  <a:lnTo>
                    <a:pt x="7874000" y="5994400"/>
                  </a:lnTo>
                  <a:lnTo>
                    <a:pt x="7874000" y="5981700"/>
                  </a:lnTo>
                  <a:lnTo>
                    <a:pt x="7874000" y="5969000"/>
                  </a:lnTo>
                  <a:lnTo>
                    <a:pt x="7874000" y="5956300"/>
                  </a:lnTo>
                  <a:lnTo>
                    <a:pt x="7861300" y="5943600"/>
                  </a:lnTo>
                  <a:lnTo>
                    <a:pt x="7861300" y="5930900"/>
                  </a:lnTo>
                  <a:lnTo>
                    <a:pt x="7861300" y="5918200"/>
                  </a:lnTo>
                  <a:lnTo>
                    <a:pt x="7848600" y="5905500"/>
                  </a:lnTo>
                  <a:lnTo>
                    <a:pt x="7835900" y="5892800"/>
                  </a:lnTo>
                  <a:lnTo>
                    <a:pt x="7823200" y="5892800"/>
                  </a:lnTo>
                  <a:lnTo>
                    <a:pt x="7810500" y="5905500"/>
                  </a:lnTo>
                  <a:lnTo>
                    <a:pt x="7797800" y="5918200"/>
                  </a:lnTo>
                  <a:lnTo>
                    <a:pt x="7785100" y="5930900"/>
                  </a:lnTo>
                  <a:lnTo>
                    <a:pt x="7785100" y="5943600"/>
                  </a:lnTo>
                  <a:lnTo>
                    <a:pt x="7785100" y="5956300"/>
                  </a:lnTo>
                  <a:lnTo>
                    <a:pt x="7772400" y="5969000"/>
                  </a:lnTo>
                  <a:lnTo>
                    <a:pt x="7759700" y="5981700"/>
                  </a:lnTo>
                  <a:lnTo>
                    <a:pt x="7747000" y="5994400"/>
                  </a:lnTo>
                  <a:lnTo>
                    <a:pt x="7734300" y="6007100"/>
                  </a:lnTo>
                  <a:lnTo>
                    <a:pt x="7721600" y="6019800"/>
                  </a:lnTo>
                  <a:lnTo>
                    <a:pt x="7708900" y="6032500"/>
                  </a:lnTo>
                  <a:lnTo>
                    <a:pt x="7696200" y="6032500"/>
                  </a:lnTo>
                  <a:lnTo>
                    <a:pt x="7683500" y="6019800"/>
                  </a:lnTo>
                  <a:lnTo>
                    <a:pt x="7670800" y="6019800"/>
                  </a:lnTo>
                  <a:lnTo>
                    <a:pt x="7658100" y="6019800"/>
                  </a:lnTo>
                  <a:lnTo>
                    <a:pt x="7645400" y="6019800"/>
                  </a:lnTo>
                  <a:lnTo>
                    <a:pt x="7632700" y="6007100"/>
                  </a:lnTo>
                  <a:lnTo>
                    <a:pt x="7620000" y="6007100"/>
                  </a:lnTo>
                  <a:lnTo>
                    <a:pt x="7607300" y="6007100"/>
                  </a:lnTo>
                  <a:lnTo>
                    <a:pt x="7594600" y="6007100"/>
                  </a:lnTo>
                  <a:lnTo>
                    <a:pt x="7581900" y="5994400"/>
                  </a:lnTo>
                  <a:lnTo>
                    <a:pt x="7569200" y="5981700"/>
                  </a:lnTo>
                  <a:lnTo>
                    <a:pt x="7556500" y="5994400"/>
                  </a:lnTo>
                  <a:lnTo>
                    <a:pt x="7543800" y="5994400"/>
                  </a:lnTo>
                  <a:lnTo>
                    <a:pt x="7531100" y="5981700"/>
                  </a:lnTo>
                  <a:lnTo>
                    <a:pt x="7518400" y="5981700"/>
                  </a:lnTo>
                  <a:lnTo>
                    <a:pt x="7505700" y="5981700"/>
                  </a:lnTo>
                  <a:lnTo>
                    <a:pt x="7493000" y="5981700"/>
                  </a:lnTo>
                  <a:lnTo>
                    <a:pt x="7480300" y="5969000"/>
                  </a:lnTo>
                  <a:lnTo>
                    <a:pt x="7467600" y="5969000"/>
                  </a:lnTo>
                  <a:lnTo>
                    <a:pt x="7454900" y="5969000"/>
                  </a:lnTo>
                  <a:lnTo>
                    <a:pt x="7442200" y="5969000"/>
                  </a:lnTo>
                  <a:lnTo>
                    <a:pt x="7429500" y="5956300"/>
                  </a:lnTo>
                  <a:lnTo>
                    <a:pt x="7416800" y="5969000"/>
                  </a:lnTo>
                  <a:lnTo>
                    <a:pt x="7416800" y="5981700"/>
                  </a:lnTo>
                  <a:lnTo>
                    <a:pt x="7404100" y="5994400"/>
                  </a:lnTo>
                  <a:lnTo>
                    <a:pt x="7404100" y="6007100"/>
                  </a:lnTo>
                  <a:lnTo>
                    <a:pt x="7404100" y="6019800"/>
                  </a:lnTo>
                  <a:lnTo>
                    <a:pt x="7391400" y="6032500"/>
                  </a:lnTo>
                  <a:lnTo>
                    <a:pt x="7378700" y="6045200"/>
                  </a:lnTo>
                  <a:lnTo>
                    <a:pt x="7366000" y="6045200"/>
                  </a:lnTo>
                  <a:lnTo>
                    <a:pt x="7353300" y="6057900"/>
                  </a:lnTo>
                  <a:lnTo>
                    <a:pt x="7340600" y="6070600"/>
                  </a:lnTo>
                  <a:lnTo>
                    <a:pt x="7327900" y="6057900"/>
                  </a:lnTo>
                  <a:lnTo>
                    <a:pt x="7315200" y="6057900"/>
                  </a:lnTo>
                  <a:lnTo>
                    <a:pt x="7302500" y="6057900"/>
                  </a:lnTo>
                  <a:lnTo>
                    <a:pt x="7289800" y="6057900"/>
                  </a:lnTo>
                  <a:lnTo>
                    <a:pt x="7277100" y="6045200"/>
                  </a:lnTo>
                  <a:lnTo>
                    <a:pt x="7264400" y="6045200"/>
                  </a:lnTo>
                  <a:lnTo>
                    <a:pt x="7251700" y="6045200"/>
                  </a:lnTo>
                  <a:lnTo>
                    <a:pt x="7239000" y="6045200"/>
                  </a:lnTo>
                  <a:lnTo>
                    <a:pt x="7226300" y="6032500"/>
                  </a:lnTo>
                  <a:lnTo>
                    <a:pt x="7213600" y="6045200"/>
                  </a:lnTo>
                  <a:lnTo>
                    <a:pt x="7200900" y="6032500"/>
                  </a:lnTo>
                  <a:lnTo>
                    <a:pt x="7188200" y="6019800"/>
                  </a:lnTo>
                  <a:lnTo>
                    <a:pt x="7175500" y="6007100"/>
                  </a:lnTo>
                  <a:lnTo>
                    <a:pt x="7162800" y="5994400"/>
                  </a:lnTo>
                  <a:lnTo>
                    <a:pt x="7150100" y="5981700"/>
                  </a:lnTo>
                  <a:lnTo>
                    <a:pt x="7137400" y="5981700"/>
                  </a:lnTo>
                  <a:lnTo>
                    <a:pt x="7124700" y="5981700"/>
                  </a:lnTo>
                  <a:lnTo>
                    <a:pt x="7112000" y="5994400"/>
                  </a:lnTo>
                  <a:lnTo>
                    <a:pt x="7112000" y="6007100"/>
                  </a:lnTo>
                  <a:lnTo>
                    <a:pt x="7099300" y="6019800"/>
                  </a:lnTo>
                  <a:lnTo>
                    <a:pt x="7086600" y="6019800"/>
                  </a:lnTo>
                  <a:lnTo>
                    <a:pt x="7073900" y="6032500"/>
                  </a:lnTo>
                  <a:lnTo>
                    <a:pt x="7061200" y="6032500"/>
                  </a:lnTo>
                  <a:lnTo>
                    <a:pt x="7048500" y="6032500"/>
                  </a:lnTo>
                  <a:lnTo>
                    <a:pt x="7035800" y="6045200"/>
                  </a:lnTo>
                  <a:lnTo>
                    <a:pt x="7023100" y="6057900"/>
                  </a:lnTo>
                  <a:lnTo>
                    <a:pt x="7010400" y="6070600"/>
                  </a:lnTo>
                  <a:lnTo>
                    <a:pt x="6997700" y="6083300"/>
                  </a:lnTo>
                  <a:lnTo>
                    <a:pt x="6997700" y="6096000"/>
                  </a:lnTo>
                  <a:lnTo>
                    <a:pt x="6985000" y="6108700"/>
                  </a:lnTo>
                  <a:lnTo>
                    <a:pt x="6972300" y="6121400"/>
                  </a:lnTo>
                  <a:lnTo>
                    <a:pt x="6959600" y="6121400"/>
                  </a:lnTo>
                  <a:lnTo>
                    <a:pt x="6946900" y="6121400"/>
                  </a:lnTo>
                  <a:lnTo>
                    <a:pt x="6934200" y="6121400"/>
                  </a:lnTo>
                  <a:lnTo>
                    <a:pt x="6921500" y="6121400"/>
                  </a:lnTo>
                  <a:lnTo>
                    <a:pt x="6908800" y="6121400"/>
                  </a:lnTo>
                  <a:lnTo>
                    <a:pt x="6896100" y="6121400"/>
                  </a:lnTo>
                  <a:lnTo>
                    <a:pt x="6883400" y="6121400"/>
                  </a:lnTo>
                  <a:lnTo>
                    <a:pt x="6870700" y="6134100"/>
                  </a:lnTo>
                  <a:lnTo>
                    <a:pt x="6858000" y="6146800"/>
                  </a:lnTo>
                  <a:lnTo>
                    <a:pt x="6845300" y="6159500"/>
                  </a:lnTo>
                  <a:lnTo>
                    <a:pt x="6832600" y="6159500"/>
                  </a:lnTo>
                  <a:lnTo>
                    <a:pt x="6819900" y="6159500"/>
                  </a:lnTo>
                  <a:lnTo>
                    <a:pt x="6807200" y="6159500"/>
                  </a:lnTo>
                  <a:lnTo>
                    <a:pt x="6794500" y="6172200"/>
                  </a:lnTo>
                  <a:lnTo>
                    <a:pt x="6781800" y="6172200"/>
                  </a:lnTo>
                  <a:lnTo>
                    <a:pt x="6769100" y="6184900"/>
                  </a:lnTo>
                  <a:lnTo>
                    <a:pt x="6756400" y="6197600"/>
                  </a:lnTo>
                  <a:lnTo>
                    <a:pt x="6756400" y="6210300"/>
                  </a:lnTo>
                  <a:lnTo>
                    <a:pt x="6743700" y="6223000"/>
                  </a:lnTo>
                  <a:lnTo>
                    <a:pt x="6743700" y="6235700"/>
                  </a:lnTo>
                  <a:lnTo>
                    <a:pt x="6743700" y="6248400"/>
                  </a:lnTo>
                  <a:lnTo>
                    <a:pt x="6743700" y="6261100"/>
                  </a:lnTo>
                  <a:lnTo>
                    <a:pt x="6731000" y="6273800"/>
                  </a:lnTo>
                  <a:lnTo>
                    <a:pt x="6731000" y="6286500"/>
                  </a:lnTo>
                  <a:lnTo>
                    <a:pt x="6718300" y="6299200"/>
                  </a:lnTo>
                  <a:lnTo>
                    <a:pt x="6705600" y="6311900"/>
                  </a:lnTo>
                  <a:lnTo>
                    <a:pt x="6718300" y="6324600"/>
                  </a:lnTo>
                  <a:lnTo>
                    <a:pt x="6731000" y="6324600"/>
                  </a:lnTo>
                  <a:lnTo>
                    <a:pt x="6743700" y="6337300"/>
                  </a:lnTo>
                  <a:lnTo>
                    <a:pt x="6756400" y="6350000"/>
                  </a:lnTo>
                  <a:lnTo>
                    <a:pt x="6769100" y="6362700"/>
                  </a:lnTo>
                  <a:lnTo>
                    <a:pt x="6781800" y="6375400"/>
                  </a:lnTo>
                  <a:lnTo>
                    <a:pt x="6781800" y="6388100"/>
                  </a:lnTo>
                  <a:lnTo>
                    <a:pt x="6769100" y="6400800"/>
                  </a:lnTo>
                  <a:lnTo>
                    <a:pt x="6769100" y="6413500"/>
                  </a:lnTo>
                  <a:lnTo>
                    <a:pt x="6769100" y="6426200"/>
                  </a:lnTo>
                  <a:lnTo>
                    <a:pt x="6769100" y="6438900"/>
                  </a:lnTo>
                  <a:lnTo>
                    <a:pt x="6769100" y="6451600"/>
                  </a:lnTo>
                  <a:lnTo>
                    <a:pt x="6781800" y="6464300"/>
                  </a:lnTo>
                  <a:lnTo>
                    <a:pt x="6794500" y="6477000"/>
                  </a:lnTo>
                  <a:lnTo>
                    <a:pt x="6807200" y="6477000"/>
                  </a:lnTo>
                  <a:lnTo>
                    <a:pt x="6819900" y="6489700"/>
                  </a:lnTo>
                  <a:lnTo>
                    <a:pt x="6832600" y="6502400"/>
                  </a:lnTo>
                  <a:lnTo>
                    <a:pt x="6832600" y="6515100"/>
                  </a:lnTo>
                  <a:lnTo>
                    <a:pt x="6832600" y="6527800"/>
                  </a:lnTo>
                  <a:lnTo>
                    <a:pt x="6832600" y="6540500"/>
                  </a:lnTo>
                  <a:lnTo>
                    <a:pt x="6832600" y="6553200"/>
                  </a:lnTo>
                  <a:lnTo>
                    <a:pt x="6832600" y="6565900"/>
                  </a:lnTo>
                  <a:lnTo>
                    <a:pt x="6819900" y="6578600"/>
                  </a:lnTo>
                  <a:lnTo>
                    <a:pt x="6807200" y="6591300"/>
                  </a:lnTo>
                  <a:lnTo>
                    <a:pt x="6807200" y="6604000"/>
                  </a:lnTo>
                  <a:lnTo>
                    <a:pt x="6807200" y="6616700"/>
                  </a:lnTo>
                  <a:lnTo>
                    <a:pt x="6807200" y="6629400"/>
                  </a:lnTo>
                  <a:lnTo>
                    <a:pt x="6807200" y="6642100"/>
                  </a:lnTo>
                  <a:lnTo>
                    <a:pt x="6794500" y="6654800"/>
                  </a:lnTo>
                  <a:lnTo>
                    <a:pt x="6794500" y="6667500"/>
                  </a:lnTo>
                  <a:lnTo>
                    <a:pt x="6794500" y="6680200"/>
                  </a:lnTo>
                  <a:lnTo>
                    <a:pt x="6781800" y="6692900"/>
                  </a:lnTo>
                  <a:lnTo>
                    <a:pt x="6769100" y="6692900"/>
                  </a:lnTo>
                  <a:lnTo>
                    <a:pt x="6756400" y="6705600"/>
                  </a:lnTo>
                  <a:lnTo>
                    <a:pt x="6743700" y="6705600"/>
                  </a:lnTo>
                  <a:lnTo>
                    <a:pt x="6731000" y="6705600"/>
                  </a:lnTo>
                  <a:lnTo>
                    <a:pt x="6718300" y="6705600"/>
                  </a:lnTo>
                  <a:lnTo>
                    <a:pt x="6705600" y="6718300"/>
                  </a:lnTo>
                  <a:lnTo>
                    <a:pt x="6692900" y="6731000"/>
                  </a:lnTo>
                  <a:lnTo>
                    <a:pt x="6680200" y="6731000"/>
                  </a:lnTo>
                  <a:lnTo>
                    <a:pt x="6667500" y="6743700"/>
                  </a:lnTo>
                  <a:lnTo>
                    <a:pt x="6680200" y="6756400"/>
                  </a:lnTo>
                  <a:lnTo>
                    <a:pt x="6692900" y="6769100"/>
                  </a:lnTo>
                  <a:lnTo>
                    <a:pt x="6692900" y="6781800"/>
                  </a:lnTo>
                  <a:lnTo>
                    <a:pt x="6705600" y="6794500"/>
                  </a:lnTo>
                  <a:lnTo>
                    <a:pt x="6718300" y="6807200"/>
                  </a:lnTo>
                  <a:lnTo>
                    <a:pt x="6731000" y="6807200"/>
                  </a:lnTo>
                  <a:lnTo>
                    <a:pt x="6743700" y="6794500"/>
                  </a:lnTo>
                  <a:lnTo>
                    <a:pt x="6756400" y="6781800"/>
                  </a:lnTo>
                  <a:lnTo>
                    <a:pt x="6769100" y="6769100"/>
                  </a:lnTo>
                  <a:lnTo>
                    <a:pt x="6781800" y="6769100"/>
                  </a:lnTo>
                  <a:lnTo>
                    <a:pt x="6794500" y="6769100"/>
                  </a:lnTo>
                  <a:lnTo>
                    <a:pt x="6807200" y="6769100"/>
                  </a:lnTo>
                  <a:lnTo>
                    <a:pt x="6819900" y="6769100"/>
                  </a:lnTo>
                  <a:lnTo>
                    <a:pt x="6832600" y="6769100"/>
                  </a:lnTo>
                  <a:lnTo>
                    <a:pt x="6845300" y="6769100"/>
                  </a:lnTo>
                  <a:lnTo>
                    <a:pt x="6858000" y="6769100"/>
                  </a:lnTo>
                  <a:lnTo>
                    <a:pt x="6870700" y="6769100"/>
                  </a:lnTo>
                  <a:lnTo>
                    <a:pt x="6883400" y="6756400"/>
                  </a:lnTo>
                  <a:lnTo>
                    <a:pt x="6896100" y="6756400"/>
                  </a:lnTo>
                  <a:lnTo>
                    <a:pt x="6908800" y="6769100"/>
                  </a:lnTo>
                  <a:lnTo>
                    <a:pt x="6921500" y="6781800"/>
                  </a:lnTo>
                  <a:lnTo>
                    <a:pt x="6934200" y="6794500"/>
                  </a:lnTo>
                  <a:lnTo>
                    <a:pt x="6934200" y="6807200"/>
                  </a:lnTo>
                  <a:lnTo>
                    <a:pt x="6934200" y="6819900"/>
                  </a:lnTo>
                  <a:lnTo>
                    <a:pt x="6934200" y="6832600"/>
                  </a:lnTo>
                  <a:lnTo>
                    <a:pt x="6946900" y="6845300"/>
                  </a:lnTo>
                  <a:lnTo>
                    <a:pt x="6946900" y="6858000"/>
                  </a:lnTo>
                  <a:lnTo>
                    <a:pt x="6946900" y="6870700"/>
                  </a:lnTo>
                  <a:lnTo>
                    <a:pt x="6959600" y="6883400"/>
                  </a:lnTo>
                  <a:lnTo>
                    <a:pt x="6959600" y="6896100"/>
                  </a:lnTo>
                  <a:lnTo>
                    <a:pt x="6972300" y="6908800"/>
                  </a:lnTo>
                  <a:lnTo>
                    <a:pt x="6985000" y="6921500"/>
                  </a:lnTo>
                  <a:lnTo>
                    <a:pt x="6972300" y="6934200"/>
                  </a:lnTo>
                  <a:lnTo>
                    <a:pt x="6959600" y="6934200"/>
                  </a:lnTo>
                  <a:lnTo>
                    <a:pt x="6946900" y="6946900"/>
                  </a:lnTo>
                  <a:lnTo>
                    <a:pt x="6934200" y="6959600"/>
                  </a:lnTo>
                  <a:lnTo>
                    <a:pt x="6934200" y="6972300"/>
                  </a:lnTo>
                  <a:lnTo>
                    <a:pt x="6921500" y="6985000"/>
                  </a:lnTo>
                  <a:lnTo>
                    <a:pt x="6908800" y="6997700"/>
                  </a:lnTo>
                  <a:lnTo>
                    <a:pt x="6896100" y="7010400"/>
                  </a:lnTo>
                  <a:lnTo>
                    <a:pt x="6883400" y="7010400"/>
                  </a:lnTo>
                  <a:lnTo>
                    <a:pt x="6870700" y="6997700"/>
                  </a:lnTo>
                  <a:lnTo>
                    <a:pt x="6858000" y="6997700"/>
                  </a:lnTo>
                  <a:lnTo>
                    <a:pt x="6845300" y="6997700"/>
                  </a:lnTo>
                  <a:lnTo>
                    <a:pt x="6832600" y="6997700"/>
                  </a:lnTo>
                  <a:lnTo>
                    <a:pt x="6819900" y="7010400"/>
                  </a:lnTo>
                  <a:lnTo>
                    <a:pt x="6819900" y="7023100"/>
                  </a:lnTo>
                  <a:lnTo>
                    <a:pt x="6819900" y="7035800"/>
                  </a:lnTo>
                  <a:lnTo>
                    <a:pt x="6807200" y="7048500"/>
                  </a:lnTo>
                  <a:lnTo>
                    <a:pt x="6794500" y="7048500"/>
                  </a:lnTo>
                  <a:lnTo>
                    <a:pt x="6781800" y="7048500"/>
                  </a:lnTo>
                  <a:lnTo>
                    <a:pt x="6769100" y="7048500"/>
                  </a:lnTo>
                  <a:lnTo>
                    <a:pt x="6756400" y="7048500"/>
                  </a:lnTo>
                  <a:lnTo>
                    <a:pt x="6743700" y="7048500"/>
                  </a:lnTo>
                  <a:lnTo>
                    <a:pt x="6731000" y="7061200"/>
                  </a:lnTo>
                  <a:lnTo>
                    <a:pt x="6718300" y="7073900"/>
                  </a:lnTo>
                  <a:lnTo>
                    <a:pt x="6705600" y="7086600"/>
                  </a:lnTo>
                  <a:lnTo>
                    <a:pt x="6692900" y="7086600"/>
                  </a:lnTo>
                  <a:lnTo>
                    <a:pt x="6680200" y="7099300"/>
                  </a:lnTo>
                  <a:lnTo>
                    <a:pt x="6680200" y="7112000"/>
                  </a:lnTo>
                  <a:lnTo>
                    <a:pt x="6680200" y="7124700"/>
                  </a:lnTo>
                  <a:lnTo>
                    <a:pt x="6667500" y="7137400"/>
                  </a:lnTo>
                  <a:lnTo>
                    <a:pt x="6667500" y="7150100"/>
                  </a:lnTo>
                  <a:lnTo>
                    <a:pt x="6680200" y="7162800"/>
                  </a:lnTo>
                  <a:lnTo>
                    <a:pt x="6692900" y="7175500"/>
                  </a:lnTo>
                  <a:lnTo>
                    <a:pt x="6705600" y="7188200"/>
                  </a:lnTo>
                  <a:lnTo>
                    <a:pt x="6718300" y="7188200"/>
                  </a:lnTo>
                  <a:lnTo>
                    <a:pt x="6731000" y="7200900"/>
                  </a:lnTo>
                  <a:lnTo>
                    <a:pt x="6743700" y="7213600"/>
                  </a:lnTo>
                  <a:lnTo>
                    <a:pt x="6756400" y="7213600"/>
                  </a:lnTo>
                  <a:lnTo>
                    <a:pt x="6769100" y="7226300"/>
                  </a:lnTo>
                  <a:lnTo>
                    <a:pt x="6769100" y="7239000"/>
                  </a:lnTo>
                  <a:lnTo>
                    <a:pt x="6781800" y="7251700"/>
                  </a:lnTo>
                  <a:lnTo>
                    <a:pt x="6781800" y="7264400"/>
                  </a:lnTo>
                  <a:lnTo>
                    <a:pt x="6781800" y="7277100"/>
                  </a:lnTo>
                  <a:lnTo>
                    <a:pt x="6794500" y="7289800"/>
                  </a:lnTo>
                  <a:lnTo>
                    <a:pt x="6807200" y="7302500"/>
                  </a:lnTo>
                  <a:lnTo>
                    <a:pt x="6819900" y="7315200"/>
                  </a:lnTo>
                  <a:lnTo>
                    <a:pt x="6832600" y="7315200"/>
                  </a:lnTo>
                  <a:lnTo>
                    <a:pt x="6845300" y="7327900"/>
                  </a:lnTo>
                  <a:lnTo>
                    <a:pt x="6845300" y="7340600"/>
                  </a:lnTo>
                  <a:lnTo>
                    <a:pt x="6858000" y="7353300"/>
                  </a:lnTo>
                  <a:lnTo>
                    <a:pt x="6845300" y="7366000"/>
                  </a:lnTo>
                  <a:lnTo>
                    <a:pt x="6832600" y="7366000"/>
                  </a:lnTo>
                  <a:lnTo>
                    <a:pt x="6819900" y="7378700"/>
                  </a:lnTo>
                  <a:lnTo>
                    <a:pt x="6819900" y="7391400"/>
                  </a:lnTo>
                  <a:lnTo>
                    <a:pt x="6807200" y="7404100"/>
                  </a:lnTo>
                  <a:lnTo>
                    <a:pt x="6794500" y="7416800"/>
                  </a:lnTo>
                  <a:lnTo>
                    <a:pt x="6794500" y="7429500"/>
                  </a:lnTo>
                  <a:lnTo>
                    <a:pt x="6781800" y="7442200"/>
                  </a:lnTo>
                  <a:lnTo>
                    <a:pt x="6769100" y="7454900"/>
                  </a:lnTo>
                  <a:lnTo>
                    <a:pt x="6756400" y="7442200"/>
                  </a:lnTo>
                  <a:lnTo>
                    <a:pt x="6743700" y="7429500"/>
                  </a:lnTo>
                  <a:lnTo>
                    <a:pt x="6731000" y="7442200"/>
                  </a:lnTo>
                  <a:lnTo>
                    <a:pt x="6718300" y="7454900"/>
                  </a:lnTo>
                  <a:lnTo>
                    <a:pt x="6705600" y="7467600"/>
                  </a:lnTo>
                  <a:lnTo>
                    <a:pt x="6692900" y="7480300"/>
                  </a:lnTo>
                  <a:lnTo>
                    <a:pt x="6705600" y="7493000"/>
                  </a:lnTo>
                  <a:lnTo>
                    <a:pt x="6705600" y="7505700"/>
                  </a:lnTo>
                  <a:lnTo>
                    <a:pt x="6705600" y="7518400"/>
                  </a:lnTo>
                  <a:lnTo>
                    <a:pt x="6718300" y="7531100"/>
                  </a:lnTo>
                  <a:lnTo>
                    <a:pt x="6705600" y="7543800"/>
                  </a:lnTo>
                  <a:lnTo>
                    <a:pt x="6692900" y="7556500"/>
                  </a:lnTo>
                  <a:lnTo>
                    <a:pt x="6680200" y="7569200"/>
                  </a:lnTo>
                  <a:lnTo>
                    <a:pt x="6667500" y="7569200"/>
                  </a:lnTo>
                  <a:lnTo>
                    <a:pt x="6654800" y="7569200"/>
                  </a:lnTo>
                  <a:lnTo>
                    <a:pt x="6642100" y="7569200"/>
                  </a:lnTo>
                  <a:lnTo>
                    <a:pt x="6629400" y="7556500"/>
                  </a:lnTo>
                  <a:lnTo>
                    <a:pt x="6616700" y="7556500"/>
                  </a:lnTo>
                  <a:lnTo>
                    <a:pt x="6604000" y="7556500"/>
                  </a:lnTo>
                  <a:lnTo>
                    <a:pt x="6591300" y="7569200"/>
                  </a:lnTo>
                  <a:lnTo>
                    <a:pt x="6578600" y="7569200"/>
                  </a:lnTo>
                  <a:lnTo>
                    <a:pt x="6565900" y="7581900"/>
                  </a:lnTo>
                  <a:lnTo>
                    <a:pt x="6553200" y="7581900"/>
                  </a:lnTo>
                  <a:lnTo>
                    <a:pt x="6540500" y="7594600"/>
                  </a:lnTo>
                  <a:lnTo>
                    <a:pt x="6527800" y="7594600"/>
                  </a:lnTo>
                  <a:lnTo>
                    <a:pt x="6515100" y="7607300"/>
                  </a:lnTo>
                  <a:lnTo>
                    <a:pt x="6502400" y="7607300"/>
                  </a:lnTo>
                  <a:lnTo>
                    <a:pt x="6489700" y="7620000"/>
                  </a:lnTo>
                  <a:lnTo>
                    <a:pt x="6489700" y="7632700"/>
                  </a:lnTo>
                  <a:lnTo>
                    <a:pt x="6489700" y="7645400"/>
                  </a:lnTo>
                  <a:lnTo>
                    <a:pt x="6489700" y="7658100"/>
                  </a:lnTo>
                  <a:lnTo>
                    <a:pt x="6489700" y="7670800"/>
                  </a:lnTo>
                  <a:lnTo>
                    <a:pt x="6477000" y="7683500"/>
                  </a:lnTo>
                  <a:lnTo>
                    <a:pt x="6477000" y="7696200"/>
                  </a:lnTo>
                  <a:lnTo>
                    <a:pt x="6464300" y="7708900"/>
                  </a:lnTo>
                  <a:lnTo>
                    <a:pt x="6451600" y="7708900"/>
                  </a:lnTo>
                  <a:lnTo>
                    <a:pt x="6438900" y="7708900"/>
                  </a:lnTo>
                  <a:lnTo>
                    <a:pt x="6426200" y="7708900"/>
                  </a:lnTo>
                  <a:lnTo>
                    <a:pt x="6413500" y="7696200"/>
                  </a:lnTo>
                  <a:lnTo>
                    <a:pt x="6413500" y="7683500"/>
                  </a:lnTo>
                  <a:lnTo>
                    <a:pt x="6400800" y="7670800"/>
                  </a:lnTo>
                  <a:lnTo>
                    <a:pt x="6400800" y="7658100"/>
                  </a:lnTo>
                  <a:lnTo>
                    <a:pt x="6400800" y="7645400"/>
                  </a:lnTo>
                  <a:lnTo>
                    <a:pt x="6388100" y="7632700"/>
                  </a:lnTo>
                  <a:lnTo>
                    <a:pt x="6375400" y="7620000"/>
                  </a:lnTo>
                  <a:lnTo>
                    <a:pt x="6362700" y="7620000"/>
                  </a:lnTo>
                  <a:lnTo>
                    <a:pt x="6350000" y="7607300"/>
                  </a:lnTo>
                  <a:lnTo>
                    <a:pt x="6337300" y="7594600"/>
                  </a:lnTo>
                  <a:lnTo>
                    <a:pt x="6324600" y="7594600"/>
                  </a:lnTo>
                  <a:lnTo>
                    <a:pt x="6311900" y="7581900"/>
                  </a:lnTo>
                  <a:lnTo>
                    <a:pt x="6299200" y="7581900"/>
                  </a:lnTo>
                  <a:lnTo>
                    <a:pt x="6286500" y="7569200"/>
                  </a:lnTo>
                  <a:lnTo>
                    <a:pt x="6273800" y="7556500"/>
                  </a:lnTo>
                  <a:lnTo>
                    <a:pt x="6261100" y="7556500"/>
                  </a:lnTo>
                  <a:lnTo>
                    <a:pt x="6248400" y="7543800"/>
                  </a:lnTo>
                  <a:lnTo>
                    <a:pt x="6235700" y="7543800"/>
                  </a:lnTo>
                  <a:lnTo>
                    <a:pt x="6223000" y="7531100"/>
                  </a:lnTo>
                  <a:lnTo>
                    <a:pt x="6210300" y="7531100"/>
                  </a:lnTo>
                  <a:lnTo>
                    <a:pt x="6197600" y="7518400"/>
                  </a:lnTo>
                  <a:lnTo>
                    <a:pt x="6184900" y="7518400"/>
                  </a:lnTo>
                  <a:lnTo>
                    <a:pt x="6172200" y="7531100"/>
                  </a:lnTo>
                  <a:lnTo>
                    <a:pt x="6172200" y="7543800"/>
                  </a:lnTo>
                  <a:lnTo>
                    <a:pt x="6172200" y="7556500"/>
                  </a:lnTo>
                  <a:lnTo>
                    <a:pt x="6172200" y="7569200"/>
                  </a:lnTo>
                  <a:lnTo>
                    <a:pt x="6172200" y="7581900"/>
                  </a:lnTo>
                  <a:lnTo>
                    <a:pt x="6172200" y="7594600"/>
                  </a:lnTo>
                  <a:lnTo>
                    <a:pt x="6172200" y="7607300"/>
                  </a:lnTo>
                  <a:lnTo>
                    <a:pt x="6172200" y="7620000"/>
                  </a:lnTo>
                  <a:lnTo>
                    <a:pt x="6172200" y="7632700"/>
                  </a:lnTo>
                  <a:lnTo>
                    <a:pt x="6172200" y="7645400"/>
                  </a:lnTo>
                  <a:lnTo>
                    <a:pt x="6172200" y="7658100"/>
                  </a:lnTo>
                  <a:lnTo>
                    <a:pt x="6172200" y="7670800"/>
                  </a:lnTo>
                  <a:lnTo>
                    <a:pt x="6159500" y="7683500"/>
                  </a:lnTo>
                  <a:lnTo>
                    <a:pt x="6159500" y="7696200"/>
                  </a:lnTo>
                  <a:lnTo>
                    <a:pt x="6146800" y="7708900"/>
                  </a:lnTo>
                  <a:lnTo>
                    <a:pt x="6134100" y="7708900"/>
                  </a:lnTo>
                  <a:lnTo>
                    <a:pt x="6121400" y="7721600"/>
                  </a:lnTo>
                  <a:lnTo>
                    <a:pt x="6134100" y="7734300"/>
                  </a:lnTo>
                  <a:lnTo>
                    <a:pt x="6146800" y="7734300"/>
                  </a:lnTo>
                  <a:lnTo>
                    <a:pt x="6159500" y="7734300"/>
                  </a:lnTo>
                  <a:lnTo>
                    <a:pt x="6172200" y="7734300"/>
                  </a:lnTo>
                  <a:lnTo>
                    <a:pt x="6184900" y="7747000"/>
                  </a:lnTo>
                  <a:lnTo>
                    <a:pt x="6197600" y="7747000"/>
                  </a:lnTo>
                  <a:lnTo>
                    <a:pt x="6210300" y="7759700"/>
                  </a:lnTo>
                  <a:lnTo>
                    <a:pt x="6223000" y="7772400"/>
                  </a:lnTo>
                  <a:lnTo>
                    <a:pt x="6235700" y="7785100"/>
                  </a:lnTo>
                  <a:lnTo>
                    <a:pt x="6248400" y="7797800"/>
                  </a:lnTo>
                  <a:lnTo>
                    <a:pt x="6248400" y="7810500"/>
                  </a:lnTo>
                  <a:lnTo>
                    <a:pt x="6261100" y="7823200"/>
                  </a:lnTo>
                  <a:lnTo>
                    <a:pt x="6261100" y="7835900"/>
                  </a:lnTo>
                  <a:lnTo>
                    <a:pt x="6273800" y="7848600"/>
                  </a:lnTo>
                  <a:lnTo>
                    <a:pt x="6273800" y="7861300"/>
                  </a:lnTo>
                  <a:lnTo>
                    <a:pt x="6286500" y="7874000"/>
                  </a:lnTo>
                  <a:lnTo>
                    <a:pt x="6299200" y="7886700"/>
                  </a:lnTo>
                  <a:lnTo>
                    <a:pt x="6311900" y="7899400"/>
                  </a:lnTo>
                  <a:lnTo>
                    <a:pt x="6324600" y="7912100"/>
                  </a:lnTo>
                  <a:lnTo>
                    <a:pt x="6337300" y="7912100"/>
                  </a:lnTo>
                  <a:lnTo>
                    <a:pt x="6350000" y="7924800"/>
                  </a:lnTo>
                  <a:lnTo>
                    <a:pt x="6362700" y="7937500"/>
                  </a:lnTo>
                  <a:lnTo>
                    <a:pt x="6375400" y="7937500"/>
                  </a:lnTo>
                  <a:lnTo>
                    <a:pt x="6388100" y="7937500"/>
                  </a:lnTo>
                  <a:lnTo>
                    <a:pt x="6400800" y="7937500"/>
                  </a:lnTo>
                  <a:lnTo>
                    <a:pt x="6413500" y="7950200"/>
                  </a:lnTo>
                  <a:lnTo>
                    <a:pt x="6426200" y="7950200"/>
                  </a:lnTo>
                  <a:lnTo>
                    <a:pt x="6438900" y="7937500"/>
                  </a:lnTo>
                  <a:lnTo>
                    <a:pt x="6451600" y="7937500"/>
                  </a:lnTo>
                  <a:lnTo>
                    <a:pt x="6464300" y="7937500"/>
                  </a:lnTo>
                  <a:lnTo>
                    <a:pt x="6477000" y="7937500"/>
                  </a:lnTo>
                  <a:lnTo>
                    <a:pt x="6489700" y="7950200"/>
                  </a:lnTo>
                  <a:lnTo>
                    <a:pt x="6502400" y="7950200"/>
                  </a:lnTo>
                  <a:lnTo>
                    <a:pt x="6515100" y="7950200"/>
                  </a:lnTo>
                  <a:lnTo>
                    <a:pt x="6527800" y="7950200"/>
                  </a:lnTo>
                  <a:lnTo>
                    <a:pt x="6540500" y="7950200"/>
                  </a:lnTo>
                  <a:lnTo>
                    <a:pt x="6553200" y="7950200"/>
                  </a:lnTo>
                  <a:lnTo>
                    <a:pt x="6565900" y="7937500"/>
                  </a:lnTo>
                  <a:lnTo>
                    <a:pt x="6578600" y="7937500"/>
                  </a:lnTo>
                  <a:lnTo>
                    <a:pt x="6591300" y="7937500"/>
                  </a:lnTo>
                  <a:lnTo>
                    <a:pt x="6604000" y="7937500"/>
                  </a:lnTo>
                  <a:lnTo>
                    <a:pt x="6616700" y="7937500"/>
                  </a:lnTo>
                  <a:lnTo>
                    <a:pt x="6629400" y="7924800"/>
                  </a:lnTo>
                  <a:lnTo>
                    <a:pt x="6642100" y="7924800"/>
                  </a:lnTo>
                  <a:lnTo>
                    <a:pt x="6654800" y="7924800"/>
                  </a:lnTo>
                  <a:lnTo>
                    <a:pt x="6667500" y="7937500"/>
                  </a:lnTo>
                  <a:lnTo>
                    <a:pt x="6680200" y="7950200"/>
                  </a:lnTo>
                  <a:lnTo>
                    <a:pt x="6680200" y="7962900"/>
                  </a:lnTo>
                  <a:lnTo>
                    <a:pt x="6692900" y="7975600"/>
                  </a:lnTo>
                  <a:lnTo>
                    <a:pt x="6692900" y="7988300"/>
                  </a:lnTo>
                  <a:lnTo>
                    <a:pt x="6705600" y="8001000"/>
                  </a:lnTo>
                  <a:lnTo>
                    <a:pt x="6718300" y="8013700"/>
                  </a:lnTo>
                  <a:lnTo>
                    <a:pt x="6705600" y="8026400"/>
                  </a:lnTo>
                  <a:lnTo>
                    <a:pt x="6718300" y="8039100"/>
                  </a:lnTo>
                  <a:lnTo>
                    <a:pt x="6731000" y="8051800"/>
                  </a:lnTo>
                  <a:lnTo>
                    <a:pt x="6731000" y="8064500"/>
                  </a:lnTo>
                  <a:lnTo>
                    <a:pt x="6743700" y="8077200"/>
                  </a:lnTo>
                  <a:lnTo>
                    <a:pt x="6743700" y="8089900"/>
                  </a:lnTo>
                  <a:lnTo>
                    <a:pt x="6756400" y="8102600"/>
                  </a:lnTo>
                  <a:lnTo>
                    <a:pt x="6756400" y="8115300"/>
                  </a:lnTo>
                  <a:lnTo>
                    <a:pt x="6769100" y="8128000"/>
                  </a:lnTo>
                  <a:lnTo>
                    <a:pt x="6769100" y="8140700"/>
                  </a:lnTo>
                  <a:lnTo>
                    <a:pt x="6769100" y="8153400"/>
                  </a:lnTo>
                  <a:lnTo>
                    <a:pt x="6769100" y="8166100"/>
                  </a:lnTo>
                  <a:lnTo>
                    <a:pt x="6769100" y="81788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8" name="16"/>
            <p:cNvSpPr/>
            <p:nvPr/>
          </p:nvSpPr>
          <p:spPr>
            <a:xfrm>
              <a:off x="1361440" y="3037840"/>
              <a:ext cx="949960" cy="1018540"/>
            </a:xfrm>
            <a:custGeom>
              <a:avLst/>
              <a:gdLst/>
              <a:ahLst/>
              <a:cxnLst/>
              <a:rect l="0" t="0" r="0" b="0"/>
              <a:pathLst>
                <a:path w="4749801" h="5092701">
                  <a:moveTo>
                    <a:pt x="4381500" y="1562100"/>
                  </a:moveTo>
                  <a:lnTo>
                    <a:pt x="4381500" y="1574800"/>
                  </a:lnTo>
                  <a:lnTo>
                    <a:pt x="4381500" y="1587500"/>
                  </a:lnTo>
                  <a:lnTo>
                    <a:pt x="4381500" y="1600200"/>
                  </a:lnTo>
                  <a:lnTo>
                    <a:pt x="4381500" y="1612900"/>
                  </a:lnTo>
                  <a:lnTo>
                    <a:pt x="4368800" y="1625600"/>
                  </a:lnTo>
                  <a:lnTo>
                    <a:pt x="4356100" y="1625600"/>
                  </a:lnTo>
                  <a:lnTo>
                    <a:pt x="4343400" y="1625600"/>
                  </a:lnTo>
                  <a:lnTo>
                    <a:pt x="4330700" y="1638300"/>
                  </a:lnTo>
                  <a:lnTo>
                    <a:pt x="4318000" y="1638300"/>
                  </a:lnTo>
                  <a:lnTo>
                    <a:pt x="4305300" y="1638300"/>
                  </a:lnTo>
                  <a:lnTo>
                    <a:pt x="4292600" y="1638300"/>
                  </a:lnTo>
                  <a:lnTo>
                    <a:pt x="4279900" y="1625600"/>
                  </a:lnTo>
                  <a:lnTo>
                    <a:pt x="4267200" y="1638300"/>
                  </a:lnTo>
                  <a:lnTo>
                    <a:pt x="4254500" y="1651000"/>
                  </a:lnTo>
                  <a:lnTo>
                    <a:pt x="4241800" y="1663700"/>
                  </a:lnTo>
                  <a:lnTo>
                    <a:pt x="4254500" y="1676400"/>
                  </a:lnTo>
                  <a:lnTo>
                    <a:pt x="4267200" y="1689100"/>
                  </a:lnTo>
                  <a:lnTo>
                    <a:pt x="4279900" y="1701800"/>
                  </a:lnTo>
                  <a:lnTo>
                    <a:pt x="4279900" y="1714500"/>
                  </a:lnTo>
                  <a:lnTo>
                    <a:pt x="4292600" y="1727200"/>
                  </a:lnTo>
                  <a:lnTo>
                    <a:pt x="4292600" y="1739900"/>
                  </a:lnTo>
                  <a:lnTo>
                    <a:pt x="4292600" y="1752600"/>
                  </a:lnTo>
                  <a:lnTo>
                    <a:pt x="4292600" y="1765300"/>
                  </a:lnTo>
                  <a:lnTo>
                    <a:pt x="4305300" y="1778000"/>
                  </a:lnTo>
                  <a:lnTo>
                    <a:pt x="4318000" y="1790700"/>
                  </a:lnTo>
                  <a:lnTo>
                    <a:pt x="4330700" y="1803400"/>
                  </a:lnTo>
                  <a:lnTo>
                    <a:pt x="4343400" y="1816100"/>
                  </a:lnTo>
                  <a:lnTo>
                    <a:pt x="4356100" y="1816100"/>
                  </a:lnTo>
                  <a:lnTo>
                    <a:pt x="4368800" y="1828800"/>
                  </a:lnTo>
                  <a:lnTo>
                    <a:pt x="4381500" y="1841500"/>
                  </a:lnTo>
                  <a:lnTo>
                    <a:pt x="4394200" y="1841500"/>
                  </a:lnTo>
                  <a:lnTo>
                    <a:pt x="4406900" y="1841500"/>
                  </a:lnTo>
                  <a:lnTo>
                    <a:pt x="4419600" y="1841500"/>
                  </a:lnTo>
                  <a:lnTo>
                    <a:pt x="4432300" y="1854200"/>
                  </a:lnTo>
                  <a:lnTo>
                    <a:pt x="4419600" y="1866900"/>
                  </a:lnTo>
                  <a:lnTo>
                    <a:pt x="4406900" y="1879600"/>
                  </a:lnTo>
                  <a:lnTo>
                    <a:pt x="4394200" y="1892300"/>
                  </a:lnTo>
                  <a:lnTo>
                    <a:pt x="4381500" y="1879600"/>
                  </a:lnTo>
                  <a:lnTo>
                    <a:pt x="4368800" y="1879600"/>
                  </a:lnTo>
                  <a:lnTo>
                    <a:pt x="4356100" y="1866900"/>
                  </a:lnTo>
                  <a:lnTo>
                    <a:pt x="4343400" y="1879600"/>
                  </a:lnTo>
                  <a:lnTo>
                    <a:pt x="4343400" y="1892300"/>
                  </a:lnTo>
                  <a:lnTo>
                    <a:pt x="4343400" y="1905000"/>
                  </a:lnTo>
                  <a:lnTo>
                    <a:pt x="4343400" y="1917700"/>
                  </a:lnTo>
                  <a:lnTo>
                    <a:pt x="4343400" y="1930400"/>
                  </a:lnTo>
                  <a:lnTo>
                    <a:pt x="4330700" y="1943100"/>
                  </a:lnTo>
                  <a:lnTo>
                    <a:pt x="4318000" y="1955800"/>
                  </a:lnTo>
                  <a:lnTo>
                    <a:pt x="4305300" y="1955800"/>
                  </a:lnTo>
                  <a:lnTo>
                    <a:pt x="4292600" y="1955800"/>
                  </a:lnTo>
                  <a:lnTo>
                    <a:pt x="4279900" y="1968500"/>
                  </a:lnTo>
                  <a:lnTo>
                    <a:pt x="4267200" y="1968500"/>
                  </a:lnTo>
                  <a:lnTo>
                    <a:pt x="4254500" y="1981200"/>
                  </a:lnTo>
                  <a:lnTo>
                    <a:pt x="4241800" y="1993900"/>
                  </a:lnTo>
                  <a:lnTo>
                    <a:pt x="4241800" y="2006600"/>
                  </a:lnTo>
                  <a:lnTo>
                    <a:pt x="4229100" y="2019300"/>
                  </a:lnTo>
                  <a:lnTo>
                    <a:pt x="4216400" y="2032000"/>
                  </a:lnTo>
                  <a:lnTo>
                    <a:pt x="4203700" y="2032000"/>
                  </a:lnTo>
                  <a:lnTo>
                    <a:pt x="4191000" y="2032000"/>
                  </a:lnTo>
                  <a:lnTo>
                    <a:pt x="4178300" y="2032000"/>
                  </a:lnTo>
                  <a:lnTo>
                    <a:pt x="4165600" y="2032000"/>
                  </a:lnTo>
                  <a:lnTo>
                    <a:pt x="4152900" y="2044700"/>
                  </a:lnTo>
                  <a:lnTo>
                    <a:pt x="4165600" y="2057400"/>
                  </a:lnTo>
                  <a:lnTo>
                    <a:pt x="4178300" y="2070100"/>
                  </a:lnTo>
                  <a:lnTo>
                    <a:pt x="4191000" y="2082800"/>
                  </a:lnTo>
                  <a:lnTo>
                    <a:pt x="4203700" y="2095500"/>
                  </a:lnTo>
                  <a:lnTo>
                    <a:pt x="4216400" y="2108200"/>
                  </a:lnTo>
                  <a:lnTo>
                    <a:pt x="4203700" y="2120900"/>
                  </a:lnTo>
                  <a:lnTo>
                    <a:pt x="4191000" y="2133600"/>
                  </a:lnTo>
                  <a:lnTo>
                    <a:pt x="4203700" y="2146300"/>
                  </a:lnTo>
                  <a:lnTo>
                    <a:pt x="4216400" y="2146300"/>
                  </a:lnTo>
                  <a:lnTo>
                    <a:pt x="4229100" y="2159000"/>
                  </a:lnTo>
                  <a:lnTo>
                    <a:pt x="4216400" y="2171700"/>
                  </a:lnTo>
                  <a:lnTo>
                    <a:pt x="4203700" y="2184400"/>
                  </a:lnTo>
                  <a:lnTo>
                    <a:pt x="4203700" y="2197100"/>
                  </a:lnTo>
                  <a:lnTo>
                    <a:pt x="4203700" y="2209800"/>
                  </a:lnTo>
                  <a:lnTo>
                    <a:pt x="4203700" y="2222500"/>
                  </a:lnTo>
                  <a:lnTo>
                    <a:pt x="4216400" y="2235200"/>
                  </a:lnTo>
                  <a:lnTo>
                    <a:pt x="4229100" y="2247900"/>
                  </a:lnTo>
                  <a:lnTo>
                    <a:pt x="4241800" y="2260600"/>
                  </a:lnTo>
                  <a:lnTo>
                    <a:pt x="4254500" y="2260600"/>
                  </a:lnTo>
                  <a:lnTo>
                    <a:pt x="4267200" y="2260600"/>
                  </a:lnTo>
                  <a:lnTo>
                    <a:pt x="4279900" y="2273300"/>
                  </a:lnTo>
                  <a:lnTo>
                    <a:pt x="4267200" y="2286000"/>
                  </a:lnTo>
                  <a:lnTo>
                    <a:pt x="4254500" y="2298700"/>
                  </a:lnTo>
                  <a:lnTo>
                    <a:pt x="4241800" y="2311400"/>
                  </a:lnTo>
                  <a:lnTo>
                    <a:pt x="4229100" y="2324100"/>
                  </a:lnTo>
                  <a:lnTo>
                    <a:pt x="4241800" y="2336800"/>
                  </a:lnTo>
                  <a:lnTo>
                    <a:pt x="4254500" y="2336800"/>
                  </a:lnTo>
                  <a:lnTo>
                    <a:pt x="4267200" y="2349500"/>
                  </a:lnTo>
                  <a:lnTo>
                    <a:pt x="4267200" y="2362200"/>
                  </a:lnTo>
                  <a:lnTo>
                    <a:pt x="4267200" y="2374900"/>
                  </a:lnTo>
                  <a:lnTo>
                    <a:pt x="4254500" y="2387600"/>
                  </a:lnTo>
                  <a:lnTo>
                    <a:pt x="4267200" y="2400300"/>
                  </a:lnTo>
                  <a:lnTo>
                    <a:pt x="4279900" y="2413000"/>
                  </a:lnTo>
                  <a:lnTo>
                    <a:pt x="4292600" y="2413000"/>
                  </a:lnTo>
                  <a:lnTo>
                    <a:pt x="4305300" y="2413000"/>
                  </a:lnTo>
                  <a:lnTo>
                    <a:pt x="4318000" y="2413000"/>
                  </a:lnTo>
                  <a:lnTo>
                    <a:pt x="4330700" y="2425700"/>
                  </a:lnTo>
                  <a:lnTo>
                    <a:pt x="4343400" y="2425700"/>
                  </a:lnTo>
                  <a:lnTo>
                    <a:pt x="4356100" y="2425700"/>
                  </a:lnTo>
                  <a:lnTo>
                    <a:pt x="4368800" y="2425700"/>
                  </a:lnTo>
                  <a:lnTo>
                    <a:pt x="4381500" y="2438400"/>
                  </a:lnTo>
                  <a:lnTo>
                    <a:pt x="4394200" y="2438400"/>
                  </a:lnTo>
                  <a:lnTo>
                    <a:pt x="4406900" y="2438400"/>
                  </a:lnTo>
                  <a:lnTo>
                    <a:pt x="4419600" y="2438400"/>
                  </a:lnTo>
                  <a:lnTo>
                    <a:pt x="4432300" y="2438400"/>
                  </a:lnTo>
                  <a:lnTo>
                    <a:pt x="4445000" y="2451100"/>
                  </a:lnTo>
                  <a:lnTo>
                    <a:pt x="4457700" y="2463800"/>
                  </a:lnTo>
                  <a:lnTo>
                    <a:pt x="4470400" y="2476500"/>
                  </a:lnTo>
                  <a:lnTo>
                    <a:pt x="4483100" y="2476500"/>
                  </a:lnTo>
                  <a:lnTo>
                    <a:pt x="4495800" y="2489200"/>
                  </a:lnTo>
                  <a:lnTo>
                    <a:pt x="4483100" y="2501900"/>
                  </a:lnTo>
                  <a:lnTo>
                    <a:pt x="4483100" y="2514600"/>
                  </a:lnTo>
                  <a:lnTo>
                    <a:pt x="4470400" y="2527300"/>
                  </a:lnTo>
                  <a:lnTo>
                    <a:pt x="4470400" y="2540000"/>
                  </a:lnTo>
                  <a:lnTo>
                    <a:pt x="4470400" y="2552700"/>
                  </a:lnTo>
                  <a:lnTo>
                    <a:pt x="4470400" y="2565400"/>
                  </a:lnTo>
                  <a:lnTo>
                    <a:pt x="4470400" y="2578100"/>
                  </a:lnTo>
                  <a:lnTo>
                    <a:pt x="4470400" y="2590800"/>
                  </a:lnTo>
                  <a:lnTo>
                    <a:pt x="4470400" y="2603500"/>
                  </a:lnTo>
                  <a:lnTo>
                    <a:pt x="4470400" y="2616200"/>
                  </a:lnTo>
                  <a:lnTo>
                    <a:pt x="4470400" y="2628900"/>
                  </a:lnTo>
                  <a:lnTo>
                    <a:pt x="4483100" y="2641600"/>
                  </a:lnTo>
                  <a:lnTo>
                    <a:pt x="4495800" y="2641600"/>
                  </a:lnTo>
                  <a:lnTo>
                    <a:pt x="4508500" y="2654300"/>
                  </a:lnTo>
                  <a:lnTo>
                    <a:pt x="4495800" y="2667000"/>
                  </a:lnTo>
                  <a:lnTo>
                    <a:pt x="4495800" y="2679700"/>
                  </a:lnTo>
                  <a:lnTo>
                    <a:pt x="4508500" y="2692400"/>
                  </a:lnTo>
                  <a:lnTo>
                    <a:pt x="4495800" y="2705100"/>
                  </a:lnTo>
                  <a:lnTo>
                    <a:pt x="4483100" y="2705100"/>
                  </a:lnTo>
                  <a:lnTo>
                    <a:pt x="4470400" y="2705100"/>
                  </a:lnTo>
                  <a:lnTo>
                    <a:pt x="4457700" y="2705100"/>
                  </a:lnTo>
                  <a:lnTo>
                    <a:pt x="4445000" y="2717800"/>
                  </a:lnTo>
                  <a:lnTo>
                    <a:pt x="4432300" y="2717800"/>
                  </a:lnTo>
                  <a:lnTo>
                    <a:pt x="4419600" y="2717800"/>
                  </a:lnTo>
                  <a:lnTo>
                    <a:pt x="4406900" y="2717800"/>
                  </a:lnTo>
                  <a:lnTo>
                    <a:pt x="4394200" y="2717800"/>
                  </a:lnTo>
                  <a:lnTo>
                    <a:pt x="4381500" y="2730500"/>
                  </a:lnTo>
                  <a:lnTo>
                    <a:pt x="4368800" y="2730500"/>
                  </a:lnTo>
                  <a:lnTo>
                    <a:pt x="4356100" y="2743200"/>
                  </a:lnTo>
                  <a:lnTo>
                    <a:pt x="4343400" y="2743200"/>
                  </a:lnTo>
                  <a:lnTo>
                    <a:pt x="4330700" y="2743200"/>
                  </a:lnTo>
                  <a:lnTo>
                    <a:pt x="4318000" y="2743200"/>
                  </a:lnTo>
                  <a:lnTo>
                    <a:pt x="4305300" y="2743200"/>
                  </a:lnTo>
                  <a:lnTo>
                    <a:pt x="4292600" y="2743200"/>
                  </a:lnTo>
                  <a:lnTo>
                    <a:pt x="4279900" y="2730500"/>
                  </a:lnTo>
                  <a:lnTo>
                    <a:pt x="4267200" y="2730500"/>
                  </a:lnTo>
                  <a:lnTo>
                    <a:pt x="4254500" y="2730500"/>
                  </a:lnTo>
                  <a:lnTo>
                    <a:pt x="4241800" y="2730500"/>
                  </a:lnTo>
                  <a:lnTo>
                    <a:pt x="4229100" y="2717800"/>
                  </a:lnTo>
                  <a:lnTo>
                    <a:pt x="4216400" y="2717800"/>
                  </a:lnTo>
                  <a:lnTo>
                    <a:pt x="4203700" y="2717800"/>
                  </a:lnTo>
                  <a:lnTo>
                    <a:pt x="4191000" y="2717800"/>
                  </a:lnTo>
                  <a:lnTo>
                    <a:pt x="4178300" y="2705100"/>
                  </a:lnTo>
                  <a:lnTo>
                    <a:pt x="4165600" y="2705100"/>
                  </a:lnTo>
                  <a:lnTo>
                    <a:pt x="4152900" y="2705100"/>
                  </a:lnTo>
                  <a:lnTo>
                    <a:pt x="4140200" y="2705100"/>
                  </a:lnTo>
                  <a:lnTo>
                    <a:pt x="4127500" y="2692400"/>
                  </a:lnTo>
                  <a:lnTo>
                    <a:pt x="4114800" y="2705100"/>
                  </a:lnTo>
                  <a:lnTo>
                    <a:pt x="4102100" y="2705100"/>
                  </a:lnTo>
                  <a:lnTo>
                    <a:pt x="4089400" y="2705100"/>
                  </a:lnTo>
                  <a:lnTo>
                    <a:pt x="4076700" y="2705100"/>
                  </a:lnTo>
                  <a:lnTo>
                    <a:pt x="4064000" y="2705100"/>
                  </a:lnTo>
                  <a:lnTo>
                    <a:pt x="4051300" y="2717800"/>
                  </a:lnTo>
                  <a:lnTo>
                    <a:pt x="4038600" y="2730500"/>
                  </a:lnTo>
                  <a:lnTo>
                    <a:pt x="4038600" y="2743200"/>
                  </a:lnTo>
                  <a:lnTo>
                    <a:pt x="4025900" y="2755900"/>
                  </a:lnTo>
                  <a:lnTo>
                    <a:pt x="4013200" y="2768600"/>
                  </a:lnTo>
                  <a:lnTo>
                    <a:pt x="4013200" y="2781300"/>
                  </a:lnTo>
                  <a:lnTo>
                    <a:pt x="4025900" y="2794000"/>
                  </a:lnTo>
                  <a:lnTo>
                    <a:pt x="4038600" y="2806700"/>
                  </a:lnTo>
                  <a:lnTo>
                    <a:pt x="4038600" y="2819400"/>
                  </a:lnTo>
                  <a:lnTo>
                    <a:pt x="4051300" y="2832100"/>
                  </a:lnTo>
                  <a:lnTo>
                    <a:pt x="4051300" y="2844800"/>
                  </a:lnTo>
                  <a:lnTo>
                    <a:pt x="4051300" y="2857500"/>
                  </a:lnTo>
                  <a:lnTo>
                    <a:pt x="4051300" y="2870200"/>
                  </a:lnTo>
                  <a:lnTo>
                    <a:pt x="4064000" y="2882900"/>
                  </a:lnTo>
                  <a:lnTo>
                    <a:pt x="4064000" y="2895600"/>
                  </a:lnTo>
                  <a:lnTo>
                    <a:pt x="4064000" y="2908300"/>
                  </a:lnTo>
                  <a:lnTo>
                    <a:pt x="4076700" y="2921000"/>
                  </a:lnTo>
                  <a:lnTo>
                    <a:pt x="4089400" y="2933700"/>
                  </a:lnTo>
                  <a:lnTo>
                    <a:pt x="4102100" y="2933700"/>
                  </a:lnTo>
                  <a:lnTo>
                    <a:pt x="4114800" y="2946400"/>
                  </a:lnTo>
                  <a:lnTo>
                    <a:pt x="4127500" y="2959100"/>
                  </a:lnTo>
                  <a:lnTo>
                    <a:pt x="4140200" y="2971800"/>
                  </a:lnTo>
                  <a:lnTo>
                    <a:pt x="4127500" y="2984500"/>
                  </a:lnTo>
                  <a:lnTo>
                    <a:pt x="4127500" y="2997200"/>
                  </a:lnTo>
                  <a:lnTo>
                    <a:pt x="4127500" y="3009900"/>
                  </a:lnTo>
                  <a:lnTo>
                    <a:pt x="4140200" y="3022600"/>
                  </a:lnTo>
                  <a:lnTo>
                    <a:pt x="4152900" y="3035300"/>
                  </a:lnTo>
                  <a:lnTo>
                    <a:pt x="4152900" y="3048000"/>
                  </a:lnTo>
                  <a:lnTo>
                    <a:pt x="4140200" y="3060700"/>
                  </a:lnTo>
                  <a:lnTo>
                    <a:pt x="4140200" y="3073400"/>
                  </a:lnTo>
                  <a:lnTo>
                    <a:pt x="4127500" y="3086100"/>
                  </a:lnTo>
                  <a:lnTo>
                    <a:pt x="4114800" y="3086100"/>
                  </a:lnTo>
                  <a:lnTo>
                    <a:pt x="4102100" y="3073400"/>
                  </a:lnTo>
                  <a:lnTo>
                    <a:pt x="4089400" y="3073400"/>
                  </a:lnTo>
                  <a:lnTo>
                    <a:pt x="4076700" y="3060700"/>
                  </a:lnTo>
                  <a:lnTo>
                    <a:pt x="4064000" y="3048000"/>
                  </a:lnTo>
                  <a:lnTo>
                    <a:pt x="4051300" y="3035300"/>
                  </a:lnTo>
                  <a:lnTo>
                    <a:pt x="4051300" y="3022600"/>
                  </a:lnTo>
                  <a:lnTo>
                    <a:pt x="4038600" y="3009900"/>
                  </a:lnTo>
                  <a:lnTo>
                    <a:pt x="4025900" y="3009900"/>
                  </a:lnTo>
                  <a:lnTo>
                    <a:pt x="4013200" y="3009900"/>
                  </a:lnTo>
                  <a:lnTo>
                    <a:pt x="4000500" y="3009900"/>
                  </a:lnTo>
                  <a:lnTo>
                    <a:pt x="3987800" y="3009900"/>
                  </a:lnTo>
                  <a:lnTo>
                    <a:pt x="3975100" y="3009900"/>
                  </a:lnTo>
                  <a:lnTo>
                    <a:pt x="3962400" y="3009900"/>
                  </a:lnTo>
                  <a:lnTo>
                    <a:pt x="3949700" y="3009900"/>
                  </a:lnTo>
                  <a:lnTo>
                    <a:pt x="3937000" y="3009900"/>
                  </a:lnTo>
                  <a:lnTo>
                    <a:pt x="3924300" y="3009900"/>
                  </a:lnTo>
                  <a:lnTo>
                    <a:pt x="3911600" y="2997200"/>
                  </a:lnTo>
                  <a:lnTo>
                    <a:pt x="3898900" y="2997200"/>
                  </a:lnTo>
                  <a:lnTo>
                    <a:pt x="3886200" y="2984500"/>
                  </a:lnTo>
                  <a:lnTo>
                    <a:pt x="3873500" y="2971800"/>
                  </a:lnTo>
                  <a:lnTo>
                    <a:pt x="3860800" y="2984500"/>
                  </a:lnTo>
                  <a:lnTo>
                    <a:pt x="3860800" y="2997200"/>
                  </a:lnTo>
                  <a:lnTo>
                    <a:pt x="3860800" y="3009900"/>
                  </a:lnTo>
                  <a:lnTo>
                    <a:pt x="3873500" y="3022600"/>
                  </a:lnTo>
                  <a:lnTo>
                    <a:pt x="3860800" y="3035300"/>
                  </a:lnTo>
                  <a:lnTo>
                    <a:pt x="3873500" y="3048000"/>
                  </a:lnTo>
                  <a:lnTo>
                    <a:pt x="3873500" y="3060700"/>
                  </a:lnTo>
                  <a:lnTo>
                    <a:pt x="3873500" y="3073400"/>
                  </a:lnTo>
                  <a:lnTo>
                    <a:pt x="3873500" y="3086100"/>
                  </a:lnTo>
                  <a:lnTo>
                    <a:pt x="3886200" y="3098800"/>
                  </a:lnTo>
                  <a:lnTo>
                    <a:pt x="3886200" y="3111500"/>
                  </a:lnTo>
                  <a:lnTo>
                    <a:pt x="3886200" y="3124200"/>
                  </a:lnTo>
                  <a:lnTo>
                    <a:pt x="3886200" y="3136900"/>
                  </a:lnTo>
                  <a:lnTo>
                    <a:pt x="3886200" y="3149600"/>
                  </a:lnTo>
                  <a:lnTo>
                    <a:pt x="3886200" y="3162300"/>
                  </a:lnTo>
                  <a:lnTo>
                    <a:pt x="3898900" y="3175000"/>
                  </a:lnTo>
                  <a:lnTo>
                    <a:pt x="3886200" y="3187700"/>
                  </a:lnTo>
                  <a:lnTo>
                    <a:pt x="3873500" y="3187700"/>
                  </a:lnTo>
                  <a:lnTo>
                    <a:pt x="3860800" y="3187700"/>
                  </a:lnTo>
                  <a:lnTo>
                    <a:pt x="3848100" y="3200400"/>
                  </a:lnTo>
                  <a:lnTo>
                    <a:pt x="3835400" y="3213100"/>
                  </a:lnTo>
                  <a:lnTo>
                    <a:pt x="3822700" y="3213100"/>
                  </a:lnTo>
                  <a:lnTo>
                    <a:pt x="3810000" y="3225800"/>
                  </a:lnTo>
                  <a:lnTo>
                    <a:pt x="3822700" y="3238500"/>
                  </a:lnTo>
                  <a:lnTo>
                    <a:pt x="3835400" y="3251200"/>
                  </a:lnTo>
                  <a:lnTo>
                    <a:pt x="3848100" y="3263900"/>
                  </a:lnTo>
                  <a:lnTo>
                    <a:pt x="3860800" y="3276600"/>
                  </a:lnTo>
                  <a:lnTo>
                    <a:pt x="3860800" y="3289300"/>
                  </a:lnTo>
                  <a:lnTo>
                    <a:pt x="3873500" y="3302000"/>
                  </a:lnTo>
                  <a:lnTo>
                    <a:pt x="3873500" y="3314700"/>
                  </a:lnTo>
                  <a:lnTo>
                    <a:pt x="3886200" y="3327400"/>
                  </a:lnTo>
                  <a:lnTo>
                    <a:pt x="3886200" y="3340100"/>
                  </a:lnTo>
                  <a:lnTo>
                    <a:pt x="3873500" y="3352800"/>
                  </a:lnTo>
                  <a:lnTo>
                    <a:pt x="3860800" y="3365500"/>
                  </a:lnTo>
                  <a:lnTo>
                    <a:pt x="3848100" y="3378200"/>
                  </a:lnTo>
                  <a:lnTo>
                    <a:pt x="3848100" y="3390900"/>
                  </a:lnTo>
                  <a:lnTo>
                    <a:pt x="3860800" y="3403600"/>
                  </a:lnTo>
                  <a:lnTo>
                    <a:pt x="3860800" y="3416300"/>
                  </a:lnTo>
                  <a:lnTo>
                    <a:pt x="3860800" y="3429000"/>
                  </a:lnTo>
                  <a:lnTo>
                    <a:pt x="3860800" y="3441700"/>
                  </a:lnTo>
                  <a:lnTo>
                    <a:pt x="3860800" y="3454400"/>
                  </a:lnTo>
                  <a:lnTo>
                    <a:pt x="3848100" y="3467100"/>
                  </a:lnTo>
                  <a:lnTo>
                    <a:pt x="3835400" y="3479800"/>
                  </a:lnTo>
                  <a:lnTo>
                    <a:pt x="3822700" y="3479800"/>
                  </a:lnTo>
                  <a:lnTo>
                    <a:pt x="3810000" y="3492500"/>
                  </a:lnTo>
                  <a:lnTo>
                    <a:pt x="3797300" y="3505200"/>
                  </a:lnTo>
                  <a:lnTo>
                    <a:pt x="3810000" y="3517900"/>
                  </a:lnTo>
                  <a:lnTo>
                    <a:pt x="3822700" y="3530600"/>
                  </a:lnTo>
                  <a:lnTo>
                    <a:pt x="3822700" y="3543300"/>
                  </a:lnTo>
                  <a:lnTo>
                    <a:pt x="3835400" y="3556000"/>
                  </a:lnTo>
                  <a:lnTo>
                    <a:pt x="3848100" y="3556000"/>
                  </a:lnTo>
                  <a:lnTo>
                    <a:pt x="3860800" y="3556000"/>
                  </a:lnTo>
                  <a:lnTo>
                    <a:pt x="3873500" y="3568700"/>
                  </a:lnTo>
                  <a:lnTo>
                    <a:pt x="3886200" y="3568700"/>
                  </a:lnTo>
                  <a:lnTo>
                    <a:pt x="3898900" y="3581400"/>
                  </a:lnTo>
                  <a:lnTo>
                    <a:pt x="3911600" y="3594100"/>
                  </a:lnTo>
                  <a:lnTo>
                    <a:pt x="3911600" y="3606800"/>
                  </a:lnTo>
                  <a:lnTo>
                    <a:pt x="3911600" y="3619500"/>
                  </a:lnTo>
                  <a:lnTo>
                    <a:pt x="3924300" y="3632200"/>
                  </a:lnTo>
                  <a:lnTo>
                    <a:pt x="3937000" y="3644900"/>
                  </a:lnTo>
                  <a:lnTo>
                    <a:pt x="3937000" y="3657600"/>
                  </a:lnTo>
                  <a:lnTo>
                    <a:pt x="3949700" y="3670300"/>
                  </a:lnTo>
                  <a:lnTo>
                    <a:pt x="3937000" y="3683000"/>
                  </a:lnTo>
                  <a:lnTo>
                    <a:pt x="3924300" y="3695700"/>
                  </a:lnTo>
                  <a:lnTo>
                    <a:pt x="3911600" y="3695700"/>
                  </a:lnTo>
                  <a:lnTo>
                    <a:pt x="3898900" y="3708400"/>
                  </a:lnTo>
                  <a:lnTo>
                    <a:pt x="3886200" y="3721100"/>
                  </a:lnTo>
                  <a:lnTo>
                    <a:pt x="3898900" y="3733800"/>
                  </a:lnTo>
                  <a:lnTo>
                    <a:pt x="3911600" y="3746500"/>
                  </a:lnTo>
                  <a:lnTo>
                    <a:pt x="3924300" y="3759200"/>
                  </a:lnTo>
                  <a:lnTo>
                    <a:pt x="3924300" y="3771900"/>
                  </a:lnTo>
                  <a:lnTo>
                    <a:pt x="3924300" y="3784600"/>
                  </a:lnTo>
                  <a:lnTo>
                    <a:pt x="3924300" y="3797300"/>
                  </a:lnTo>
                  <a:lnTo>
                    <a:pt x="3911600" y="3810000"/>
                  </a:lnTo>
                  <a:lnTo>
                    <a:pt x="3898900" y="3822700"/>
                  </a:lnTo>
                  <a:lnTo>
                    <a:pt x="3911600" y="3835400"/>
                  </a:lnTo>
                  <a:lnTo>
                    <a:pt x="3924300" y="3835400"/>
                  </a:lnTo>
                  <a:lnTo>
                    <a:pt x="3937000" y="3835400"/>
                  </a:lnTo>
                  <a:lnTo>
                    <a:pt x="3949700" y="3848100"/>
                  </a:lnTo>
                  <a:lnTo>
                    <a:pt x="3962400" y="3848100"/>
                  </a:lnTo>
                  <a:lnTo>
                    <a:pt x="3975100" y="3860800"/>
                  </a:lnTo>
                  <a:lnTo>
                    <a:pt x="3975100" y="3873500"/>
                  </a:lnTo>
                  <a:lnTo>
                    <a:pt x="3975100" y="3886200"/>
                  </a:lnTo>
                  <a:lnTo>
                    <a:pt x="3975100" y="3898900"/>
                  </a:lnTo>
                  <a:lnTo>
                    <a:pt x="3987800" y="3911600"/>
                  </a:lnTo>
                  <a:lnTo>
                    <a:pt x="3975100" y="3924300"/>
                  </a:lnTo>
                  <a:lnTo>
                    <a:pt x="3975100" y="3937000"/>
                  </a:lnTo>
                  <a:lnTo>
                    <a:pt x="3975100" y="3949700"/>
                  </a:lnTo>
                  <a:lnTo>
                    <a:pt x="3962400" y="3962400"/>
                  </a:lnTo>
                  <a:lnTo>
                    <a:pt x="3949700" y="3962400"/>
                  </a:lnTo>
                  <a:lnTo>
                    <a:pt x="3937000" y="3949700"/>
                  </a:lnTo>
                  <a:lnTo>
                    <a:pt x="3924300" y="3949700"/>
                  </a:lnTo>
                  <a:lnTo>
                    <a:pt x="3911600" y="3949700"/>
                  </a:lnTo>
                  <a:lnTo>
                    <a:pt x="3898900" y="3949700"/>
                  </a:lnTo>
                  <a:lnTo>
                    <a:pt x="3886200" y="3949700"/>
                  </a:lnTo>
                  <a:lnTo>
                    <a:pt x="3873500" y="3937000"/>
                  </a:lnTo>
                  <a:lnTo>
                    <a:pt x="3860800" y="3937000"/>
                  </a:lnTo>
                  <a:lnTo>
                    <a:pt x="3848100" y="3937000"/>
                  </a:lnTo>
                  <a:lnTo>
                    <a:pt x="3835400" y="3937000"/>
                  </a:lnTo>
                  <a:lnTo>
                    <a:pt x="3822700" y="3924300"/>
                  </a:lnTo>
                  <a:lnTo>
                    <a:pt x="3810000" y="3924300"/>
                  </a:lnTo>
                  <a:lnTo>
                    <a:pt x="3797300" y="3937000"/>
                  </a:lnTo>
                  <a:lnTo>
                    <a:pt x="3797300" y="3949700"/>
                  </a:lnTo>
                  <a:lnTo>
                    <a:pt x="3784600" y="3962400"/>
                  </a:lnTo>
                  <a:lnTo>
                    <a:pt x="3771900" y="3975100"/>
                  </a:lnTo>
                  <a:lnTo>
                    <a:pt x="3759200" y="3975100"/>
                  </a:lnTo>
                  <a:lnTo>
                    <a:pt x="3746500" y="3975100"/>
                  </a:lnTo>
                  <a:lnTo>
                    <a:pt x="3733800" y="3975100"/>
                  </a:lnTo>
                  <a:lnTo>
                    <a:pt x="3721100" y="3975100"/>
                  </a:lnTo>
                  <a:lnTo>
                    <a:pt x="3708400" y="3975100"/>
                  </a:lnTo>
                  <a:lnTo>
                    <a:pt x="3695700" y="3987800"/>
                  </a:lnTo>
                  <a:lnTo>
                    <a:pt x="3683000" y="4000500"/>
                  </a:lnTo>
                  <a:lnTo>
                    <a:pt x="3670300" y="4013200"/>
                  </a:lnTo>
                  <a:lnTo>
                    <a:pt x="3657600" y="4025900"/>
                  </a:lnTo>
                  <a:lnTo>
                    <a:pt x="3644900" y="4025900"/>
                  </a:lnTo>
                  <a:lnTo>
                    <a:pt x="3632200" y="4025900"/>
                  </a:lnTo>
                  <a:lnTo>
                    <a:pt x="3619500" y="4038600"/>
                  </a:lnTo>
                  <a:lnTo>
                    <a:pt x="3606800" y="4038600"/>
                  </a:lnTo>
                  <a:lnTo>
                    <a:pt x="3594100" y="4038600"/>
                  </a:lnTo>
                  <a:lnTo>
                    <a:pt x="3581400" y="4038600"/>
                  </a:lnTo>
                  <a:lnTo>
                    <a:pt x="3568700" y="4051300"/>
                  </a:lnTo>
                  <a:lnTo>
                    <a:pt x="3556000" y="4064000"/>
                  </a:lnTo>
                  <a:lnTo>
                    <a:pt x="3543300" y="4076700"/>
                  </a:lnTo>
                  <a:lnTo>
                    <a:pt x="3530600" y="4089400"/>
                  </a:lnTo>
                  <a:lnTo>
                    <a:pt x="3517900" y="4089400"/>
                  </a:lnTo>
                  <a:lnTo>
                    <a:pt x="3505200" y="4102100"/>
                  </a:lnTo>
                  <a:lnTo>
                    <a:pt x="3492500" y="4114800"/>
                  </a:lnTo>
                  <a:lnTo>
                    <a:pt x="3479800" y="4127500"/>
                  </a:lnTo>
                  <a:lnTo>
                    <a:pt x="3479800" y="4140200"/>
                  </a:lnTo>
                  <a:lnTo>
                    <a:pt x="3492500" y="4152900"/>
                  </a:lnTo>
                  <a:lnTo>
                    <a:pt x="3492500" y="4165600"/>
                  </a:lnTo>
                  <a:lnTo>
                    <a:pt x="3479800" y="4178300"/>
                  </a:lnTo>
                  <a:lnTo>
                    <a:pt x="3467100" y="4178300"/>
                  </a:lnTo>
                  <a:lnTo>
                    <a:pt x="3454400" y="4178300"/>
                  </a:lnTo>
                  <a:lnTo>
                    <a:pt x="3441700" y="4191000"/>
                  </a:lnTo>
                  <a:lnTo>
                    <a:pt x="3429000" y="4191000"/>
                  </a:lnTo>
                  <a:lnTo>
                    <a:pt x="3416300" y="4191000"/>
                  </a:lnTo>
                  <a:lnTo>
                    <a:pt x="3403600" y="4191000"/>
                  </a:lnTo>
                  <a:lnTo>
                    <a:pt x="3390900" y="4191000"/>
                  </a:lnTo>
                  <a:lnTo>
                    <a:pt x="3378200" y="4203700"/>
                  </a:lnTo>
                  <a:lnTo>
                    <a:pt x="3365500" y="4203700"/>
                  </a:lnTo>
                  <a:lnTo>
                    <a:pt x="3352800" y="4203700"/>
                  </a:lnTo>
                  <a:lnTo>
                    <a:pt x="3340100" y="4216400"/>
                  </a:lnTo>
                  <a:lnTo>
                    <a:pt x="3327400" y="4216400"/>
                  </a:lnTo>
                  <a:lnTo>
                    <a:pt x="3314700" y="4216400"/>
                  </a:lnTo>
                  <a:lnTo>
                    <a:pt x="3302000" y="4203700"/>
                  </a:lnTo>
                  <a:lnTo>
                    <a:pt x="3289300" y="4191000"/>
                  </a:lnTo>
                  <a:lnTo>
                    <a:pt x="3276600" y="4203700"/>
                  </a:lnTo>
                  <a:lnTo>
                    <a:pt x="3263900" y="4216400"/>
                  </a:lnTo>
                  <a:lnTo>
                    <a:pt x="3263900" y="4229100"/>
                  </a:lnTo>
                  <a:lnTo>
                    <a:pt x="3251200" y="4241800"/>
                  </a:lnTo>
                  <a:lnTo>
                    <a:pt x="3238500" y="4254500"/>
                  </a:lnTo>
                  <a:lnTo>
                    <a:pt x="3225800" y="4254500"/>
                  </a:lnTo>
                  <a:lnTo>
                    <a:pt x="3213100" y="4241800"/>
                  </a:lnTo>
                  <a:lnTo>
                    <a:pt x="3200400" y="4241800"/>
                  </a:lnTo>
                  <a:lnTo>
                    <a:pt x="3187700" y="4229100"/>
                  </a:lnTo>
                  <a:lnTo>
                    <a:pt x="3175000" y="4229100"/>
                  </a:lnTo>
                  <a:lnTo>
                    <a:pt x="3162300" y="4241800"/>
                  </a:lnTo>
                  <a:lnTo>
                    <a:pt x="3149600" y="4254500"/>
                  </a:lnTo>
                  <a:lnTo>
                    <a:pt x="3149600" y="4267200"/>
                  </a:lnTo>
                  <a:lnTo>
                    <a:pt x="3136900" y="4279900"/>
                  </a:lnTo>
                  <a:lnTo>
                    <a:pt x="3124200" y="4279900"/>
                  </a:lnTo>
                  <a:lnTo>
                    <a:pt x="3111500" y="4267200"/>
                  </a:lnTo>
                  <a:lnTo>
                    <a:pt x="3111500" y="4254500"/>
                  </a:lnTo>
                  <a:lnTo>
                    <a:pt x="3098800" y="4241800"/>
                  </a:lnTo>
                  <a:lnTo>
                    <a:pt x="3086100" y="4254500"/>
                  </a:lnTo>
                  <a:lnTo>
                    <a:pt x="3073400" y="4254500"/>
                  </a:lnTo>
                  <a:lnTo>
                    <a:pt x="3060700" y="4267200"/>
                  </a:lnTo>
                  <a:lnTo>
                    <a:pt x="3048000" y="4267200"/>
                  </a:lnTo>
                  <a:lnTo>
                    <a:pt x="3035300" y="4267200"/>
                  </a:lnTo>
                  <a:lnTo>
                    <a:pt x="3022600" y="4267200"/>
                  </a:lnTo>
                  <a:lnTo>
                    <a:pt x="3009900" y="4254500"/>
                  </a:lnTo>
                  <a:lnTo>
                    <a:pt x="2997200" y="4267200"/>
                  </a:lnTo>
                  <a:lnTo>
                    <a:pt x="2984500" y="4279900"/>
                  </a:lnTo>
                  <a:lnTo>
                    <a:pt x="2997200" y="4292600"/>
                  </a:lnTo>
                  <a:lnTo>
                    <a:pt x="2984500" y="4305300"/>
                  </a:lnTo>
                  <a:lnTo>
                    <a:pt x="2971800" y="4318000"/>
                  </a:lnTo>
                  <a:lnTo>
                    <a:pt x="2971800" y="4330700"/>
                  </a:lnTo>
                  <a:lnTo>
                    <a:pt x="2984500" y="4343400"/>
                  </a:lnTo>
                  <a:lnTo>
                    <a:pt x="2984500" y="4356100"/>
                  </a:lnTo>
                  <a:lnTo>
                    <a:pt x="2971800" y="4368800"/>
                  </a:lnTo>
                  <a:lnTo>
                    <a:pt x="2971800" y="4381500"/>
                  </a:lnTo>
                  <a:lnTo>
                    <a:pt x="2984500" y="4394200"/>
                  </a:lnTo>
                  <a:lnTo>
                    <a:pt x="2997200" y="4406900"/>
                  </a:lnTo>
                  <a:lnTo>
                    <a:pt x="2997200" y="4419600"/>
                  </a:lnTo>
                  <a:lnTo>
                    <a:pt x="3009900" y="4432300"/>
                  </a:lnTo>
                  <a:lnTo>
                    <a:pt x="3022600" y="4445000"/>
                  </a:lnTo>
                  <a:lnTo>
                    <a:pt x="3022600" y="4457700"/>
                  </a:lnTo>
                  <a:lnTo>
                    <a:pt x="3022600" y="4470400"/>
                  </a:lnTo>
                  <a:lnTo>
                    <a:pt x="3009900" y="4483100"/>
                  </a:lnTo>
                  <a:lnTo>
                    <a:pt x="3009900" y="4495800"/>
                  </a:lnTo>
                  <a:lnTo>
                    <a:pt x="3022600" y="4508500"/>
                  </a:lnTo>
                  <a:lnTo>
                    <a:pt x="3035300" y="4521200"/>
                  </a:lnTo>
                  <a:lnTo>
                    <a:pt x="3035300" y="4533900"/>
                  </a:lnTo>
                  <a:lnTo>
                    <a:pt x="3035300" y="4546600"/>
                  </a:lnTo>
                  <a:lnTo>
                    <a:pt x="3022600" y="4559300"/>
                  </a:lnTo>
                  <a:lnTo>
                    <a:pt x="3022600" y="4572000"/>
                  </a:lnTo>
                  <a:lnTo>
                    <a:pt x="3009900" y="4584700"/>
                  </a:lnTo>
                  <a:lnTo>
                    <a:pt x="3009900" y="4597400"/>
                  </a:lnTo>
                  <a:lnTo>
                    <a:pt x="2997200" y="4610100"/>
                  </a:lnTo>
                  <a:lnTo>
                    <a:pt x="2997200" y="4622800"/>
                  </a:lnTo>
                  <a:lnTo>
                    <a:pt x="2984500" y="4635500"/>
                  </a:lnTo>
                  <a:lnTo>
                    <a:pt x="2984500" y="4648200"/>
                  </a:lnTo>
                  <a:lnTo>
                    <a:pt x="2971800" y="4660900"/>
                  </a:lnTo>
                  <a:lnTo>
                    <a:pt x="2971800" y="4673600"/>
                  </a:lnTo>
                  <a:lnTo>
                    <a:pt x="2959100" y="4686300"/>
                  </a:lnTo>
                  <a:lnTo>
                    <a:pt x="2946400" y="4699000"/>
                  </a:lnTo>
                  <a:lnTo>
                    <a:pt x="2933700" y="4711700"/>
                  </a:lnTo>
                  <a:lnTo>
                    <a:pt x="2921000" y="4724400"/>
                  </a:lnTo>
                  <a:lnTo>
                    <a:pt x="2908300" y="4724400"/>
                  </a:lnTo>
                  <a:lnTo>
                    <a:pt x="2895600" y="4724400"/>
                  </a:lnTo>
                  <a:lnTo>
                    <a:pt x="2882900" y="4724400"/>
                  </a:lnTo>
                  <a:lnTo>
                    <a:pt x="2870200" y="4737100"/>
                  </a:lnTo>
                  <a:lnTo>
                    <a:pt x="2870200" y="4749800"/>
                  </a:lnTo>
                  <a:lnTo>
                    <a:pt x="2857500" y="4762500"/>
                  </a:lnTo>
                  <a:lnTo>
                    <a:pt x="2857500" y="4775200"/>
                  </a:lnTo>
                  <a:lnTo>
                    <a:pt x="2857500" y="4787900"/>
                  </a:lnTo>
                  <a:lnTo>
                    <a:pt x="2857500" y="4800600"/>
                  </a:lnTo>
                  <a:lnTo>
                    <a:pt x="2870200" y="4813300"/>
                  </a:lnTo>
                  <a:lnTo>
                    <a:pt x="2882900" y="4826000"/>
                  </a:lnTo>
                  <a:lnTo>
                    <a:pt x="2895600" y="4813300"/>
                  </a:lnTo>
                  <a:lnTo>
                    <a:pt x="2908300" y="4800600"/>
                  </a:lnTo>
                  <a:lnTo>
                    <a:pt x="2921000" y="4800600"/>
                  </a:lnTo>
                  <a:lnTo>
                    <a:pt x="2933700" y="4800600"/>
                  </a:lnTo>
                  <a:lnTo>
                    <a:pt x="2946400" y="4813300"/>
                  </a:lnTo>
                  <a:lnTo>
                    <a:pt x="2959100" y="4826000"/>
                  </a:lnTo>
                  <a:lnTo>
                    <a:pt x="2959100" y="4838700"/>
                  </a:lnTo>
                  <a:lnTo>
                    <a:pt x="2959100" y="4851400"/>
                  </a:lnTo>
                  <a:lnTo>
                    <a:pt x="2959100" y="4864100"/>
                  </a:lnTo>
                  <a:lnTo>
                    <a:pt x="2959100" y="4876800"/>
                  </a:lnTo>
                  <a:lnTo>
                    <a:pt x="2959100" y="4889500"/>
                  </a:lnTo>
                  <a:lnTo>
                    <a:pt x="2959100" y="4902200"/>
                  </a:lnTo>
                  <a:lnTo>
                    <a:pt x="2971800" y="4914900"/>
                  </a:lnTo>
                  <a:lnTo>
                    <a:pt x="2971800" y="4927600"/>
                  </a:lnTo>
                  <a:lnTo>
                    <a:pt x="2971800" y="4940300"/>
                  </a:lnTo>
                  <a:lnTo>
                    <a:pt x="2959100" y="4953000"/>
                  </a:lnTo>
                  <a:lnTo>
                    <a:pt x="2946400" y="4953000"/>
                  </a:lnTo>
                  <a:lnTo>
                    <a:pt x="2933700" y="4953000"/>
                  </a:lnTo>
                  <a:lnTo>
                    <a:pt x="2921000" y="4953000"/>
                  </a:lnTo>
                  <a:lnTo>
                    <a:pt x="2908300" y="4940300"/>
                  </a:lnTo>
                  <a:lnTo>
                    <a:pt x="2895600" y="4940300"/>
                  </a:lnTo>
                  <a:lnTo>
                    <a:pt x="2882900" y="4940300"/>
                  </a:lnTo>
                  <a:lnTo>
                    <a:pt x="2870200" y="4940300"/>
                  </a:lnTo>
                  <a:lnTo>
                    <a:pt x="2857500" y="4927600"/>
                  </a:lnTo>
                  <a:lnTo>
                    <a:pt x="2844800" y="4927600"/>
                  </a:lnTo>
                  <a:lnTo>
                    <a:pt x="2832100" y="4927600"/>
                  </a:lnTo>
                  <a:lnTo>
                    <a:pt x="2819400" y="4927600"/>
                  </a:lnTo>
                  <a:lnTo>
                    <a:pt x="2806700" y="4927600"/>
                  </a:lnTo>
                  <a:lnTo>
                    <a:pt x="2794000" y="4927600"/>
                  </a:lnTo>
                  <a:lnTo>
                    <a:pt x="2781300" y="4940300"/>
                  </a:lnTo>
                  <a:lnTo>
                    <a:pt x="2768600" y="4940300"/>
                  </a:lnTo>
                  <a:lnTo>
                    <a:pt x="2755900" y="4940300"/>
                  </a:lnTo>
                  <a:lnTo>
                    <a:pt x="2743200" y="4940300"/>
                  </a:lnTo>
                  <a:lnTo>
                    <a:pt x="2730500" y="4953000"/>
                  </a:lnTo>
                  <a:lnTo>
                    <a:pt x="2717800" y="4965700"/>
                  </a:lnTo>
                  <a:lnTo>
                    <a:pt x="2705100" y="4965700"/>
                  </a:lnTo>
                  <a:lnTo>
                    <a:pt x="2692400" y="4978400"/>
                  </a:lnTo>
                  <a:lnTo>
                    <a:pt x="2679700" y="4991100"/>
                  </a:lnTo>
                  <a:lnTo>
                    <a:pt x="2667000" y="5003800"/>
                  </a:lnTo>
                  <a:lnTo>
                    <a:pt x="2654300" y="5016500"/>
                  </a:lnTo>
                  <a:lnTo>
                    <a:pt x="2641600" y="5029200"/>
                  </a:lnTo>
                  <a:lnTo>
                    <a:pt x="2628900" y="5041900"/>
                  </a:lnTo>
                  <a:lnTo>
                    <a:pt x="2616200" y="5054600"/>
                  </a:lnTo>
                  <a:lnTo>
                    <a:pt x="2603500" y="5067300"/>
                  </a:lnTo>
                  <a:lnTo>
                    <a:pt x="2590800" y="5067300"/>
                  </a:lnTo>
                  <a:lnTo>
                    <a:pt x="2578100" y="5067300"/>
                  </a:lnTo>
                  <a:lnTo>
                    <a:pt x="2565400" y="5067300"/>
                  </a:lnTo>
                  <a:lnTo>
                    <a:pt x="2552700" y="5067300"/>
                  </a:lnTo>
                  <a:lnTo>
                    <a:pt x="2540000" y="5054600"/>
                  </a:lnTo>
                  <a:lnTo>
                    <a:pt x="2527300" y="5067300"/>
                  </a:lnTo>
                  <a:lnTo>
                    <a:pt x="2514600" y="5080000"/>
                  </a:lnTo>
                  <a:lnTo>
                    <a:pt x="2501900" y="5080000"/>
                  </a:lnTo>
                  <a:lnTo>
                    <a:pt x="2489200" y="5092700"/>
                  </a:lnTo>
                  <a:lnTo>
                    <a:pt x="2476500" y="5092700"/>
                  </a:lnTo>
                  <a:lnTo>
                    <a:pt x="2463800" y="5092700"/>
                  </a:lnTo>
                  <a:lnTo>
                    <a:pt x="2451100" y="5092700"/>
                  </a:lnTo>
                  <a:lnTo>
                    <a:pt x="2438400" y="5092700"/>
                  </a:lnTo>
                  <a:lnTo>
                    <a:pt x="2425700" y="5092700"/>
                  </a:lnTo>
                  <a:lnTo>
                    <a:pt x="2413000" y="5092700"/>
                  </a:lnTo>
                  <a:lnTo>
                    <a:pt x="2400300" y="5092700"/>
                  </a:lnTo>
                  <a:lnTo>
                    <a:pt x="2387600" y="5092700"/>
                  </a:lnTo>
                  <a:lnTo>
                    <a:pt x="2374900" y="5080000"/>
                  </a:lnTo>
                  <a:lnTo>
                    <a:pt x="2362200" y="5067300"/>
                  </a:lnTo>
                  <a:lnTo>
                    <a:pt x="2349500" y="5067300"/>
                  </a:lnTo>
                  <a:lnTo>
                    <a:pt x="2336800" y="5054600"/>
                  </a:lnTo>
                  <a:lnTo>
                    <a:pt x="2324100" y="5041900"/>
                  </a:lnTo>
                  <a:lnTo>
                    <a:pt x="2311400" y="5041900"/>
                  </a:lnTo>
                  <a:lnTo>
                    <a:pt x="2298700" y="5029200"/>
                  </a:lnTo>
                  <a:lnTo>
                    <a:pt x="2286000" y="5016500"/>
                  </a:lnTo>
                  <a:lnTo>
                    <a:pt x="2286000" y="5003800"/>
                  </a:lnTo>
                  <a:lnTo>
                    <a:pt x="2273300" y="4991100"/>
                  </a:lnTo>
                  <a:lnTo>
                    <a:pt x="2273300" y="4978400"/>
                  </a:lnTo>
                  <a:lnTo>
                    <a:pt x="2273300" y="4965700"/>
                  </a:lnTo>
                  <a:lnTo>
                    <a:pt x="2260600" y="4953000"/>
                  </a:lnTo>
                  <a:lnTo>
                    <a:pt x="2260600" y="4940300"/>
                  </a:lnTo>
                  <a:lnTo>
                    <a:pt x="2247900" y="4927600"/>
                  </a:lnTo>
                  <a:lnTo>
                    <a:pt x="2247900" y="4914900"/>
                  </a:lnTo>
                  <a:lnTo>
                    <a:pt x="2235200" y="4902200"/>
                  </a:lnTo>
                  <a:lnTo>
                    <a:pt x="2235200" y="4889500"/>
                  </a:lnTo>
                  <a:lnTo>
                    <a:pt x="2222500" y="4876800"/>
                  </a:lnTo>
                  <a:lnTo>
                    <a:pt x="2209800" y="4864100"/>
                  </a:lnTo>
                  <a:lnTo>
                    <a:pt x="2209800" y="4851400"/>
                  </a:lnTo>
                  <a:lnTo>
                    <a:pt x="2209800" y="4838700"/>
                  </a:lnTo>
                  <a:lnTo>
                    <a:pt x="2209800" y="4826000"/>
                  </a:lnTo>
                  <a:lnTo>
                    <a:pt x="2197100" y="4813300"/>
                  </a:lnTo>
                  <a:lnTo>
                    <a:pt x="2197100" y="4800600"/>
                  </a:lnTo>
                  <a:lnTo>
                    <a:pt x="2184400" y="4787900"/>
                  </a:lnTo>
                  <a:lnTo>
                    <a:pt x="2184400" y="4775200"/>
                  </a:lnTo>
                  <a:lnTo>
                    <a:pt x="2184400" y="4762500"/>
                  </a:lnTo>
                  <a:lnTo>
                    <a:pt x="2184400" y="4749800"/>
                  </a:lnTo>
                  <a:lnTo>
                    <a:pt x="2184400" y="4737100"/>
                  </a:lnTo>
                  <a:lnTo>
                    <a:pt x="2171700" y="4724400"/>
                  </a:lnTo>
                  <a:lnTo>
                    <a:pt x="2171700" y="4711700"/>
                  </a:lnTo>
                  <a:lnTo>
                    <a:pt x="2159000" y="4699000"/>
                  </a:lnTo>
                  <a:lnTo>
                    <a:pt x="2146300" y="4686300"/>
                  </a:lnTo>
                  <a:lnTo>
                    <a:pt x="2146300" y="4673600"/>
                  </a:lnTo>
                  <a:lnTo>
                    <a:pt x="2133600" y="4660900"/>
                  </a:lnTo>
                  <a:lnTo>
                    <a:pt x="2120900" y="4648200"/>
                  </a:lnTo>
                  <a:lnTo>
                    <a:pt x="2120900" y="4635500"/>
                  </a:lnTo>
                  <a:lnTo>
                    <a:pt x="2120900" y="4622800"/>
                  </a:lnTo>
                  <a:lnTo>
                    <a:pt x="2120900" y="4610100"/>
                  </a:lnTo>
                  <a:lnTo>
                    <a:pt x="2120900" y="4597400"/>
                  </a:lnTo>
                  <a:lnTo>
                    <a:pt x="2120900" y="4584700"/>
                  </a:lnTo>
                  <a:lnTo>
                    <a:pt x="2133600" y="4572000"/>
                  </a:lnTo>
                  <a:lnTo>
                    <a:pt x="2120900" y="4559300"/>
                  </a:lnTo>
                  <a:lnTo>
                    <a:pt x="2108200" y="4546600"/>
                  </a:lnTo>
                  <a:lnTo>
                    <a:pt x="2095500" y="4546600"/>
                  </a:lnTo>
                  <a:lnTo>
                    <a:pt x="2082800" y="4533900"/>
                  </a:lnTo>
                  <a:lnTo>
                    <a:pt x="2070100" y="4533900"/>
                  </a:lnTo>
                  <a:lnTo>
                    <a:pt x="2057400" y="4521200"/>
                  </a:lnTo>
                  <a:lnTo>
                    <a:pt x="2044700" y="4521200"/>
                  </a:lnTo>
                  <a:lnTo>
                    <a:pt x="2032000" y="4508500"/>
                  </a:lnTo>
                  <a:lnTo>
                    <a:pt x="2019300" y="4508500"/>
                  </a:lnTo>
                  <a:lnTo>
                    <a:pt x="2006600" y="4508500"/>
                  </a:lnTo>
                  <a:lnTo>
                    <a:pt x="1993900" y="4521200"/>
                  </a:lnTo>
                  <a:lnTo>
                    <a:pt x="1993900" y="4533900"/>
                  </a:lnTo>
                  <a:lnTo>
                    <a:pt x="1981200" y="4546600"/>
                  </a:lnTo>
                  <a:lnTo>
                    <a:pt x="1968500" y="4559300"/>
                  </a:lnTo>
                  <a:lnTo>
                    <a:pt x="1955800" y="4559300"/>
                  </a:lnTo>
                  <a:lnTo>
                    <a:pt x="1943100" y="4546600"/>
                  </a:lnTo>
                  <a:lnTo>
                    <a:pt x="1930400" y="4533900"/>
                  </a:lnTo>
                  <a:lnTo>
                    <a:pt x="1917700" y="4521200"/>
                  </a:lnTo>
                  <a:lnTo>
                    <a:pt x="1905000" y="4508500"/>
                  </a:lnTo>
                  <a:lnTo>
                    <a:pt x="1892300" y="4495800"/>
                  </a:lnTo>
                  <a:lnTo>
                    <a:pt x="1879600" y="4483100"/>
                  </a:lnTo>
                  <a:lnTo>
                    <a:pt x="1866900" y="4470400"/>
                  </a:lnTo>
                  <a:lnTo>
                    <a:pt x="1854200" y="4457700"/>
                  </a:lnTo>
                  <a:lnTo>
                    <a:pt x="1841500" y="4445000"/>
                  </a:lnTo>
                  <a:lnTo>
                    <a:pt x="1828800" y="4432300"/>
                  </a:lnTo>
                  <a:lnTo>
                    <a:pt x="1816100" y="4419600"/>
                  </a:lnTo>
                  <a:lnTo>
                    <a:pt x="1803400" y="4406900"/>
                  </a:lnTo>
                  <a:lnTo>
                    <a:pt x="1790700" y="4394200"/>
                  </a:lnTo>
                  <a:lnTo>
                    <a:pt x="1778000" y="4381500"/>
                  </a:lnTo>
                  <a:lnTo>
                    <a:pt x="1778000" y="4368800"/>
                  </a:lnTo>
                  <a:lnTo>
                    <a:pt x="1765300" y="4356100"/>
                  </a:lnTo>
                  <a:lnTo>
                    <a:pt x="1765300" y="4343400"/>
                  </a:lnTo>
                  <a:lnTo>
                    <a:pt x="1752600" y="4330700"/>
                  </a:lnTo>
                  <a:lnTo>
                    <a:pt x="1765300" y="4318000"/>
                  </a:lnTo>
                  <a:lnTo>
                    <a:pt x="1765300" y="4305300"/>
                  </a:lnTo>
                  <a:lnTo>
                    <a:pt x="1765300" y="4292600"/>
                  </a:lnTo>
                  <a:lnTo>
                    <a:pt x="1778000" y="4279900"/>
                  </a:lnTo>
                  <a:lnTo>
                    <a:pt x="1790700" y="4279900"/>
                  </a:lnTo>
                  <a:lnTo>
                    <a:pt x="1803400" y="4279900"/>
                  </a:lnTo>
                  <a:lnTo>
                    <a:pt x="1816100" y="4279900"/>
                  </a:lnTo>
                  <a:lnTo>
                    <a:pt x="1828800" y="4279900"/>
                  </a:lnTo>
                  <a:lnTo>
                    <a:pt x="1841500" y="4279900"/>
                  </a:lnTo>
                  <a:lnTo>
                    <a:pt x="1854200" y="4279900"/>
                  </a:lnTo>
                  <a:lnTo>
                    <a:pt x="1866900" y="4267200"/>
                  </a:lnTo>
                  <a:lnTo>
                    <a:pt x="1879600" y="4267200"/>
                  </a:lnTo>
                  <a:lnTo>
                    <a:pt x="1892300" y="4267200"/>
                  </a:lnTo>
                  <a:lnTo>
                    <a:pt x="1905000" y="4267200"/>
                  </a:lnTo>
                  <a:lnTo>
                    <a:pt x="1917700" y="4254500"/>
                  </a:lnTo>
                  <a:lnTo>
                    <a:pt x="1930400" y="4254500"/>
                  </a:lnTo>
                  <a:lnTo>
                    <a:pt x="1943100" y="4254500"/>
                  </a:lnTo>
                  <a:lnTo>
                    <a:pt x="1955800" y="4241800"/>
                  </a:lnTo>
                  <a:lnTo>
                    <a:pt x="1968500" y="4241800"/>
                  </a:lnTo>
                  <a:lnTo>
                    <a:pt x="1981200" y="4241800"/>
                  </a:lnTo>
                  <a:lnTo>
                    <a:pt x="1993900" y="4229100"/>
                  </a:lnTo>
                  <a:lnTo>
                    <a:pt x="2006600" y="4229100"/>
                  </a:lnTo>
                  <a:lnTo>
                    <a:pt x="2019300" y="4229100"/>
                  </a:lnTo>
                  <a:lnTo>
                    <a:pt x="2032000" y="4229100"/>
                  </a:lnTo>
                  <a:lnTo>
                    <a:pt x="2044700" y="4229100"/>
                  </a:lnTo>
                  <a:lnTo>
                    <a:pt x="2057400" y="4216400"/>
                  </a:lnTo>
                  <a:lnTo>
                    <a:pt x="2070100" y="4203700"/>
                  </a:lnTo>
                  <a:lnTo>
                    <a:pt x="2070100" y="4191000"/>
                  </a:lnTo>
                  <a:lnTo>
                    <a:pt x="2070100" y="4178300"/>
                  </a:lnTo>
                  <a:lnTo>
                    <a:pt x="2070100" y="4165600"/>
                  </a:lnTo>
                  <a:lnTo>
                    <a:pt x="2070100" y="4152900"/>
                  </a:lnTo>
                  <a:lnTo>
                    <a:pt x="2082800" y="4140200"/>
                  </a:lnTo>
                  <a:lnTo>
                    <a:pt x="2095500" y="4127500"/>
                  </a:lnTo>
                  <a:lnTo>
                    <a:pt x="2108200" y="4127500"/>
                  </a:lnTo>
                  <a:lnTo>
                    <a:pt x="2120900" y="4127500"/>
                  </a:lnTo>
                  <a:lnTo>
                    <a:pt x="2133600" y="4127500"/>
                  </a:lnTo>
                  <a:lnTo>
                    <a:pt x="2146300" y="4127500"/>
                  </a:lnTo>
                  <a:lnTo>
                    <a:pt x="2159000" y="4127500"/>
                  </a:lnTo>
                  <a:lnTo>
                    <a:pt x="2171700" y="4127500"/>
                  </a:lnTo>
                  <a:lnTo>
                    <a:pt x="2184400" y="4127500"/>
                  </a:lnTo>
                  <a:lnTo>
                    <a:pt x="2197100" y="4114800"/>
                  </a:lnTo>
                  <a:lnTo>
                    <a:pt x="2197100" y="4102100"/>
                  </a:lnTo>
                  <a:lnTo>
                    <a:pt x="2197100" y="4089400"/>
                  </a:lnTo>
                  <a:lnTo>
                    <a:pt x="2197100" y="4076700"/>
                  </a:lnTo>
                  <a:lnTo>
                    <a:pt x="2197100" y="4064000"/>
                  </a:lnTo>
                  <a:lnTo>
                    <a:pt x="2197100" y="4051300"/>
                  </a:lnTo>
                  <a:lnTo>
                    <a:pt x="2197100" y="4038600"/>
                  </a:lnTo>
                  <a:lnTo>
                    <a:pt x="2197100" y="4025900"/>
                  </a:lnTo>
                  <a:lnTo>
                    <a:pt x="2209800" y="4013200"/>
                  </a:lnTo>
                  <a:lnTo>
                    <a:pt x="2209800" y="4000500"/>
                  </a:lnTo>
                  <a:lnTo>
                    <a:pt x="2209800" y="3987800"/>
                  </a:lnTo>
                  <a:lnTo>
                    <a:pt x="2209800" y="3975100"/>
                  </a:lnTo>
                  <a:lnTo>
                    <a:pt x="2197100" y="3962400"/>
                  </a:lnTo>
                  <a:lnTo>
                    <a:pt x="2184400" y="3949700"/>
                  </a:lnTo>
                  <a:lnTo>
                    <a:pt x="2171700" y="3937000"/>
                  </a:lnTo>
                  <a:lnTo>
                    <a:pt x="2159000" y="3924300"/>
                  </a:lnTo>
                  <a:lnTo>
                    <a:pt x="2146300" y="3911600"/>
                  </a:lnTo>
                  <a:lnTo>
                    <a:pt x="2133600" y="3898900"/>
                  </a:lnTo>
                  <a:lnTo>
                    <a:pt x="2120900" y="3886200"/>
                  </a:lnTo>
                  <a:lnTo>
                    <a:pt x="2108200" y="3873500"/>
                  </a:lnTo>
                  <a:lnTo>
                    <a:pt x="2108200" y="3860800"/>
                  </a:lnTo>
                  <a:lnTo>
                    <a:pt x="2108200" y="3848100"/>
                  </a:lnTo>
                  <a:lnTo>
                    <a:pt x="2120900" y="3835400"/>
                  </a:lnTo>
                  <a:lnTo>
                    <a:pt x="2133600" y="3822700"/>
                  </a:lnTo>
                  <a:lnTo>
                    <a:pt x="2146300" y="3810000"/>
                  </a:lnTo>
                  <a:lnTo>
                    <a:pt x="2159000" y="3797300"/>
                  </a:lnTo>
                  <a:lnTo>
                    <a:pt x="2171700" y="3784600"/>
                  </a:lnTo>
                  <a:lnTo>
                    <a:pt x="2171700" y="3771900"/>
                  </a:lnTo>
                  <a:lnTo>
                    <a:pt x="2184400" y="3759200"/>
                  </a:lnTo>
                  <a:lnTo>
                    <a:pt x="2184400" y="3746500"/>
                  </a:lnTo>
                  <a:lnTo>
                    <a:pt x="2184400" y="3733800"/>
                  </a:lnTo>
                  <a:lnTo>
                    <a:pt x="2171700" y="3721100"/>
                  </a:lnTo>
                  <a:lnTo>
                    <a:pt x="2159000" y="3708400"/>
                  </a:lnTo>
                  <a:lnTo>
                    <a:pt x="2146300" y="3695700"/>
                  </a:lnTo>
                  <a:lnTo>
                    <a:pt x="2133600" y="3683000"/>
                  </a:lnTo>
                  <a:lnTo>
                    <a:pt x="2120900" y="3670300"/>
                  </a:lnTo>
                  <a:lnTo>
                    <a:pt x="2108200" y="3657600"/>
                  </a:lnTo>
                  <a:lnTo>
                    <a:pt x="2095500" y="3657600"/>
                  </a:lnTo>
                  <a:lnTo>
                    <a:pt x="2082800" y="3644900"/>
                  </a:lnTo>
                  <a:lnTo>
                    <a:pt x="2070100" y="3644900"/>
                  </a:lnTo>
                  <a:lnTo>
                    <a:pt x="2057400" y="3632200"/>
                  </a:lnTo>
                  <a:lnTo>
                    <a:pt x="2044700" y="3619500"/>
                  </a:lnTo>
                  <a:lnTo>
                    <a:pt x="2032000" y="3632200"/>
                  </a:lnTo>
                  <a:lnTo>
                    <a:pt x="2019300" y="3644900"/>
                  </a:lnTo>
                  <a:lnTo>
                    <a:pt x="2032000" y="3657600"/>
                  </a:lnTo>
                  <a:lnTo>
                    <a:pt x="2019300" y="3670300"/>
                  </a:lnTo>
                  <a:lnTo>
                    <a:pt x="2032000" y="3683000"/>
                  </a:lnTo>
                  <a:lnTo>
                    <a:pt x="2032000" y="3695700"/>
                  </a:lnTo>
                  <a:lnTo>
                    <a:pt x="2019300" y="3708400"/>
                  </a:lnTo>
                  <a:lnTo>
                    <a:pt x="2019300" y="3721100"/>
                  </a:lnTo>
                  <a:lnTo>
                    <a:pt x="2006600" y="3733800"/>
                  </a:lnTo>
                  <a:lnTo>
                    <a:pt x="1993900" y="3746500"/>
                  </a:lnTo>
                  <a:lnTo>
                    <a:pt x="1981200" y="3759200"/>
                  </a:lnTo>
                  <a:lnTo>
                    <a:pt x="1968500" y="3771900"/>
                  </a:lnTo>
                  <a:lnTo>
                    <a:pt x="1955800" y="3784600"/>
                  </a:lnTo>
                  <a:lnTo>
                    <a:pt x="1943100" y="3797300"/>
                  </a:lnTo>
                  <a:lnTo>
                    <a:pt x="1930400" y="3810000"/>
                  </a:lnTo>
                  <a:lnTo>
                    <a:pt x="1917700" y="3822700"/>
                  </a:lnTo>
                  <a:lnTo>
                    <a:pt x="1905000" y="3822700"/>
                  </a:lnTo>
                  <a:lnTo>
                    <a:pt x="1892300" y="3835400"/>
                  </a:lnTo>
                  <a:lnTo>
                    <a:pt x="1879600" y="3848100"/>
                  </a:lnTo>
                  <a:lnTo>
                    <a:pt x="1866900" y="3860800"/>
                  </a:lnTo>
                  <a:lnTo>
                    <a:pt x="1854200" y="3873500"/>
                  </a:lnTo>
                  <a:lnTo>
                    <a:pt x="1841500" y="3873500"/>
                  </a:lnTo>
                  <a:lnTo>
                    <a:pt x="1828800" y="3873500"/>
                  </a:lnTo>
                  <a:lnTo>
                    <a:pt x="1816100" y="3860800"/>
                  </a:lnTo>
                  <a:lnTo>
                    <a:pt x="1803400" y="3860800"/>
                  </a:lnTo>
                  <a:lnTo>
                    <a:pt x="1790700" y="3848100"/>
                  </a:lnTo>
                  <a:lnTo>
                    <a:pt x="1778000" y="3835400"/>
                  </a:lnTo>
                  <a:lnTo>
                    <a:pt x="1765300" y="3835400"/>
                  </a:lnTo>
                  <a:lnTo>
                    <a:pt x="1752600" y="3835400"/>
                  </a:lnTo>
                  <a:lnTo>
                    <a:pt x="1739900" y="3822700"/>
                  </a:lnTo>
                  <a:lnTo>
                    <a:pt x="1727200" y="3822700"/>
                  </a:lnTo>
                  <a:lnTo>
                    <a:pt x="1714500" y="3822700"/>
                  </a:lnTo>
                  <a:lnTo>
                    <a:pt x="1701800" y="3822700"/>
                  </a:lnTo>
                  <a:lnTo>
                    <a:pt x="1689100" y="3822700"/>
                  </a:lnTo>
                  <a:lnTo>
                    <a:pt x="1676400" y="3835400"/>
                  </a:lnTo>
                  <a:lnTo>
                    <a:pt x="1663700" y="3822700"/>
                  </a:lnTo>
                  <a:lnTo>
                    <a:pt x="1651000" y="3835400"/>
                  </a:lnTo>
                  <a:lnTo>
                    <a:pt x="1638300" y="3835400"/>
                  </a:lnTo>
                  <a:lnTo>
                    <a:pt x="1625600" y="3835400"/>
                  </a:lnTo>
                  <a:lnTo>
                    <a:pt x="1612900" y="3835400"/>
                  </a:lnTo>
                  <a:lnTo>
                    <a:pt x="1600200" y="3822700"/>
                  </a:lnTo>
                  <a:lnTo>
                    <a:pt x="1587500" y="3822700"/>
                  </a:lnTo>
                  <a:lnTo>
                    <a:pt x="1574800" y="3822700"/>
                  </a:lnTo>
                  <a:lnTo>
                    <a:pt x="1562100" y="3822700"/>
                  </a:lnTo>
                  <a:lnTo>
                    <a:pt x="1549400" y="3822700"/>
                  </a:lnTo>
                  <a:lnTo>
                    <a:pt x="1536700" y="3835400"/>
                  </a:lnTo>
                  <a:lnTo>
                    <a:pt x="1524000" y="3822700"/>
                  </a:lnTo>
                  <a:lnTo>
                    <a:pt x="1511300" y="3822700"/>
                  </a:lnTo>
                  <a:lnTo>
                    <a:pt x="1498600" y="3835400"/>
                  </a:lnTo>
                  <a:lnTo>
                    <a:pt x="1485900" y="3835400"/>
                  </a:lnTo>
                  <a:lnTo>
                    <a:pt x="1473200" y="3835400"/>
                  </a:lnTo>
                  <a:lnTo>
                    <a:pt x="1460500" y="3848100"/>
                  </a:lnTo>
                  <a:lnTo>
                    <a:pt x="1447800" y="3848100"/>
                  </a:lnTo>
                  <a:lnTo>
                    <a:pt x="1435100" y="3848100"/>
                  </a:lnTo>
                  <a:lnTo>
                    <a:pt x="1422400" y="3848100"/>
                  </a:lnTo>
                  <a:lnTo>
                    <a:pt x="1409700" y="3860800"/>
                  </a:lnTo>
                  <a:lnTo>
                    <a:pt x="1397000" y="3873500"/>
                  </a:lnTo>
                  <a:lnTo>
                    <a:pt x="1384300" y="3886200"/>
                  </a:lnTo>
                  <a:lnTo>
                    <a:pt x="1371600" y="3898900"/>
                  </a:lnTo>
                  <a:lnTo>
                    <a:pt x="1358900" y="3911600"/>
                  </a:lnTo>
                  <a:lnTo>
                    <a:pt x="1346200" y="3911600"/>
                  </a:lnTo>
                  <a:lnTo>
                    <a:pt x="1333500" y="3911600"/>
                  </a:lnTo>
                  <a:lnTo>
                    <a:pt x="1320800" y="3911600"/>
                  </a:lnTo>
                  <a:lnTo>
                    <a:pt x="1308100" y="3924300"/>
                  </a:lnTo>
                  <a:lnTo>
                    <a:pt x="1295400" y="3911600"/>
                  </a:lnTo>
                  <a:lnTo>
                    <a:pt x="1282700" y="3898900"/>
                  </a:lnTo>
                  <a:lnTo>
                    <a:pt x="1282700" y="3886200"/>
                  </a:lnTo>
                  <a:lnTo>
                    <a:pt x="1282700" y="3873500"/>
                  </a:lnTo>
                  <a:lnTo>
                    <a:pt x="1282700" y="3860800"/>
                  </a:lnTo>
                  <a:lnTo>
                    <a:pt x="1282700" y="3848100"/>
                  </a:lnTo>
                  <a:lnTo>
                    <a:pt x="1270000" y="3835400"/>
                  </a:lnTo>
                  <a:lnTo>
                    <a:pt x="1270000" y="3822700"/>
                  </a:lnTo>
                  <a:lnTo>
                    <a:pt x="1270000" y="3810000"/>
                  </a:lnTo>
                  <a:lnTo>
                    <a:pt x="1257300" y="3797300"/>
                  </a:lnTo>
                  <a:lnTo>
                    <a:pt x="1244600" y="3797300"/>
                  </a:lnTo>
                  <a:lnTo>
                    <a:pt x="1231900" y="3797300"/>
                  </a:lnTo>
                  <a:lnTo>
                    <a:pt x="1219200" y="3797300"/>
                  </a:lnTo>
                  <a:lnTo>
                    <a:pt x="1206500" y="3797300"/>
                  </a:lnTo>
                  <a:lnTo>
                    <a:pt x="1193800" y="3810000"/>
                  </a:lnTo>
                  <a:lnTo>
                    <a:pt x="1181100" y="3810000"/>
                  </a:lnTo>
                  <a:lnTo>
                    <a:pt x="1168400" y="3822700"/>
                  </a:lnTo>
                  <a:lnTo>
                    <a:pt x="1155700" y="3835400"/>
                  </a:lnTo>
                  <a:lnTo>
                    <a:pt x="1143000" y="3848100"/>
                  </a:lnTo>
                  <a:lnTo>
                    <a:pt x="1130300" y="3835400"/>
                  </a:lnTo>
                  <a:lnTo>
                    <a:pt x="1117600" y="3822700"/>
                  </a:lnTo>
                  <a:lnTo>
                    <a:pt x="1117600" y="3810000"/>
                  </a:lnTo>
                  <a:lnTo>
                    <a:pt x="1104900" y="3797300"/>
                  </a:lnTo>
                  <a:lnTo>
                    <a:pt x="1104900" y="3784600"/>
                  </a:lnTo>
                  <a:lnTo>
                    <a:pt x="1104900" y="3771900"/>
                  </a:lnTo>
                  <a:lnTo>
                    <a:pt x="1117600" y="3759200"/>
                  </a:lnTo>
                  <a:lnTo>
                    <a:pt x="1117600" y="3746500"/>
                  </a:lnTo>
                  <a:lnTo>
                    <a:pt x="1117600" y="3733800"/>
                  </a:lnTo>
                  <a:lnTo>
                    <a:pt x="1117600" y="3721100"/>
                  </a:lnTo>
                  <a:lnTo>
                    <a:pt x="1117600" y="3708400"/>
                  </a:lnTo>
                  <a:lnTo>
                    <a:pt x="1117600" y="3695700"/>
                  </a:lnTo>
                  <a:lnTo>
                    <a:pt x="1117600" y="3683000"/>
                  </a:lnTo>
                  <a:lnTo>
                    <a:pt x="1117600" y="3670300"/>
                  </a:lnTo>
                  <a:lnTo>
                    <a:pt x="1104900" y="3657600"/>
                  </a:lnTo>
                  <a:lnTo>
                    <a:pt x="1092200" y="3644900"/>
                  </a:lnTo>
                  <a:lnTo>
                    <a:pt x="1092200" y="3632200"/>
                  </a:lnTo>
                  <a:lnTo>
                    <a:pt x="1092200" y="3619500"/>
                  </a:lnTo>
                  <a:lnTo>
                    <a:pt x="1104900" y="3606800"/>
                  </a:lnTo>
                  <a:lnTo>
                    <a:pt x="1104900" y="3594100"/>
                  </a:lnTo>
                  <a:lnTo>
                    <a:pt x="1092200" y="3581400"/>
                  </a:lnTo>
                  <a:lnTo>
                    <a:pt x="1079500" y="3581400"/>
                  </a:lnTo>
                  <a:lnTo>
                    <a:pt x="1066800" y="3581400"/>
                  </a:lnTo>
                  <a:lnTo>
                    <a:pt x="1054100" y="3594100"/>
                  </a:lnTo>
                  <a:lnTo>
                    <a:pt x="1041400" y="3594100"/>
                  </a:lnTo>
                  <a:lnTo>
                    <a:pt x="1028700" y="3606800"/>
                  </a:lnTo>
                  <a:lnTo>
                    <a:pt x="1016000" y="3606800"/>
                  </a:lnTo>
                  <a:lnTo>
                    <a:pt x="1003300" y="3619500"/>
                  </a:lnTo>
                  <a:lnTo>
                    <a:pt x="990600" y="3619500"/>
                  </a:lnTo>
                  <a:lnTo>
                    <a:pt x="977900" y="3632200"/>
                  </a:lnTo>
                  <a:lnTo>
                    <a:pt x="965200" y="3632200"/>
                  </a:lnTo>
                  <a:lnTo>
                    <a:pt x="952500" y="3619500"/>
                  </a:lnTo>
                  <a:lnTo>
                    <a:pt x="939800" y="3619500"/>
                  </a:lnTo>
                  <a:lnTo>
                    <a:pt x="927100" y="3606800"/>
                  </a:lnTo>
                  <a:lnTo>
                    <a:pt x="914400" y="3594100"/>
                  </a:lnTo>
                  <a:lnTo>
                    <a:pt x="901700" y="3594100"/>
                  </a:lnTo>
                  <a:lnTo>
                    <a:pt x="889000" y="3581400"/>
                  </a:lnTo>
                  <a:lnTo>
                    <a:pt x="876300" y="3568700"/>
                  </a:lnTo>
                  <a:lnTo>
                    <a:pt x="863600" y="3568700"/>
                  </a:lnTo>
                  <a:lnTo>
                    <a:pt x="850900" y="3556000"/>
                  </a:lnTo>
                  <a:lnTo>
                    <a:pt x="838200" y="3556000"/>
                  </a:lnTo>
                  <a:lnTo>
                    <a:pt x="825500" y="3556000"/>
                  </a:lnTo>
                  <a:lnTo>
                    <a:pt x="812800" y="3543300"/>
                  </a:lnTo>
                  <a:lnTo>
                    <a:pt x="800100" y="3530600"/>
                  </a:lnTo>
                  <a:lnTo>
                    <a:pt x="800100" y="3517900"/>
                  </a:lnTo>
                  <a:lnTo>
                    <a:pt x="787400" y="3505200"/>
                  </a:lnTo>
                  <a:lnTo>
                    <a:pt x="774700" y="3492500"/>
                  </a:lnTo>
                  <a:lnTo>
                    <a:pt x="774700" y="3479800"/>
                  </a:lnTo>
                  <a:lnTo>
                    <a:pt x="762000" y="3467100"/>
                  </a:lnTo>
                  <a:lnTo>
                    <a:pt x="749300" y="3454400"/>
                  </a:lnTo>
                  <a:lnTo>
                    <a:pt x="736600" y="3441700"/>
                  </a:lnTo>
                  <a:lnTo>
                    <a:pt x="723900" y="3429000"/>
                  </a:lnTo>
                  <a:lnTo>
                    <a:pt x="723900" y="3416300"/>
                  </a:lnTo>
                  <a:lnTo>
                    <a:pt x="723900" y="3403600"/>
                  </a:lnTo>
                  <a:lnTo>
                    <a:pt x="711200" y="3390900"/>
                  </a:lnTo>
                  <a:lnTo>
                    <a:pt x="698500" y="3378200"/>
                  </a:lnTo>
                  <a:lnTo>
                    <a:pt x="685800" y="3365500"/>
                  </a:lnTo>
                  <a:lnTo>
                    <a:pt x="673100" y="3352800"/>
                  </a:lnTo>
                  <a:lnTo>
                    <a:pt x="660400" y="3340100"/>
                  </a:lnTo>
                  <a:lnTo>
                    <a:pt x="647700" y="3340100"/>
                  </a:lnTo>
                  <a:lnTo>
                    <a:pt x="635000" y="3340100"/>
                  </a:lnTo>
                  <a:lnTo>
                    <a:pt x="622300" y="3340100"/>
                  </a:lnTo>
                  <a:lnTo>
                    <a:pt x="609600" y="3340100"/>
                  </a:lnTo>
                  <a:lnTo>
                    <a:pt x="596900" y="3352800"/>
                  </a:lnTo>
                  <a:lnTo>
                    <a:pt x="584200" y="3352800"/>
                  </a:lnTo>
                  <a:lnTo>
                    <a:pt x="571500" y="3340100"/>
                  </a:lnTo>
                  <a:lnTo>
                    <a:pt x="558800" y="3340100"/>
                  </a:lnTo>
                  <a:lnTo>
                    <a:pt x="546100" y="3327400"/>
                  </a:lnTo>
                  <a:lnTo>
                    <a:pt x="533400" y="3327400"/>
                  </a:lnTo>
                  <a:lnTo>
                    <a:pt x="520700" y="3314700"/>
                  </a:lnTo>
                  <a:lnTo>
                    <a:pt x="508000" y="3314700"/>
                  </a:lnTo>
                  <a:lnTo>
                    <a:pt x="495300" y="3302000"/>
                  </a:lnTo>
                  <a:lnTo>
                    <a:pt x="482600" y="3289300"/>
                  </a:lnTo>
                  <a:lnTo>
                    <a:pt x="469900" y="3276600"/>
                  </a:lnTo>
                  <a:lnTo>
                    <a:pt x="457200" y="3263900"/>
                  </a:lnTo>
                  <a:lnTo>
                    <a:pt x="444500" y="3251200"/>
                  </a:lnTo>
                  <a:lnTo>
                    <a:pt x="431800" y="3263900"/>
                  </a:lnTo>
                  <a:lnTo>
                    <a:pt x="419100" y="3263900"/>
                  </a:lnTo>
                  <a:lnTo>
                    <a:pt x="406400" y="3263900"/>
                  </a:lnTo>
                  <a:lnTo>
                    <a:pt x="393700" y="3263900"/>
                  </a:lnTo>
                  <a:lnTo>
                    <a:pt x="381000" y="3263900"/>
                  </a:lnTo>
                  <a:lnTo>
                    <a:pt x="368300" y="3251200"/>
                  </a:lnTo>
                  <a:lnTo>
                    <a:pt x="355600" y="3251200"/>
                  </a:lnTo>
                  <a:lnTo>
                    <a:pt x="342900" y="3251200"/>
                  </a:lnTo>
                  <a:lnTo>
                    <a:pt x="330200" y="3251200"/>
                  </a:lnTo>
                  <a:lnTo>
                    <a:pt x="317500" y="3238500"/>
                  </a:lnTo>
                  <a:lnTo>
                    <a:pt x="304800" y="3238500"/>
                  </a:lnTo>
                  <a:lnTo>
                    <a:pt x="292100" y="3238500"/>
                  </a:lnTo>
                  <a:lnTo>
                    <a:pt x="279400" y="3225800"/>
                  </a:lnTo>
                  <a:lnTo>
                    <a:pt x="266700" y="3213100"/>
                  </a:lnTo>
                  <a:lnTo>
                    <a:pt x="254000" y="3200400"/>
                  </a:lnTo>
                  <a:lnTo>
                    <a:pt x="241300" y="3187700"/>
                  </a:lnTo>
                  <a:lnTo>
                    <a:pt x="228600" y="3187700"/>
                  </a:lnTo>
                  <a:lnTo>
                    <a:pt x="215900" y="3187700"/>
                  </a:lnTo>
                  <a:lnTo>
                    <a:pt x="203200" y="3175000"/>
                  </a:lnTo>
                  <a:lnTo>
                    <a:pt x="190500" y="3175000"/>
                  </a:lnTo>
                  <a:lnTo>
                    <a:pt x="177800" y="3175000"/>
                  </a:lnTo>
                  <a:lnTo>
                    <a:pt x="165100" y="3162300"/>
                  </a:lnTo>
                  <a:lnTo>
                    <a:pt x="152400" y="3162300"/>
                  </a:lnTo>
                  <a:lnTo>
                    <a:pt x="139700" y="3175000"/>
                  </a:lnTo>
                  <a:lnTo>
                    <a:pt x="127000" y="3175000"/>
                  </a:lnTo>
                  <a:lnTo>
                    <a:pt x="114300" y="3175000"/>
                  </a:lnTo>
                  <a:lnTo>
                    <a:pt x="101600" y="3175000"/>
                  </a:lnTo>
                  <a:lnTo>
                    <a:pt x="88900" y="3162300"/>
                  </a:lnTo>
                  <a:lnTo>
                    <a:pt x="76200" y="3149600"/>
                  </a:lnTo>
                  <a:lnTo>
                    <a:pt x="63500" y="3149600"/>
                  </a:lnTo>
                  <a:lnTo>
                    <a:pt x="50800" y="3136900"/>
                  </a:lnTo>
                  <a:lnTo>
                    <a:pt x="38100" y="3124200"/>
                  </a:lnTo>
                  <a:lnTo>
                    <a:pt x="25400" y="3111500"/>
                  </a:lnTo>
                  <a:lnTo>
                    <a:pt x="12700" y="3098800"/>
                  </a:lnTo>
                  <a:lnTo>
                    <a:pt x="12700" y="3086100"/>
                  </a:lnTo>
                  <a:lnTo>
                    <a:pt x="0" y="3073400"/>
                  </a:lnTo>
                  <a:lnTo>
                    <a:pt x="12700" y="3060700"/>
                  </a:lnTo>
                  <a:lnTo>
                    <a:pt x="25400" y="3048000"/>
                  </a:lnTo>
                  <a:lnTo>
                    <a:pt x="38100" y="3035300"/>
                  </a:lnTo>
                  <a:lnTo>
                    <a:pt x="38100" y="3022600"/>
                  </a:lnTo>
                  <a:lnTo>
                    <a:pt x="50800" y="3009900"/>
                  </a:lnTo>
                  <a:lnTo>
                    <a:pt x="63500" y="2997200"/>
                  </a:lnTo>
                  <a:lnTo>
                    <a:pt x="63500" y="2984500"/>
                  </a:lnTo>
                  <a:lnTo>
                    <a:pt x="63500" y="2971800"/>
                  </a:lnTo>
                  <a:lnTo>
                    <a:pt x="76200" y="2959100"/>
                  </a:lnTo>
                  <a:lnTo>
                    <a:pt x="76200" y="2946400"/>
                  </a:lnTo>
                  <a:lnTo>
                    <a:pt x="76200" y="2933700"/>
                  </a:lnTo>
                  <a:lnTo>
                    <a:pt x="88900" y="2921000"/>
                  </a:lnTo>
                  <a:lnTo>
                    <a:pt x="101600" y="2908300"/>
                  </a:lnTo>
                  <a:lnTo>
                    <a:pt x="114300" y="2921000"/>
                  </a:lnTo>
                  <a:lnTo>
                    <a:pt x="127000" y="2921000"/>
                  </a:lnTo>
                  <a:lnTo>
                    <a:pt x="139700" y="2933700"/>
                  </a:lnTo>
                  <a:lnTo>
                    <a:pt x="152400" y="2933700"/>
                  </a:lnTo>
                  <a:lnTo>
                    <a:pt x="165100" y="2946400"/>
                  </a:lnTo>
                  <a:lnTo>
                    <a:pt x="177800" y="2959100"/>
                  </a:lnTo>
                  <a:lnTo>
                    <a:pt x="190500" y="2959100"/>
                  </a:lnTo>
                  <a:lnTo>
                    <a:pt x="203200" y="2959100"/>
                  </a:lnTo>
                  <a:lnTo>
                    <a:pt x="215900" y="2959100"/>
                  </a:lnTo>
                  <a:lnTo>
                    <a:pt x="228600" y="2959100"/>
                  </a:lnTo>
                  <a:lnTo>
                    <a:pt x="241300" y="2959100"/>
                  </a:lnTo>
                  <a:lnTo>
                    <a:pt x="254000" y="2946400"/>
                  </a:lnTo>
                  <a:lnTo>
                    <a:pt x="266700" y="2959100"/>
                  </a:lnTo>
                  <a:lnTo>
                    <a:pt x="266700" y="2971800"/>
                  </a:lnTo>
                  <a:lnTo>
                    <a:pt x="266700" y="2984500"/>
                  </a:lnTo>
                  <a:lnTo>
                    <a:pt x="279400" y="2997200"/>
                  </a:lnTo>
                  <a:lnTo>
                    <a:pt x="292100" y="2997200"/>
                  </a:lnTo>
                  <a:lnTo>
                    <a:pt x="304800" y="2997200"/>
                  </a:lnTo>
                  <a:lnTo>
                    <a:pt x="317500" y="2997200"/>
                  </a:lnTo>
                  <a:lnTo>
                    <a:pt x="330200" y="2984500"/>
                  </a:lnTo>
                  <a:lnTo>
                    <a:pt x="342900" y="2971800"/>
                  </a:lnTo>
                  <a:lnTo>
                    <a:pt x="355600" y="2959100"/>
                  </a:lnTo>
                  <a:lnTo>
                    <a:pt x="368300" y="2946400"/>
                  </a:lnTo>
                  <a:lnTo>
                    <a:pt x="381000" y="2933700"/>
                  </a:lnTo>
                  <a:lnTo>
                    <a:pt x="381000" y="2921000"/>
                  </a:lnTo>
                  <a:lnTo>
                    <a:pt x="381000" y="2908300"/>
                  </a:lnTo>
                  <a:lnTo>
                    <a:pt x="381000" y="2895600"/>
                  </a:lnTo>
                  <a:lnTo>
                    <a:pt x="381000" y="2882900"/>
                  </a:lnTo>
                  <a:lnTo>
                    <a:pt x="381000" y="2870200"/>
                  </a:lnTo>
                  <a:lnTo>
                    <a:pt x="368300" y="2857500"/>
                  </a:lnTo>
                  <a:lnTo>
                    <a:pt x="355600" y="2844800"/>
                  </a:lnTo>
                  <a:lnTo>
                    <a:pt x="368300" y="2832100"/>
                  </a:lnTo>
                  <a:lnTo>
                    <a:pt x="381000" y="2819400"/>
                  </a:lnTo>
                  <a:lnTo>
                    <a:pt x="393700" y="2806700"/>
                  </a:lnTo>
                  <a:lnTo>
                    <a:pt x="406400" y="2794000"/>
                  </a:lnTo>
                  <a:lnTo>
                    <a:pt x="406400" y="2781300"/>
                  </a:lnTo>
                  <a:lnTo>
                    <a:pt x="406400" y="2768600"/>
                  </a:lnTo>
                  <a:lnTo>
                    <a:pt x="393700" y="2755900"/>
                  </a:lnTo>
                  <a:lnTo>
                    <a:pt x="406400" y="2743200"/>
                  </a:lnTo>
                  <a:lnTo>
                    <a:pt x="393700" y="2730500"/>
                  </a:lnTo>
                  <a:lnTo>
                    <a:pt x="393700" y="2717800"/>
                  </a:lnTo>
                  <a:lnTo>
                    <a:pt x="393700" y="2705100"/>
                  </a:lnTo>
                  <a:lnTo>
                    <a:pt x="381000" y="2692400"/>
                  </a:lnTo>
                  <a:lnTo>
                    <a:pt x="381000" y="2679700"/>
                  </a:lnTo>
                  <a:lnTo>
                    <a:pt x="381000" y="2667000"/>
                  </a:lnTo>
                  <a:lnTo>
                    <a:pt x="393700" y="2654300"/>
                  </a:lnTo>
                  <a:lnTo>
                    <a:pt x="406400" y="2641600"/>
                  </a:lnTo>
                  <a:lnTo>
                    <a:pt x="419100" y="2628900"/>
                  </a:lnTo>
                  <a:lnTo>
                    <a:pt x="431800" y="2616200"/>
                  </a:lnTo>
                  <a:lnTo>
                    <a:pt x="444500" y="2603500"/>
                  </a:lnTo>
                  <a:lnTo>
                    <a:pt x="457200" y="2603500"/>
                  </a:lnTo>
                  <a:lnTo>
                    <a:pt x="469900" y="2590800"/>
                  </a:lnTo>
                  <a:lnTo>
                    <a:pt x="482600" y="2578100"/>
                  </a:lnTo>
                  <a:lnTo>
                    <a:pt x="482600" y="2565400"/>
                  </a:lnTo>
                  <a:lnTo>
                    <a:pt x="495300" y="2552700"/>
                  </a:lnTo>
                  <a:lnTo>
                    <a:pt x="495300" y="2540000"/>
                  </a:lnTo>
                  <a:lnTo>
                    <a:pt x="508000" y="2527300"/>
                  </a:lnTo>
                  <a:lnTo>
                    <a:pt x="520700" y="2514600"/>
                  </a:lnTo>
                  <a:lnTo>
                    <a:pt x="520700" y="2501900"/>
                  </a:lnTo>
                  <a:lnTo>
                    <a:pt x="533400" y="2489200"/>
                  </a:lnTo>
                  <a:lnTo>
                    <a:pt x="533400" y="2476500"/>
                  </a:lnTo>
                  <a:lnTo>
                    <a:pt x="533400" y="2463800"/>
                  </a:lnTo>
                  <a:lnTo>
                    <a:pt x="533400" y="2451100"/>
                  </a:lnTo>
                  <a:lnTo>
                    <a:pt x="546100" y="2438400"/>
                  </a:lnTo>
                  <a:lnTo>
                    <a:pt x="546100" y="2425700"/>
                  </a:lnTo>
                  <a:lnTo>
                    <a:pt x="558800" y="2413000"/>
                  </a:lnTo>
                  <a:lnTo>
                    <a:pt x="571500" y="2400300"/>
                  </a:lnTo>
                  <a:lnTo>
                    <a:pt x="584200" y="2400300"/>
                  </a:lnTo>
                  <a:lnTo>
                    <a:pt x="596900" y="2400300"/>
                  </a:lnTo>
                  <a:lnTo>
                    <a:pt x="609600" y="2400300"/>
                  </a:lnTo>
                  <a:lnTo>
                    <a:pt x="622300" y="2400300"/>
                  </a:lnTo>
                  <a:lnTo>
                    <a:pt x="635000" y="2400300"/>
                  </a:lnTo>
                  <a:lnTo>
                    <a:pt x="647700" y="2387600"/>
                  </a:lnTo>
                  <a:lnTo>
                    <a:pt x="660400" y="2387600"/>
                  </a:lnTo>
                  <a:lnTo>
                    <a:pt x="673100" y="2387600"/>
                  </a:lnTo>
                  <a:lnTo>
                    <a:pt x="685800" y="2374900"/>
                  </a:lnTo>
                  <a:lnTo>
                    <a:pt x="698500" y="2387600"/>
                  </a:lnTo>
                  <a:lnTo>
                    <a:pt x="711200" y="2387600"/>
                  </a:lnTo>
                  <a:lnTo>
                    <a:pt x="723900" y="2387600"/>
                  </a:lnTo>
                  <a:lnTo>
                    <a:pt x="736600" y="2387600"/>
                  </a:lnTo>
                  <a:lnTo>
                    <a:pt x="749300" y="2387600"/>
                  </a:lnTo>
                  <a:lnTo>
                    <a:pt x="762000" y="2387600"/>
                  </a:lnTo>
                  <a:lnTo>
                    <a:pt x="774700" y="2387600"/>
                  </a:lnTo>
                  <a:lnTo>
                    <a:pt x="787400" y="2400300"/>
                  </a:lnTo>
                  <a:lnTo>
                    <a:pt x="800100" y="2400300"/>
                  </a:lnTo>
                  <a:lnTo>
                    <a:pt x="812800" y="2400300"/>
                  </a:lnTo>
                  <a:lnTo>
                    <a:pt x="825500" y="2413000"/>
                  </a:lnTo>
                  <a:lnTo>
                    <a:pt x="838200" y="2400300"/>
                  </a:lnTo>
                  <a:lnTo>
                    <a:pt x="850900" y="2400300"/>
                  </a:lnTo>
                  <a:lnTo>
                    <a:pt x="863600" y="2387600"/>
                  </a:lnTo>
                  <a:lnTo>
                    <a:pt x="876300" y="2374900"/>
                  </a:lnTo>
                  <a:lnTo>
                    <a:pt x="876300" y="2362200"/>
                  </a:lnTo>
                  <a:lnTo>
                    <a:pt x="876300" y="2349500"/>
                  </a:lnTo>
                  <a:lnTo>
                    <a:pt x="863600" y="2336800"/>
                  </a:lnTo>
                  <a:lnTo>
                    <a:pt x="863600" y="2324100"/>
                  </a:lnTo>
                  <a:lnTo>
                    <a:pt x="850900" y="2311400"/>
                  </a:lnTo>
                  <a:lnTo>
                    <a:pt x="850900" y="2298700"/>
                  </a:lnTo>
                  <a:lnTo>
                    <a:pt x="838200" y="2286000"/>
                  </a:lnTo>
                  <a:lnTo>
                    <a:pt x="838200" y="2273300"/>
                  </a:lnTo>
                  <a:lnTo>
                    <a:pt x="838200" y="2260600"/>
                  </a:lnTo>
                  <a:lnTo>
                    <a:pt x="838200" y="2247900"/>
                  </a:lnTo>
                  <a:lnTo>
                    <a:pt x="850900" y="2235200"/>
                  </a:lnTo>
                  <a:lnTo>
                    <a:pt x="863600" y="2235200"/>
                  </a:lnTo>
                  <a:lnTo>
                    <a:pt x="876300" y="2222500"/>
                  </a:lnTo>
                  <a:lnTo>
                    <a:pt x="876300" y="2209800"/>
                  </a:lnTo>
                  <a:lnTo>
                    <a:pt x="876300" y="2197100"/>
                  </a:lnTo>
                  <a:lnTo>
                    <a:pt x="863600" y="2184400"/>
                  </a:lnTo>
                  <a:lnTo>
                    <a:pt x="876300" y="2171700"/>
                  </a:lnTo>
                  <a:lnTo>
                    <a:pt x="863600" y="2159000"/>
                  </a:lnTo>
                  <a:lnTo>
                    <a:pt x="863600" y="2146300"/>
                  </a:lnTo>
                  <a:lnTo>
                    <a:pt x="863600" y="2133600"/>
                  </a:lnTo>
                  <a:lnTo>
                    <a:pt x="876300" y="2120900"/>
                  </a:lnTo>
                  <a:lnTo>
                    <a:pt x="889000" y="2108200"/>
                  </a:lnTo>
                  <a:lnTo>
                    <a:pt x="901700" y="2095500"/>
                  </a:lnTo>
                  <a:lnTo>
                    <a:pt x="914400" y="2082800"/>
                  </a:lnTo>
                  <a:lnTo>
                    <a:pt x="901700" y="2070100"/>
                  </a:lnTo>
                  <a:lnTo>
                    <a:pt x="889000" y="2070100"/>
                  </a:lnTo>
                  <a:lnTo>
                    <a:pt x="876300" y="2057400"/>
                  </a:lnTo>
                  <a:lnTo>
                    <a:pt x="863600" y="2044700"/>
                  </a:lnTo>
                  <a:lnTo>
                    <a:pt x="850900" y="2044700"/>
                  </a:lnTo>
                  <a:lnTo>
                    <a:pt x="838200" y="2032000"/>
                  </a:lnTo>
                  <a:lnTo>
                    <a:pt x="825500" y="2019300"/>
                  </a:lnTo>
                  <a:lnTo>
                    <a:pt x="838200" y="2006600"/>
                  </a:lnTo>
                  <a:lnTo>
                    <a:pt x="838200" y="1993900"/>
                  </a:lnTo>
                  <a:lnTo>
                    <a:pt x="825500" y="1981200"/>
                  </a:lnTo>
                  <a:lnTo>
                    <a:pt x="838200" y="1968500"/>
                  </a:lnTo>
                  <a:lnTo>
                    <a:pt x="850900" y="1955800"/>
                  </a:lnTo>
                  <a:lnTo>
                    <a:pt x="863600" y="1955800"/>
                  </a:lnTo>
                  <a:lnTo>
                    <a:pt x="876300" y="1955800"/>
                  </a:lnTo>
                  <a:lnTo>
                    <a:pt x="889000" y="1943100"/>
                  </a:lnTo>
                  <a:lnTo>
                    <a:pt x="901700" y="1943100"/>
                  </a:lnTo>
                  <a:lnTo>
                    <a:pt x="914400" y="1943100"/>
                  </a:lnTo>
                  <a:lnTo>
                    <a:pt x="927100" y="1930400"/>
                  </a:lnTo>
                  <a:lnTo>
                    <a:pt x="939800" y="1917700"/>
                  </a:lnTo>
                  <a:lnTo>
                    <a:pt x="952500" y="1905000"/>
                  </a:lnTo>
                  <a:lnTo>
                    <a:pt x="952500" y="1892300"/>
                  </a:lnTo>
                  <a:lnTo>
                    <a:pt x="952500" y="1879600"/>
                  </a:lnTo>
                  <a:lnTo>
                    <a:pt x="952500" y="1866900"/>
                  </a:lnTo>
                  <a:lnTo>
                    <a:pt x="965200" y="1854200"/>
                  </a:lnTo>
                  <a:lnTo>
                    <a:pt x="977900" y="1841500"/>
                  </a:lnTo>
                  <a:lnTo>
                    <a:pt x="990600" y="1854200"/>
                  </a:lnTo>
                  <a:lnTo>
                    <a:pt x="1003300" y="1854200"/>
                  </a:lnTo>
                  <a:lnTo>
                    <a:pt x="1016000" y="1841500"/>
                  </a:lnTo>
                  <a:lnTo>
                    <a:pt x="1028700" y="1828800"/>
                  </a:lnTo>
                  <a:lnTo>
                    <a:pt x="1028700" y="1816100"/>
                  </a:lnTo>
                  <a:lnTo>
                    <a:pt x="1028700" y="1803400"/>
                  </a:lnTo>
                  <a:lnTo>
                    <a:pt x="1016000" y="1790700"/>
                  </a:lnTo>
                  <a:lnTo>
                    <a:pt x="1003300" y="1790700"/>
                  </a:lnTo>
                  <a:lnTo>
                    <a:pt x="990600" y="1778000"/>
                  </a:lnTo>
                  <a:lnTo>
                    <a:pt x="977900" y="1765300"/>
                  </a:lnTo>
                  <a:lnTo>
                    <a:pt x="965200" y="1752600"/>
                  </a:lnTo>
                  <a:lnTo>
                    <a:pt x="952500" y="1739900"/>
                  </a:lnTo>
                  <a:lnTo>
                    <a:pt x="939800" y="1727200"/>
                  </a:lnTo>
                  <a:lnTo>
                    <a:pt x="927100" y="1714500"/>
                  </a:lnTo>
                  <a:lnTo>
                    <a:pt x="939800" y="1701800"/>
                  </a:lnTo>
                  <a:lnTo>
                    <a:pt x="952500" y="1689100"/>
                  </a:lnTo>
                  <a:lnTo>
                    <a:pt x="965200" y="1676400"/>
                  </a:lnTo>
                  <a:lnTo>
                    <a:pt x="977900" y="1663700"/>
                  </a:lnTo>
                  <a:lnTo>
                    <a:pt x="990600" y="1651000"/>
                  </a:lnTo>
                  <a:lnTo>
                    <a:pt x="1003300" y="1638300"/>
                  </a:lnTo>
                  <a:lnTo>
                    <a:pt x="1016000" y="1638300"/>
                  </a:lnTo>
                  <a:lnTo>
                    <a:pt x="1028700" y="1638300"/>
                  </a:lnTo>
                  <a:lnTo>
                    <a:pt x="1041400" y="1651000"/>
                  </a:lnTo>
                  <a:lnTo>
                    <a:pt x="1054100" y="1651000"/>
                  </a:lnTo>
                  <a:lnTo>
                    <a:pt x="1066800" y="1663700"/>
                  </a:lnTo>
                  <a:lnTo>
                    <a:pt x="1079500" y="1663700"/>
                  </a:lnTo>
                  <a:lnTo>
                    <a:pt x="1092200" y="1663700"/>
                  </a:lnTo>
                  <a:lnTo>
                    <a:pt x="1104900" y="1676400"/>
                  </a:lnTo>
                  <a:lnTo>
                    <a:pt x="1117600" y="1676400"/>
                  </a:lnTo>
                  <a:lnTo>
                    <a:pt x="1130300" y="1676400"/>
                  </a:lnTo>
                  <a:lnTo>
                    <a:pt x="1143000" y="1689100"/>
                  </a:lnTo>
                  <a:lnTo>
                    <a:pt x="1155700" y="1676400"/>
                  </a:lnTo>
                  <a:lnTo>
                    <a:pt x="1168400" y="1676400"/>
                  </a:lnTo>
                  <a:lnTo>
                    <a:pt x="1181100" y="1676400"/>
                  </a:lnTo>
                  <a:lnTo>
                    <a:pt x="1193800" y="1676400"/>
                  </a:lnTo>
                  <a:lnTo>
                    <a:pt x="1206500" y="1663700"/>
                  </a:lnTo>
                  <a:lnTo>
                    <a:pt x="1206500" y="1651000"/>
                  </a:lnTo>
                  <a:lnTo>
                    <a:pt x="1206500" y="1638300"/>
                  </a:lnTo>
                  <a:lnTo>
                    <a:pt x="1219200" y="1625600"/>
                  </a:lnTo>
                  <a:lnTo>
                    <a:pt x="1231900" y="1612900"/>
                  </a:lnTo>
                  <a:lnTo>
                    <a:pt x="1219200" y="1600200"/>
                  </a:lnTo>
                  <a:lnTo>
                    <a:pt x="1206500" y="1587500"/>
                  </a:lnTo>
                  <a:lnTo>
                    <a:pt x="1193800" y="1574800"/>
                  </a:lnTo>
                  <a:lnTo>
                    <a:pt x="1181100" y="1562100"/>
                  </a:lnTo>
                  <a:lnTo>
                    <a:pt x="1168400" y="1562100"/>
                  </a:lnTo>
                  <a:lnTo>
                    <a:pt x="1155700" y="1549400"/>
                  </a:lnTo>
                  <a:lnTo>
                    <a:pt x="1143000" y="1549400"/>
                  </a:lnTo>
                  <a:lnTo>
                    <a:pt x="1130300" y="1536700"/>
                  </a:lnTo>
                  <a:lnTo>
                    <a:pt x="1143000" y="1524000"/>
                  </a:lnTo>
                  <a:lnTo>
                    <a:pt x="1155700" y="1511300"/>
                  </a:lnTo>
                  <a:lnTo>
                    <a:pt x="1168400" y="1511300"/>
                  </a:lnTo>
                  <a:lnTo>
                    <a:pt x="1181100" y="1498600"/>
                  </a:lnTo>
                  <a:lnTo>
                    <a:pt x="1168400" y="1485900"/>
                  </a:lnTo>
                  <a:lnTo>
                    <a:pt x="1168400" y="1473200"/>
                  </a:lnTo>
                  <a:lnTo>
                    <a:pt x="1155700" y="1460500"/>
                  </a:lnTo>
                  <a:lnTo>
                    <a:pt x="1155700" y="1447800"/>
                  </a:lnTo>
                  <a:lnTo>
                    <a:pt x="1143000" y="1435100"/>
                  </a:lnTo>
                  <a:lnTo>
                    <a:pt x="1143000" y="1422400"/>
                  </a:lnTo>
                  <a:lnTo>
                    <a:pt x="1143000" y="1409700"/>
                  </a:lnTo>
                  <a:lnTo>
                    <a:pt x="1155700" y="1397000"/>
                  </a:lnTo>
                  <a:lnTo>
                    <a:pt x="1168400" y="1397000"/>
                  </a:lnTo>
                  <a:lnTo>
                    <a:pt x="1181100" y="1384300"/>
                  </a:lnTo>
                  <a:lnTo>
                    <a:pt x="1193800" y="1384300"/>
                  </a:lnTo>
                  <a:lnTo>
                    <a:pt x="1206500" y="1384300"/>
                  </a:lnTo>
                  <a:lnTo>
                    <a:pt x="1219200" y="1384300"/>
                  </a:lnTo>
                  <a:lnTo>
                    <a:pt x="1231900" y="1384300"/>
                  </a:lnTo>
                  <a:lnTo>
                    <a:pt x="1244600" y="1371600"/>
                  </a:lnTo>
                  <a:lnTo>
                    <a:pt x="1257300" y="1371600"/>
                  </a:lnTo>
                  <a:lnTo>
                    <a:pt x="1270000" y="1371600"/>
                  </a:lnTo>
                  <a:lnTo>
                    <a:pt x="1282700" y="1371600"/>
                  </a:lnTo>
                  <a:lnTo>
                    <a:pt x="1295400" y="1358900"/>
                  </a:lnTo>
                  <a:lnTo>
                    <a:pt x="1308100" y="1346200"/>
                  </a:lnTo>
                  <a:lnTo>
                    <a:pt x="1308100" y="1333500"/>
                  </a:lnTo>
                  <a:lnTo>
                    <a:pt x="1308100" y="1320800"/>
                  </a:lnTo>
                  <a:lnTo>
                    <a:pt x="1308100" y="1308100"/>
                  </a:lnTo>
                  <a:lnTo>
                    <a:pt x="1308100" y="1295400"/>
                  </a:lnTo>
                  <a:lnTo>
                    <a:pt x="1320800" y="1282700"/>
                  </a:lnTo>
                  <a:lnTo>
                    <a:pt x="1320800" y="1270000"/>
                  </a:lnTo>
                  <a:lnTo>
                    <a:pt x="1320800" y="1257300"/>
                  </a:lnTo>
                  <a:lnTo>
                    <a:pt x="1333500" y="1244600"/>
                  </a:lnTo>
                  <a:lnTo>
                    <a:pt x="1320800" y="1231900"/>
                  </a:lnTo>
                  <a:lnTo>
                    <a:pt x="1308100" y="1219200"/>
                  </a:lnTo>
                  <a:lnTo>
                    <a:pt x="1295400" y="1206500"/>
                  </a:lnTo>
                  <a:lnTo>
                    <a:pt x="1282700" y="1193800"/>
                  </a:lnTo>
                  <a:lnTo>
                    <a:pt x="1270000" y="1181100"/>
                  </a:lnTo>
                  <a:lnTo>
                    <a:pt x="1257300" y="1168400"/>
                  </a:lnTo>
                  <a:lnTo>
                    <a:pt x="1244600" y="1155700"/>
                  </a:lnTo>
                  <a:lnTo>
                    <a:pt x="1244600" y="1143000"/>
                  </a:lnTo>
                  <a:lnTo>
                    <a:pt x="1257300" y="1130300"/>
                  </a:lnTo>
                  <a:lnTo>
                    <a:pt x="1257300" y="1117600"/>
                  </a:lnTo>
                  <a:lnTo>
                    <a:pt x="1270000" y="1104900"/>
                  </a:lnTo>
                  <a:lnTo>
                    <a:pt x="1282700" y="1092200"/>
                  </a:lnTo>
                  <a:lnTo>
                    <a:pt x="1295400" y="1104900"/>
                  </a:lnTo>
                  <a:lnTo>
                    <a:pt x="1308100" y="1117600"/>
                  </a:lnTo>
                  <a:lnTo>
                    <a:pt x="1320800" y="1130300"/>
                  </a:lnTo>
                  <a:lnTo>
                    <a:pt x="1333500" y="1130300"/>
                  </a:lnTo>
                  <a:lnTo>
                    <a:pt x="1346200" y="1143000"/>
                  </a:lnTo>
                  <a:lnTo>
                    <a:pt x="1358900" y="1143000"/>
                  </a:lnTo>
                  <a:lnTo>
                    <a:pt x="1371600" y="1155700"/>
                  </a:lnTo>
                  <a:lnTo>
                    <a:pt x="1384300" y="1155700"/>
                  </a:lnTo>
                  <a:lnTo>
                    <a:pt x="1397000" y="1168400"/>
                  </a:lnTo>
                  <a:lnTo>
                    <a:pt x="1409700" y="1155700"/>
                  </a:lnTo>
                  <a:lnTo>
                    <a:pt x="1409700" y="1143000"/>
                  </a:lnTo>
                  <a:lnTo>
                    <a:pt x="1409700" y="1130300"/>
                  </a:lnTo>
                  <a:lnTo>
                    <a:pt x="1409700" y="1117600"/>
                  </a:lnTo>
                  <a:lnTo>
                    <a:pt x="1397000" y="1104900"/>
                  </a:lnTo>
                  <a:lnTo>
                    <a:pt x="1384300" y="1092200"/>
                  </a:lnTo>
                  <a:lnTo>
                    <a:pt x="1397000" y="1079500"/>
                  </a:lnTo>
                  <a:lnTo>
                    <a:pt x="1397000" y="1066800"/>
                  </a:lnTo>
                  <a:lnTo>
                    <a:pt x="1397000" y="1054100"/>
                  </a:lnTo>
                  <a:lnTo>
                    <a:pt x="1397000" y="1041400"/>
                  </a:lnTo>
                  <a:lnTo>
                    <a:pt x="1409700" y="1028700"/>
                  </a:lnTo>
                  <a:lnTo>
                    <a:pt x="1397000" y="1016000"/>
                  </a:lnTo>
                  <a:lnTo>
                    <a:pt x="1397000" y="1003300"/>
                  </a:lnTo>
                  <a:lnTo>
                    <a:pt x="1397000" y="990600"/>
                  </a:lnTo>
                  <a:lnTo>
                    <a:pt x="1397000" y="977900"/>
                  </a:lnTo>
                  <a:lnTo>
                    <a:pt x="1397000" y="965200"/>
                  </a:lnTo>
                  <a:lnTo>
                    <a:pt x="1384300" y="952500"/>
                  </a:lnTo>
                  <a:lnTo>
                    <a:pt x="1384300" y="939800"/>
                  </a:lnTo>
                  <a:lnTo>
                    <a:pt x="1397000" y="927100"/>
                  </a:lnTo>
                  <a:lnTo>
                    <a:pt x="1409700" y="914400"/>
                  </a:lnTo>
                  <a:lnTo>
                    <a:pt x="1422400" y="914400"/>
                  </a:lnTo>
                  <a:lnTo>
                    <a:pt x="1435100" y="901700"/>
                  </a:lnTo>
                  <a:lnTo>
                    <a:pt x="1447800" y="901700"/>
                  </a:lnTo>
                  <a:lnTo>
                    <a:pt x="1460500" y="889000"/>
                  </a:lnTo>
                  <a:lnTo>
                    <a:pt x="1473200" y="901700"/>
                  </a:lnTo>
                  <a:lnTo>
                    <a:pt x="1485900" y="901700"/>
                  </a:lnTo>
                  <a:lnTo>
                    <a:pt x="1498600" y="901700"/>
                  </a:lnTo>
                  <a:lnTo>
                    <a:pt x="1511300" y="901700"/>
                  </a:lnTo>
                  <a:lnTo>
                    <a:pt x="1524000" y="901700"/>
                  </a:lnTo>
                  <a:lnTo>
                    <a:pt x="1536700" y="901700"/>
                  </a:lnTo>
                  <a:lnTo>
                    <a:pt x="1549400" y="889000"/>
                  </a:lnTo>
                  <a:lnTo>
                    <a:pt x="1562100" y="889000"/>
                  </a:lnTo>
                  <a:lnTo>
                    <a:pt x="1574800" y="901700"/>
                  </a:lnTo>
                  <a:lnTo>
                    <a:pt x="1587500" y="914400"/>
                  </a:lnTo>
                  <a:lnTo>
                    <a:pt x="1600200" y="901700"/>
                  </a:lnTo>
                  <a:lnTo>
                    <a:pt x="1600200" y="889000"/>
                  </a:lnTo>
                  <a:lnTo>
                    <a:pt x="1600200" y="876300"/>
                  </a:lnTo>
                  <a:lnTo>
                    <a:pt x="1587500" y="863600"/>
                  </a:lnTo>
                  <a:lnTo>
                    <a:pt x="1574800" y="850900"/>
                  </a:lnTo>
                  <a:lnTo>
                    <a:pt x="1587500" y="838200"/>
                  </a:lnTo>
                  <a:lnTo>
                    <a:pt x="1600200" y="838200"/>
                  </a:lnTo>
                  <a:lnTo>
                    <a:pt x="1612900" y="850900"/>
                  </a:lnTo>
                  <a:lnTo>
                    <a:pt x="1625600" y="850900"/>
                  </a:lnTo>
                  <a:lnTo>
                    <a:pt x="1638300" y="850900"/>
                  </a:lnTo>
                  <a:lnTo>
                    <a:pt x="1651000" y="838200"/>
                  </a:lnTo>
                  <a:lnTo>
                    <a:pt x="1663700" y="825500"/>
                  </a:lnTo>
                  <a:lnTo>
                    <a:pt x="1676400" y="825500"/>
                  </a:lnTo>
                  <a:lnTo>
                    <a:pt x="1689100" y="812800"/>
                  </a:lnTo>
                  <a:lnTo>
                    <a:pt x="1676400" y="800100"/>
                  </a:lnTo>
                  <a:lnTo>
                    <a:pt x="1663700" y="787400"/>
                  </a:lnTo>
                  <a:lnTo>
                    <a:pt x="1651000" y="787400"/>
                  </a:lnTo>
                  <a:lnTo>
                    <a:pt x="1638300" y="774700"/>
                  </a:lnTo>
                  <a:lnTo>
                    <a:pt x="1625600" y="762000"/>
                  </a:lnTo>
                  <a:lnTo>
                    <a:pt x="1625600" y="749300"/>
                  </a:lnTo>
                  <a:lnTo>
                    <a:pt x="1625600" y="736600"/>
                  </a:lnTo>
                  <a:lnTo>
                    <a:pt x="1625600" y="723900"/>
                  </a:lnTo>
                  <a:lnTo>
                    <a:pt x="1625600" y="711200"/>
                  </a:lnTo>
                  <a:lnTo>
                    <a:pt x="1625600" y="698500"/>
                  </a:lnTo>
                  <a:lnTo>
                    <a:pt x="1625600" y="685800"/>
                  </a:lnTo>
                  <a:lnTo>
                    <a:pt x="1638300" y="673100"/>
                  </a:lnTo>
                  <a:lnTo>
                    <a:pt x="1651000" y="660400"/>
                  </a:lnTo>
                  <a:lnTo>
                    <a:pt x="1663700" y="647700"/>
                  </a:lnTo>
                  <a:lnTo>
                    <a:pt x="1676400" y="635000"/>
                  </a:lnTo>
                  <a:lnTo>
                    <a:pt x="1663700" y="622300"/>
                  </a:lnTo>
                  <a:lnTo>
                    <a:pt x="1651000" y="609600"/>
                  </a:lnTo>
                  <a:lnTo>
                    <a:pt x="1638300" y="596900"/>
                  </a:lnTo>
                  <a:lnTo>
                    <a:pt x="1651000" y="584200"/>
                  </a:lnTo>
                  <a:lnTo>
                    <a:pt x="1663700" y="571500"/>
                  </a:lnTo>
                  <a:lnTo>
                    <a:pt x="1663700" y="558800"/>
                  </a:lnTo>
                  <a:lnTo>
                    <a:pt x="1663700" y="546100"/>
                  </a:lnTo>
                  <a:lnTo>
                    <a:pt x="1663700" y="533400"/>
                  </a:lnTo>
                  <a:lnTo>
                    <a:pt x="1676400" y="520700"/>
                  </a:lnTo>
                  <a:lnTo>
                    <a:pt x="1689100" y="533400"/>
                  </a:lnTo>
                  <a:lnTo>
                    <a:pt x="1701800" y="520700"/>
                  </a:lnTo>
                  <a:lnTo>
                    <a:pt x="1714500" y="520700"/>
                  </a:lnTo>
                  <a:lnTo>
                    <a:pt x="1727200" y="520700"/>
                  </a:lnTo>
                  <a:lnTo>
                    <a:pt x="1739900" y="520700"/>
                  </a:lnTo>
                  <a:lnTo>
                    <a:pt x="1752600" y="508000"/>
                  </a:lnTo>
                  <a:lnTo>
                    <a:pt x="1765300" y="495300"/>
                  </a:lnTo>
                  <a:lnTo>
                    <a:pt x="1778000" y="482600"/>
                  </a:lnTo>
                  <a:lnTo>
                    <a:pt x="1790700" y="469900"/>
                  </a:lnTo>
                  <a:lnTo>
                    <a:pt x="1803400" y="457200"/>
                  </a:lnTo>
                  <a:lnTo>
                    <a:pt x="1790700" y="444500"/>
                  </a:lnTo>
                  <a:lnTo>
                    <a:pt x="1778000" y="431800"/>
                  </a:lnTo>
                  <a:lnTo>
                    <a:pt x="1778000" y="419100"/>
                  </a:lnTo>
                  <a:lnTo>
                    <a:pt x="1765300" y="406400"/>
                  </a:lnTo>
                  <a:lnTo>
                    <a:pt x="1778000" y="393700"/>
                  </a:lnTo>
                  <a:lnTo>
                    <a:pt x="1790700" y="381000"/>
                  </a:lnTo>
                  <a:lnTo>
                    <a:pt x="1790700" y="368300"/>
                  </a:lnTo>
                  <a:lnTo>
                    <a:pt x="1790700" y="355600"/>
                  </a:lnTo>
                  <a:lnTo>
                    <a:pt x="1803400" y="342900"/>
                  </a:lnTo>
                  <a:lnTo>
                    <a:pt x="1803400" y="330200"/>
                  </a:lnTo>
                  <a:lnTo>
                    <a:pt x="1803400" y="317500"/>
                  </a:lnTo>
                  <a:lnTo>
                    <a:pt x="1790700" y="304800"/>
                  </a:lnTo>
                  <a:lnTo>
                    <a:pt x="1790700" y="292100"/>
                  </a:lnTo>
                  <a:lnTo>
                    <a:pt x="1790700" y="279400"/>
                  </a:lnTo>
                  <a:lnTo>
                    <a:pt x="1803400" y="266700"/>
                  </a:lnTo>
                  <a:lnTo>
                    <a:pt x="1803400" y="254000"/>
                  </a:lnTo>
                  <a:lnTo>
                    <a:pt x="1803400" y="241300"/>
                  </a:lnTo>
                  <a:lnTo>
                    <a:pt x="1803400" y="228600"/>
                  </a:lnTo>
                  <a:lnTo>
                    <a:pt x="1790700" y="215900"/>
                  </a:lnTo>
                  <a:lnTo>
                    <a:pt x="1778000" y="203200"/>
                  </a:lnTo>
                  <a:lnTo>
                    <a:pt x="1765300" y="203200"/>
                  </a:lnTo>
                  <a:lnTo>
                    <a:pt x="1752600" y="190500"/>
                  </a:lnTo>
                  <a:lnTo>
                    <a:pt x="1739900" y="190500"/>
                  </a:lnTo>
                  <a:lnTo>
                    <a:pt x="1727200" y="177800"/>
                  </a:lnTo>
                  <a:lnTo>
                    <a:pt x="1727200" y="165100"/>
                  </a:lnTo>
                  <a:lnTo>
                    <a:pt x="1727200" y="152400"/>
                  </a:lnTo>
                  <a:lnTo>
                    <a:pt x="1727200" y="139700"/>
                  </a:lnTo>
                  <a:lnTo>
                    <a:pt x="1727200" y="127000"/>
                  </a:lnTo>
                  <a:lnTo>
                    <a:pt x="1739900" y="114300"/>
                  </a:lnTo>
                  <a:lnTo>
                    <a:pt x="1752600" y="114300"/>
                  </a:lnTo>
                  <a:lnTo>
                    <a:pt x="1765300" y="101600"/>
                  </a:lnTo>
                  <a:lnTo>
                    <a:pt x="1778000" y="88900"/>
                  </a:lnTo>
                  <a:lnTo>
                    <a:pt x="1790700" y="88900"/>
                  </a:lnTo>
                  <a:lnTo>
                    <a:pt x="1803400" y="101600"/>
                  </a:lnTo>
                  <a:lnTo>
                    <a:pt x="1816100" y="101600"/>
                  </a:lnTo>
                  <a:lnTo>
                    <a:pt x="1828800" y="114300"/>
                  </a:lnTo>
                  <a:lnTo>
                    <a:pt x="1841500" y="101600"/>
                  </a:lnTo>
                  <a:lnTo>
                    <a:pt x="1854200" y="101600"/>
                  </a:lnTo>
                  <a:lnTo>
                    <a:pt x="1866900" y="88900"/>
                  </a:lnTo>
                  <a:lnTo>
                    <a:pt x="1866900" y="76200"/>
                  </a:lnTo>
                  <a:lnTo>
                    <a:pt x="1879600" y="63500"/>
                  </a:lnTo>
                  <a:lnTo>
                    <a:pt x="1879600" y="50800"/>
                  </a:lnTo>
                  <a:lnTo>
                    <a:pt x="1879600" y="38100"/>
                  </a:lnTo>
                  <a:lnTo>
                    <a:pt x="1866900" y="25400"/>
                  </a:lnTo>
                  <a:lnTo>
                    <a:pt x="1866900" y="12700"/>
                  </a:lnTo>
                  <a:lnTo>
                    <a:pt x="1879600" y="0"/>
                  </a:lnTo>
                  <a:lnTo>
                    <a:pt x="1892300" y="12700"/>
                  </a:lnTo>
                  <a:lnTo>
                    <a:pt x="1905000" y="0"/>
                  </a:lnTo>
                  <a:lnTo>
                    <a:pt x="1917700" y="12700"/>
                  </a:lnTo>
                  <a:lnTo>
                    <a:pt x="1930400" y="25400"/>
                  </a:lnTo>
                  <a:lnTo>
                    <a:pt x="1930400" y="38100"/>
                  </a:lnTo>
                  <a:lnTo>
                    <a:pt x="1930400" y="50800"/>
                  </a:lnTo>
                  <a:lnTo>
                    <a:pt x="1943100" y="63500"/>
                  </a:lnTo>
                  <a:lnTo>
                    <a:pt x="1955800" y="63500"/>
                  </a:lnTo>
                  <a:lnTo>
                    <a:pt x="1968500" y="76200"/>
                  </a:lnTo>
                  <a:lnTo>
                    <a:pt x="1981200" y="88900"/>
                  </a:lnTo>
                  <a:lnTo>
                    <a:pt x="1993900" y="101600"/>
                  </a:lnTo>
                  <a:lnTo>
                    <a:pt x="2006600" y="101600"/>
                  </a:lnTo>
                  <a:lnTo>
                    <a:pt x="2019300" y="114300"/>
                  </a:lnTo>
                  <a:lnTo>
                    <a:pt x="2032000" y="114300"/>
                  </a:lnTo>
                  <a:lnTo>
                    <a:pt x="2044700" y="127000"/>
                  </a:lnTo>
                  <a:lnTo>
                    <a:pt x="2057400" y="114300"/>
                  </a:lnTo>
                  <a:lnTo>
                    <a:pt x="2070100" y="114300"/>
                  </a:lnTo>
                  <a:lnTo>
                    <a:pt x="2082800" y="114300"/>
                  </a:lnTo>
                  <a:lnTo>
                    <a:pt x="2095500" y="114300"/>
                  </a:lnTo>
                  <a:lnTo>
                    <a:pt x="2108200" y="114300"/>
                  </a:lnTo>
                  <a:lnTo>
                    <a:pt x="2120900" y="101600"/>
                  </a:lnTo>
                  <a:lnTo>
                    <a:pt x="2133600" y="101600"/>
                  </a:lnTo>
                  <a:lnTo>
                    <a:pt x="2146300" y="114300"/>
                  </a:lnTo>
                  <a:lnTo>
                    <a:pt x="2159000" y="101600"/>
                  </a:lnTo>
                  <a:lnTo>
                    <a:pt x="2171700" y="88900"/>
                  </a:lnTo>
                  <a:lnTo>
                    <a:pt x="2171700" y="76200"/>
                  </a:lnTo>
                  <a:lnTo>
                    <a:pt x="2184400" y="63500"/>
                  </a:lnTo>
                  <a:lnTo>
                    <a:pt x="2197100" y="63500"/>
                  </a:lnTo>
                  <a:lnTo>
                    <a:pt x="2209800" y="63500"/>
                  </a:lnTo>
                  <a:lnTo>
                    <a:pt x="2222500" y="63500"/>
                  </a:lnTo>
                  <a:lnTo>
                    <a:pt x="2235200" y="63500"/>
                  </a:lnTo>
                  <a:lnTo>
                    <a:pt x="2247900" y="63500"/>
                  </a:lnTo>
                  <a:lnTo>
                    <a:pt x="2260600" y="50800"/>
                  </a:lnTo>
                  <a:lnTo>
                    <a:pt x="2273300" y="38100"/>
                  </a:lnTo>
                  <a:lnTo>
                    <a:pt x="2286000" y="25400"/>
                  </a:lnTo>
                  <a:lnTo>
                    <a:pt x="2298700" y="25400"/>
                  </a:lnTo>
                  <a:lnTo>
                    <a:pt x="2311400" y="38100"/>
                  </a:lnTo>
                  <a:lnTo>
                    <a:pt x="2324100" y="38100"/>
                  </a:lnTo>
                  <a:lnTo>
                    <a:pt x="2336800" y="38100"/>
                  </a:lnTo>
                  <a:lnTo>
                    <a:pt x="2349500" y="25400"/>
                  </a:lnTo>
                  <a:lnTo>
                    <a:pt x="2362200" y="12700"/>
                  </a:lnTo>
                  <a:lnTo>
                    <a:pt x="2374900" y="12700"/>
                  </a:lnTo>
                  <a:lnTo>
                    <a:pt x="2387600" y="12700"/>
                  </a:lnTo>
                  <a:lnTo>
                    <a:pt x="2400300" y="0"/>
                  </a:lnTo>
                  <a:lnTo>
                    <a:pt x="2413000" y="12700"/>
                  </a:lnTo>
                  <a:lnTo>
                    <a:pt x="2425700" y="12700"/>
                  </a:lnTo>
                  <a:lnTo>
                    <a:pt x="2438400" y="12700"/>
                  </a:lnTo>
                  <a:lnTo>
                    <a:pt x="2451100" y="25400"/>
                  </a:lnTo>
                  <a:lnTo>
                    <a:pt x="2463800" y="25400"/>
                  </a:lnTo>
                  <a:lnTo>
                    <a:pt x="2476500" y="12700"/>
                  </a:lnTo>
                  <a:lnTo>
                    <a:pt x="2489200" y="0"/>
                  </a:lnTo>
                  <a:lnTo>
                    <a:pt x="2501900" y="0"/>
                  </a:lnTo>
                  <a:lnTo>
                    <a:pt x="2514600" y="0"/>
                  </a:lnTo>
                  <a:lnTo>
                    <a:pt x="2527300" y="12700"/>
                  </a:lnTo>
                  <a:lnTo>
                    <a:pt x="2540000" y="25400"/>
                  </a:lnTo>
                  <a:lnTo>
                    <a:pt x="2540000" y="38100"/>
                  </a:lnTo>
                  <a:lnTo>
                    <a:pt x="2552700" y="50800"/>
                  </a:lnTo>
                  <a:lnTo>
                    <a:pt x="2552700" y="63500"/>
                  </a:lnTo>
                  <a:lnTo>
                    <a:pt x="2552700" y="76200"/>
                  </a:lnTo>
                  <a:lnTo>
                    <a:pt x="2552700" y="88900"/>
                  </a:lnTo>
                  <a:lnTo>
                    <a:pt x="2540000" y="101600"/>
                  </a:lnTo>
                  <a:lnTo>
                    <a:pt x="2540000" y="114300"/>
                  </a:lnTo>
                  <a:lnTo>
                    <a:pt x="2527300" y="127000"/>
                  </a:lnTo>
                  <a:lnTo>
                    <a:pt x="2527300" y="139700"/>
                  </a:lnTo>
                  <a:lnTo>
                    <a:pt x="2527300" y="152400"/>
                  </a:lnTo>
                  <a:lnTo>
                    <a:pt x="2514600" y="165100"/>
                  </a:lnTo>
                  <a:lnTo>
                    <a:pt x="2514600" y="177800"/>
                  </a:lnTo>
                  <a:lnTo>
                    <a:pt x="2501900" y="190500"/>
                  </a:lnTo>
                  <a:lnTo>
                    <a:pt x="2501900" y="203200"/>
                  </a:lnTo>
                  <a:lnTo>
                    <a:pt x="2501900" y="215900"/>
                  </a:lnTo>
                  <a:lnTo>
                    <a:pt x="2489200" y="228600"/>
                  </a:lnTo>
                  <a:lnTo>
                    <a:pt x="2476500" y="241300"/>
                  </a:lnTo>
                  <a:lnTo>
                    <a:pt x="2463800" y="228600"/>
                  </a:lnTo>
                  <a:lnTo>
                    <a:pt x="2451100" y="241300"/>
                  </a:lnTo>
                  <a:lnTo>
                    <a:pt x="2438400" y="254000"/>
                  </a:lnTo>
                  <a:lnTo>
                    <a:pt x="2451100" y="266700"/>
                  </a:lnTo>
                  <a:lnTo>
                    <a:pt x="2451100" y="279400"/>
                  </a:lnTo>
                  <a:lnTo>
                    <a:pt x="2463800" y="292100"/>
                  </a:lnTo>
                  <a:lnTo>
                    <a:pt x="2463800" y="304800"/>
                  </a:lnTo>
                  <a:lnTo>
                    <a:pt x="2476500" y="317500"/>
                  </a:lnTo>
                  <a:lnTo>
                    <a:pt x="2489200" y="317500"/>
                  </a:lnTo>
                  <a:lnTo>
                    <a:pt x="2501900" y="317500"/>
                  </a:lnTo>
                  <a:lnTo>
                    <a:pt x="2514600" y="317500"/>
                  </a:lnTo>
                  <a:lnTo>
                    <a:pt x="2527300" y="317500"/>
                  </a:lnTo>
                  <a:lnTo>
                    <a:pt x="2540000" y="330200"/>
                  </a:lnTo>
                  <a:lnTo>
                    <a:pt x="2552700" y="342900"/>
                  </a:lnTo>
                  <a:lnTo>
                    <a:pt x="2565400" y="342900"/>
                  </a:lnTo>
                  <a:lnTo>
                    <a:pt x="2578100" y="342900"/>
                  </a:lnTo>
                  <a:lnTo>
                    <a:pt x="2590800" y="342900"/>
                  </a:lnTo>
                  <a:lnTo>
                    <a:pt x="2603500" y="342900"/>
                  </a:lnTo>
                  <a:lnTo>
                    <a:pt x="2616200" y="355600"/>
                  </a:lnTo>
                  <a:lnTo>
                    <a:pt x="2628900" y="368300"/>
                  </a:lnTo>
                  <a:lnTo>
                    <a:pt x="2641600" y="381000"/>
                  </a:lnTo>
                  <a:lnTo>
                    <a:pt x="2654300" y="368300"/>
                  </a:lnTo>
                  <a:lnTo>
                    <a:pt x="2667000" y="368300"/>
                  </a:lnTo>
                  <a:lnTo>
                    <a:pt x="2679700" y="355600"/>
                  </a:lnTo>
                  <a:lnTo>
                    <a:pt x="2692400" y="355600"/>
                  </a:lnTo>
                  <a:lnTo>
                    <a:pt x="2705100" y="342900"/>
                  </a:lnTo>
                  <a:lnTo>
                    <a:pt x="2717800" y="330200"/>
                  </a:lnTo>
                  <a:lnTo>
                    <a:pt x="2730500" y="330200"/>
                  </a:lnTo>
                  <a:lnTo>
                    <a:pt x="2743200" y="330200"/>
                  </a:lnTo>
                  <a:lnTo>
                    <a:pt x="2755900" y="330200"/>
                  </a:lnTo>
                  <a:lnTo>
                    <a:pt x="2768600" y="330200"/>
                  </a:lnTo>
                  <a:lnTo>
                    <a:pt x="2781300" y="342900"/>
                  </a:lnTo>
                  <a:lnTo>
                    <a:pt x="2794000" y="330200"/>
                  </a:lnTo>
                  <a:lnTo>
                    <a:pt x="2806700" y="342900"/>
                  </a:lnTo>
                  <a:lnTo>
                    <a:pt x="2819400" y="330200"/>
                  </a:lnTo>
                  <a:lnTo>
                    <a:pt x="2832100" y="317500"/>
                  </a:lnTo>
                  <a:lnTo>
                    <a:pt x="2844800" y="330200"/>
                  </a:lnTo>
                  <a:lnTo>
                    <a:pt x="2857500" y="317500"/>
                  </a:lnTo>
                  <a:lnTo>
                    <a:pt x="2870200" y="317500"/>
                  </a:lnTo>
                  <a:lnTo>
                    <a:pt x="2882900" y="317500"/>
                  </a:lnTo>
                  <a:lnTo>
                    <a:pt x="2895600" y="304800"/>
                  </a:lnTo>
                  <a:lnTo>
                    <a:pt x="2908300" y="304800"/>
                  </a:lnTo>
                  <a:lnTo>
                    <a:pt x="2921000" y="304800"/>
                  </a:lnTo>
                  <a:lnTo>
                    <a:pt x="2933700" y="304800"/>
                  </a:lnTo>
                  <a:lnTo>
                    <a:pt x="2946400" y="292100"/>
                  </a:lnTo>
                  <a:lnTo>
                    <a:pt x="2959100" y="292100"/>
                  </a:lnTo>
                  <a:lnTo>
                    <a:pt x="2971800" y="279400"/>
                  </a:lnTo>
                  <a:lnTo>
                    <a:pt x="2984500" y="279400"/>
                  </a:lnTo>
                  <a:lnTo>
                    <a:pt x="2997200" y="279400"/>
                  </a:lnTo>
                  <a:lnTo>
                    <a:pt x="3009900" y="279400"/>
                  </a:lnTo>
                  <a:lnTo>
                    <a:pt x="3022600" y="266700"/>
                  </a:lnTo>
                  <a:lnTo>
                    <a:pt x="3035300" y="254000"/>
                  </a:lnTo>
                  <a:lnTo>
                    <a:pt x="3048000" y="254000"/>
                  </a:lnTo>
                  <a:lnTo>
                    <a:pt x="3060700" y="241300"/>
                  </a:lnTo>
                  <a:lnTo>
                    <a:pt x="3073400" y="228600"/>
                  </a:lnTo>
                  <a:lnTo>
                    <a:pt x="3086100" y="228600"/>
                  </a:lnTo>
                  <a:lnTo>
                    <a:pt x="3098800" y="228600"/>
                  </a:lnTo>
                  <a:lnTo>
                    <a:pt x="3111500" y="215900"/>
                  </a:lnTo>
                  <a:lnTo>
                    <a:pt x="3098800" y="203200"/>
                  </a:lnTo>
                  <a:lnTo>
                    <a:pt x="3098800" y="190500"/>
                  </a:lnTo>
                  <a:lnTo>
                    <a:pt x="3111500" y="177800"/>
                  </a:lnTo>
                  <a:lnTo>
                    <a:pt x="3111500" y="165100"/>
                  </a:lnTo>
                  <a:lnTo>
                    <a:pt x="3111500" y="152400"/>
                  </a:lnTo>
                  <a:lnTo>
                    <a:pt x="3124200" y="139700"/>
                  </a:lnTo>
                  <a:lnTo>
                    <a:pt x="3124200" y="127000"/>
                  </a:lnTo>
                  <a:lnTo>
                    <a:pt x="3136900" y="114300"/>
                  </a:lnTo>
                  <a:lnTo>
                    <a:pt x="3149600" y="127000"/>
                  </a:lnTo>
                  <a:lnTo>
                    <a:pt x="3162300" y="139700"/>
                  </a:lnTo>
                  <a:lnTo>
                    <a:pt x="3175000" y="152400"/>
                  </a:lnTo>
                  <a:lnTo>
                    <a:pt x="3187700" y="152400"/>
                  </a:lnTo>
                  <a:lnTo>
                    <a:pt x="3200400" y="152400"/>
                  </a:lnTo>
                  <a:lnTo>
                    <a:pt x="3213100" y="139700"/>
                  </a:lnTo>
                  <a:lnTo>
                    <a:pt x="3225800" y="127000"/>
                  </a:lnTo>
                  <a:lnTo>
                    <a:pt x="3238500" y="127000"/>
                  </a:lnTo>
                  <a:lnTo>
                    <a:pt x="3251200" y="114300"/>
                  </a:lnTo>
                  <a:lnTo>
                    <a:pt x="3263900" y="114300"/>
                  </a:lnTo>
                  <a:lnTo>
                    <a:pt x="3276600" y="101600"/>
                  </a:lnTo>
                  <a:lnTo>
                    <a:pt x="3289300" y="101600"/>
                  </a:lnTo>
                  <a:lnTo>
                    <a:pt x="3302000" y="101600"/>
                  </a:lnTo>
                  <a:lnTo>
                    <a:pt x="3314700" y="101600"/>
                  </a:lnTo>
                  <a:lnTo>
                    <a:pt x="3327400" y="88900"/>
                  </a:lnTo>
                  <a:lnTo>
                    <a:pt x="3340100" y="76200"/>
                  </a:lnTo>
                  <a:lnTo>
                    <a:pt x="3352800" y="63500"/>
                  </a:lnTo>
                  <a:lnTo>
                    <a:pt x="3352800" y="50800"/>
                  </a:lnTo>
                  <a:lnTo>
                    <a:pt x="3365500" y="38100"/>
                  </a:lnTo>
                  <a:lnTo>
                    <a:pt x="3378200" y="50800"/>
                  </a:lnTo>
                  <a:lnTo>
                    <a:pt x="3378200" y="63500"/>
                  </a:lnTo>
                  <a:lnTo>
                    <a:pt x="3378200" y="76200"/>
                  </a:lnTo>
                  <a:lnTo>
                    <a:pt x="3378200" y="88900"/>
                  </a:lnTo>
                  <a:lnTo>
                    <a:pt x="3378200" y="101600"/>
                  </a:lnTo>
                  <a:lnTo>
                    <a:pt x="3390900" y="114300"/>
                  </a:lnTo>
                  <a:lnTo>
                    <a:pt x="3390900" y="127000"/>
                  </a:lnTo>
                  <a:lnTo>
                    <a:pt x="3403600" y="139700"/>
                  </a:lnTo>
                  <a:lnTo>
                    <a:pt x="3416300" y="152400"/>
                  </a:lnTo>
                  <a:lnTo>
                    <a:pt x="3429000" y="165100"/>
                  </a:lnTo>
                  <a:lnTo>
                    <a:pt x="3441700" y="165100"/>
                  </a:lnTo>
                  <a:lnTo>
                    <a:pt x="3454400" y="165100"/>
                  </a:lnTo>
                  <a:lnTo>
                    <a:pt x="3467100" y="177800"/>
                  </a:lnTo>
                  <a:lnTo>
                    <a:pt x="3479800" y="177800"/>
                  </a:lnTo>
                  <a:lnTo>
                    <a:pt x="3492500" y="190500"/>
                  </a:lnTo>
                  <a:lnTo>
                    <a:pt x="3505200" y="190500"/>
                  </a:lnTo>
                  <a:lnTo>
                    <a:pt x="3517900" y="190500"/>
                  </a:lnTo>
                  <a:lnTo>
                    <a:pt x="3530600" y="177800"/>
                  </a:lnTo>
                  <a:lnTo>
                    <a:pt x="3543300" y="165100"/>
                  </a:lnTo>
                  <a:lnTo>
                    <a:pt x="3556000" y="177800"/>
                  </a:lnTo>
                  <a:lnTo>
                    <a:pt x="3568700" y="177800"/>
                  </a:lnTo>
                  <a:lnTo>
                    <a:pt x="3581400" y="177800"/>
                  </a:lnTo>
                  <a:lnTo>
                    <a:pt x="3594100" y="190500"/>
                  </a:lnTo>
                  <a:lnTo>
                    <a:pt x="3606800" y="190500"/>
                  </a:lnTo>
                  <a:lnTo>
                    <a:pt x="3619500" y="203200"/>
                  </a:lnTo>
                  <a:lnTo>
                    <a:pt x="3632200" y="203200"/>
                  </a:lnTo>
                  <a:lnTo>
                    <a:pt x="3644900" y="215900"/>
                  </a:lnTo>
                  <a:lnTo>
                    <a:pt x="3657600" y="228600"/>
                  </a:lnTo>
                  <a:lnTo>
                    <a:pt x="3670300" y="228600"/>
                  </a:lnTo>
                  <a:lnTo>
                    <a:pt x="3683000" y="228600"/>
                  </a:lnTo>
                  <a:lnTo>
                    <a:pt x="3695700" y="241300"/>
                  </a:lnTo>
                  <a:lnTo>
                    <a:pt x="3708400" y="254000"/>
                  </a:lnTo>
                  <a:lnTo>
                    <a:pt x="3721100" y="266700"/>
                  </a:lnTo>
                  <a:lnTo>
                    <a:pt x="3733800" y="279400"/>
                  </a:lnTo>
                  <a:lnTo>
                    <a:pt x="3746500" y="279400"/>
                  </a:lnTo>
                  <a:lnTo>
                    <a:pt x="3759200" y="292100"/>
                  </a:lnTo>
                  <a:lnTo>
                    <a:pt x="3771900" y="279400"/>
                  </a:lnTo>
                  <a:lnTo>
                    <a:pt x="3784600" y="266700"/>
                  </a:lnTo>
                  <a:lnTo>
                    <a:pt x="3797300" y="266700"/>
                  </a:lnTo>
                  <a:lnTo>
                    <a:pt x="3810000" y="266700"/>
                  </a:lnTo>
                  <a:lnTo>
                    <a:pt x="3822700" y="254000"/>
                  </a:lnTo>
                  <a:lnTo>
                    <a:pt x="3835400" y="266700"/>
                  </a:lnTo>
                  <a:lnTo>
                    <a:pt x="3848100" y="254000"/>
                  </a:lnTo>
                  <a:lnTo>
                    <a:pt x="3860800" y="266700"/>
                  </a:lnTo>
                  <a:lnTo>
                    <a:pt x="3873500" y="266700"/>
                  </a:lnTo>
                  <a:lnTo>
                    <a:pt x="3886200" y="266700"/>
                  </a:lnTo>
                  <a:lnTo>
                    <a:pt x="3898900" y="266700"/>
                  </a:lnTo>
                  <a:lnTo>
                    <a:pt x="3911600" y="279400"/>
                  </a:lnTo>
                  <a:lnTo>
                    <a:pt x="3924300" y="292100"/>
                  </a:lnTo>
                  <a:lnTo>
                    <a:pt x="3937000" y="292100"/>
                  </a:lnTo>
                  <a:lnTo>
                    <a:pt x="3949700" y="304800"/>
                  </a:lnTo>
                  <a:lnTo>
                    <a:pt x="3962400" y="304800"/>
                  </a:lnTo>
                  <a:lnTo>
                    <a:pt x="3975100" y="317500"/>
                  </a:lnTo>
                  <a:lnTo>
                    <a:pt x="3987800" y="304800"/>
                  </a:lnTo>
                  <a:lnTo>
                    <a:pt x="4000500" y="304800"/>
                  </a:lnTo>
                  <a:lnTo>
                    <a:pt x="4013200" y="304800"/>
                  </a:lnTo>
                  <a:lnTo>
                    <a:pt x="4025900" y="292100"/>
                  </a:lnTo>
                  <a:lnTo>
                    <a:pt x="4038600" y="304800"/>
                  </a:lnTo>
                  <a:lnTo>
                    <a:pt x="4051300" y="317500"/>
                  </a:lnTo>
                  <a:lnTo>
                    <a:pt x="4064000" y="330200"/>
                  </a:lnTo>
                  <a:lnTo>
                    <a:pt x="4076700" y="330200"/>
                  </a:lnTo>
                  <a:lnTo>
                    <a:pt x="4089400" y="317500"/>
                  </a:lnTo>
                  <a:lnTo>
                    <a:pt x="4102100" y="330200"/>
                  </a:lnTo>
                  <a:lnTo>
                    <a:pt x="4114800" y="330200"/>
                  </a:lnTo>
                  <a:lnTo>
                    <a:pt x="4127500" y="317500"/>
                  </a:lnTo>
                  <a:lnTo>
                    <a:pt x="4140200" y="317500"/>
                  </a:lnTo>
                  <a:lnTo>
                    <a:pt x="4152900" y="330200"/>
                  </a:lnTo>
                  <a:lnTo>
                    <a:pt x="4152900" y="342900"/>
                  </a:lnTo>
                  <a:lnTo>
                    <a:pt x="4165600" y="355600"/>
                  </a:lnTo>
                  <a:lnTo>
                    <a:pt x="4165600" y="368300"/>
                  </a:lnTo>
                  <a:lnTo>
                    <a:pt x="4165600" y="381000"/>
                  </a:lnTo>
                  <a:lnTo>
                    <a:pt x="4178300" y="393700"/>
                  </a:lnTo>
                  <a:lnTo>
                    <a:pt x="4178300" y="406400"/>
                  </a:lnTo>
                  <a:lnTo>
                    <a:pt x="4178300" y="419100"/>
                  </a:lnTo>
                  <a:lnTo>
                    <a:pt x="4191000" y="431800"/>
                  </a:lnTo>
                  <a:lnTo>
                    <a:pt x="4203700" y="444500"/>
                  </a:lnTo>
                  <a:lnTo>
                    <a:pt x="4216400" y="444500"/>
                  </a:lnTo>
                  <a:lnTo>
                    <a:pt x="4229100" y="431800"/>
                  </a:lnTo>
                  <a:lnTo>
                    <a:pt x="4241800" y="419100"/>
                  </a:lnTo>
                  <a:lnTo>
                    <a:pt x="4254500" y="406400"/>
                  </a:lnTo>
                  <a:lnTo>
                    <a:pt x="4267200" y="393700"/>
                  </a:lnTo>
                  <a:lnTo>
                    <a:pt x="4267200" y="381000"/>
                  </a:lnTo>
                  <a:lnTo>
                    <a:pt x="4279900" y="368300"/>
                  </a:lnTo>
                  <a:lnTo>
                    <a:pt x="4279900" y="355600"/>
                  </a:lnTo>
                  <a:lnTo>
                    <a:pt x="4279900" y="342900"/>
                  </a:lnTo>
                  <a:lnTo>
                    <a:pt x="4292600" y="330200"/>
                  </a:lnTo>
                  <a:lnTo>
                    <a:pt x="4292600" y="317500"/>
                  </a:lnTo>
                  <a:lnTo>
                    <a:pt x="4292600" y="304800"/>
                  </a:lnTo>
                  <a:lnTo>
                    <a:pt x="4292600" y="292100"/>
                  </a:lnTo>
                  <a:lnTo>
                    <a:pt x="4292600" y="279400"/>
                  </a:lnTo>
                  <a:lnTo>
                    <a:pt x="4292600" y="266700"/>
                  </a:lnTo>
                  <a:lnTo>
                    <a:pt x="4292600" y="254000"/>
                  </a:lnTo>
                  <a:lnTo>
                    <a:pt x="4305300" y="241300"/>
                  </a:lnTo>
                  <a:lnTo>
                    <a:pt x="4318000" y="241300"/>
                  </a:lnTo>
                  <a:lnTo>
                    <a:pt x="4330700" y="241300"/>
                  </a:lnTo>
                  <a:lnTo>
                    <a:pt x="4343400" y="241300"/>
                  </a:lnTo>
                  <a:lnTo>
                    <a:pt x="4356100" y="241300"/>
                  </a:lnTo>
                  <a:lnTo>
                    <a:pt x="4368800" y="228600"/>
                  </a:lnTo>
                  <a:lnTo>
                    <a:pt x="4381500" y="241300"/>
                  </a:lnTo>
                  <a:lnTo>
                    <a:pt x="4381500" y="254000"/>
                  </a:lnTo>
                  <a:lnTo>
                    <a:pt x="4381500" y="266700"/>
                  </a:lnTo>
                  <a:lnTo>
                    <a:pt x="4394200" y="279400"/>
                  </a:lnTo>
                  <a:lnTo>
                    <a:pt x="4394200" y="292100"/>
                  </a:lnTo>
                  <a:lnTo>
                    <a:pt x="4406900" y="304800"/>
                  </a:lnTo>
                  <a:lnTo>
                    <a:pt x="4406900" y="317500"/>
                  </a:lnTo>
                  <a:lnTo>
                    <a:pt x="4419600" y="330200"/>
                  </a:lnTo>
                  <a:lnTo>
                    <a:pt x="4406900" y="342900"/>
                  </a:lnTo>
                  <a:lnTo>
                    <a:pt x="4394200" y="355600"/>
                  </a:lnTo>
                  <a:lnTo>
                    <a:pt x="4381500" y="368300"/>
                  </a:lnTo>
                  <a:lnTo>
                    <a:pt x="4394200" y="381000"/>
                  </a:lnTo>
                  <a:lnTo>
                    <a:pt x="4406900" y="393700"/>
                  </a:lnTo>
                  <a:lnTo>
                    <a:pt x="4419600" y="406400"/>
                  </a:lnTo>
                  <a:lnTo>
                    <a:pt x="4432300" y="419100"/>
                  </a:lnTo>
                  <a:lnTo>
                    <a:pt x="4445000" y="431800"/>
                  </a:lnTo>
                  <a:lnTo>
                    <a:pt x="4445000" y="444500"/>
                  </a:lnTo>
                  <a:lnTo>
                    <a:pt x="4445000" y="457200"/>
                  </a:lnTo>
                  <a:lnTo>
                    <a:pt x="4445000" y="469900"/>
                  </a:lnTo>
                  <a:lnTo>
                    <a:pt x="4457700" y="482600"/>
                  </a:lnTo>
                  <a:lnTo>
                    <a:pt x="4470400" y="482600"/>
                  </a:lnTo>
                  <a:lnTo>
                    <a:pt x="4483100" y="495300"/>
                  </a:lnTo>
                  <a:lnTo>
                    <a:pt x="4495800" y="495300"/>
                  </a:lnTo>
                  <a:lnTo>
                    <a:pt x="4508500" y="495300"/>
                  </a:lnTo>
                  <a:lnTo>
                    <a:pt x="4521200" y="495300"/>
                  </a:lnTo>
                  <a:lnTo>
                    <a:pt x="4533900" y="495300"/>
                  </a:lnTo>
                  <a:lnTo>
                    <a:pt x="4546600" y="508000"/>
                  </a:lnTo>
                  <a:lnTo>
                    <a:pt x="4559300" y="520700"/>
                  </a:lnTo>
                  <a:lnTo>
                    <a:pt x="4572000" y="533400"/>
                  </a:lnTo>
                  <a:lnTo>
                    <a:pt x="4584700" y="546100"/>
                  </a:lnTo>
                  <a:lnTo>
                    <a:pt x="4597400" y="558800"/>
                  </a:lnTo>
                  <a:lnTo>
                    <a:pt x="4610100" y="558800"/>
                  </a:lnTo>
                  <a:lnTo>
                    <a:pt x="4622800" y="571500"/>
                  </a:lnTo>
                  <a:lnTo>
                    <a:pt x="4635500" y="571500"/>
                  </a:lnTo>
                  <a:lnTo>
                    <a:pt x="4648200" y="571500"/>
                  </a:lnTo>
                  <a:lnTo>
                    <a:pt x="4660900" y="584200"/>
                  </a:lnTo>
                  <a:lnTo>
                    <a:pt x="4673600" y="584200"/>
                  </a:lnTo>
                  <a:lnTo>
                    <a:pt x="4686300" y="596900"/>
                  </a:lnTo>
                  <a:lnTo>
                    <a:pt x="4686300" y="609600"/>
                  </a:lnTo>
                  <a:lnTo>
                    <a:pt x="4699000" y="622300"/>
                  </a:lnTo>
                  <a:lnTo>
                    <a:pt x="4699000" y="635000"/>
                  </a:lnTo>
                  <a:lnTo>
                    <a:pt x="4711700" y="647700"/>
                  </a:lnTo>
                  <a:lnTo>
                    <a:pt x="4711700" y="660400"/>
                  </a:lnTo>
                  <a:lnTo>
                    <a:pt x="4711700" y="673100"/>
                  </a:lnTo>
                  <a:lnTo>
                    <a:pt x="4711700" y="685800"/>
                  </a:lnTo>
                  <a:lnTo>
                    <a:pt x="4724400" y="698500"/>
                  </a:lnTo>
                  <a:lnTo>
                    <a:pt x="4724400" y="711200"/>
                  </a:lnTo>
                  <a:lnTo>
                    <a:pt x="4724400" y="723900"/>
                  </a:lnTo>
                  <a:lnTo>
                    <a:pt x="4737100" y="736600"/>
                  </a:lnTo>
                  <a:lnTo>
                    <a:pt x="4737100" y="749300"/>
                  </a:lnTo>
                  <a:lnTo>
                    <a:pt x="4749800" y="762000"/>
                  </a:lnTo>
                  <a:lnTo>
                    <a:pt x="4737100" y="774700"/>
                  </a:lnTo>
                  <a:lnTo>
                    <a:pt x="4724400" y="774700"/>
                  </a:lnTo>
                  <a:lnTo>
                    <a:pt x="4711700" y="787400"/>
                  </a:lnTo>
                  <a:lnTo>
                    <a:pt x="4699000" y="787400"/>
                  </a:lnTo>
                  <a:lnTo>
                    <a:pt x="4686300" y="800100"/>
                  </a:lnTo>
                  <a:lnTo>
                    <a:pt x="4673600" y="800100"/>
                  </a:lnTo>
                  <a:lnTo>
                    <a:pt x="4660900" y="812800"/>
                  </a:lnTo>
                  <a:lnTo>
                    <a:pt x="4648200" y="825500"/>
                  </a:lnTo>
                  <a:lnTo>
                    <a:pt x="4648200" y="838200"/>
                  </a:lnTo>
                  <a:lnTo>
                    <a:pt x="4648200" y="850900"/>
                  </a:lnTo>
                  <a:lnTo>
                    <a:pt x="4648200" y="863600"/>
                  </a:lnTo>
                  <a:lnTo>
                    <a:pt x="4648200" y="876300"/>
                  </a:lnTo>
                  <a:lnTo>
                    <a:pt x="4648200" y="889000"/>
                  </a:lnTo>
                  <a:lnTo>
                    <a:pt x="4648200" y="901700"/>
                  </a:lnTo>
                  <a:lnTo>
                    <a:pt x="4648200" y="914400"/>
                  </a:lnTo>
                  <a:lnTo>
                    <a:pt x="4648200" y="927100"/>
                  </a:lnTo>
                  <a:lnTo>
                    <a:pt x="4648200" y="939800"/>
                  </a:lnTo>
                  <a:lnTo>
                    <a:pt x="4635500" y="952500"/>
                  </a:lnTo>
                  <a:lnTo>
                    <a:pt x="4622800" y="952500"/>
                  </a:lnTo>
                  <a:lnTo>
                    <a:pt x="4610100" y="952500"/>
                  </a:lnTo>
                  <a:lnTo>
                    <a:pt x="4597400" y="952500"/>
                  </a:lnTo>
                  <a:lnTo>
                    <a:pt x="4584700" y="952500"/>
                  </a:lnTo>
                  <a:lnTo>
                    <a:pt x="4572000" y="965200"/>
                  </a:lnTo>
                  <a:lnTo>
                    <a:pt x="4559300" y="977900"/>
                  </a:lnTo>
                  <a:lnTo>
                    <a:pt x="4546600" y="990600"/>
                  </a:lnTo>
                  <a:lnTo>
                    <a:pt x="4533900" y="1003300"/>
                  </a:lnTo>
                  <a:lnTo>
                    <a:pt x="4533900" y="1016000"/>
                  </a:lnTo>
                  <a:lnTo>
                    <a:pt x="4546600" y="1028700"/>
                  </a:lnTo>
                  <a:lnTo>
                    <a:pt x="4546600" y="1041400"/>
                  </a:lnTo>
                  <a:lnTo>
                    <a:pt x="4559300" y="1054100"/>
                  </a:lnTo>
                  <a:lnTo>
                    <a:pt x="4559300" y="1066800"/>
                  </a:lnTo>
                  <a:lnTo>
                    <a:pt x="4559300" y="1079500"/>
                  </a:lnTo>
                  <a:lnTo>
                    <a:pt x="4572000" y="1092200"/>
                  </a:lnTo>
                  <a:lnTo>
                    <a:pt x="4584700" y="1092200"/>
                  </a:lnTo>
                  <a:lnTo>
                    <a:pt x="4597400" y="1079500"/>
                  </a:lnTo>
                  <a:lnTo>
                    <a:pt x="4610100" y="1079500"/>
                  </a:lnTo>
                  <a:lnTo>
                    <a:pt x="4622800" y="1092200"/>
                  </a:lnTo>
                  <a:lnTo>
                    <a:pt x="4622800" y="1104900"/>
                  </a:lnTo>
                  <a:lnTo>
                    <a:pt x="4610100" y="1117600"/>
                  </a:lnTo>
                  <a:lnTo>
                    <a:pt x="4622800" y="1130300"/>
                  </a:lnTo>
                  <a:lnTo>
                    <a:pt x="4610100" y="1143000"/>
                  </a:lnTo>
                  <a:lnTo>
                    <a:pt x="4622800" y="1155700"/>
                  </a:lnTo>
                  <a:lnTo>
                    <a:pt x="4610100" y="1168400"/>
                  </a:lnTo>
                  <a:lnTo>
                    <a:pt x="4610100" y="1181100"/>
                  </a:lnTo>
                  <a:lnTo>
                    <a:pt x="4610100" y="1193800"/>
                  </a:lnTo>
                  <a:lnTo>
                    <a:pt x="4610100" y="1206500"/>
                  </a:lnTo>
                  <a:lnTo>
                    <a:pt x="4610100" y="1219200"/>
                  </a:lnTo>
                  <a:lnTo>
                    <a:pt x="4610100" y="1231900"/>
                  </a:lnTo>
                  <a:lnTo>
                    <a:pt x="4610100" y="1244600"/>
                  </a:lnTo>
                  <a:lnTo>
                    <a:pt x="4610100" y="1257300"/>
                  </a:lnTo>
                  <a:lnTo>
                    <a:pt x="4610100" y="1270000"/>
                  </a:lnTo>
                  <a:lnTo>
                    <a:pt x="4597400" y="1282700"/>
                  </a:lnTo>
                  <a:lnTo>
                    <a:pt x="4597400" y="1295400"/>
                  </a:lnTo>
                  <a:lnTo>
                    <a:pt x="4597400" y="1308100"/>
                  </a:lnTo>
                  <a:lnTo>
                    <a:pt x="4584700" y="1320800"/>
                  </a:lnTo>
                  <a:lnTo>
                    <a:pt x="4572000" y="1333500"/>
                  </a:lnTo>
                  <a:lnTo>
                    <a:pt x="4572000" y="1346200"/>
                  </a:lnTo>
                  <a:lnTo>
                    <a:pt x="4559300" y="1358900"/>
                  </a:lnTo>
                  <a:lnTo>
                    <a:pt x="4572000" y="1371600"/>
                  </a:lnTo>
                  <a:lnTo>
                    <a:pt x="4559300" y="1384300"/>
                  </a:lnTo>
                  <a:lnTo>
                    <a:pt x="4546600" y="1384300"/>
                  </a:lnTo>
                  <a:lnTo>
                    <a:pt x="4533900" y="1397000"/>
                  </a:lnTo>
                  <a:lnTo>
                    <a:pt x="4521200" y="1397000"/>
                  </a:lnTo>
                  <a:lnTo>
                    <a:pt x="4508500" y="1397000"/>
                  </a:lnTo>
                  <a:lnTo>
                    <a:pt x="4495800" y="1397000"/>
                  </a:lnTo>
                  <a:lnTo>
                    <a:pt x="4483100" y="1397000"/>
                  </a:lnTo>
                  <a:lnTo>
                    <a:pt x="4470400" y="1409700"/>
                  </a:lnTo>
                  <a:lnTo>
                    <a:pt x="4457700" y="1422400"/>
                  </a:lnTo>
                  <a:lnTo>
                    <a:pt x="4445000" y="1435100"/>
                  </a:lnTo>
                  <a:lnTo>
                    <a:pt x="4432300" y="1447800"/>
                  </a:lnTo>
                  <a:lnTo>
                    <a:pt x="4419600" y="1460500"/>
                  </a:lnTo>
                  <a:lnTo>
                    <a:pt x="4406900" y="1473200"/>
                  </a:lnTo>
                  <a:lnTo>
                    <a:pt x="4394200" y="1485900"/>
                  </a:lnTo>
                  <a:lnTo>
                    <a:pt x="4394200" y="1498600"/>
                  </a:lnTo>
                  <a:lnTo>
                    <a:pt x="4381500" y="1511300"/>
                  </a:lnTo>
                  <a:lnTo>
                    <a:pt x="4381500" y="1524000"/>
                  </a:lnTo>
                  <a:lnTo>
                    <a:pt x="4381500" y="1536700"/>
                  </a:lnTo>
                  <a:lnTo>
                    <a:pt x="4381500" y="1549400"/>
                  </a:lnTo>
                  <a:lnTo>
                    <a:pt x="4381500" y="15621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19" name="18"/>
            <p:cNvSpPr/>
            <p:nvPr/>
          </p:nvSpPr>
          <p:spPr>
            <a:xfrm>
              <a:off x="3614420" y="3309620"/>
              <a:ext cx="1285240" cy="1501140"/>
            </a:xfrm>
            <a:custGeom>
              <a:avLst/>
              <a:gdLst/>
              <a:ahLst/>
              <a:cxnLst/>
              <a:rect l="0" t="0" r="0" b="0"/>
              <a:pathLst>
                <a:path w="6426201" h="7505701">
                  <a:moveTo>
                    <a:pt x="4953000" y="4102100"/>
                  </a:moveTo>
                  <a:lnTo>
                    <a:pt x="4953000" y="4114800"/>
                  </a:lnTo>
                  <a:lnTo>
                    <a:pt x="4940300" y="4127500"/>
                  </a:lnTo>
                  <a:lnTo>
                    <a:pt x="4927600" y="4140200"/>
                  </a:lnTo>
                  <a:lnTo>
                    <a:pt x="4927600" y="4152900"/>
                  </a:lnTo>
                  <a:lnTo>
                    <a:pt x="4914900" y="4165600"/>
                  </a:lnTo>
                  <a:lnTo>
                    <a:pt x="4902200" y="4165600"/>
                  </a:lnTo>
                  <a:lnTo>
                    <a:pt x="4889500" y="4178300"/>
                  </a:lnTo>
                  <a:lnTo>
                    <a:pt x="4876800" y="4191000"/>
                  </a:lnTo>
                  <a:lnTo>
                    <a:pt x="4876800" y="4203700"/>
                  </a:lnTo>
                  <a:lnTo>
                    <a:pt x="4864100" y="4216400"/>
                  </a:lnTo>
                  <a:lnTo>
                    <a:pt x="4851400" y="4229100"/>
                  </a:lnTo>
                  <a:lnTo>
                    <a:pt x="4851400" y="4241800"/>
                  </a:lnTo>
                  <a:lnTo>
                    <a:pt x="4838700" y="4254500"/>
                  </a:lnTo>
                  <a:lnTo>
                    <a:pt x="4826000" y="4267200"/>
                  </a:lnTo>
                  <a:lnTo>
                    <a:pt x="4813300" y="4279900"/>
                  </a:lnTo>
                  <a:lnTo>
                    <a:pt x="4800600" y="4292600"/>
                  </a:lnTo>
                  <a:lnTo>
                    <a:pt x="4800600" y="4305300"/>
                  </a:lnTo>
                  <a:lnTo>
                    <a:pt x="4800600" y="4318000"/>
                  </a:lnTo>
                  <a:lnTo>
                    <a:pt x="4787900" y="4330700"/>
                  </a:lnTo>
                  <a:lnTo>
                    <a:pt x="4787900" y="4343400"/>
                  </a:lnTo>
                  <a:lnTo>
                    <a:pt x="4787900" y="4356100"/>
                  </a:lnTo>
                  <a:lnTo>
                    <a:pt x="4775200" y="4368800"/>
                  </a:lnTo>
                  <a:lnTo>
                    <a:pt x="4762500" y="4368800"/>
                  </a:lnTo>
                  <a:lnTo>
                    <a:pt x="4749800" y="4381500"/>
                  </a:lnTo>
                  <a:lnTo>
                    <a:pt x="4737100" y="4394200"/>
                  </a:lnTo>
                  <a:lnTo>
                    <a:pt x="4724400" y="4406900"/>
                  </a:lnTo>
                  <a:lnTo>
                    <a:pt x="4724400" y="4419600"/>
                  </a:lnTo>
                  <a:lnTo>
                    <a:pt x="4711700" y="4432300"/>
                  </a:lnTo>
                  <a:lnTo>
                    <a:pt x="4699000" y="4445000"/>
                  </a:lnTo>
                  <a:lnTo>
                    <a:pt x="4686300" y="4457700"/>
                  </a:lnTo>
                  <a:lnTo>
                    <a:pt x="4686300" y="4470400"/>
                  </a:lnTo>
                  <a:lnTo>
                    <a:pt x="4673600" y="4483100"/>
                  </a:lnTo>
                  <a:lnTo>
                    <a:pt x="4660900" y="4495800"/>
                  </a:lnTo>
                  <a:lnTo>
                    <a:pt x="4660900" y="4508500"/>
                  </a:lnTo>
                  <a:lnTo>
                    <a:pt x="4660900" y="4521200"/>
                  </a:lnTo>
                  <a:lnTo>
                    <a:pt x="4660900" y="4533900"/>
                  </a:lnTo>
                  <a:lnTo>
                    <a:pt x="4648200" y="4546600"/>
                  </a:lnTo>
                  <a:lnTo>
                    <a:pt x="4648200" y="4559300"/>
                  </a:lnTo>
                  <a:lnTo>
                    <a:pt x="4648200" y="4572000"/>
                  </a:lnTo>
                  <a:lnTo>
                    <a:pt x="4635500" y="4584700"/>
                  </a:lnTo>
                  <a:lnTo>
                    <a:pt x="4622800" y="4597400"/>
                  </a:lnTo>
                  <a:lnTo>
                    <a:pt x="4610100" y="4597400"/>
                  </a:lnTo>
                  <a:lnTo>
                    <a:pt x="4597400" y="4610100"/>
                  </a:lnTo>
                  <a:lnTo>
                    <a:pt x="4584700" y="4622800"/>
                  </a:lnTo>
                  <a:lnTo>
                    <a:pt x="4572000" y="4635500"/>
                  </a:lnTo>
                  <a:lnTo>
                    <a:pt x="4559300" y="4635500"/>
                  </a:lnTo>
                  <a:lnTo>
                    <a:pt x="4546600" y="4648200"/>
                  </a:lnTo>
                  <a:lnTo>
                    <a:pt x="4533900" y="4660900"/>
                  </a:lnTo>
                  <a:lnTo>
                    <a:pt x="4521200" y="4673600"/>
                  </a:lnTo>
                  <a:lnTo>
                    <a:pt x="4508500" y="4686300"/>
                  </a:lnTo>
                  <a:lnTo>
                    <a:pt x="4495800" y="4699000"/>
                  </a:lnTo>
                  <a:lnTo>
                    <a:pt x="4495800" y="4711700"/>
                  </a:lnTo>
                  <a:lnTo>
                    <a:pt x="4495800" y="4724400"/>
                  </a:lnTo>
                  <a:lnTo>
                    <a:pt x="4495800" y="4737100"/>
                  </a:lnTo>
                  <a:lnTo>
                    <a:pt x="4495800" y="4749800"/>
                  </a:lnTo>
                  <a:lnTo>
                    <a:pt x="4483100" y="4762500"/>
                  </a:lnTo>
                  <a:lnTo>
                    <a:pt x="4483100" y="4775200"/>
                  </a:lnTo>
                  <a:lnTo>
                    <a:pt x="4483100" y="4787900"/>
                  </a:lnTo>
                  <a:lnTo>
                    <a:pt x="4483100" y="4800600"/>
                  </a:lnTo>
                  <a:lnTo>
                    <a:pt x="4483100" y="4813300"/>
                  </a:lnTo>
                  <a:lnTo>
                    <a:pt x="4470400" y="4826000"/>
                  </a:lnTo>
                  <a:lnTo>
                    <a:pt x="4457700" y="4838700"/>
                  </a:lnTo>
                  <a:lnTo>
                    <a:pt x="4457700" y="4851400"/>
                  </a:lnTo>
                  <a:lnTo>
                    <a:pt x="4445000" y="4864100"/>
                  </a:lnTo>
                  <a:lnTo>
                    <a:pt x="4432300" y="4876800"/>
                  </a:lnTo>
                  <a:lnTo>
                    <a:pt x="4432300" y="4889500"/>
                  </a:lnTo>
                  <a:lnTo>
                    <a:pt x="4419600" y="4902200"/>
                  </a:lnTo>
                  <a:lnTo>
                    <a:pt x="4419600" y="4914900"/>
                  </a:lnTo>
                  <a:lnTo>
                    <a:pt x="4406900" y="4927600"/>
                  </a:lnTo>
                  <a:lnTo>
                    <a:pt x="4394200" y="4940300"/>
                  </a:lnTo>
                  <a:lnTo>
                    <a:pt x="4394200" y="4953000"/>
                  </a:lnTo>
                  <a:lnTo>
                    <a:pt x="4381500" y="4965700"/>
                  </a:lnTo>
                  <a:lnTo>
                    <a:pt x="4381500" y="4978400"/>
                  </a:lnTo>
                  <a:lnTo>
                    <a:pt x="4368800" y="4991100"/>
                  </a:lnTo>
                  <a:lnTo>
                    <a:pt x="4368800" y="5003800"/>
                  </a:lnTo>
                  <a:lnTo>
                    <a:pt x="4356100" y="5016500"/>
                  </a:lnTo>
                  <a:lnTo>
                    <a:pt x="4343400" y="5029200"/>
                  </a:lnTo>
                  <a:lnTo>
                    <a:pt x="4330700" y="5041900"/>
                  </a:lnTo>
                  <a:lnTo>
                    <a:pt x="4330700" y="5054600"/>
                  </a:lnTo>
                  <a:lnTo>
                    <a:pt x="4318000" y="5067300"/>
                  </a:lnTo>
                  <a:lnTo>
                    <a:pt x="4305300" y="5080000"/>
                  </a:lnTo>
                  <a:lnTo>
                    <a:pt x="4305300" y="5092700"/>
                  </a:lnTo>
                  <a:lnTo>
                    <a:pt x="4292600" y="5105400"/>
                  </a:lnTo>
                  <a:lnTo>
                    <a:pt x="4279900" y="5118100"/>
                  </a:lnTo>
                  <a:lnTo>
                    <a:pt x="4279900" y="5130800"/>
                  </a:lnTo>
                  <a:lnTo>
                    <a:pt x="4267200" y="5143500"/>
                  </a:lnTo>
                  <a:lnTo>
                    <a:pt x="4254500" y="5156200"/>
                  </a:lnTo>
                  <a:lnTo>
                    <a:pt x="4254500" y="5168900"/>
                  </a:lnTo>
                  <a:lnTo>
                    <a:pt x="4241800" y="5181600"/>
                  </a:lnTo>
                  <a:lnTo>
                    <a:pt x="4241800" y="5194300"/>
                  </a:lnTo>
                  <a:lnTo>
                    <a:pt x="4229100" y="5207000"/>
                  </a:lnTo>
                  <a:lnTo>
                    <a:pt x="4229100" y="5219700"/>
                  </a:lnTo>
                  <a:lnTo>
                    <a:pt x="4229100" y="5232400"/>
                  </a:lnTo>
                  <a:lnTo>
                    <a:pt x="4216400" y="5245100"/>
                  </a:lnTo>
                  <a:lnTo>
                    <a:pt x="4216400" y="5257800"/>
                  </a:lnTo>
                  <a:lnTo>
                    <a:pt x="4203700" y="5270500"/>
                  </a:lnTo>
                  <a:lnTo>
                    <a:pt x="4191000" y="5283200"/>
                  </a:lnTo>
                  <a:lnTo>
                    <a:pt x="4191000" y="5295900"/>
                  </a:lnTo>
                  <a:lnTo>
                    <a:pt x="4178300" y="5308600"/>
                  </a:lnTo>
                  <a:lnTo>
                    <a:pt x="4165600" y="5321300"/>
                  </a:lnTo>
                  <a:lnTo>
                    <a:pt x="4165600" y="5334000"/>
                  </a:lnTo>
                  <a:lnTo>
                    <a:pt x="4152900" y="5346700"/>
                  </a:lnTo>
                  <a:lnTo>
                    <a:pt x="4140200" y="5359400"/>
                  </a:lnTo>
                  <a:lnTo>
                    <a:pt x="4152900" y="5372100"/>
                  </a:lnTo>
                  <a:lnTo>
                    <a:pt x="4152900" y="5384800"/>
                  </a:lnTo>
                  <a:lnTo>
                    <a:pt x="4165600" y="5397500"/>
                  </a:lnTo>
                  <a:lnTo>
                    <a:pt x="4178300" y="5410200"/>
                  </a:lnTo>
                  <a:lnTo>
                    <a:pt x="4178300" y="5422900"/>
                  </a:lnTo>
                  <a:lnTo>
                    <a:pt x="4191000" y="5435600"/>
                  </a:lnTo>
                  <a:lnTo>
                    <a:pt x="4203700" y="5448300"/>
                  </a:lnTo>
                  <a:lnTo>
                    <a:pt x="4216400" y="5461000"/>
                  </a:lnTo>
                  <a:lnTo>
                    <a:pt x="4229100" y="5461000"/>
                  </a:lnTo>
                  <a:lnTo>
                    <a:pt x="4241800" y="5461000"/>
                  </a:lnTo>
                  <a:lnTo>
                    <a:pt x="4254500" y="5461000"/>
                  </a:lnTo>
                  <a:lnTo>
                    <a:pt x="4267200" y="5461000"/>
                  </a:lnTo>
                  <a:lnTo>
                    <a:pt x="4279900" y="5473700"/>
                  </a:lnTo>
                  <a:lnTo>
                    <a:pt x="4292600" y="5486400"/>
                  </a:lnTo>
                  <a:lnTo>
                    <a:pt x="4292600" y="5499100"/>
                  </a:lnTo>
                  <a:lnTo>
                    <a:pt x="4292600" y="5511800"/>
                  </a:lnTo>
                  <a:lnTo>
                    <a:pt x="4292600" y="5524500"/>
                  </a:lnTo>
                  <a:lnTo>
                    <a:pt x="4292600" y="5537200"/>
                  </a:lnTo>
                  <a:lnTo>
                    <a:pt x="4292600" y="5549900"/>
                  </a:lnTo>
                  <a:lnTo>
                    <a:pt x="4305300" y="5562600"/>
                  </a:lnTo>
                  <a:lnTo>
                    <a:pt x="4305300" y="5575300"/>
                  </a:lnTo>
                  <a:lnTo>
                    <a:pt x="4305300" y="5588000"/>
                  </a:lnTo>
                  <a:lnTo>
                    <a:pt x="4305300" y="5600700"/>
                  </a:lnTo>
                  <a:lnTo>
                    <a:pt x="4318000" y="5613400"/>
                  </a:lnTo>
                  <a:lnTo>
                    <a:pt x="4318000" y="5626100"/>
                  </a:lnTo>
                  <a:lnTo>
                    <a:pt x="4330700" y="5638800"/>
                  </a:lnTo>
                  <a:lnTo>
                    <a:pt x="4330700" y="5651500"/>
                  </a:lnTo>
                  <a:lnTo>
                    <a:pt x="4330700" y="5664200"/>
                  </a:lnTo>
                  <a:lnTo>
                    <a:pt x="4343400" y="5676900"/>
                  </a:lnTo>
                  <a:lnTo>
                    <a:pt x="4343400" y="5689600"/>
                  </a:lnTo>
                  <a:lnTo>
                    <a:pt x="4343400" y="5702300"/>
                  </a:lnTo>
                  <a:lnTo>
                    <a:pt x="4356100" y="5715000"/>
                  </a:lnTo>
                  <a:lnTo>
                    <a:pt x="4356100" y="5727700"/>
                  </a:lnTo>
                  <a:lnTo>
                    <a:pt x="4356100" y="5740400"/>
                  </a:lnTo>
                  <a:lnTo>
                    <a:pt x="4368800" y="5753100"/>
                  </a:lnTo>
                  <a:lnTo>
                    <a:pt x="4368800" y="5765800"/>
                  </a:lnTo>
                  <a:lnTo>
                    <a:pt x="4368800" y="5778500"/>
                  </a:lnTo>
                  <a:lnTo>
                    <a:pt x="4381500" y="5791200"/>
                  </a:lnTo>
                  <a:lnTo>
                    <a:pt x="4381500" y="5803900"/>
                  </a:lnTo>
                  <a:lnTo>
                    <a:pt x="4381500" y="5816600"/>
                  </a:lnTo>
                  <a:lnTo>
                    <a:pt x="4394200" y="5829300"/>
                  </a:lnTo>
                  <a:lnTo>
                    <a:pt x="4394200" y="5842000"/>
                  </a:lnTo>
                  <a:lnTo>
                    <a:pt x="4394200" y="5854700"/>
                  </a:lnTo>
                  <a:lnTo>
                    <a:pt x="4394200" y="5867400"/>
                  </a:lnTo>
                  <a:lnTo>
                    <a:pt x="4406900" y="5880100"/>
                  </a:lnTo>
                  <a:lnTo>
                    <a:pt x="4406900" y="5892800"/>
                  </a:lnTo>
                  <a:lnTo>
                    <a:pt x="4406900" y="5905500"/>
                  </a:lnTo>
                  <a:lnTo>
                    <a:pt x="4419600" y="5918200"/>
                  </a:lnTo>
                  <a:lnTo>
                    <a:pt x="4419600" y="5930900"/>
                  </a:lnTo>
                  <a:lnTo>
                    <a:pt x="4419600" y="5943600"/>
                  </a:lnTo>
                  <a:lnTo>
                    <a:pt x="4419600" y="5956300"/>
                  </a:lnTo>
                  <a:lnTo>
                    <a:pt x="4432300" y="5969000"/>
                  </a:lnTo>
                  <a:lnTo>
                    <a:pt x="4432300" y="5981700"/>
                  </a:lnTo>
                  <a:lnTo>
                    <a:pt x="4432300" y="5994400"/>
                  </a:lnTo>
                  <a:lnTo>
                    <a:pt x="4432300" y="6007100"/>
                  </a:lnTo>
                  <a:lnTo>
                    <a:pt x="4445000" y="6019800"/>
                  </a:lnTo>
                  <a:lnTo>
                    <a:pt x="4445000" y="6032500"/>
                  </a:lnTo>
                  <a:lnTo>
                    <a:pt x="4445000" y="6045200"/>
                  </a:lnTo>
                  <a:lnTo>
                    <a:pt x="4432300" y="6057900"/>
                  </a:lnTo>
                  <a:lnTo>
                    <a:pt x="4445000" y="6070600"/>
                  </a:lnTo>
                  <a:lnTo>
                    <a:pt x="4445000" y="6083300"/>
                  </a:lnTo>
                  <a:lnTo>
                    <a:pt x="4432300" y="6096000"/>
                  </a:lnTo>
                  <a:lnTo>
                    <a:pt x="4445000" y="6108700"/>
                  </a:lnTo>
                  <a:lnTo>
                    <a:pt x="4432300" y="6121400"/>
                  </a:lnTo>
                  <a:lnTo>
                    <a:pt x="4445000" y="6134100"/>
                  </a:lnTo>
                  <a:lnTo>
                    <a:pt x="4445000" y="6146800"/>
                  </a:lnTo>
                  <a:lnTo>
                    <a:pt x="4445000" y="6159500"/>
                  </a:lnTo>
                  <a:lnTo>
                    <a:pt x="4445000" y="6172200"/>
                  </a:lnTo>
                  <a:lnTo>
                    <a:pt x="4445000" y="6184900"/>
                  </a:lnTo>
                  <a:lnTo>
                    <a:pt x="4445000" y="6197600"/>
                  </a:lnTo>
                  <a:lnTo>
                    <a:pt x="4445000" y="6210300"/>
                  </a:lnTo>
                  <a:lnTo>
                    <a:pt x="4457700" y="6223000"/>
                  </a:lnTo>
                  <a:lnTo>
                    <a:pt x="4445000" y="6235700"/>
                  </a:lnTo>
                  <a:lnTo>
                    <a:pt x="4457700" y="6248400"/>
                  </a:lnTo>
                  <a:lnTo>
                    <a:pt x="4445000" y="6261100"/>
                  </a:lnTo>
                  <a:lnTo>
                    <a:pt x="4445000" y="6273800"/>
                  </a:lnTo>
                  <a:lnTo>
                    <a:pt x="4445000" y="6286500"/>
                  </a:lnTo>
                  <a:lnTo>
                    <a:pt x="4445000" y="6299200"/>
                  </a:lnTo>
                  <a:lnTo>
                    <a:pt x="4445000" y="6311900"/>
                  </a:lnTo>
                  <a:lnTo>
                    <a:pt x="4445000" y="6324600"/>
                  </a:lnTo>
                  <a:lnTo>
                    <a:pt x="4445000" y="6337300"/>
                  </a:lnTo>
                  <a:lnTo>
                    <a:pt x="4445000" y="6350000"/>
                  </a:lnTo>
                  <a:lnTo>
                    <a:pt x="4445000" y="6362700"/>
                  </a:lnTo>
                  <a:lnTo>
                    <a:pt x="4445000" y="6375400"/>
                  </a:lnTo>
                  <a:lnTo>
                    <a:pt x="4445000" y="6388100"/>
                  </a:lnTo>
                  <a:lnTo>
                    <a:pt x="4432300" y="6400800"/>
                  </a:lnTo>
                  <a:lnTo>
                    <a:pt x="4445000" y="6413500"/>
                  </a:lnTo>
                  <a:lnTo>
                    <a:pt x="4432300" y="6426200"/>
                  </a:lnTo>
                  <a:lnTo>
                    <a:pt x="4445000" y="6438900"/>
                  </a:lnTo>
                  <a:lnTo>
                    <a:pt x="4445000" y="6451600"/>
                  </a:lnTo>
                  <a:lnTo>
                    <a:pt x="4432300" y="6464300"/>
                  </a:lnTo>
                  <a:lnTo>
                    <a:pt x="4432300" y="6477000"/>
                  </a:lnTo>
                  <a:lnTo>
                    <a:pt x="4432300" y="6489700"/>
                  </a:lnTo>
                  <a:lnTo>
                    <a:pt x="4432300" y="6502400"/>
                  </a:lnTo>
                  <a:lnTo>
                    <a:pt x="4432300" y="6515100"/>
                  </a:lnTo>
                  <a:lnTo>
                    <a:pt x="4419600" y="6527800"/>
                  </a:lnTo>
                  <a:lnTo>
                    <a:pt x="4406900" y="6540500"/>
                  </a:lnTo>
                  <a:lnTo>
                    <a:pt x="4394200" y="6553200"/>
                  </a:lnTo>
                  <a:lnTo>
                    <a:pt x="4394200" y="6565900"/>
                  </a:lnTo>
                  <a:lnTo>
                    <a:pt x="4394200" y="6578600"/>
                  </a:lnTo>
                  <a:lnTo>
                    <a:pt x="4406900" y="6591300"/>
                  </a:lnTo>
                  <a:lnTo>
                    <a:pt x="4419600" y="6604000"/>
                  </a:lnTo>
                  <a:lnTo>
                    <a:pt x="4432300" y="6604000"/>
                  </a:lnTo>
                  <a:lnTo>
                    <a:pt x="4445000" y="6591300"/>
                  </a:lnTo>
                  <a:lnTo>
                    <a:pt x="4457700" y="6604000"/>
                  </a:lnTo>
                  <a:lnTo>
                    <a:pt x="4470400" y="6604000"/>
                  </a:lnTo>
                  <a:lnTo>
                    <a:pt x="4483100" y="6616700"/>
                  </a:lnTo>
                  <a:lnTo>
                    <a:pt x="4483100" y="6629400"/>
                  </a:lnTo>
                  <a:lnTo>
                    <a:pt x="4483100" y="6642100"/>
                  </a:lnTo>
                  <a:lnTo>
                    <a:pt x="4470400" y="6654800"/>
                  </a:lnTo>
                  <a:lnTo>
                    <a:pt x="4457700" y="6667500"/>
                  </a:lnTo>
                  <a:lnTo>
                    <a:pt x="4457700" y="6680200"/>
                  </a:lnTo>
                  <a:lnTo>
                    <a:pt x="4445000" y="6692900"/>
                  </a:lnTo>
                  <a:lnTo>
                    <a:pt x="4432300" y="6705600"/>
                  </a:lnTo>
                  <a:lnTo>
                    <a:pt x="4419600" y="6718300"/>
                  </a:lnTo>
                  <a:lnTo>
                    <a:pt x="4419600" y="6731000"/>
                  </a:lnTo>
                  <a:lnTo>
                    <a:pt x="4419600" y="6743700"/>
                  </a:lnTo>
                  <a:lnTo>
                    <a:pt x="4406900" y="6756400"/>
                  </a:lnTo>
                  <a:lnTo>
                    <a:pt x="4394200" y="6769100"/>
                  </a:lnTo>
                  <a:lnTo>
                    <a:pt x="4394200" y="6781800"/>
                  </a:lnTo>
                  <a:lnTo>
                    <a:pt x="4406900" y="6794500"/>
                  </a:lnTo>
                  <a:lnTo>
                    <a:pt x="4419600" y="6807200"/>
                  </a:lnTo>
                  <a:lnTo>
                    <a:pt x="4432300" y="6807200"/>
                  </a:lnTo>
                  <a:lnTo>
                    <a:pt x="4445000" y="6794500"/>
                  </a:lnTo>
                  <a:lnTo>
                    <a:pt x="4457700" y="6781800"/>
                  </a:lnTo>
                  <a:lnTo>
                    <a:pt x="4457700" y="6769100"/>
                  </a:lnTo>
                  <a:lnTo>
                    <a:pt x="4470400" y="6756400"/>
                  </a:lnTo>
                  <a:lnTo>
                    <a:pt x="4483100" y="6756400"/>
                  </a:lnTo>
                  <a:lnTo>
                    <a:pt x="4495800" y="6756400"/>
                  </a:lnTo>
                  <a:lnTo>
                    <a:pt x="4508500" y="6769100"/>
                  </a:lnTo>
                  <a:lnTo>
                    <a:pt x="4508500" y="6781800"/>
                  </a:lnTo>
                  <a:lnTo>
                    <a:pt x="4495800" y="6794500"/>
                  </a:lnTo>
                  <a:lnTo>
                    <a:pt x="4495800" y="6807200"/>
                  </a:lnTo>
                  <a:lnTo>
                    <a:pt x="4483100" y="6819900"/>
                  </a:lnTo>
                  <a:lnTo>
                    <a:pt x="4483100" y="6832600"/>
                  </a:lnTo>
                  <a:lnTo>
                    <a:pt x="4483100" y="6845300"/>
                  </a:lnTo>
                  <a:lnTo>
                    <a:pt x="4483100" y="6858000"/>
                  </a:lnTo>
                  <a:lnTo>
                    <a:pt x="4495800" y="6870700"/>
                  </a:lnTo>
                  <a:lnTo>
                    <a:pt x="4508500" y="6870700"/>
                  </a:lnTo>
                  <a:lnTo>
                    <a:pt x="4521200" y="6870700"/>
                  </a:lnTo>
                  <a:lnTo>
                    <a:pt x="4533900" y="6858000"/>
                  </a:lnTo>
                  <a:lnTo>
                    <a:pt x="4546600" y="6870700"/>
                  </a:lnTo>
                  <a:lnTo>
                    <a:pt x="4559300" y="6870700"/>
                  </a:lnTo>
                  <a:lnTo>
                    <a:pt x="4572000" y="6870700"/>
                  </a:lnTo>
                  <a:lnTo>
                    <a:pt x="4584700" y="6858000"/>
                  </a:lnTo>
                  <a:lnTo>
                    <a:pt x="4597400" y="6870700"/>
                  </a:lnTo>
                  <a:lnTo>
                    <a:pt x="4610100" y="6858000"/>
                  </a:lnTo>
                  <a:lnTo>
                    <a:pt x="4622800" y="6858000"/>
                  </a:lnTo>
                  <a:lnTo>
                    <a:pt x="4635500" y="6870700"/>
                  </a:lnTo>
                  <a:lnTo>
                    <a:pt x="4635500" y="6883400"/>
                  </a:lnTo>
                  <a:lnTo>
                    <a:pt x="4635500" y="6896100"/>
                  </a:lnTo>
                  <a:lnTo>
                    <a:pt x="4635500" y="6908800"/>
                  </a:lnTo>
                  <a:lnTo>
                    <a:pt x="4635500" y="6921500"/>
                  </a:lnTo>
                  <a:lnTo>
                    <a:pt x="4648200" y="6934200"/>
                  </a:lnTo>
                  <a:lnTo>
                    <a:pt x="4660900" y="6946900"/>
                  </a:lnTo>
                  <a:lnTo>
                    <a:pt x="4673600" y="6959600"/>
                  </a:lnTo>
                  <a:lnTo>
                    <a:pt x="4686300" y="6972300"/>
                  </a:lnTo>
                  <a:lnTo>
                    <a:pt x="4699000" y="6985000"/>
                  </a:lnTo>
                  <a:lnTo>
                    <a:pt x="4711700" y="6997700"/>
                  </a:lnTo>
                  <a:lnTo>
                    <a:pt x="4724400" y="7010400"/>
                  </a:lnTo>
                  <a:lnTo>
                    <a:pt x="4724400" y="7023100"/>
                  </a:lnTo>
                  <a:lnTo>
                    <a:pt x="4737100" y="7035800"/>
                  </a:lnTo>
                  <a:lnTo>
                    <a:pt x="4749800" y="7048500"/>
                  </a:lnTo>
                  <a:lnTo>
                    <a:pt x="4762500" y="7048500"/>
                  </a:lnTo>
                  <a:lnTo>
                    <a:pt x="4775200" y="7048500"/>
                  </a:lnTo>
                  <a:lnTo>
                    <a:pt x="4787900" y="7048500"/>
                  </a:lnTo>
                  <a:lnTo>
                    <a:pt x="4800600" y="7035800"/>
                  </a:lnTo>
                  <a:lnTo>
                    <a:pt x="4813300" y="7048500"/>
                  </a:lnTo>
                  <a:lnTo>
                    <a:pt x="4826000" y="7061200"/>
                  </a:lnTo>
                  <a:lnTo>
                    <a:pt x="4838700" y="7073900"/>
                  </a:lnTo>
                  <a:lnTo>
                    <a:pt x="4851400" y="7086600"/>
                  </a:lnTo>
                  <a:lnTo>
                    <a:pt x="4864100" y="7099300"/>
                  </a:lnTo>
                  <a:lnTo>
                    <a:pt x="4876800" y="7099300"/>
                  </a:lnTo>
                  <a:lnTo>
                    <a:pt x="4889500" y="7099300"/>
                  </a:lnTo>
                  <a:lnTo>
                    <a:pt x="4902200" y="7099300"/>
                  </a:lnTo>
                  <a:lnTo>
                    <a:pt x="4914900" y="7112000"/>
                  </a:lnTo>
                  <a:lnTo>
                    <a:pt x="4914900" y="7124700"/>
                  </a:lnTo>
                  <a:lnTo>
                    <a:pt x="4902200" y="7137400"/>
                  </a:lnTo>
                  <a:lnTo>
                    <a:pt x="4889500" y="7150100"/>
                  </a:lnTo>
                  <a:lnTo>
                    <a:pt x="4876800" y="7150100"/>
                  </a:lnTo>
                  <a:lnTo>
                    <a:pt x="4864100" y="7162800"/>
                  </a:lnTo>
                  <a:lnTo>
                    <a:pt x="4851400" y="7175500"/>
                  </a:lnTo>
                  <a:lnTo>
                    <a:pt x="4851400" y="7188200"/>
                  </a:lnTo>
                  <a:lnTo>
                    <a:pt x="4851400" y="7200900"/>
                  </a:lnTo>
                  <a:lnTo>
                    <a:pt x="4864100" y="7213600"/>
                  </a:lnTo>
                  <a:lnTo>
                    <a:pt x="4864100" y="7226300"/>
                  </a:lnTo>
                  <a:lnTo>
                    <a:pt x="4864100" y="7239000"/>
                  </a:lnTo>
                  <a:lnTo>
                    <a:pt x="4864100" y="7251700"/>
                  </a:lnTo>
                  <a:lnTo>
                    <a:pt x="4876800" y="7264400"/>
                  </a:lnTo>
                  <a:lnTo>
                    <a:pt x="4876800" y="7277100"/>
                  </a:lnTo>
                  <a:lnTo>
                    <a:pt x="4876800" y="7289800"/>
                  </a:lnTo>
                  <a:lnTo>
                    <a:pt x="4876800" y="7302500"/>
                  </a:lnTo>
                  <a:lnTo>
                    <a:pt x="4864100" y="7315200"/>
                  </a:lnTo>
                  <a:lnTo>
                    <a:pt x="4851400" y="7327900"/>
                  </a:lnTo>
                  <a:lnTo>
                    <a:pt x="4864100" y="7340600"/>
                  </a:lnTo>
                  <a:lnTo>
                    <a:pt x="4876800" y="7340600"/>
                  </a:lnTo>
                  <a:lnTo>
                    <a:pt x="4889500" y="7340600"/>
                  </a:lnTo>
                  <a:lnTo>
                    <a:pt x="4902200" y="7353300"/>
                  </a:lnTo>
                  <a:lnTo>
                    <a:pt x="4889500" y="7366000"/>
                  </a:lnTo>
                  <a:lnTo>
                    <a:pt x="4889500" y="7378700"/>
                  </a:lnTo>
                  <a:lnTo>
                    <a:pt x="4902200" y="7391400"/>
                  </a:lnTo>
                  <a:lnTo>
                    <a:pt x="4914900" y="7404100"/>
                  </a:lnTo>
                  <a:lnTo>
                    <a:pt x="4927600" y="7416800"/>
                  </a:lnTo>
                  <a:lnTo>
                    <a:pt x="4940300" y="7429500"/>
                  </a:lnTo>
                  <a:lnTo>
                    <a:pt x="4927600" y="7442200"/>
                  </a:lnTo>
                  <a:lnTo>
                    <a:pt x="4927600" y="7454900"/>
                  </a:lnTo>
                  <a:lnTo>
                    <a:pt x="4927600" y="7467600"/>
                  </a:lnTo>
                  <a:lnTo>
                    <a:pt x="4927600" y="7480300"/>
                  </a:lnTo>
                  <a:lnTo>
                    <a:pt x="4914900" y="7493000"/>
                  </a:lnTo>
                  <a:lnTo>
                    <a:pt x="4902200" y="7505700"/>
                  </a:lnTo>
                  <a:lnTo>
                    <a:pt x="4889500" y="7505700"/>
                  </a:lnTo>
                  <a:lnTo>
                    <a:pt x="4876800" y="7505700"/>
                  </a:lnTo>
                  <a:lnTo>
                    <a:pt x="4864100" y="7493000"/>
                  </a:lnTo>
                  <a:lnTo>
                    <a:pt x="4851400" y="7493000"/>
                  </a:lnTo>
                  <a:lnTo>
                    <a:pt x="4838700" y="7480300"/>
                  </a:lnTo>
                  <a:lnTo>
                    <a:pt x="4826000" y="7467600"/>
                  </a:lnTo>
                  <a:lnTo>
                    <a:pt x="4813300" y="7454900"/>
                  </a:lnTo>
                  <a:lnTo>
                    <a:pt x="4800600" y="7442200"/>
                  </a:lnTo>
                  <a:lnTo>
                    <a:pt x="4787900" y="7429500"/>
                  </a:lnTo>
                  <a:lnTo>
                    <a:pt x="4787900" y="7416800"/>
                  </a:lnTo>
                  <a:lnTo>
                    <a:pt x="4775200" y="7404100"/>
                  </a:lnTo>
                  <a:lnTo>
                    <a:pt x="4775200" y="7391400"/>
                  </a:lnTo>
                  <a:lnTo>
                    <a:pt x="4762500" y="7378700"/>
                  </a:lnTo>
                  <a:lnTo>
                    <a:pt x="4749800" y="7391400"/>
                  </a:lnTo>
                  <a:lnTo>
                    <a:pt x="4737100" y="7391400"/>
                  </a:lnTo>
                  <a:lnTo>
                    <a:pt x="4724400" y="7391400"/>
                  </a:lnTo>
                  <a:lnTo>
                    <a:pt x="4711700" y="7391400"/>
                  </a:lnTo>
                  <a:lnTo>
                    <a:pt x="4699000" y="7391400"/>
                  </a:lnTo>
                  <a:lnTo>
                    <a:pt x="4686300" y="7378700"/>
                  </a:lnTo>
                  <a:lnTo>
                    <a:pt x="4673600" y="7366000"/>
                  </a:lnTo>
                  <a:lnTo>
                    <a:pt x="4660900" y="7353300"/>
                  </a:lnTo>
                  <a:lnTo>
                    <a:pt x="4648200" y="7340600"/>
                  </a:lnTo>
                  <a:lnTo>
                    <a:pt x="4635500" y="7327900"/>
                  </a:lnTo>
                  <a:lnTo>
                    <a:pt x="4622800" y="7315200"/>
                  </a:lnTo>
                  <a:lnTo>
                    <a:pt x="4610100" y="7315200"/>
                  </a:lnTo>
                  <a:lnTo>
                    <a:pt x="4597400" y="7302500"/>
                  </a:lnTo>
                  <a:lnTo>
                    <a:pt x="4584700" y="7302500"/>
                  </a:lnTo>
                  <a:lnTo>
                    <a:pt x="4572000" y="7302500"/>
                  </a:lnTo>
                  <a:lnTo>
                    <a:pt x="4559300" y="7302500"/>
                  </a:lnTo>
                  <a:lnTo>
                    <a:pt x="4546600" y="7302500"/>
                  </a:lnTo>
                  <a:lnTo>
                    <a:pt x="4533900" y="7302500"/>
                  </a:lnTo>
                  <a:lnTo>
                    <a:pt x="4521200" y="7315200"/>
                  </a:lnTo>
                  <a:lnTo>
                    <a:pt x="4508500" y="7315200"/>
                  </a:lnTo>
                  <a:lnTo>
                    <a:pt x="4495800" y="7327900"/>
                  </a:lnTo>
                  <a:lnTo>
                    <a:pt x="4483100" y="7327900"/>
                  </a:lnTo>
                  <a:lnTo>
                    <a:pt x="4470400" y="7327900"/>
                  </a:lnTo>
                  <a:lnTo>
                    <a:pt x="4457700" y="7327900"/>
                  </a:lnTo>
                  <a:lnTo>
                    <a:pt x="4445000" y="7327900"/>
                  </a:lnTo>
                  <a:lnTo>
                    <a:pt x="4432300" y="7327900"/>
                  </a:lnTo>
                  <a:lnTo>
                    <a:pt x="4419600" y="7315200"/>
                  </a:lnTo>
                  <a:lnTo>
                    <a:pt x="4406900" y="7315200"/>
                  </a:lnTo>
                  <a:lnTo>
                    <a:pt x="4394200" y="7327900"/>
                  </a:lnTo>
                  <a:lnTo>
                    <a:pt x="4381500" y="7327900"/>
                  </a:lnTo>
                  <a:lnTo>
                    <a:pt x="4368800" y="7340600"/>
                  </a:lnTo>
                  <a:lnTo>
                    <a:pt x="4356100" y="7340600"/>
                  </a:lnTo>
                  <a:lnTo>
                    <a:pt x="4343400" y="7353300"/>
                  </a:lnTo>
                  <a:lnTo>
                    <a:pt x="4330700" y="7353300"/>
                  </a:lnTo>
                  <a:lnTo>
                    <a:pt x="4318000" y="7340600"/>
                  </a:lnTo>
                  <a:lnTo>
                    <a:pt x="4305300" y="7327900"/>
                  </a:lnTo>
                  <a:lnTo>
                    <a:pt x="4292600" y="7327900"/>
                  </a:lnTo>
                  <a:lnTo>
                    <a:pt x="4279900" y="7315200"/>
                  </a:lnTo>
                  <a:lnTo>
                    <a:pt x="4267200" y="7315200"/>
                  </a:lnTo>
                  <a:lnTo>
                    <a:pt x="4254500" y="7302500"/>
                  </a:lnTo>
                  <a:lnTo>
                    <a:pt x="4241800" y="7289800"/>
                  </a:lnTo>
                  <a:lnTo>
                    <a:pt x="4241800" y="7277100"/>
                  </a:lnTo>
                  <a:lnTo>
                    <a:pt x="4229100" y="7264400"/>
                  </a:lnTo>
                  <a:lnTo>
                    <a:pt x="4216400" y="7251700"/>
                  </a:lnTo>
                  <a:lnTo>
                    <a:pt x="4216400" y="7239000"/>
                  </a:lnTo>
                  <a:lnTo>
                    <a:pt x="4203700" y="7226300"/>
                  </a:lnTo>
                  <a:lnTo>
                    <a:pt x="4203700" y="7213600"/>
                  </a:lnTo>
                  <a:lnTo>
                    <a:pt x="4191000" y="7200900"/>
                  </a:lnTo>
                  <a:lnTo>
                    <a:pt x="4191000" y="7188200"/>
                  </a:lnTo>
                  <a:lnTo>
                    <a:pt x="4191000" y="7175500"/>
                  </a:lnTo>
                  <a:lnTo>
                    <a:pt x="4178300" y="7162800"/>
                  </a:lnTo>
                  <a:lnTo>
                    <a:pt x="4178300" y="7150100"/>
                  </a:lnTo>
                  <a:lnTo>
                    <a:pt x="4165600" y="7137400"/>
                  </a:lnTo>
                  <a:lnTo>
                    <a:pt x="4165600" y="7124700"/>
                  </a:lnTo>
                  <a:lnTo>
                    <a:pt x="4152900" y="7112000"/>
                  </a:lnTo>
                  <a:lnTo>
                    <a:pt x="4140200" y="7099300"/>
                  </a:lnTo>
                  <a:lnTo>
                    <a:pt x="4127500" y="7086600"/>
                  </a:lnTo>
                  <a:lnTo>
                    <a:pt x="4114800" y="7073900"/>
                  </a:lnTo>
                  <a:lnTo>
                    <a:pt x="4102100" y="7061200"/>
                  </a:lnTo>
                  <a:lnTo>
                    <a:pt x="4089400" y="7048500"/>
                  </a:lnTo>
                  <a:lnTo>
                    <a:pt x="4076700" y="7048500"/>
                  </a:lnTo>
                  <a:lnTo>
                    <a:pt x="4064000" y="7048500"/>
                  </a:lnTo>
                  <a:lnTo>
                    <a:pt x="4051300" y="7061200"/>
                  </a:lnTo>
                  <a:lnTo>
                    <a:pt x="4038600" y="7061200"/>
                  </a:lnTo>
                  <a:lnTo>
                    <a:pt x="4025900" y="7073900"/>
                  </a:lnTo>
                  <a:lnTo>
                    <a:pt x="4013200" y="7073900"/>
                  </a:lnTo>
                  <a:lnTo>
                    <a:pt x="4000500" y="7086600"/>
                  </a:lnTo>
                  <a:lnTo>
                    <a:pt x="3987800" y="7086600"/>
                  </a:lnTo>
                  <a:lnTo>
                    <a:pt x="3975100" y="7086600"/>
                  </a:lnTo>
                  <a:lnTo>
                    <a:pt x="3962400" y="7073900"/>
                  </a:lnTo>
                  <a:lnTo>
                    <a:pt x="3949700" y="7073900"/>
                  </a:lnTo>
                  <a:lnTo>
                    <a:pt x="3937000" y="7061200"/>
                  </a:lnTo>
                  <a:lnTo>
                    <a:pt x="3924300" y="7048500"/>
                  </a:lnTo>
                  <a:lnTo>
                    <a:pt x="3911600" y="7048500"/>
                  </a:lnTo>
                  <a:lnTo>
                    <a:pt x="3898900" y="7061200"/>
                  </a:lnTo>
                  <a:lnTo>
                    <a:pt x="3886200" y="7061200"/>
                  </a:lnTo>
                  <a:lnTo>
                    <a:pt x="3873500" y="7073900"/>
                  </a:lnTo>
                  <a:lnTo>
                    <a:pt x="3860800" y="7073900"/>
                  </a:lnTo>
                  <a:lnTo>
                    <a:pt x="3848100" y="7073900"/>
                  </a:lnTo>
                  <a:lnTo>
                    <a:pt x="3835400" y="7073900"/>
                  </a:lnTo>
                  <a:lnTo>
                    <a:pt x="3822700" y="7073900"/>
                  </a:lnTo>
                  <a:lnTo>
                    <a:pt x="3810000" y="7061200"/>
                  </a:lnTo>
                  <a:lnTo>
                    <a:pt x="3797300" y="7061200"/>
                  </a:lnTo>
                  <a:lnTo>
                    <a:pt x="3784600" y="7048500"/>
                  </a:lnTo>
                  <a:lnTo>
                    <a:pt x="3771900" y="7048500"/>
                  </a:lnTo>
                  <a:lnTo>
                    <a:pt x="3759200" y="7035800"/>
                  </a:lnTo>
                  <a:lnTo>
                    <a:pt x="3746500" y="7035800"/>
                  </a:lnTo>
                  <a:lnTo>
                    <a:pt x="3733800" y="7023100"/>
                  </a:lnTo>
                  <a:lnTo>
                    <a:pt x="3721100" y="7023100"/>
                  </a:lnTo>
                  <a:lnTo>
                    <a:pt x="3708400" y="7035800"/>
                  </a:lnTo>
                  <a:lnTo>
                    <a:pt x="3695700" y="7035800"/>
                  </a:lnTo>
                  <a:lnTo>
                    <a:pt x="3683000" y="7048500"/>
                  </a:lnTo>
                  <a:lnTo>
                    <a:pt x="3670300" y="7048500"/>
                  </a:lnTo>
                  <a:lnTo>
                    <a:pt x="3657600" y="7048500"/>
                  </a:lnTo>
                  <a:lnTo>
                    <a:pt x="3644900" y="7048500"/>
                  </a:lnTo>
                  <a:lnTo>
                    <a:pt x="3632200" y="7048500"/>
                  </a:lnTo>
                  <a:lnTo>
                    <a:pt x="3619500" y="7035800"/>
                  </a:lnTo>
                  <a:lnTo>
                    <a:pt x="3606800" y="7023100"/>
                  </a:lnTo>
                  <a:lnTo>
                    <a:pt x="3594100" y="7010400"/>
                  </a:lnTo>
                  <a:lnTo>
                    <a:pt x="3581400" y="6997700"/>
                  </a:lnTo>
                  <a:lnTo>
                    <a:pt x="3568700" y="6985000"/>
                  </a:lnTo>
                  <a:lnTo>
                    <a:pt x="3568700" y="6972300"/>
                  </a:lnTo>
                  <a:lnTo>
                    <a:pt x="3556000" y="6959600"/>
                  </a:lnTo>
                  <a:lnTo>
                    <a:pt x="3556000" y="6946900"/>
                  </a:lnTo>
                  <a:lnTo>
                    <a:pt x="3543300" y="6934200"/>
                  </a:lnTo>
                  <a:lnTo>
                    <a:pt x="3530600" y="6921500"/>
                  </a:lnTo>
                  <a:lnTo>
                    <a:pt x="3517900" y="6908800"/>
                  </a:lnTo>
                  <a:lnTo>
                    <a:pt x="3505200" y="6896100"/>
                  </a:lnTo>
                  <a:lnTo>
                    <a:pt x="3492500" y="6896100"/>
                  </a:lnTo>
                  <a:lnTo>
                    <a:pt x="3479800" y="6883400"/>
                  </a:lnTo>
                  <a:lnTo>
                    <a:pt x="3467100" y="6883400"/>
                  </a:lnTo>
                  <a:lnTo>
                    <a:pt x="3454400" y="6883400"/>
                  </a:lnTo>
                  <a:lnTo>
                    <a:pt x="3441700" y="6883400"/>
                  </a:lnTo>
                  <a:lnTo>
                    <a:pt x="3429000" y="6883400"/>
                  </a:lnTo>
                  <a:lnTo>
                    <a:pt x="3416300" y="6883400"/>
                  </a:lnTo>
                  <a:lnTo>
                    <a:pt x="3403600" y="6896100"/>
                  </a:lnTo>
                  <a:lnTo>
                    <a:pt x="3390900" y="6896100"/>
                  </a:lnTo>
                  <a:lnTo>
                    <a:pt x="3378200" y="6908800"/>
                  </a:lnTo>
                  <a:lnTo>
                    <a:pt x="3365500" y="6908800"/>
                  </a:lnTo>
                  <a:lnTo>
                    <a:pt x="3352800" y="6908800"/>
                  </a:lnTo>
                  <a:lnTo>
                    <a:pt x="3340100" y="6908800"/>
                  </a:lnTo>
                  <a:lnTo>
                    <a:pt x="3327400" y="6896100"/>
                  </a:lnTo>
                  <a:lnTo>
                    <a:pt x="3314700" y="6896100"/>
                  </a:lnTo>
                  <a:lnTo>
                    <a:pt x="3302000" y="6896100"/>
                  </a:lnTo>
                  <a:lnTo>
                    <a:pt x="3289300" y="6896100"/>
                  </a:lnTo>
                  <a:lnTo>
                    <a:pt x="3276600" y="6883400"/>
                  </a:lnTo>
                  <a:lnTo>
                    <a:pt x="3263900" y="6883400"/>
                  </a:lnTo>
                  <a:lnTo>
                    <a:pt x="3251200" y="6883400"/>
                  </a:lnTo>
                  <a:lnTo>
                    <a:pt x="3238500" y="6883400"/>
                  </a:lnTo>
                  <a:lnTo>
                    <a:pt x="3225800" y="6870700"/>
                  </a:lnTo>
                  <a:lnTo>
                    <a:pt x="3213100" y="6870700"/>
                  </a:lnTo>
                  <a:lnTo>
                    <a:pt x="3200400" y="6870700"/>
                  </a:lnTo>
                  <a:lnTo>
                    <a:pt x="3187700" y="6870700"/>
                  </a:lnTo>
                  <a:lnTo>
                    <a:pt x="3175000" y="6858000"/>
                  </a:lnTo>
                  <a:lnTo>
                    <a:pt x="3162300" y="6870700"/>
                  </a:lnTo>
                  <a:lnTo>
                    <a:pt x="3149600" y="6870700"/>
                  </a:lnTo>
                  <a:lnTo>
                    <a:pt x="3136900" y="6870700"/>
                  </a:lnTo>
                  <a:lnTo>
                    <a:pt x="3124200" y="6883400"/>
                  </a:lnTo>
                  <a:lnTo>
                    <a:pt x="3111500" y="6870700"/>
                  </a:lnTo>
                  <a:lnTo>
                    <a:pt x="3111500" y="6858000"/>
                  </a:lnTo>
                  <a:lnTo>
                    <a:pt x="3111500" y="6845300"/>
                  </a:lnTo>
                  <a:lnTo>
                    <a:pt x="3111500" y="6832600"/>
                  </a:lnTo>
                  <a:lnTo>
                    <a:pt x="3111500" y="6819900"/>
                  </a:lnTo>
                  <a:lnTo>
                    <a:pt x="3111500" y="6807200"/>
                  </a:lnTo>
                  <a:lnTo>
                    <a:pt x="3111500" y="6794500"/>
                  </a:lnTo>
                  <a:lnTo>
                    <a:pt x="3098800" y="6781800"/>
                  </a:lnTo>
                  <a:lnTo>
                    <a:pt x="3086100" y="6769100"/>
                  </a:lnTo>
                  <a:lnTo>
                    <a:pt x="3073400" y="6756400"/>
                  </a:lnTo>
                  <a:lnTo>
                    <a:pt x="3060700" y="6743700"/>
                  </a:lnTo>
                  <a:lnTo>
                    <a:pt x="3048000" y="6743700"/>
                  </a:lnTo>
                  <a:lnTo>
                    <a:pt x="3035300" y="6743700"/>
                  </a:lnTo>
                  <a:lnTo>
                    <a:pt x="3022600" y="6756400"/>
                  </a:lnTo>
                  <a:lnTo>
                    <a:pt x="3009900" y="6756400"/>
                  </a:lnTo>
                  <a:lnTo>
                    <a:pt x="2997200" y="6756400"/>
                  </a:lnTo>
                  <a:lnTo>
                    <a:pt x="2984500" y="6756400"/>
                  </a:lnTo>
                  <a:lnTo>
                    <a:pt x="2971800" y="6743700"/>
                  </a:lnTo>
                  <a:lnTo>
                    <a:pt x="2959100" y="6743700"/>
                  </a:lnTo>
                  <a:lnTo>
                    <a:pt x="2946400" y="6743700"/>
                  </a:lnTo>
                  <a:lnTo>
                    <a:pt x="2933700" y="6731000"/>
                  </a:lnTo>
                  <a:lnTo>
                    <a:pt x="2921000" y="6731000"/>
                  </a:lnTo>
                  <a:lnTo>
                    <a:pt x="2908300" y="6718300"/>
                  </a:lnTo>
                  <a:lnTo>
                    <a:pt x="2895600" y="6718300"/>
                  </a:lnTo>
                  <a:lnTo>
                    <a:pt x="2882900" y="6705600"/>
                  </a:lnTo>
                  <a:lnTo>
                    <a:pt x="2870200" y="6705600"/>
                  </a:lnTo>
                  <a:lnTo>
                    <a:pt x="2857500" y="6692900"/>
                  </a:lnTo>
                  <a:lnTo>
                    <a:pt x="2844800" y="6680200"/>
                  </a:lnTo>
                  <a:lnTo>
                    <a:pt x="2832100" y="6667500"/>
                  </a:lnTo>
                  <a:lnTo>
                    <a:pt x="2819400" y="6667500"/>
                  </a:lnTo>
                  <a:lnTo>
                    <a:pt x="2806700" y="6654800"/>
                  </a:lnTo>
                  <a:lnTo>
                    <a:pt x="2794000" y="6654800"/>
                  </a:lnTo>
                  <a:lnTo>
                    <a:pt x="2781300" y="6654800"/>
                  </a:lnTo>
                  <a:lnTo>
                    <a:pt x="2768600" y="6654800"/>
                  </a:lnTo>
                  <a:lnTo>
                    <a:pt x="2755900" y="6654800"/>
                  </a:lnTo>
                  <a:lnTo>
                    <a:pt x="2743200" y="6654800"/>
                  </a:lnTo>
                  <a:lnTo>
                    <a:pt x="2730500" y="6654800"/>
                  </a:lnTo>
                  <a:lnTo>
                    <a:pt x="2717800" y="6654800"/>
                  </a:lnTo>
                  <a:lnTo>
                    <a:pt x="2705100" y="6642100"/>
                  </a:lnTo>
                  <a:lnTo>
                    <a:pt x="2692400" y="6642100"/>
                  </a:lnTo>
                  <a:lnTo>
                    <a:pt x="2679700" y="6642100"/>
                  </a:lnTo>
                  <a:lnTo>
                    <a:pt x="2667000" y="6629400"/>
                  </a:lnTo>
                  <a:lnTo>
                    <a:pt x="2654300" y="6629400"/>
                  </a:lnTo>
                  <a:lnTo>
                    <a:pt x="2641600" y="6629400"/>
                  </a:lnTo>
                  <a:lnTo>
                    <a:pt x="2628900" y="6616700"/>
                  </a:lnTo>
                  <a:lnTo>
                    <a:pt x="2616200" y="6616700"/>
                  </a:lnTo>
                  <a:lnTo>
                    <a:pt x="2603500" y="6604000"/>
                  </a:lnTo>
                  <a:lnTo>
                    <a:pt x="2590800" y="6604000"/>
                  </a:lnTo>
                  <a:lnTo>
                    <a:pt x="2578100" y="6604000"/>
                  </a:lnTo>
                  <a:lnTo>
                    <a:pt x="2565400" y="6591300"/>
                  </a:lnTo>
                  <a:lnTo>
                    <a:pt x="2552700" y="6578600"/>
                  </a:lnTo>
                  <a:lnTo>
                    <a:pt x="2552700" y="6565900"/>
                  </a:lnTo>
                  <a:lnTo>
                    <a:pt x="2552700" y="6553200"/>
                  </a:lnTo>
                  <a:lnTo>
                    <a:pt x="2552700" y="6540500"/>
                  </a:lnTo>
                  <a:lnTo>
                    <a:pt x="2552700" y="6527800"/>
                  </a:lnTo>
                  <a:lnTo>
                    <a:pt x="2552700" y="6515100"/>
                  </a:lnTo>
                  <a:lnTo>
                    <a:pt x="2552700" y="6502400"/>
                  </a:lnTo>
                  <a:lnTo>
                    <a:pt x="2552700" y="6489700"/>
                  </a:lnTo>
                  <a:lnTo>
                    <a:pt x="2552700" y="6477000"/>
                  </a:lnTo>
                  <a:lnTo>
                    <a:pt x="2552700" y="6464300"/>
                  </a:lnTo>
                  <a:lnTo>
                    <a:pt x="2552700" y="6451600"/>
                  </a:lnTo>
                  <a:lnTo>
                    <a:pt x="2552700" y="6438900"/>
                  </a:lnTo>
                  <a:lnTo>
                    <a:pt x="2552700" y="6426200"/>
                  </a:lnTo>
                  <a:lnTo>
                    <a:pt x="2565400" y="6413500"/>
                  </a:lnTo>
                  <a:lnTo>
                    <a:pt x="2565400" y="6400800"/>
                  </a:lnTo>
                  <a:lnTo>
                    <a:pt x="2552700" y="6388100"/>
                  </a:lnTo>
                  <a:lnTo>
                    <a:pt x="2552700" y="6375400"/>
                  </a:lnTo>
                  <a:lnTo>
                    <a:pt x="2552700" y="6362700"/>
                  </a:lnTo>
                  <a:lnTo>
                    <a:pt x="2540000" y="6350000"/>
                  </a:lnTo>
                  <a:lnTo>
                    <a:pt x="2527300" y="6337300"/>
                  </a:lnTo>
                  <a:lnTo>
                    <a:pt x="2514600" y="6337300"/>
                  </a:lnTo>
                  <a:lnTo>
                    <a:pt x="2501900" y="6324600"/>
                  </a:lnTo>
                  <a:lnTo>
                    <a:pt x="2489200" y="6311900"/>
                  </a:lnTo>
                  <a:lnTo>
                    <a:pt x="2476500" y="6311900"/>
                  </a:lnTo>
                  <a:lnTo>
                    <a:pt x="2463800" y="6299200"/>
                  </a:lnTo>
                  <a:lnTo>
                    <a:pt x="2451100" y="6286500"/>
                  </a:lnTo>
                  <a:lnTo>
                    <a:pt x="2438400" y="6273800"/>
                  </a:lnTo>
                  <a:lnTo>
                    <a:pt x="2425700" y="6261100"/>
                  </a:lnTo>
                  <a:lnTo>
                    <a:pt x="2413000" y="6248400"/>
                  </a:lnTo>
                  <a:lnTo>
                    <a:pt x="2413000" y="6235700"/>
                  </a:lnTo>
                  <a:lnTo>
                    <a:pt x="2413000" y="6223000"/>
                  </a:lnTo>
                  <a:lnTo>
                    <a:pt x="2413000" y="6210300"/>
                  </a:lnTo>
                  <a:lnTo>
                    <a:pt x="2413000" y="6197600"/>
                  </a:lnTo>
                  <a:lnTo>
                    <a:pt x="2400300" y="6184900"/>
                  </a:lnTo>
                  <a:lnTo>
                    <a:pt x="2400300" y="6172200"/>
                  </a:lnTo>
                  <a:lnTo>
                    <a:pt x="2400300" y="6159500"/>
                  </a:lnTo>
                  <a:lnTo>
                    <a:pt x="2387600" y="6146800"/>
                  </a:lnTo>
                  <a:lnTo>
                    <a:pt x="2374900" y="6134100"/>
                  </a:lnTo>
                  <a:lnTo>
                    <a:pt x="2362200" y="6121400"/>
                  </a:lnTo>
                  <a:lnTo>
                    <a:pt x="2349500" y="6108700"/>
                  </a:lnTo>
                  <a:lnTo>
                    <a:pt x="2336800" y="6108700"/>
                  </a:lnTo>
                  <a:lnTo>
                    <a:pt x="2324100" y="6108700"/>
                  </a:lnTo>
                  <a:lnTo>
                    <a:pt x="2311400" y="6108700"/>
                  </a:lnTo>
                  <a:lnTo>
                    <a:pt x="2298700" y="6108700"/>
                  </a:lnTo>
                  <a:lnTo>
                    <a:pt x="2286000" y="6121400"/>
                  </a:lnTo>
                  <a:lnTo>
                    <a:pt x="2273300" y="6121400"/>
                  </a:lnTo>
                  <a:lnTo>
                    <a:pt x="2260600" y="6108700"/>
                  </a:lnTo>
                  <a:lnTo>
                    <a:pt x="2247900" y="6108700"/>
                  </a:lnTo>
                  <a:lnTo>
                    <a:pt x="2235200" y="6096000"/>
                  </a:lnTo>
                  <a:lnTo>
                    <a:pt x="2222500" y="6096000"/>
                  </a:lnTo>
                  <a:lnTo>
                    <a:pt x="2209800" y="6096000"/>
                  </a:lnTo>
                  <a:lnTo>
                    <a:pt x="2197100" y="6096000"/>
                  </a:lnTo>
                  <a:lnTo>
                    <a:pt x="2184400" y="6096000"/>
                  </a:lnTo>
                  <a:lnTo>
                    <a:pt x="2171700" y="6083300"/>
                  </a:lnTo>
                  <a:lnTo>
                    <a:pt x="2159000" y="6070600"/>
                  </a:lnTo>
                  <a:lnTo>
                    <a:pt x="2146300" y="6057900"/>
                  </a:lnTo>
                  <a:lnTo>
                    <a:pt x="2133600" y="6045200"/>
                  </a:lnTo>
                  <a:lnTo>
                    <a:pt x="2120900" y="6032500"/>
                  </a:lnTo>
                  <a:lnTo>
                    <a:pt x="2108200" y="6019800"/>
                  </a:lnTo>
                  <a:lnTo>
                    <a:pt x="2095500" y="6007100"/>
                  </a:lnTo>
                  <a:lnTo>
                    <a:pt x="2082800" y="6019800"/>
                  </a:lnTo>
                  <a:lnTo>
                    <a:pt x="2070100" y="6032500"/>
                  </a:lnTo>
                  <a:lnTo>
                    <a:pt x="2057400" y="6032500"/>
                  </a:lnTo>
                  <a:lnTo>
                    <a:pt x="2044700" y="6032500"/>
                  </a:lnTo>
                  <a:lnTo>
                    <a:pt x="2032000" y="6019800"/>
                  </a:lnTo>
                  <a:lnTo>
                    <a:pt x="2019300" y="6007100"/>
                  </a:lnTo>
                  <a:lnTo>
                    <a:pt x="2019300" y="5994400"/>
                  </a:lnTo>
                  <a:lnTo>
                    <a:pt x="2006600" y="5981700"/>
                  </a:lnTo>
                  <a:lnTo>
                    <a:pt x="1993900" y="5969000"/>
                  </a:lnTo>
                  <a:lnTo>
                    <a:pt x="1981200" y="5969000"/>
                  </a:lnTo>
                  <a:lnTo>
                    <a:pt x="1968500" y="5969000"/>
                  </a:lnTo>
                  <a:lnTo>
                    <a:pt x="1955800" y="5969000"/>
                  </a:lnTo>
                  <a:lnTo>
                    <a:pt x="1943100" y="5969000"/>
                  </a:lnTo>
                  <a:lnTo>
                    <a:pt x="1930400" y="5981700"/>
                  </a:lnTo>
                  <a:lnTo>
                    <a:pt x="1917700" y="5981700"/>
                  </a:lnTo>
                  <a:lnTo>
                    <a:pt x="1905000" y="5994400"/>
                  </a:lnTo>
                  <a:lnTo>
                    <a:pt x="1892300" y="6007100"/>
                  </a:lnTo>
                  <a:lnTo>
                    <a:pt x="1879600" y="6019800"/>
                  </a:lnTo>
                  <a:lnTo>
                    <a:pt x="1866900" y="6032500"/>
                  </a:lnTo>
                  <a:lnTo>
                    <a:pt x="1866900" y="6045200"/>
                  </a:lnTo>
                  <a:lnTo>
                    <a:pt x="1854200" y="6057900"/>
                  </a:lnTo>
                  <a:lnTo>
                    <a:pt x="1841500" y="6070600"/>
                  </a:lnTo>
                  <a:lnTo>
                    <a:pt x="1828800" y="6083300"/>
                  </a:lnTo>
                  <a:lnTo>
                    <a:pt x="1816100" y="6096000"/>
                  </a:lnTo>
                  <a:lnTo>
                    <a:pt x="1803400" y="6083300"/>
                  </a:lnTo>
                  <a:lnTo>
                    <a:pt x="1790700" y="6070600"/>
                  </a:lnTo>
                  <a:lnTo>
                    <a:pt x="1790700" y="6057900"/>
                  </a:lnTo>
                  <a:lnTo>
                    <a:pt x="1803400" y="6045200"/>
                  </a:lnTo>
                  <a:lnTo>
                    <a:pt x="1803400" y="6032500"/>
                  </a:lnTo>
                  <a:lnTo>
                    <a:pt x="1803400" y="6019800"/>
                  </a:lnTo>
                  <a:lnTo>
                    <a:pt x="1790700" y="6007100"/>
                  </a:lnTo>
                  <a:lnTo>
                    <a:pt x="1778000" y="5994400"/>
                  </a:lnTo>
                  <a:lnTo>
                    <a:pt x="1765300" y="5981700"/>
                  </a:lnTo>
                  <a:lnTo>
                    <a:pt x="1752600" y="5981700"/>
                  </a:lnTo>
                  <a:lnTo>
                    <a:pt x="1739900" y="5969000"/>
                  </a:lnTo>
                  <a:lnTo>
                    <a:pt x="1727200" y="5956300"/>
                  </a:lnTo>
                  <a:lnTo>
                    <a:pt x="1714500" y="5943600"/>
                  </a:lnTo>
                  <a:lnTo>
                    <a:pt x="1701800" y="5930900"/>
                  </a:lnTo>
                  <a:lnTo>
                    <a:pt x="1689100" y="5930900"/>
                  </a:lnTo>
                  <a:lnTo>
                    <a:pt x="1676400" y="5918200"/>
                  </a:lnTo>
                  <a:lnTo>
                    <a:pt x="1663700" y="5905500"/>
                  </a:lnTo>
                  <a:lnTo>
                    <a:pt x="1651000" y="5905500"/>
                  </a:lnTo>
                  <a:lnTo>
                    <a:pt x="1638300" y="5892800"/>
                  </a:lnTo>
                  <a:lnTo>
                    <a:pt x="1625600" y="5892800"/>
                  </a:lnTo>
                  <a:lnTo>
                    <a:pt x="1612900" y="5892800"/>
                  </a:lnTo>
                  <a:lnTo>
                    <a:pt x="1600200" y="5892800"/>
                  </a:lnTo>
                  <a:lnTo>
                    <a:pt x="1587500" y="5892800"/>
                  </a:lnTo>
                  <a:lnTo>
                    <a:pt x="1574800" y="5892800"/>
                  </a:lnTo>
                  <a:lnTo>
                    <a:pt x="1562100" y="5892800"/>
                  </a:lnTo>
                  <a:lnTo>
                    <a:pt x="1549400" y="5892800"/>
                  </a:lnTo>
                  <a:lnTo>
                    <a:pt x="1536700" y="5892800"/>
                  </a:lnTo>
                  <a:lnTo>
                    <a:pt x="1524000" y="5880100"/>
                  </a:lnTo>
                  <a:lnTo>
                    <a:pt x="1511300" y="5867400"/>
                  </a:lnTo>
                  <a:lnTo>
                    <a:pt x="1498600" y="5854700"/>
                  </a:lnTo>
                  <a:lnTo>
                    <a:pt x="1485900" y="5842000"/>
                  </a:lnTo>
                  <a:lnTo>
                    <a:pt x="1473200" y="5829300"/>
                  </a:lnTo>
                  <a:lnTo>
                    <a:pt x="1460500" y="5816600"/>
                  </a:lnTo>
                  <a:lnTo>
                    <a:pt x="1447800" y="5803900"/>
                  </a:lnTo>
                  <a:lnTo>
                    <a:pt x="1435100" y="5791200"/>
                  </a:lnTo>
                  <a:lnTo>
                    <a:pt x="1422400" y="5778500"/>
                  </a:lnTo>
                  <a:lnTo>
                    <a:pt x="1409700" y="5765800"/>
                  </a:lnTo>
                  <a:lnTo>
                    <a:pt x="1397000" y="5778500"/>
                  </a:lnTo>
                  <a:lnTo>
                    <a:pt x="1384300" y="5791200"/>
                  </a:lnTo>
                  <a:lnTo>
                    <a:pt x="1371600" y="5803900"/>
                  </a:lnTo>
                  <a:lnTo>
                    <a:pt x="1358900" y="5816600"/>
                  </a:lnTo>
                  <a:lnTo>
                    <a:pt x="1346200" y="5816600"/>
                  </a:lnTo>
                  <a:lnTo>
                    <a:pt x="1333500" y="5816600"/>
                  </a:lnTo>
                  <a:lnTo>
                    <a:pt x="1320800" y="5816600"/>
                  </a:lnTo>
                  <a:lnTo>
                    <a:pt x="1308100" y="5816600"/>
                  </a:lnTo>
                  <a:lnTo>
                    <a:pt x="1295400" y="5803900"/>
                  </a:lnTo>
                  <a:lnTo>
                    <a:pt x="1282700" y="5816600"/>
                  </a:lnTo>
                  <a:lnTo>
                    <a:pt x="1270000" y="5816600"/>
                  </a:lnTo>
                  <a:lnTo>
                    <a:pt x="1257300" y="5816600"/>
                  </a:lnTo>
                  <a:lnTo>
                    <a:pt x="1244600" y="5803900"/>
                  </a:lnTo>
                  <a:lnTo>
                    <a:pt x="1231900" y="5803900"/>
                  </a:lnTo>
                  <a:lnTo>
                    <a:pt x="1219200" y="5816600"/>
                  </a:lnTo>
                  <a:lnTo>
                    <a:pt x="1206500" y="5816600"/>
                  </a:lnTo>
                  <a:lnTo>
                    <a:pt x="1193800" y="5816600"/>
                  </a:lnTo>
                  <a:lnTo>
                    <a:pt x="1181100" y="5829300"/>
                  </a:lnTo>
                  <a:lnTo>
                    <a:pt x="1168400" y="5829300"/>
                  </a:lnTo>
                  <a:lnTo>
                    <a:pt x="1155700" y="5842000"/>
                  </a:lnTo>
                  <a:lnTo>
                    <a:pt x="1143000" y="5842000"/>
                  </a:lnTo>
                  <a:lnTo>
                    <a:pt x="1130300" y="5854700"/>
                  </a:lnTo>
                  <a:lnTo>
                    <a:pt x="1117600" y="5854700"/>
                  </a:lnTo>
                  <a:lnTo>
                    <a:pt x="1104900" y="5867400"/>
                  </a:lnTo>
                  <a:lnTo>
                    <a:pt x="1092200" y="5867400"/>
                  </a:lnTo>
                  <a:lnTo>
                    <a:pt x="1079500" y="5867400"/>
                  </a:lnTo>
                  <a:lnTo>
                    <a:pt x="1066800" y="5867400"/>
                  </a:lnTo>
                  <a:lnTo>
                    <a:pt x="1054100" y="5867400"/>
                  </a:lnTo>
                  <a:lnTo>
                    <a:pt x="1041400" y="5854700"/>
                  </a:lnTo>
                  <a:lnTo>
                    <a:pt x="1028700" y="5867400"/>
                  </a:lnTo>
                  <a:lnTo>
                    <a:pt x="1016000" y="5867400"/>
                  </a:lnTo>
                  <a:lnTo>
                    <a:pt x="1003300" y="5880100"/>
                  </a:lnTo>
                  <a:lnTo>
                    <a:pt x="1003300" y="5892800"/>
                  </a:lnTo>
                  <a:lnTo>
                    <a:pt x="990600" y="5905500"/>
                  </a:lnTo>
                  <a:lnTo>
                    <a:pt x="977900" y="5918200"/>
                  </a:lnTo>
                  <a:lnTo>
                    <a:pt x="965200" y="5918200"/>
                  </a:lnTo>
                  <a:lnTo>
                    <a:pt x="952500" y="5918200"/>
                  </a:lnTo>
                  <a:lnTo>
                    <a:pt x="939800" y="5918200"/>
                  </a:lnTo>
                  <a:lnTo>
                    <a:pt x="927100" y="5918200"/>
                  </a:lnTo>
                  <a:lnTo>
                    <a:pt x="914400" y="5918200"/>
                  </a:lnTo>
                  <a:lnTo>
                    <a:pt x="901700" y="5918200"/>
                  </a:lnTo>
                  <a:lnTo>
                    <a:pt x="889000" y="5918200"/>
                  </a:lnTo>
                  <a:lnTo>
                    <a:pt x="876300" y="5918200"/>
                  </a:lnTo>
                  <a:lnTo>
                    <a:pt x="863600" y="5918200"/>
                  </a:lnTo>
                  <a:lnTo>
                    <a:pt x="850900" y="5905500"/>
                  </a:lnTo>
                  <a:lnTo>
                    <a:pt x="838200" y="5892800"/>
                  </a:lnTo>
                  <a:lnTo>
                    <a:pt x="825500" y="5880100"/>
                  </a:lnTo>
                  <a:lnTo>
                    <a:pt x="812800" y="5880100"/>
                  </a:lnTo>
                  <a:lnTo>
                    <a:pt x="800100" y="5867400"/>
                  </a:lnTo>
                  <a:lnTo>
                    <a:pt x="787400" y="5854700"/>
                  </a:lnTo>
                  <a:lnTo>
                    <a:pt x="774700" y="5842000"/>
                  </a:lnTo>
                  <a:lnTo>
                    <a:pt x="787400" y="5829300"/>
                  </a:lnTo>
                  <a:lnTo>
                    <a:pt x="787400" y="5816600"/>
                  </a:lnTo>
                  <a:lnTo>
                    <a:pt x="787400" y="5803900"/>
                  </a:lnTo>
                  <a:lnTo>
                    <a:pt x="787400" y="5791200"/>
                  </a:lnTo>
                  <a:lnTo>
                    <a:pt x="787400" y="5778500"/>
                  </a:lnTo>
                  <a:lnTo>
                    <a:pt x="787400" y="5765800"/>
                  </a:lnTo>
                  <a:lnTo>
                    <a:pt x="787400" y="5753100"/>
                  </a:lnTo>
                  <a:lnTo>
                    <a:pt x="800100" y="5740400"/>
                  </a:lnTo>
                  <a:lnTo>
                    <a:pt x="800100" y="5727700"/>
                  </a:lnTo>
                  <a:lnTo>
                    <a:pt x="812800" y="5715000"/>
                  </a:lnTo>
                  <a:lnTo>
                    <a:pt x="812800" y="5702300"/>
                  </a:lnTo>
                  <a:lnTo>
                    <a:pt x="825500" y="5689600"/>
                  </a:lnTo>
                  <a:lnTo>
                    <a:pt x="812800" y="5676900"/>
                  </a:lnTo>
                  <a:lnTo>
                    <a:pt x="800100" y="5676900"/>
                  </a:lnTo>
                  <a:lnTo>
                    <a:pt x="787400" y="5664200"/>
                  </a:lnTo>
                  <a:lnTo>
                    <a:pt x="787400" y="5651500"/>
                  </a:lnTo>
                  <a:lnTo>
                    <a:pt x="774700" y="5638800"/>
                  </a:lnTo>
                  <a:lnTo>
                    <a:pt x="787400" y="5626100"/>
                  </a:lnTo>
                  <a:lnTo>
                    <a:pt x="800100" y="5626100"/>
                  </a:lnTo>
                  <a:lnTo>
                    <a:pt x="812800" y="5626100"/>
                  </a:lnTo>
                  <a:lnTo>
                    <a:pt x="825500" y="5626100"/>
                  </a:lnTo>
                  <a:lnTo>
                    <a:pt x="838200" y="5613400"/>
                  </a:lnTo>
                  <a:lnTo>
                    <a:pt x="838200" y="5600700"/>
                  </a:lnTo>
                  <a:lnTo>
                    <a:pt x="838200" y="5588000"/>
                  </a:lnTo>
                  <a:lnTo>
                    <a:pt x="838200" y="5575300"/>
                  </a:lnTo>
                  <a:lnTo>
                    <a:pt x="825500" y="5562600"/>
                  </a:lnTo>
                  <a:lnTo>
                    <a:pt x="812800" y="5562600"/>
                  </a:lnTo>
                  <a:lnTo>
                    <a:pt x="800100" y="5549900"/>
                  </a:lnTo>
                  <a:lnTo>
                    <a:pt x="787400" y="5537200"/>
                  </a:lnTo>
                  <a:lnTo>
                    <a:pt x="774700" y="5524500"/>
                  </a:lnTo>
                  <a:lnTo>
                    <a:pt x="762000" y="5511800"/>
                  </a:lnTo>
                  <a:lnTo>
                    <a:pt x="762000" y="5499100"/>
                  </a:lnTo>
                  <a:lnTo>
                    <a:pt x="749300" y="5486400"/>
                  </a:lnTo>
                  <a:lnTo>
                    <a:pt x="736600" y="5473700"/>
                  </a:lnTo>
                  <a:lnTo>
                    <a:pt x="723900" y="5461000"/>
                  </a:lnTo>
                  <a:lnTo>
                    <a:pt x="723900" y="5448300"/>
                  </a:lnTo>
                  <a:lnTo>
                    <a:pt x="711200" y="5435600"/>
                  </a:lnTo>
                  <a:lnTo>
                    <a:pt x="711200" y="5422900"/>
                  </a:lnTo>
                  <a:lnTo>
                    <a:pt x="698500" y="5410200"/>
                  </a:lnTo>
                  <a:lnTo>
                    <a:pt x="685800" y="5397500"/>
                  </a:lnTo>
                  <a:lnTo>
                    <a:pt x="673100" y="5384800"/>
                  </a:lnTo>
                  <a:lnTo>
                    <a:pt x="685800" y="5372100"/>
                  </a:lnTo>
                  <a:lnTo>
                    <a:pt x="698500" y="5359400"/>
                  </a:lnTo>
                  <a:lnTo>
                    <a:pt x="698500" y="5346700"/>
                  </a:lnTo>
                  <a:lnTo>
                    <a:pt x="711200" y="5334000"/>
                  </a:lnTo>
                  <a:lnTo>
                    <a:pt x="711200" y="5321300"/>
                  </a:lnTo>
                  <a:lnTo>
                    <a:pt x="711200" y="5308600"/>
                  </a:lnTo>
                  <a:lnTo>
                    <a:pt x="711200" y="5295900"/>
                  </a:lnTo>
                  <a:lnTo>
                    <a:pt x="711200" y="5283200"/>
                  </a:lnTo>
                  <a:lnTo>
                    <a:pt x="711200" y="5270500"/>
                  </a:lnTo>
                  <a:lnTo>
                    <a:pt x="698500" y="5257800"/>
                  </a:lnTo>
                  <a:lnTo>
                    <a:pt x="685800" y="5257800"/>
                  </a:lnTo>
                  <a:lnTo>
                    <a:pt x="673100" y="5257800"/>
                  </a:lnTo>
                  <a:lnTo>
                    <a:pt x="660400" y="5257800"/>
                  </a:lnTo>
                  <a:lnTo>
                    <a:pt x="647700" y="5257800"/>
                  </a:lnTo>
                  <a:lnTo>
                    <a:pt x="635000" y="5245100"/>
                  </a:lnTo>
                  <a:lnTo>
                    <a:pt x="622300" y="5232400"/>
                  </a:lnTo>
                  <a:lnTo>
                    <a:pt x="609600" y="5219700"/>
                  </a:lnTo>
                  <a:lnTo>
                    <a:pt x="596900" y="5207000"/>
                  </a:lnTo>
                  <a:lnTo>
                    <a:pt x="584200" y="5194300"/>
                  </a:lnTo>
                  <a:lnTo>
                    <a:pt x="584200" y="5181600"/>
                  </a:lnTo>
                  <a:lnTo>
                    <a:pt x="596900" y="5168900"/>
                  </a:lnTo>
                  <a:lnTo>
                    <a:pt x="596900" y="5156200"/>
                  </a:lnTo>
                  <a:lnTo>
                    <a:pt x="609600" y="5143500"/>
                  </a:lnTo>
                  <a:lnTo>
                    <a:pt x="609600" y="5130800"/>
                  </a:lnTo>
                  <a:lnTo>
                    <a:pt x="622300" y="5118100"/>
                  </a:lnTo>
                  <a:lnTo>
                    <a:pt x="622300" y="5105400"/>
                  </a:lnTo>
                  <a:lnTo>
                    <a:pt x="622300" y="5092700"/>
                  </a:lnTo>
                  <a:lnTo>
                    <a:pt x="622300" y="5080000"/>
                  </a:lnTo>
                  <a:lnTo>
                    <a:pt x="635000" y="5067300"/>
                  </a:lnTo>
                  <a:lnTo>
                    <a:pt x="647700" y="5054600"/>
                  </a:lnTo>
                  <a:lnTo>
                    <a:pt x="660400" y="5041900"/>
                  </a:lnTo>
                  <a:lnTo>
                    <a:pt x="673100" y="5029200"/>
                  </a:lnTo>
                  <a:lnTo>
                    <a:pt x="673100" y="5016500"/>
                  </a:lnTo>
                  <a:lnTo>
                    <a:pt x="673100" y="5003800"/>
                  </a:lnTo>
                  <a:lnTo>
                    <a:pt x="660400" y="4991100"/>
                  </a:lnTo>
                  <a:lnTo>
                    <a:pt x="647700" y="4978400"/>
                  </a:lnTo>
                  <a:lnTo>
                    <a:pt x="647700" y="4965700"/>
                  </a:lnTo>
                  <a:lnTo>
                    <a:pt x="635000" y="4953000"/>
                  </a:lnTo>
                  <a:lnTo>
                    <a:pt x="622300" y="4940300"/>
                  </a:lnTo>
                  <a:lnTo>
                    <a:pt x="609600" y="4927600"/>
                  </a:lnTo>
                  <a:lnTo>
                    <a:pt x="609600" y="4914900"/>
                  </a:lnTo>
                  <a:lnTo>
                    <a:pt x="609600" y="4902200"/>
                  </a:lnTo>
                  <a:lnTo>
                    <a:pt x="609600" y="4889500"/>
                  </a:lnTo>
                  <a:lnTo>
                    <a:pt x="622300" y="4876800"/>
                  </a:lnTo>
                  <a:lnTo>
                    <a:pt x="609600" y="4864100"/>
                  </a:lnTo>
                  <a:lnTo>
                    <a:pt x="622300" y="4851400"/>
                  </a:lnTo>
                  <a:lnTo>
                    <a:pt x="622300" y="4838700"/>
                  </a:lnTo>
                  <a:lnTo>
                    <a:pt x="622300" y="4826000"/>
                  </a:lnTo>
                  <a:lnTo>
                    <a:pt x="622300" y="4813300"/>
                  </a:lnTo>
                  <a:lnTo>
                    <a:pt x="609600" y="4800600"/>
                  </a:lnTo>
                  <a:lnTo>
                    <a:pt x="622300" y="4787900"/>
                  </a:lnTo>
                  <a:lnTo>
                    <a:pt x="609600" y="4775200"/>
                  </a:lnTo>
                  <a:lnTo>
                    <a:pt x="596900" y="4775200"/>
                  </a:lnTo>
                  <a:lnTo>
                    <a:pt x="584200" y="4762500"/>
                  </a:lnTo>
                  <a:lnTo>
                    <a:pt x="571500" y="4762500"/>
                  </a:lnTo>
                  <a:lnTo>
                    <a:pt x="558800" y="4762500"/>
                  </a:lnTo>
                  <a:lnTo>
                    <a:pt x="546100" y="4749800"/>
                  </a:lnTo>
                  <a:lnTo>
                    <a:pt x="558800" y="4737100"/>
                  </a:lnTo>
                  <a:lnTo>
                    <a:pt x="571500" y="4724400"/>
                  </a:lnTo>
                  <a:lnTo>
                    <a:pt x="558800" y="4711700"/>
                  </a:lnTo>
                  <a:lnTo>
                    <a:pt x="571500" y="4699000"/>
                  </a:lnTo>
                  <a:lnTo>
                    <a:pt x="571500" y="4686300"/>
                  </a:lnTo>
                  <a:lnTo>
                    <a:pt x="571500" y="4673600"/>
                  </a:lnTo>
                  <a:lnTo>
                    <a:pt x="571500" y="4660900"/>
                  </a:lnTo>
                  <a:lnTo>
                    <a:pt x="558800" y="4648200"/>
                  </a:lnTo>
                  <a:lnTo>
                    <a:pt x="546100" y="4635500"/>
                  </a:lnTo>
                  <a:lnTo>
                    <a:pt x="546100" y="4622800"/>
                  </a:lnTo>
                  <a:lnTo>
                    <a:pt x="546100" y="4610100"/>
                  </a:lnTo>
                  <a:lnTo>
                    <a:pt x="546100" y="4597400"/>
                  </a:lnTo>
                  <a:lnTo>
                    <a:pt x="533400" y="4584700"/>
                  </a:lnTo>
                  <a:lnTo>
                    <a:pt x="520700" y="4572000"/>
                  </a:lnTo>
                  <a:lnTo>
                    <a:pt x="508000" y="4572000"/>
                  </a:lnTo>
                  <a:lnTo>
                    <a:pt x="495300" y="4572000"/>
                  </a:lnTo>
                  <a:lnTo>
                    <a:pt x="482600" y="4572000"/>
                  </a:lnTo>
                  <a:lnTo>
                    <a:pt x="469900" y="4572000"/>
                  </a:lnTo>
                  <a:lnTo>
                    <a:pt x="457200" y="4584700"/>
                  </a:lnTo>
                  <a:lnTo>
                    <a:pt x="444500" y="4572000"/>
                  </a:lnTo>
                  <a:lnTo>
                    <a:pt x="431800" y="4572000"/>
                  </a:lnTo>
                  <a:lnTo>
                    <a:pt x="419100" y="4559300"/>
                  </a:lnTo>
                  <a:lnTo>
                    <a:pt x="406400" y="4546600"/>
                  </a:lnTo>
                  <a:lnTo>
                    <a:pt x="393700" y="4546600"/>
                  </a:lnTo>
                  <a:lnTo>
                    <a:pt x="381000" y="4533900"/>
                  </a:lnTo>
                  <a:lnTo>
                    <a:pt x="368300" y="4521200"/>
                  </a:lnTo>
                  <a:lnTo>
                    <a:pt x="368300" y="4508500"/>
                  </a:lnTo>
                  <a:lnTo>
                    <a:pt x="355600" y="4495800"/>
                  </a:lnTo>
                  <a:lnTo>
                    <a:pt x="355600" y="4483100"/>
                  </a:lnTo>
                  <a:lnTo>
                    <a:pt x="342900" y="4470400"/>
                  </a:lnTo>
                  <a:lnTo>
                    <a:pt x="342900" y="4457700"/>
                  </a:lnTo>
                  <a:lnTo>
                    <a:pt x="330200" y="4445000"/>
                  </a:lnTo>
                  <a:lnTo>
                    <a:pt x="317500" y="4432300"/>
                  </a:lnTo>
                  <a:lnTo>
                    <a:pt x="330200" y="4419600"/>
                  </a:lnTo>
                  <a:lnTo>
                    <a:pt x="330200" y="4406900"/>
                  </a:lnTo>
                  <a:lnTo>
                    <a:pt x="330200" y="4394200"/>
                  </a:lnTo>
                  <a:lnTo>
                    <a:pt x="342900" y="4381500"/>
                  </a:lnTo>
                  <a:lnTo>
                    <a:pt x="355600" y="4368800"/>
                  </a:lnTo>
                  <a:lnTo>
                    <a:pt x="368300" y="4356100"/>
                  </a:lnTo>
                  <a:lnTo>
                    <a:pt x="381000" y="4343400"/>
                  </a:lnTo>
                  <a:lnTo>
                    <a:pt x="393700" y="4343400"/>
                  </a:lnTo>
                  <a:lnTo>
                    <a:pt x="406400" y="4330700"/>
                  </a:lnTo>
                  <a:lnTo>
                    <a:pt x="419100" y="4318000"/>
                  </a:lnTo>
                  <a:lnTo>
                    <a:pt x="431800" y="4330700"/>
                  </a:lnTo>
                  <a:lnTo>
                    <a:pt x="444500" y="4330700"/>
                  </a:lnTo>
                  <a:lnTo>
                    <a:pt x="457200" y="4330700"/>
                  </a:lnTo>
                  <a:lnTo>
                    <a:pt x="469900" y="4330700"/>
                  </a:lnTo>
                  <a:lnTo>
                    <a:pt x="482600" y="4330700"/>
                  </a:lnTo>
                  <a:lnTo>
                    <a:pt x="495300" y="4330700"/>
                  </a:lnTo>
                  <a:lnTo>
                    <a:pt x="508000" y="4330700"/>
                  </a:lnTo>
                  <a:lnTo>
                    <a:pt x="520700" y="4330700"/>
                  </a:lnTo>
                  <a:lnTo>
                    <a:pt x="533400" y="4330700"/>
                  </a:lnTo>
                  <a:lnTo>
                    <a:pt x="546100" y="4318000"/>
                  </a:lnTo>
                  <a:lnTo>
                    <a:pt x="558800" y="4305300"/>
                  </a:lnTo>
                  <a:lnTo>
                    <a:pt x="571500" y="4292600"/>
                  </a:lnTo>
                  <a:lnTo>
                    <a:pt x="584200" y="4279900"/>
                  </a:lnTo>
                  <a:lnTo>
                    <a:pt x="596900" y="4267200"/>
                  </a:lnTo>
                  <a:lnTo>
                    <a:pt x="596900" y="4254500"/>
                  </a:lnTo>
                  <a:lnTo>
                    <a:pt x="596900" y="4241800"/>
                  </a:lnTo>
                  <a:lnTo>
                    <a:pt x="584200" y="4229100"/>
                  </a:lnTo>
                  <a:lnTo>
                    <a:pt x="571500" y="4216400"/>
                  </a:lnTo>
                  <a:lnTo>
                    <a:pt x="558800" y="4216400"/>
                  </a:lnTo>
                  <a:lnTo>
                    <a:pt x="546100" y="4203700"/>
                  </a:lnTo>
                  <a:lnTo>
                    <a:pt x="533400" y="4203700"/>
                  </a:lnTo>
                  <a:lnTo>
                    <a:pt x="520700" y="4191000"/>
                  </a:lnTo>
                  <a:lnTo>
                    <a:pt x="508000" y="4178300"/>
                  </a:lnTo>
                  <a:lnTo>
                    <a:pt x="495300" y="4178300"/>
                  </a:lnTo>
                  <a:lnTo>
                    <a:pt x="482600" y="4165600"/>
                  </a:lnTo>
                  <a:lnTo>
                    <a:pt x="469900" y="4152900"/>
                  </a:lnTo>
                  <a:lnTo>
                    <a:pt x="457200" y="4140200"/>
                  </a:lnTo>
                  <a:lnTo>
                    <a:pt x="444500" y="4152900"/>
                  </a:lnTo>
                  <a:lnTo>
                    <a:pt x="431800" y="4140200"/>
                  </a:lnTo>
                  <a:lnTo>
                    <a:pt x="419100" y="4152900"/>
                  </a:lnTo>
                  <a:lnTo>
                    <a:pt x="406400" y="4140200"/>
                  </a:lnTo>
                  <a:lnTo>
                    <a:pt x="393700" y="4152900"/>
                  </a:lnTo>
                  <a:lnTo>
                    <a:pt x="381000" y="4165600"/>
                  </a:lnTo>
                  <a:lnTo>
                    <a:pt x="368300" y="4178300"/>
                  </a:lnTo>
                  <a:lnTo>
                    <a:pt x="355600" y="4165600"/>
                  </a:lnTo>
                  <a:lnTo>
                    <a:pt x="342900" y="4165600"/>
                  </a:lnTo>
                  <a:lnTo>
                    <a:pt x="330200" y="4152900"/>
                  </a:lnTo>
                  <a:lnTo>
                    <a:pt x="317500" y="4152900"/>
                  </a:lnTo>
                  <a:lnTo>
                    <a:pt x="304800" y="4140200"/>
                  </a:lnTo>
                  <a:lnTo>
                    <a:pt x="292100" y="4127500"/>
                  </a:lnTo>
                  <a:lnTo>
                    <a:pt x="279400" y="4127500"/>
                  </a:lnTo>
                  <a:lnTo>
                    <a:pt x="266700" y="4114800"/>
                  </a:lnTo>
                  <a:lnTo>
                    <a:pt x="254000" y="4102100"/>
                  </a:lnTo>
                  <a:lnTo>
                    <a:pt x="266700" y="4089400"/>
                  </a:lnTo>
                  <a:lnTo>
                    <a:pt x="266700" y="4076700"/>
                  </a:lnTo>
                  <a:lnTo>
                    <a:pt x="266700" y="4064000"/>
                  </a:lnTo>
                  <a:lnTo>
                    <a:pt x="266700" y="4051300"/>
                  </a:lnTo>
                  <a:lnTo>
                    <a:pt x="266700" y="4038600"/>
                  </a:lnTo>
                  <a:lnTo>
                    <a:pt x="266700" y="4025900"/>
                  </a:lnTo>
                  <a:lnTo>
                    <a:pt x="266700" y="4013200"/>
                  </a:lnTo>
                  <a:lnTo>
                    <a:pt x="266700" y="4000500"/>
                  </a:lnTo>
                  <a:lnTo>
                    <a:pt x="266700" y="3987800"/>
                  </a:lnTo>
                  <a:lnTo>
                    <a:pt x="279400" y="3975100"/>
                  </a:lnTo>
                  <a:lnTo>
                    <a:pt x="292100" y="3987800"/>
                  </a:lnTo>
                  <a:lnTo>
                    <a:pt x="304800" y="3987800"/>
                  </a:lnTo>
                  <a:lnTo>
                    <a:pt x="317500" y="3987800"/>
                  </a:lnTo>
                  <a:lnTo>
                    <a:pt x="330200" y="3987800"/>
                  </a:lnTo>
                  <a:lnTo>
                    <a:pt x="342900" y="3987800"/>
                  </a:lnTo>
                  <a:lnTo>
                    <a:pt x="355600" y="3987800"/>
                  </a:lnTo>
                  <a:lnTo>
                    <a:pt x="368300" y="3975100"/>
                  </a:lnTo>
                  <a:lnTo>
                    <a:pt x="381000" y="3962400"/>
                  </a:lnTo>
                  <a:lnTo>
                    <a:pt x="393700" y="3949700"/>
                  </a:lnTo>
                  <a:lnTo>
                    <a:pt x="406400" y="3949700"/>
                  </a:lnTo>
                  <a:lnTo>
                    <a:pt x="419100" y="3937000"/>
                  </a:lnTo>
                  <a:lnTo>
                    <a:pt x="419100" y="3924300"/>
                  </a:lnTo>
                  <a:lnTo>
                    <a:pt x="419100" y="3911600"/>
                  </a:lnTo>
                  <a:lnTo>
                    <a:pt x="419100" y="3898900"/>
                  </a:lnTo>
                  <a:lnTo>
                    <a:pt x="419100" y="3886200"/>
                  </a:lnTo>
                  <a:lnTo>
                    <a:pt x="419100" y="3873500"/>
                  </a:lnTo>
                  <a:lnTo>
                    <a:pt x="419100" y="3860800"/>
                  </a:lnTo>
                  <a:lnTo>
                    <a:pt x="419100" y="3848100"/>
                  </a:lnTo>
                  <a:lnTo>
                    <a:pt x="419100" y="3835400"/>
                  </a:lnTo>
                  <a:lnTo>
                    <a:pt x="406400" y="3822700"/>
                  </a:lnTo>
                  <a:lnTo>
                    <a:pt x="406400" y="3810000"/>
                  </a:lnTo>
                  <a:lnTo>
                    <a:pt x="393700" y="3797300"/>
                  </a:lnTo>
                  <a:lnTo>
                    <a:pt x="381000" y="3797300"/>
                  </a:lnTo>
                  <a:lnTo>
                    <a:pt x="368300" y="3797300"/>
                  </a:lnTo>
                  <a:lnTo>
                    <a:pt x="355600" y="3810000"/>
                  </a:lnTo>
                  <a:lnTo>
                    <a:pt x="342900" y="3797300"/>
                  </a:lnTo>
                  <a:lnTo>
                    <a:pt x="330200" y="3810000"/>
                  </a:lnTo>
                  <a:lnTo>
                    <a:pt x="317500" y="3797300"/>
                  </a:lnTo>
                  <a:lnTo>
                    <a:pt x="304800" y="3810000"/>
                  </a:lnTo>
                  <a:lnTo>
                    <a:pt x="292100" y="3810000"/>
                  </a:lnTo>
                  <a:lnTo>
                    <a:pt x="279400" y="3797300"/>
                  </a:lnTo>
                  <a:lnTo>
                    <a:pt x="266700" y="3797300"/>
                  </a:lnTo>
                  <a:lnTo>
                    <a:pt x="254000" y="3797300"/>
                  </a:lnTo>
                  <a:lnTo>
                    <a:pt x="241300" y="3797300"/>
                  </a:lnTo>
                  <a:lnTo>
                    <a:pt x="228600" y="3797300"/>
                  </a:lnTo>
                  <a:lnTo>
                    <a:pt x="215900" y="3797300"/>
                  </a:lnTo>
                  <a:lnTo>
                    <a:pt x="203200" y="3797300"/>
                  </a:lnTo>
                  <a:lnTo>
                    <a:pt x="190500" y="3797300"/>
                  </a:lnTo>
                  <a:lnTo>
                    <a:pt x="177800" y="3784600"/>
                  </a:lnTo>
                  <a:lnTo>
                    <a:pt x="165100" y="3784600"/>
                  </a:lnTo>
                  <a:lnTo>
                    <a:pt x="152400" y="3797300"/>
                  </a:lnTo>
                  <a:lnTo>
                    <a:pt x="139700" y="3810000"/>
                  </a:lnTo>
                  <a:lnTo>
                    <a:pt x="127000" y="3797300"/>
                  </a:lnTo>
                  <a:lnTo>
                    <a:pt x="127000" y="3784600"/>
                  </a:lnTo>
                  <a:lnTo>
                    <a:pt x="127000" y="3771900"/>
                  </a:lnTo>
                  <a:lnTo>
                    <a:pt x="127000" y="3759200"/>
                  </a:lnTo>
                  <a:lnTo>
                    <a:pt x="114300" y="3746500"/>
                  </a:lnTo>
                  <a:lnTo>
                    <a:pt x="101600" y="3733800"/>
                  </a:lnTo>
                  <a:lnTo>
                    <a:pt x="88900" y="3733800"/>
                  </a:lnTo>
                  <a:lnTo>
                    <a:pt x="76200" y="3721100"/>
                  </a:lnTo>
                  <a:lnTo>
                    <a:pt x="76200" y="3708400"/>
                  </a:lnTo>
                  <a:lnTo>
                    <a:pt x="76200" y="3695700"/>
                  </a:lnTo>
                  <a:lnTo>
                    <a:pt x="76200" y="3683000"/>
                  </a:lnTo>
                  <a:lnTo>
                    <a:pt x="76200" y="3670300"/>
                  </a:lnTo>
                  <a:lnTo>
                    <a:pt x="76200" y="3657600"/>
                  </a:lnTo>
                  <a:lnTo>
                    <a:pt x="76200" y="3644900"/>
                  </a:lnTo>
                  <a:lnTo>
                    <a:pt x="63500" y="3632200"/>
                  </a:lnTo>
                  <a:lnTo>
                    <a:pt x="63500" y="3619500"/>
                  </a:lnTo>
                  <a:lnTo>
                    <a:pt x="63500" y="3606800"/>
                  </a:lnTo>
                  <a:lnTo>
                    <a:pt x="50800" y="3594100"/>
                  </a:lnTo>
                  <a:lnTo>
                    <a:pt x="50800" y="3581400"/>
                  </a:lnTo>
                  <a:lnTo>
                    <a:pt x="50800" y="3568700"/>
                  </a:lnTo>
                  <a:lnTo>
                    <a:pt x="38100" y="3556000"/>
                  </a:lnTo>
                  <a:lnTo>
                    <a:pt x="38100" y="3543300"/>
                  </a:lnTo>
                  <a:lnTo>
                    <a:pt x="50800" y="3530600"/>
                  </a:lnTo>
                  <a:lnTo>
                    <a:pt x="50800" y="3517900"/>
                  </a:lnTo>
                  <a:lnTo>
                    <a:pt x="50800" y="3505200"/>
                  </a:lnTo>
                  <a:lnTo>
                    <a:pt x="63500" y="3492500"/>
                  </a:lnTo>
                  <a:lnTo>
                    <a:pt x="76200" y="3479800"/>
                  </a:lnTo>
                  <a:lnTo>
                    <a:pt x="88900" y="3479800"/>
                  </a:lnTo>
                  <a:lnTo>
                    <a:pt x="101600" y="3467100"/>
                  </a:lnTo>
                  <a:lnTo>
                    <a:pt x="114300" y="3467100"/>
                  </a:lnTo>
                  <a:lnTo>
                    <a:pt x="127000" y="3454400"/>
                  </a:lnTo>
                  <a:lnTo>
                    <a:pt x="139700" y="3441700"/>
                  </a:lnTo>
                  <a:lnTo>
                    <a:pt x="139700" y="3429000"/>
                  </a:lnTo>
                  <a:lnTo>
                    <a:pt x="139700" y="3416300"/>
                  </a:lnTo>
                  <a:lnTo>
                    <a:pt x="139700" y="3403600"/>
                  </a:lnTo>
                  <a:lnTo>
                    <a:pt x="139700" y="3390900"/>
                  </a:lnTo>
                  <a:lnTo>
                    <a:pt x="139700" y="3378200"/>
                  </a:lnTo>
                  <a:lnTo>
                    <a:pt x="127000" y="3365500"/>
                  </a:lnTo>
                  <a:lnTo>
                    <a:pt x="114300" y="3352800"/>
                  </a:lnTo>
                  <a:lnTo>
                    <a:pt x="101600" y="3352800"/>
                  </a:lnTo>
                  <a:lnTo>
                    <a:pt x="88900" y="3352800"/>
                  </a:lnTo>
                  <a:lnTo>
                    <a:pt x="76200" y="3340100"/>
                  </a:lnTo>
                  <a:lnTo>
                    <a:pt x="63500" y="3340100"/>
                  </a:lnTo>
                  <a:lnTo>
                    <a:pt x="50800" y="3327400"/>
                  </a:lnTo>
                  <a:lnTo>
                    <a:pt x="38100" y="3327400"/>
                  </a:lnTo>
                  <a:lnTo>
                    <a:pt x="25400" y="3314700"/>
                  </a:lnTo>
                  <a:lnTo>
                    <a:pt x="38100" y="3302000"/>
                  </a:lnTo>
                  <a:lnTo>
                    <a:pt x="25400" y="3289300"/>
                  </a:lnTo>
                  <a:lnTo>
                    <a:pt x="38100" y="3276600"/>
                  </a:lnTo>
                  <a:lnTo>
                    <a:pt x="50800" y="3276600"/>
                  </a:lnTo>
                  <a:lnTo>
                    <a:pt x="63500" y="3263900"/>
                  </a:lnTo>
                  <a:lnTo>
                    <a:pt x="76200" y="3263900"/>
                  </a:lnTo>
                  <a:lnTo>
                    <a:pt x="88900" y="3251200"/>
                  </a:lnTo>
                  <a:lnTo>
                    <a:pt x="101600" y="3251200"/>
                  </a:lnTo>
                  <a:lnTo>
                    <a:pt x="114300" y="3238500"/>
                  </a:lnTo>
                  <a:lnTo>
                    <a:pt x="101600" y="3225800"/>
                  </a:lnTo>
                  <a:lnTo>
                    <a:pt x="114300" y="3213100"/>
                  </a:lnTo>
                  <a:lnTo>
                    <a:pt x="114300" y="3200400"/>
                  </a:lnTo>
                  <a:lnTo>
                    <a:pt x="114300" y="3187700"/>
                  </a:lnTo>
                  <a:lnTo>
                    <a:pt x="101600" y="3175000"/>
                  </a:lnTo>
                  <a:lnTo>
                    <a:pt x="88900" y="3175000"/>
                  </a:lnTo>
                  <a:lnTo>
                    <a:pt x="76200" y="3162300"/>
                  </a:lnTo>
                  <a:lnTo>
                    <a:pt x="63500" y="3149600"/>
                  </a:lnTo>
                  <a:lnTo>
                    <a:pt x="76200" y="3136900"/>
                  </a:lnTo>
                  <a:lnTo>
                    <a:pt x="88900" y="3136900"/>
                  </a:lnTo>
                  <a:lnTo>
                    <a:pt x="101600" y="3136900"/>
                  </a:lnTo>
                  <a:lnTo>
                    <a:pt x="114300" y="3124200"/>
                  </a:lnTo>
                  <a:lnTo>
                    <a:pt x="127000" y="3124200"/>
                  </a:lnTo>
                  <a:lnTo>
                    <a:pt x="139700" y="3124200"/>
                  </a:lnTo>
                  <a:lnTo>
                    <a:pt x="152400" y="3111500"/>
                  </a:lnTo>
                  <a:lnTo>
                    <a:pt x="165100" y="3098800"/>
                  </a:lnTo>
                  <a:lnTo>
                    <a:pt x="152400" y="3086100"/>
                  </a:lnTo>
                  <a:lnTo>
                    <a:pt x="139700" y="3073400"/>
                  </a:lnTo>
                  <a:lnTo>
                    <a:pt x="127000" y="3060700"/>
                  </a:lnTo>
                  <a:lnTo>
                    <a:pt x="127000" y="3048000"/>
                  </a:lnTo>
                  <a:lnTo>
                    <a:pt x="139700" y="3035300"/>
                  </a:lnTo>
                  <a:lnTo>
                    <a:pt x="152400" y="3035300"/>
                  </a:lnTo>
                  <a:lnTo>
                    <a:pt x="165100" y="3022600"/>
                  </a:lnTo>
                  <a:lnTo>
                    <a:pt x="165100" y="3009900"/>
                  </a:lnTo>
                  <a:lnTo>
                    <a:pt x="152400" y="2997200"/>
                  </a:lnTo>
                  <a:lnTo>
                    <a:pt x="139700" y="2997200"/>
                  </a:lnTo>
                  <a:lnTo>
                    <a:pt x="127000" y="2997200"/>
                  </a:lnTo>
                  <a:lnTo>
                    <a:pt x="114300" y="2997200"/>
                  </a:lnTo>
                  <a:lnTo>
                    <a:pt x="101600" y="2997200"/>
                  </a:lnTo>
                  <a:lnTo>
                    <a:pt x="88900" y="2997200"/>
                  </a:lnTo>
                  <a:lnTo>
                    <a:pt x="76200" y="2997200"/>
                  </a:lnTo>
                  <a:lnTo>
                    <a:pt x="63500" y="2997200"/>
                  </a:lnTo>
                  <a:lnTo>
                    <a:pt x="50800" y="2984500"/>
                  </a:lnTo>
                  <a:lnTo>
                    <a:pt x="38100" y="2997200"/>
                  </a:lnTo>
                  <a:lnTo>
                    <a:pt x="25400" y="2984500"/>
                  </a:lnTo>
                  <a:lnTo>
                    <a:pt x="25400" y="2971800"/>
                  </a:lnTo>
                  <a:lnTo>
                    <a:pt x="25400" y="2959100"/>
                  </a:lnTo>
                  <a:lnTo>
                    <a:pt x="38100" y="2946400"/>
                  </a:lnTo>
                  <a:lnTo>
                    <a:pt x="50800" y="2946400"/>
                  </a:lnTo>
                  <a:lnTo>
                    <a:pt x="63500" y="2959100"/>
                  </a:lnTo>
                  <a:lnTo>
                    <a:pt x="76200" y="2959100"/>
                  </a:lnTo>
                  <a:lnTo>
                    <a:pt x="88900" y="2959100"/>
                  </a:lnTo>
                  <a:lnTo>
                    <a:pt x="101600" y="2946400"/>
                  </a:lnTo>
                  <a:lnTo>
                    <a:pt x="101600" y="2933700"/>
                  </a:lnTo>
                  <a:lnTo>
                    <a:pt x="88900" y="2921000"/>
                  </a:lnTo>
                  <a:lnTo>
                    <a:pt x="76200" y="2921000"/>
                  </a:lnTo>
                  <a:lnTo>
                    <a:pt x="63500" y="2908300"/>
                  </a:lnTo>
                  <a:lnTo>
                    <a:pt x="63500" y="2895600"/>
                  </a:lnTo>
                  <a:lnTo>
                    <a:pt x="50800" y="2882900"/>
                  </a:lnTo>
                  <a:lnTo>
                    <a:pt x="63500" y="2870200"/>
                  </a:lnTo>
                  <a:lnTo>
                    <a:pt x="50800" y="2857500"/>
                  </a:lnTo>
                  <a:lnTo>
                    <a:pt x="63500" y="2844800"/>
                  </a:lnTo>
                  <a:lnTo>
                    <a:pt x="63500" y="2832100"/>
                  </a:lnTo>
                  <a:lnTo>
                    <a:pt x="76200" y="2819400"/>
                  </a:lnTo>
                  <a:lnTo>
                    <a:pt x="76200" y="2806700"/>
                  </a:lnTo>
                  <a:lnTo>
                    <a:pt x="88900" y="2794000"/>
                  </a:lnTo>
                  <a:lnTo>
                    <a:pt x="88900" y="2781300"/>
                  </a:lnTo>
                  <a:lnTo>
                    <a:pt x="88900" y="2768600"/>
                  </a:lnTo>
                  <a:lnTo>
                    <a:pt x="88900" y="2755900"/>
                  </a:lnTo>
                  <a:lnTo>
                    <a:pt x="88900" y="2743200"/>
                  </a:lnTo>
                  <a:lnTo>
                    <a:pt x="88900" y="2730500"/>
                  </a:lnTo>
                  <a:lnTo>
                    <a:pt x="76200" y="2717800"/>
                  </a:lnTo>
                  <a:lnTo>
                    <a:pt x="88900" y="2705100"/>
                  </a:lnTo>
                  <a:lnTo>
                    <a:pt x="76200" y="2692400"/>
                  </a:lnTo>
                  <a:lnTo>
                    <a:pt x="76200" y="2679700"/>
                  </a:lnTo>
                  <a:lnTo>
                    <a:pt x="76200" y="2667000"/>
                  </a:lnTo>
                  <a:lnTo>
                    <a:pt x="76200" y="2654300"/>
                  </a:lnTo>
                  <a:lnTo>
                    <a:pt x="76200" y="2641600"/>
                  </a:lnTo>
                  <a:lnTo>
                    <a:pt x="76200" y="2628900"/>
                  </a:lnTo>
                  <a:lnTo>
                    <a:pt x="63500" y="2616200"/>
                  </a:lnTo>
                  <a:lnTo>
                    <a:pt x="50800" y="2603500"/>
                  </a:lnTo>
                  <a:lnTo>
                    <a:pt x="38100" y="2590800"/>
                  </a:lnTo>
                  <a:lnTo>
                    <a:pt x="25400" y="2578100"/>
                  </a:lnTo>
                  <a:lnTo>
                    <a:pt x="12700" y="2565400"/>
                  </a:lnTo>
                  <a:lnTo>
                    <a:pt x="0" y="2552700"/>
                  </a:lnTo>
                  <a:lnTo>
                    <a:pt x="0" y="2540000"/>
                  </a:lnTo>
                  <a:lnTo>
                    <a:pt x="0" y="2527300"/>
                  </a:lnTo>
                  <a:lnTo>
                    <a:pt x="12700" y="2514600"/>
                  </a:lnTo>
                  <a:lnTo>
                    <a:pt x="25400" y="2527300"/>
                  </a:lnTo>
                  <a:lnTo>
                    <a:pt x="38100" y="2527300"/>
                  </a:lnTo>
                  <a:lnTo>
                    <a:pt x="50800" y="2527300"/>
                  </a:lnTo>
                  <a:lnTo>
                    <a:pt x="63500" y="2514600"/>
                  </a:lnTo>
                  <a:lnTo>
                    <a:pt x="76200" y="2514600"/>
                  </a:lnTo>
                  <a:lnTo>
                    <a:pt x="88900" y="2514600"/>
                  </a:lnTo>
                  <a:lnTo>
                    <a:pt x="101600" y="2501900"/>
                  </a:lnTo>
                  <a:lnTo>
                    <a:pt x="88900" y="2489200"/>
                  </a:lnTo>
                  <a:lnTo>
                    <a:pt x="76200" y="2489200"/>
                  </a:lnTo>
                  <a:lnTo>
                    <a:pt x="63500" y="2489200"/>
                  </a:lnTo>
                  <a:lnTo>
                    <a:pt x="50800" y="2476500"/>
                  </a:lnTo>
                  <a:lnTo>
                    <a:pt x="38100" y="2476500"/>
                  </a:lnTo>
                  <a:lnTo>
                    <a:pt x="25400" y="2463800"/>
                  </a:lnTo>
                  <a:lnTo>
                    <a:pt x="12700" y="2451100"/>
                  </a:lnTo>
                  <a:lnTo>
                    <a:pt x="25400" y="2438400"/>
                  </a:lnTo>
                  <a:lnTo>
                    <a:pt x="38100" y="2425700"/>
                  </a:lnTo>
                  <a:lnTo>
                    <a:pt x="38100" y="2413000"/>
                  </a:lnTo>
                  <a:lnTo>
                    <a:pt x="50800" y="2400300"/>
                  </a:lnTo>
                  <a:lnTo>
                    <a:pt x="63500" y="2387600"/>
                  </a:lnTo>
                  <a:lnTo>
                    <a:pt x="63500" y="2374900"/>
                  </a:lnTo>
                  <a:lnTo>
                    <a:pt x="76200" y="2362200"/>
                  </a:lnTo>
                  <a:lnTo>
                    <a:pt x="88900" y="2349500"/>
                  </a:lnTo>
                  <a:lnTo>
                    <a:pt x="88900" y="2336800"/>
                  </a:lnTo>
                  <a:lnTo>
                    <a:pt x="101600" y="2324100"/>
                  </a:lnTo>
                  <a:lnTo>
                    <a:pt x="101600" y="2311400"/>
                  </a:lnTo>
                  <a:lnTo>
                    <a:pt x="114300" y="2298700"/>
                  </a:lnTo>
                  <a:lnTo>
                    <a:pt x="114300" y="2286000"/>
                  </a:lnTo>
                  <a:lnTo>
                    <a:pt x="114300" y="2273300"/>
                  </a:lnTo>
                  <a:lnTo>
                    <a:pt x="114300" y="2260600"/>
                  </a:lnTo>
                  <a:lnTo>
                    <a:pt x="114300" y="2247900"/>
                  </a:lnTo>
                  <a:lnTo>
                    <a:pt x="127000" y="2235200"/>
                  </a:lnTo>
                  <a:lnTo>
                    <a:pt x="139700" y="2235200"/>
                  </a:lnTo>
                  <a:lnTo>
                    <a:pt x="152400" y="2222500"/>
                  </a:lnTo>
                  <a:lnTo>
                    <a:pt x="165100" y="2222500"/>
                  </a:lnTo>
                  <a:lnTo>
                    <a:pt x="177800" y="2222500"/>
                  </a:lnTo>
                  <a:lnTo>
                    <a:pt x="190500" y="2209800"/>
                  </a:lnTo>
                  <a:lnTo>
                    <a:pt x="203200" y="2209800"/>
                  </a:lnTo>
                  <a:lnTo>
                    <a:pt x="215900" y="2197100"/>
                  </a:lnTo>
                  <a:lnTo>
                    <a:pt x="203200" y="2184400"/>
                  </a:lnTo>
                  <a:lnTo>
                    <a:pt x="203200" y="2171700"/>
                  </a:lnTo>
                  <a:lnTo>
                    <a:pt x="190500" y="2159000"/>
                  </a:lnTo>
                  <a:lnTo>
                    <a:pt x="190500" y="2146300"/>
                  </a:lnTo>
                  <a:lnTo>
                    <a:pt x="190500" y="2133600"/>
                  </a:lnTo>
                  <a:lnTo>
                    <a:pt x="177800" y="2120900"/>
                  </a:lnTo>
                  <a:lnTo>
                    <a:pt x="190500" y="2108200"/>
                  </a:lnTo>
                  <a:lnTo>
                    <a:pt x="177800" y="2095500"/>
                  </a:lnTo>
                  <a:lnTo>
                    <a:pt x="190500" y="2082800"/>
                  </a:lnTo>
                  <a:lnTo>
                    <a:pt x="177800" y="2070100"/>
                  </a:lnTo>
                  <a:lnTo>
                    <a:pt x="190500" y="2057400"/>
                  </a:lnTo>
                  <a:lnTo>
                    <a:pt x="190500" y="2044700"/>
                  </a:lnTo>
                  <a:lnTo>
                    <a:pt x="190500" y="2032000"/>
                  </a:lnTo>
                  <a:lnTo>
                    <a:pt x="190500" y="2019300"/>
                  </a:lnTo>
                  <a:lnTo>
                    <a:pt x="190500" y="2006600"/>
                  </a:lnTo>
                  <a:lnTo>
                    <a:pt x="177800" y="1993900"/>
                  </a:lnTo>
                  <a:lnTo>
                    <a:pt x="190500" y="1981200"/>
                  </a:lnTo>
                  <a:lnTo>
                    <a:pt x="203200" y="1981200"/>
                  </a:lnTo>
                  <a:lnTo>
                    <a:pt x="215900" y="1968500"/>
                  </a:lnTo>
                  <a:lnTo>
                    <a:pt x="228600" y="1968500"/>
                  </a:lnTo>
                  <a:lnTo>
                    <a:pt x="241300" y="1955800"/>
                  </a:lnTo>
                  <a:lnTo>
                    <a:pt x="254000" y="1943100"/>
                  </a:lnTo>
                  <a:lnTo>
                    <a:pt x="266700" y="1930400"/>
                  </a:lnTo>
                  <a:lnTo>
                    <a:pt x="279400" y="1917700"/>
                  </a:lnTo>
                  <a:lnTo>
                    <a:pt x="292100" y="1905000"/>
                  </a:lnTo>
                  <a:lnTo>
                    <a:pt x="304800" y="1892300"/>
                  </a:lnTo>
                  <a:lnTo>
                    <a:pt x="317500" y="1892300"/>
                  </a:lnTo>
                  <a:lnTo>
                    <a:pt x="330200" y="1879600"/>
                  </a:lnTo>
                  <a:lnTo>
                    <a:pt x="342900" y="1879600"/>
                  </a:lnTo>
                  <a:lnTo>
                    <a:pt x="355600" y="1866900"/>
                  </a:lnTo>
                  <a:lnTo>
                    <a:pt x="355600" y="1854200"/>
                  </a:lnTo>
                  <a:lnTo>
                    <a:pt x="355600" y="1841500"/>
                  </a:lnTo>
                  <a:lnTo>
                    <a:pt x="355600" y="1828800"/>
                  </a:lnTo>
                  <a:lnTo>
                    <a:pt x="368300" y="1816100"/>
                  </a:lnTo>
                  <a:lnTo>
                    <a:pt x="381000" y="1803400"/>
                  </a:lnTo>
                  <a:lnTo>
                    <a:pt x="393700" y="1790700"/>
                  </a:lnTo>
                  <a:lnTo>
                    <a:pt x="406400" y="1790700"/>
                  </a:lnTo>
                  <a:lnTo>
                    <a:pt x="419100" y="1778000"/>
                  </a:lnTo>
                  <a:lnTo>
                    <a:pt x="431800" y="1765300"/>
                  </a:lnTo>
                  <a:lnTo>
                    <a:pt x="444500" y="1765300"/>
                  </a:lnTo>
                  <a:lnTo>
                    <a:pt x="457200" y="1752600"/>
                  </a:lnTo>
                  <a:lnTo>
                    <a:pt x="469900" y="1752600"/>
                  </a:lnTo>
                  <a:lnTo>
                    <a:pt x="482600" y="1739900"/>
                  </a:lnTo>
                  <a:lnTo>
                    <a:pt x="495300" y="1727200"/>
                  </a:lnTo>
                  <a:lnTo>
                    <a:pt x="508000" y="1714500"/>
                  </a:lnTo>
                  <a:lnTo>
                    <a:pt x="520700" y="1701800"/>
                  </a:lnTo>
                  <a:lnTo>
                    <a:pt x="533400" y="1689100"/>
                  </a:lnTo>
                  <a:lnTo>
                    <a:pt x="546100" y="1689100"/>
                  </a:lnTo>
                  <a:lnTo>
                    <a:pt x="558800" y="1676400"/>
                  </a:lnTo>
                  <a:lnTo>
                    <a:pt x="571500" y="1663700"/>
                  </a:lnTo>
                  <a:lnTo>
                    <a:pt x="584200" y="1663700"/>
                  </a:lnTo>
                  <a:lnTo>
                    <a:pt x="596900" y="1676400"/>
                  </a:lnTo>
                  <a:lnTo>
                    <a:pt x="609600" y="1663700"/>
                  </a:lnTo>
                  <a:lnTo>
                    <a:pt x="622300" y="1676400"/>
                  </a:lnTo>
                  <a:lnTo>
                    <a:pt x="635000" y="1676400"/>
                  </a:lnTo>
                  <a:lnTo>
                    <a:pt x="647700" y="1689100"/>
                  </a:lnTo>
                  <a:lnTo>
                    <a:pt x="660400" y="1676400"/>
                  </a:lnTo>
                  <a:lnTo>
                    <a:pt x="673100" y="1663700"/>
                  </a:lnTo>
                  <a:lnTo>
                    <a:pt x="685800" y="1663700"/>
                  </a:lnTo>
                  <a:lnTo>
                    <a:pt x="698500" y="1651000"/>
                  </a:lnTo>
                  <a:lnTo>
                    <a:pt x="711200" y="1638300"/>
                  </a:lnTo>
                  <a:lnTo>
                    <a:pt x="723900" y="1625600"/>
                  </a:lnTo>
                  <a:lnTo>
                    <a:pt x="736600" y="1625600"/>
                  </a:lnTo>
                  <a:lnTo>
                    <a:pt x="749300" y="1612900"/>
                  </a:lnTo>
                  <a:lnTo>
                    <a:pt x="762000" y="1612900"/>
                  </a:lnTo>
                  <a:lnTo>
                    <a:pt x="774700" y="1600200"/>
                  </a:lnTo>
                  <a:lnTo>
                    <a:pt x="787400" y="1600200"/>
                  </a:lnTo>
                  <a:lnTo>
                    <a:pt x="800100" y="1587500"/>
                  </a:lnTo>
                  <a:lnTo>
                    <a:pt x="800100" y="1574800"/>
                  </a:lnTo>
                  <a:lnTo>
                    <a:pt x="800100" y="1562100"/>
                  </a:lnTo>
                  <a:lnTo>
                    <a:pt x="800100" y="1549400"/>
                  </a:lnTo>
                  <a:lnTo>
                    <a:pt x="787400" y="1536700"/>
                  </a:lnTo>
                  <a:lnTo>
                    <a:pt x="787400" y="1524000"/>
                  </a:lnTo>
                  <a:lnTo>
                    <a:pt x="787400" y="1511300"/>
                  </a:lnTo>
                  <a:lnTo>
                    <a:pt x="774700" y="1498600"/>
                  </a:lnTo>
                  <a:lnTo>
                    <a:pt x="774700" y="1485900"/>
                  </a:lnTo>
                  <a:lnTo>
                    <a:pt x="774700" y="1473200"/>
                  </a:lnTo>
                  <a:lnTo>
                    <a:pt x="774700" y="1460500"/>
                  </a:lnTo>
                  <a:lnTo>
                    <a:pt x="787400" y="1447800"/>
                  </a:lnTo>
                  <a:lnTo>
                    <a:pt x="800100" y="1447800"/>
                  </a:lnTo>
                  <a:lnTo>
                    <a:pt x="812800" y="1435100"/>
                  </a:lnTo>
                  <a:lnTo>
                    <a:pt x="825500" y="1435100"/>
                  </a:lnTo>
                  <a:lnTo>
                    <a:pt x="838200" y="1435100"/>
                  </a:lnTo>
                  <a:lnTo>
                    <a:pt x="850900" y="1422400"/>
                  </a:lnTo>
                  <a:lnTo>
                    <a:pt x="863600" y="1422400"/>
                  </a:lnTo>
                  <a:lnTo>
                    <a:pt x="876300" y="1435100"/>
                  </a:lnTo>
                  <a:lnTo>
                    <a:pt x="889000" y="1422400"/>
                  </a:lnTo>
                  <a:lnTo>
                    <a:pt x="901700" y="1422400"/>
                  </a:lnTo>
                  <a:lnTo>
                    <a:pt x="914400" y="1409700"/>
                  </a:lnTo>
                  <a:lnTo>
                    <a:pt x="927100" y="1409700"/>
                  </a:lnTo>
                  <a:lnTo>
                    <a:pt x="939800" y="1397000"/>
                  </a:lnTo>
                  <a:lnTo>
                    <a:pt x="952500" y="1397000"/>
                  </a:lnTo>
                  <a:lnTo>
                    <a:pt x="965200" y="1384300"/>
                  </a:lnTo>
                  <a:lnTo>
                    <a:pt x="977900" y="1371600"/>
                  </a:lnTo>
                  <a:lnTo>
                    <a:pt x="990600" y="1371600"/>
                  </a:lnTo>
                  <a:lnTo>
                    <a:pt x="1003300" y="1358900"/>
                  </a:lnTo>
                  <a:lnTo>
                    <a:pt x="1016000" y="1346200"/>
                  </a:lnTo>
                  <a:lnTo>
                    <a:pt x="1028700" y="1333500"/>
                  </a:lnTo>
                  <a:lnTo>
                    <a:pt x="1041400" y="1333500"/>
                  </a:lnTo>
                  <a:lnTo>
                    <a:pt x="1054100" y="1320800"/>
                  </a:lnTo>
                  <a:lnTo>
                    <a:pt x="1066800" y="1320800"/>
                  </a:lnTo>
                  <a:lnTo>
                    <a:pt x="1079500" y="1308100"/>
                  </a:lnTo>
                  <a:lnTo>
                    <a:pt x="1092200" y="1320800"/>
                  </a:lnTo>
                  <a:lnTo>
                    <a:pt x="1104900" y="1320800"/>
                  </a:lnTo>
                  <a:lnTo>
                    <a:pt x="1117600" y="1320800"/>
                  </a:lnTo>
                  <a:lnTo>
                    <a:pt x="1130300" y="1320800"/>
                  </a:lnTo>
                  <a:lnTo>
                    <a:pt x="1143000" y="1320800"/>
                  </a:lnTo>
                  <a:lnTo>
                    <a:pt x="1155700" y="1333500"/>
                  </a:lnTo>
                  <a:lnTo>
                    <a:pt x="1168400" y="1333500"/>
                  </a:lnTo>
                  <a:lnTo>
                    <a:pt x="1181100" y="1320800"/>
                  </a:lnTo>
                  <a:lnTo>
                    <a:pt x="1193800" y="1320800"/>
                  </a:lnTo>
                  <a:lnTo>
                    <a:pt x="1206500" y="1308100"/>
                  </a:lnTo>
                  <a:lnTo>
                    <a:pt x="1206500" y="1295400"/>
                  </a:lnTo>
                  <a:lnTo>
                    <a:pt x="1219200" y="1282700"/>
                  </a:lnTo>
                  <a:lnTo>
                    <a:pt x="1231900" y="1270000"/>
                  </a:lnTo>
                  <a:lnTo>
                    <a:pt x="1231900" y="1257300"/>
                  </a:lnTo>
                  <a:lnTo>
                    <a:pt x="1244600" y="1244600"/>
                  </a:lnTo>
                  <a:lnTo>
                    <a:pt x="1244600" y="1231900"/>
                  </a:lnTo>
                  <a:lnTo>
                    <a:pt x="1257300" y="1219200"/>
                  </a:lnTo>
                  <a:lnTo>
                    <a:pt x="1257300" y="1206500"/>
                  </a:lnTo>
                  <a:lnTo>
                    <a:pt x="1270000" y="1193800"/>
                  </a:lnTo>
                  <a:lnTo>
                    <a:pt x="1270000" y="1181100"/>
                  </a:lnTo>
                  <a:lnTo>
                    <a:pt x="1282700" y="1168400"/>
                  </a:lnTo>
                  <a:lnTo>
                    <a:pt x="1282700" y="1155700"/>
                  </a:lnTo>
                  <a:lnTo>
                    <a:pt x="1282700" y="1143000"/>
                  </a:lnTo>
                  <a:lnTo>
                    <a:pt x="1295400" y="1130300"/>
                  </a:lnTo>
                  <a:lnTo>
                    <a:pt x="1308100" y="1117600"/>
                  </a:lnTo>
                  <a:lnTo>
                    <a:pt x="1308100" y="1104900"/>
                  </a:lnTo>
                  <a:lnTo>
                    <a:pt x="1320800" y="1092200"/>
                  </a:lnTo>
                  <a:lnTo>
                    <a:pt x="1333500" y="1079500"/>
                  </a:lnTo>
                  <a:lnTo>
                    <a:pt x="1333500" y="1066800"/>
                  </a:lnTo>
                  <a:lnTo>
                    <a:pt x="1333500" y="1054100"/>
                  </a:lnTo>
                  <a:lnTo>
                    <a:pt x="1346200" y="1041400"/>
                  </a:lnTo>
                  <a:lnTo>
                    <a:pt x="1333500" y="1028700"/>
                  </a:lnTo>
                  <a:lnTo>
                    <a:pt x="1346200" y="1016000"/>
                  </a:lnTo>
                  <a:lnTo>
                    <a:pt x="1346200" y="1003300"/>
                  </a:lnTo>
                  <a:lnTo>
                    <a:pt x="1346200" y="990600"/>
                  </a:lnTo>
                  <a:lnTo>
                    <a:pt x="1346200" y="977900"/>
                  </a:lnTo>
                  <a:lnTo>
                    <a:pt x="1358900" y="965200"/>
                  </a:lnTo>
                  <a:lnTo>
                    <a:pt x="1358900" y="952500"/>
                  </a:lnTo>
                  <a:lnTo>
                    <a:pt x="1371600" y="939800"/>
                  </a:lnTo>
                  <a:lnTo>
                    <a:pt x="1384300" y="927100"/>
                  </a:lnTo>
                  <a:lnTo>
                    <a:pt x="1397000" y="914400"/>
                  </a:lnTo>
                  <a:lnTo>
                    <a:pt x="1409700" y="901700"/>
                  </a:lnTo>
                  <a:lnTo>
                    <a:pt x="1422400" y="889000"/>
                  </a:lnTo>
                  <a:lnTo>
                    <a:pt x="1435100" y="876300"/>
                  </a:lnTo>
                  <a:lnTo>
                    <a:pt x="1447800" y="863600"/>
                  </a:lnTo>
                  <a:lnTo>
                    <a:pt x="1460500" y="863600"/>
                  </a:lnTo>
                  <a:lnTo>
                    <a:pt x="1473200" y="850900"/>
                  </a:lnTo>
                  <a:lnTo>
                    <a:pt x="1485900" y="838200"/>
                  </a:lnTo>
                  <a:lnTo>
                    <a:pt x="1485900" y="825500"/>
                  </a:lnTo>
                  <a:lnTo>
                    <a:pt x="1498600" y="812800"/>
                  </a:lnTo>
                  <a:lnTo>
                    <a:pt x="1511300" y="800100"/>
                  </a:lnTo>
                  <a:lnTo>
                    <a:pt x="1524000" y="787400"/>
                  </a:lnTo>
                  <a:lnTo>
                    <a:pt x="1524000" y="774700"/>
                  </a:lnTo>
                  <a:lnTo>
                    <a:pt x="1536700" y="762000"/>
                  </a:lnTo>
                  <a:lnTo>
                    <a:pt x="1549400" y="749300"/>
                  </a:lnTo>
                  <a:lnTo>
                    <a:pt x="1562100" y="736600"/>
                  </a:lnTo>
                  <a:lnTo>
                    <a:pt x="1574800" y="736600"/>
                  </a:lnTo>
                  <a:lnTo>
                    <a:pt x="1587500" y="749300"/>
                  </a:lnTo>
                  <a:lnTo>
                    <a:pt x="1600200" y="762000"/>
                  </a:lnTo>
                  <a:lnTo>
                    <a:pt x="1612900" y="774700"/>
                  </a:lnTo>
                  <a:lnTo>
                    <a:pt x="1625600" y="762000"/>
                  </a:lnTo>
                  <a:lnTo>
                    <a:pt x="1638300" y="762000"/>
                  </a:lnTo>
                  <a:lnTo>
                    <a:pt x="1651000" y="774700"/>
                  </a:lnTo>
                  <a:lnTo>
                    <a:pt x="1663700" y="762000"/>
                  </a:lnTo>
                  <a:lnTo>
                    <a:pt x="1663700" y="749300"/>
                  </a:lnTo>
                  <a:lnTo>
                    <a:pt x="1663700" y="736600"/>
                  </a:lnTo>
                  <a:lnTo>
                    <a:pt x="1663700" y="723900"/>
                  </a:lnTo>
                  <a:lnTo>
                    <a:pt x="1663700" y="711200"/>
                  </a:lnTo>
                  <a:lnTo>
                    <a:pt x="1676400" y="698500"/>
                  </a:lnTo>
                  <a:lnTo>
                    <a:pt x="1676400" y="685800"/>
                  </a:lnTo>
                  <a:lnTo>
                    <a:pt x="1676400" y="673100"/>
                  </a:lnTo>
                  <a:lnTo>
                    <a:pt x="1689100" y="660400"/>
                  </a:lnTo>
                  <a:lnTo>
                    <a:pt x="1689100" y="647700"/>
                  </a:lnTo>
                  <a:lnTo>
                    <a:pt x="1689100" y="635000"/>
                  </a:lnTo>
                  <a:lnTo>
                    <a:pt x="1701800" y="622300"/>
                  </a:lnTo>
                  <a:lnTo>
                    <a:pt x="1701800" y="609600"/>
                  </a:lnTo>
                  <a:lnTo>
                    <a:pt x="1714500" y="596900"/>
                  </a:lnTo>
                  <a:lnTo>
                    <a:pt x="1727200" y="596900"/>
                  </a:lnTo>
                  <a:lnTo>
                    <a:pt x="1739900" y="584200"/>
                  </a:lnTo>
                  <a:lnTo>
                    <a:pt x="1752600" y="571500"/>
                  </a:lnTo>
                  <a:lnTo>
                    <a:pt x="1752600" y="558800"/>
                  </a:lnTo>
                  <a:lnTo>
                    <a:pt x="1765300" y="546100"/>
                  </a:lnTo>
                  <a:lnTo>
                    <a:pt x="1765300" y="533400"/>
                  </a:lnTo>
                  <a:lnTo>
                    <a:pt x="1765300" y="520700"/>
                  </a:lnTo>
                  <a:lnTo>
                    <a:pt x="1765300" y="508000"/>
                  </a:lnTo>
                  <a:lnTo>
                    <a:pt x="1765300" y="495300"/>
                  </a:lnTo>
                  <a:lnTo>
                    <a:pt x="1778000" y="482600"/>
                  </a:lnTo>
                  <a:lnTo>
                    <a:pt x="1778000" y="469900"/>
                  </a:lnTo>
                  <a:lnTo>
                    <a:pt x="1778000" y="457200"/>
                  </a:lnTo>
                  <a:lnTo>
                    <a:pt x="1790700" y="444500"/>
                  </a:lnTo>
                  <a:lnTo>
                    <a:pt x="1790700" y="431800"/>
                  </a:lnTo>
                  <a:lnTo>
                    <a:pt x="1790700" y="419100"/>
                  </a:lnTo>
                  <a:lnTo>
                    <a:pt x="1803400" y="406400"/>
                  </a:lnTo>
                  <a:lnTo>
                    <a:pt x="1803400" y="393700"/>
                  </a:lnTo>
                  <a:lnTo>
                    <a:pt x="1816100" y="381000"/>
                  </a:lnTo>
                  <a:lnTo>
                    <a:pt x="1803400" y="368300"/>
                  </a:lnTo>
                  <a:lnTo>
                    <a:pt x="1803400" y="355600"/>
                  </a:lnTo>
                  <a:lnTo>
                    <a:pt x="1803400" y="342900"/>
                  </a:lnTo>
                  <a:lnTo>
                    <a:pt x="1803400" y="330200"/>
                  </a:lnTo>
                  <a:lnTo>
                    <a:pt x="1803400" y="317500"/>
                  </a:lnTo>
                  <a:lnTo>
                    <a:pt x="1803400" y="304800"/>
                  </a:lnTo>
                  <a:lnTo>
                    <a:pt x="1790700" y="292100"/>
                  </a:lnTo>
                  <a:lnTo>
                    <a:pt x="1790700" y="279400"/>
                  </a:lnTo>
                  <a:lnTo>
                    <a:pt x="1803400" y="266700"/>
                  </a:lnTo>
                  <a:lnTo>
                    <a:pt x="1803400" y="254000"/>
                  </a:lnTo>
                  <a:lnTo>
                    <a:pt x="1816100" y="241300"/>
                  </a:lnTo>
                  <a:lnTo>
                    <a:pt x="1803400" y="228600"/>
                  </a:lnTo>
                  <a:lnTo>
                    <a:pt x="1816100" y="215900"/>
                  </a:lnTo>
                  <a:lnTo>
                    <a:pt x="1816100" y="203200"/>
                  </a:lnTo>
                  <a:lnTo>
                    <a:pt x="1816100" y="190500"/>
                  </a:lnTo>
                  <a:lnTo>
                    <a:pt x="1816100" y="177800"/>
                  </a:lnTo>
                  <a:lnTo>
                    <a:pt x="1828800" y="165100"/>
                  </a:lnTo>
                  <a:lnTo>
                    <a:pt x="1828800" y="152400"/>
                  </a:lnTo>
                  <a:lnTo>
                    <a:pt x="1828800" y="139700"/>
                  </a:lnTo>
                  <a:lnTo>
                    <a:pt x="1841500" y="127000"/>
                  </a:lnTo>
                  <a:lnTo>
                    <a:pt x="1841500" y="114300"/>
                  </a:lnTo>
                  <a:lnTo>
                    <a:pt x="1854200" y="101600"/>
                  </a:lnTo>
                  <a:lnTo>
                    <a:pt x="1866900" y="114300"/>
                  </a:lnTo>
                  <a:lnTo>
                    <a:pt x="1879600" y="127000"/>
                  </a:lnTo>
                  <a:lnTo>
                    <a:pt x="1892300" y="139700"/>
                  </a:lnTo>
                  <a:lnTo>
                    <a:pt x="1892300" y="152400"/>
                  </a:lnTo>
                  <a:lnTo>
                    <a:pt x="1905000" y="165100"/>
                  </a:lnTo>
                  <a:lnTo>
                    <a:pt x="1917700" y="177800"/>
                  </a:lnTo>
                  <a:lnTo>
                    <a:pt x="1930400" y="177800"/>
                  </a:lnTo>
                  <a:lnTo>
                    <a:pt x="1943100" y="190500"/>
                  </a:lnTo>
                  <a:lnTo>
                    <a:pt x="1955800" y="177800"/>
                  </a:lnTo>
                  <a:lnTo>
                    <a:pt x="1968500" y="190500"/>
                  </a:lnTo>
                  <a:lnTo>
                    <a:pt x="1981200" y="190500"/>
                  </a:lnTo>
                  <a:lnTo>
                    <a:pt x="1993900" y="190500"/>
                  </a:lnTo>
                  <a:lnTo>
                    <a:pt x="2006600" y="190500"/>
                  </a:lnTo>
                  <a:lnTo>
                    <a:pt x="2019300" y="203200"/>
                  </a:lnTo>
                  <a:lnTo>
                    <a:pt x="2032000" y="190500"/>
                  </a:lnTo>
                  <a:lnTo>
                    <a:pt x="2044700" y="203200"/>
                  </a:lnTo>
                  <a:lnTo>
                    <a:pt x="2057400" y="215900"/>
                  </a:lnTo>
                  <a:lnTo>
                    <a:pt x="2070100" y="215900"/>
                  </a:lnTo>
                  <a:lnTo>
                    <a:pt x="2082800" y="215900"/>
                  </a:lnTo>
                  <a:lnTo>
                    <a:pt x="2095500" y="203200"/>
                  </a:lnTo>
                  <a:lnTo>
                    <a:pt x="2108200" y="190500"/>
                  </a:lnTo>
                  <a:lnTo>
                    <a:pt x="2095500" y="177800"/>
                  </a:lnTo>
                  <a:lnTo>
                    <a:pt x="2108200" y="165100"/>
                  </a:lnTo>
                  <a:lnTo>
                    <a:pt x="2120900" y="152400"/>
                  </a:lnTo>
                  <a:lnTo>
                    <a:pt x="2133600" y="165100"/>
                  </a:lnTo>
                  <a:lnTo>
                    <a:pt x="2146300" y="165100"/>
                  </a:lnTo>
                  <a:lnTo>
                    <a:pt x="2159000" y="177800"/>
                  </a:lnTo>
                  <a:lnTo>
                    <a:pt x="2171700" y="165100"/>
                  </a:lnTo>
                  <a:lnTo>
                    <a:pt x="2184400" y="165100"/>
                  </a:lnTo>
                  <a:lnTo>
                    <a:pt x="2197100" y="165100"/>
                  </a:lnTo>
                  <a:lnTo>
                    <a:pt x="2209800" y="165100"/>
                  </a:lnTo>
                  <a:lnTo>
                    <a:pt x="2222500" y="152400"/>
                  </a:lnTo>
                  <a:lnTo>
                    <a:pt x="2235200" y="139700"/>
                  </a:lnTo>
                  <a:lnTo>
                    <a:pt x="2247900" y="127000"/>
                  </a:lnTo>
                  <a:lnTo>
                    <a:pt x="2260600" y="114300"/>
                  </a:lnTo>
                  <a:lnTo>
                    <a:pt x="2273300" y="101600"/>
                  </a:lnTo>
                  <a:lnTo>
                    <a:pt x="2286000" y="88900"/>
                  </a:lnTo>
                  <a:lnTo>
                    <a:pt x="2298700" y="76200"/>
                  </a:lnTo>
                  <a:lnTo>
                    <a:pt x="2311400" y="63500"/>
                  </a:lnTo>
                  <a:lnTo>
                    <a:pt x="2311400" y="50800"/>
                  </a:lnTo>
                  <a:lnTo>
                    <a:pt x="2324100" y="38100"/>
                  </a:lnTo>
                  <a:lnTo>
                    <a:pt x="2336800" y="25400"/>
                  </a:lnTo>
                  <a:lnTo>
                    <a:pt x="2349500" y="25400"/>
                  </a:lnTo>
                  <a:lnTo>
                    <a:pt x="2362200" y="12700"/>
                  </a:lnTo>
                  <a:lnTo>
                    <a:pt x="2374900" y="12700"/>
                  </a:lnTo>
                  <a:lnTo>
                    <a:pt x="2387600" y="0"/>
                  </a:lnTo>
                  <a:lnTo>
                    <a:pt x="2400300" y="12700"/>
                  </a:lnTo>
                  <a:lnTo>
                    <a:pt x="2413000" y="12700"/>
                  </a:lnTo>
                  <a:lnTo>
                    <a:pt x="2425700" y="12700"/>
                  </a:lnTo>
                  <a:lnTo>
                    <a:pt x="2438400" y="25400"/>
                  </a:lnTo>
                  <a:lnTo>
                    <a:pt x="2451100" y="25400"/>
                  </a:lnTo>
                  <a:lnTo>
                    <a:pt x="2463800" y="25400"/>
                  </a:lnTo>
                  <a:lnTo>
                    <a:pt x="2476500" y="25400"/>
                  </a:lnTo>
                  <a:lnTo>
                    <a:pt x="2489200" y="38100"/>
                  </a:lnTo>
                  <a:lnTo>
                    <a:pt x="2501900" y="38100"/>
                  </a:lnTo>
                  <a:lnTo>
                    <a:pt x="2514600" y="38100"/>
                  </a:lnTo>
                  <a:lnTo>
                    <a:pt x="2527300" y="50800"/>
                  </a:lnTo>
                  <a:lnTo>
                    <a:pt x="2540000" y="50800"/>
                  </a:lnTo>
                  <a:lnTo>
                    <a:pt x="2552700" y="50800"/>
                  </a:lnTo>
                  <a:lnTo>
                    <a:pt x="2565400" y="63500"/>
                  </a:lnTo>
                  <a:lnTo>
                    <a:pt x="2578100" y="63500"/>
                  </a:lnTo>
                  <a:lnTo>
                    <a:pt x="2590800" y="76200"/>
                  </a:lnTo>
                  <a:lnTo>
                    <a:pt x="2603500" y="76200"/>
                  </a:lnTo>
                  <a:lnTo>
                    <a:pt x="2616200" y="76200"/>
                  </a:lnTo>
                  <a:lnTo>
                    <a:pt x="2628900" y="76200"/>
                  </a:lnTo>
                  <a:lnTo>
                    <a:pt x="2641600" y="88900"/>
                  </a:lnTo>
                  <a:lnTo>
                    <a:pt x="2641600" y="101600"/>
                  </a:lnTo>
                  <a:lnTo>
                    <a:pt x="2641600" y="114300"/>
                  </a:lnTo>
                  <a:lnTo>
                    <a:pt x="2641600" y="127000"/>
                  </a:lnTo>
                  <a:lnTo>
                    <a:pt x="2641600" y="139700"/>
                  </a:lnTo>
                  <a:lnTo>
                    <a:pt x="2628900" y="152400"/>
                  </a:lnTo>
                  <a:lnTo>
                    <a:pt x="2628900" y="165100"/>
                  </a:lnTo>
                  <a:lnTo>
                    <a:pt x="2628900" y="177800"/>
                  </a:lnTo>
                  <a:lnTo>
                    <a:pt x="2641600" y="190500"/>
                  </a:lnTo>
                  <a:lnTo>
                    <a:pt x="2654300" y="203200"/>
                  </a:lnTo>
                  <a:lnTo>
                    <a:pt x="2667000" y="203200"/>
                  </a:lnTo>
                  <a:lnTo>
                    <a:pt x="2679700" y="215900"/>
                  </a:lnTo>
                  <a:lnTo>
                    <a:pt x="2692400" y="215900"/>
                  </a:lnTo>
                  <a:lnTo>
                    <a:pt x="2705100" y="228600"/>
                  </a:lnTo>
                  <a:lnTo>
                    <a:pt x="2717800" y="228600"/>
                  </a:lnTo>
                  <a:lnTo>
                    <a:pt x="2730500" y="241300"/>
                  </a:lnTo>
                  <a:lnTo>
                    <a:pt x="2743200" y="241300"/>
                  </a:lnTo>
                  <a:lnTo>
                    <a:pt x="2755900" y="254000"/>
                  </a:lnTo>
                  <a:lnTo>
                    <a:pt x="2743200" y="266700"/>
                  </a:lnTo>
                  <a:lnTo>
                    <a:pt x="2743200" y="279400"/>
                  </a:lnTo>
                  <a:lnTo>
                    <a:pt x="2730500" y="292100"/>
                  </a:lnTo>
                  <a:lnTo>
                    <a:pt x="2730500" y="304800"/>
                  </a:lnTo>
                  <a:lnTo>
                    <a:pt x="2730500" y="317500"/>
                  </a:lnTo>
                  <a:lnTo>
                    <a:pt x="2717800" y="330200"/>
                  </a:lnTo>
                  <a:lnTo>
                    <a:pt x="2717800" y="342900"/>
                  </a:lnTo>
                  <a:lnTo>
                    <a:pt x="2717800" y="355600"/>
                  </a:lnTo>
                  <a:lnTo>
                    <a:pt x="2705100" y="368300"/>
                  </a:lnTo>
                  <a:lnTo>
                    <a:pt x="2705100" y="381000"/>
                  </a:lnTo>
                  <a:lnTo>
                    <a:pt x="2705100" y="393700"/>
                  </a:lnTo>
                  <a:lnTo>
                    <a:pt x="2705100" y="406400"/>
                  </a:lnTo>
                  <a:lnTo>
                    <a:pt x="2705100" y="419100"/>
                  </a:lnTo>
                  <a:lnTo>
                    <a:pt x="2705100" y="431800"/>
                  </a:lnTo>
                  <a:lnTo>
                    <a:pt x="2705100" y="444500"/>
                  </a:lnTo>
                  <a:lnTo>
                    <a:pt x="2692400" y="457200"/>
                  </a:lnTo>
                  <a:lnTo>
                    <a:pt x="2692400" y="469900"/>
                  </a:lnTo>
                  <a:lnTo>
                    <a:pt x="2692400" y="482600"/>
                  </a:lnTo>
                  <a:lnTo>
                    <a:pt x="2692400" y="495300"/>
                  </a:lnTo>
                  <a:lnTo>
                    <a:pt x="2692400" y="508000"/>
                  </a:lnTo>
                  <a:lnTo>
                    <a:pt x="2692400" y="520700"/>
                  </a:lnTo>
                  <a:lnTo>
                    <a:pt x="2692400" y="533400"/>
                  </a:lnTo>
                  <a:lnTo>
                    <a:pt x="2679700" y="546100"/>
                  </a:lnTo>
                  <a:lnTo>
                    <a:pt x="2679700" y="558800"/>
                  </a:lnTo>
                  <a:lnTo>
                    <a:pt x="2667000" y="571500"/>
                  </a:lnTo>
                  <a:lnTo>
                    <a:pt x="2654300" y="571500"/>
                  </a:lnTo>
                  <a:lnTo>
                    <a:pt x="2641600" y="584200"/>
                  </a:lnTo>
                  <a:lnTo>
                    <a:pt x="2641600" y="596900"/>
                  </a:lnTo>
                  <a:lnTo>
                    <a:pt x="2628900" y="609600"/>
                  </a:lnTo>
                  <a:lnTo>
                    <a:pt x="2616200" y="622300"/>
                  </a:lnTo>
                  <a:lnTo>
                    <a:pt x="2628900" y="635000"/>
                  </a:lnTo>
                  <a:lnTo>
                    <a:pt x="2641600" y="635000"/>
                  </a:lnTo>
                  <a:lnTo>
                    <a:pt x="2654300" y="647700"/>
                  </a:lnTo>
                  <a:lnTo>
                    <a:pt x="2667000" y="647700"/>
                  </a:lnTo>
                  <a:lnTo>
                    <a:pt x="2679700" y="647700"/>
                  </a:lnTo>
                  <a:lnTo>
                    <a:pt x="2692400" y="647700"/>
                  </a:lnTo>
                  <a:lnTo>
                    <a:pt x="2705100" y="647700"/>
                  </a:lnTo>
                  <a:lnTo>
                    <a:pt x="2717800" y="647700"/>
                  </a:lnTo>
                  <a:lnTo>
                    <a:pt x="2730500" y="647700"/>
                  </a:lnTo>
                  <a:lnTo>
                    <a:pt x="2743200" y="647700"/>
                  </a:lnTo>
                  <a:lnTo>
                    <a:pt x="2755900" y="647700"/>
                  </a:lnTo>
                  <a:lnTo>
                    <a:pt x="2768600" y="647700"/>
                  </a:lnTo>
                  <a:lnTo>
                    <a:pt x="2781300" y="647700"/>
                  </a:lnTo>
                  <a:lnTo>
                    <a:pt x="2794000" y="647700"/>
                  </a:lnTo>
                  <a:lnTo>
                    <a:pt x="2806700" y="660400"/>
                  </a:lnTo>
                  <a:lnTo>
                    <a:pt x="2819400" y="673100"/>
                  </a:lnTo>
                  <a:lnTo>
                    <a:pt x="2832100" y="673100"/>
                  </a:lnTo>
                  <a:lnTo>
                    <a:pt x="2844800" y="685800"/>
                  </a:lnTo>
                  <a:lnTo>
                    <a:pt x="2857500" y="698500"/>
                  </a:lnTo>
                  <a:lnTo>
                    <a:pt x="2857500" y="711200"/>
                  </a:lnTo>
                  <a:lnTo>
                    <a:pt x="2870200" y="723900"/>
                  </a:lnTo>
                  <a:lnTo>
                    <a:pt x="2882900" y="736600"/>
                  </a:lnTo>
                  <a:lnTo>
                    <a:pt x="2895600" y="749300"/>
                  </a:lnTo>
                  <a:lnTo>
                    <a:pt x="2895600" y="762000"/>
                  </a:lnTo>
                  <a:lnTo>
                    <a:pt x="2895600" y="774700"/>
                  </a:lnTo>
                  <a:lnTo>
                    <a:pt x="2895600" y="787400"/>
                  </a:lnTo>
                  <a:lnTo>
                    <a:pt x="2895600" y="800100"/>
                  </a:lnTo>
                  <a:lnTo>
                    <a:pt x="2882900" y="812800"/>
                  </a:lnTo>
                  <a:lnTo>
                    <a:pt x="2895600" y="825500"/>
                  </a:lnTo>
                  <a:lnTo>
                    <a:pt x="2908300" y="825500"/>
                  </a:lnTo>
                  <a:lnTo>
                    <a:pt x="2921000" y="825500"/>
                  </a:lnTo>
                  <a:lnTo>
                    <a:pt x="2933700" y="825500"/>
                  </a:lnTo>
                  <a:lnTo>
                    <a:pt x="2946400" y="825500"/>
                  </a:lnTo>
                  <a:lnTo>
                    <a:pt x="2959100" y="812800"/>
                  </a:lnTo>
                  <a:lnTo>
                    <a:pt x="2971800" y="812800"/>
                  </a:lnTo>
                  <a:lnTo>
                    <a:pt x="2984500" y="812800"/>
                  </a:lnTo>
                  <a:lnTo>
                    <a:pt x="2997200" y="825500"/>
                  </a:lnTo>
                  <a:lnTo>
                    <a:pt x="3009900" y="825500"/>
                  </a:lnTo>
                  <a:lnTo>
                    <a:pt x="3022600" y="825500"/>
                  </a:lnTo>
                  <a:lnTo>
                    <a:pt x="3035300" y="825500"/>
                  </a:lnTo>
                  <a:lnTo>
                    <a:pt x="3048000" y="838200"/>
                  </a:lnTo>
                  <a:lnTo>
                    <a:pt x="3060700" y="825500"/>
                  </a:lnTo>
                  <a:lnTo>
                    <a:pt x="3073400" y="825500"/>
                  </a:lnTo>
                  <a:lnTo>
                    <a:pt x="3086100" y="838200"/>
                  </a:lnTo>
                  <a:lnTo>
                    <a:pt x="3098800" y="825500"/>
                  </a:lnTo>
                  <a:lnTo>
                    <a:pt x="3111500" y="825500"/>
                  </a:lnTo>
                  <a:lnTo>
                    <a:pt x="3124200" y="838200"/>
                  </a:lnTo>
                  <a:lnTo>
                    <a:pt x="3136900" y="838200"/>
                  </a:lnTo>
                  <a:lnTo>
                    <a:pt x="3149600" y="850900"/>
                  </a:lnTo>
                  <a:lnTo>
                    <a:pt x="3162300" y="863600"/>
                  </a:lnTo>
                  <a:lnTo>
                    <a:pt x="3175000" y="863600"/>
                  </a:lnTo>
                  <a:lnTo>
                    <a:pt x="3187700" y="876300"/>
                  </a:lnTo>
                  <a:lnTo>
                    <a:pt x="3200400" y="876300"/>
                  </a:lnTo>
                  <a:lnTo>
                    <a:pt x="3213100" y="876300"/>
                  </a:lnTo>
                  <a:lnTo>
                    <a:pt x="3225800" y="876300"/>
                  </a:lnTo>
                  <a:lnTo>
                    <a:pt x="3238500" y="876300"/>
                  </a:lnTo>
                  <a:lnTo>
                    <a:pt x="3251200" y="876300"/>
                  </a:lnTo>
                  <a:lnTo>
                    <a:pt x="3263900" y="889000"/>
                  </a:lnTo>
                  <a:lnTo>
                    <a:pt x="3276600" y="901700"/>
                  </a:lnTo>
                  <a:lnTo>
                    <a:pt x="3289300" y="914400"/>
                  </a:lnTo>
                  <a:lnTo>
                    <a:pt x="3302000" y="927100"/>
                  </a:lnTo>
                  <a:lnTo>
                    <a:pt x="3314700" y="939800"/>
                  </a:lnTo>
                  <a:lnTo>
                    <a:pt x="3327400" y="952500"/>
                  </a:lnTo>
                  <a:lnTo>
                    <a:pt x="3340100" y="965200"/>
                  </a:lnTo>
                  <a:lnTo>
                    <a:pt x="3352800" y="952500"/>
                  </a:lnTo>
                  <a:lnTo>
                    <a:pt x="3365500" y="952500"/>
                  </a:lnTo>
                  <a:lnTo>
                    <a:pt x="3378200" y="952500"/>
                  </a:lnTo>
                  <a:lnTo>
                    <a:pt x="3390900" y="952500"/>
                  </a:lnTo>
                  <a:lnTo>
                    <a:pt x="3403600" y="939800"/>
                  </a:lnTo>
                  <a:lnTo>
                    <a:pt x="3416300" y="939800"/>
                  </a:lnTo>
                  <a:lnTo>
                    <a:pt x="3429000" y="939800"/>
                  </a:lnTo>
                  <a:lnTo>
                    <a:pt x="3441700" y="939800"/>
                  </a:lnTo>
                  <a:lnTo>
                    <a:pt x="3454400" y="927100"/>
                  </a:lnTo>
                  <a:lnTo>
                    <a:pt x="3467100" y="927100"/>
                  </a:lnTo>
                  <a:lnTo>
                    <a:pt x="3479800" y="914400"/>
                  </a:lnTo>
                  <a:lnTo>
                    <a:pt x="3492500" y="927100"/>
                  </a:lnTo>
                  <a:lnTo>
                    <a:pt x="3505200" y="939800"/>
                  </a:lnTo>
                  <a:lnTo>
                    <a:pt x="3517900" y="952500"/>
                  </a:lnTo>
                  <a:lnTo>
                    <a:pt x="3517900" y="965200"/>
                  </a:lnTo>
                  <a:lnTo>
                    <a:pt x="3530600" y="977900"/>
                  </a:lnTo>
                  <a:lnTo>
                    <a:pt x="3543300" y="965200"/>
                  </a:lnTo>
                  <a:lnTo>
                    <a:pt x="3556000" y="965200"/>
                  </a:lnTo>
                  <a:lnTo>
                    <a:pt x="3568700" y="952500"/>
                  </a:lnTo>
                  <a:lnTo>
                    <a:pt x="3581400" y="939800"/>
                  </a:lnTo>
                  <a:lnTo>
                    <a:pt x="3594100" y="952500"/>
                  </a:lnTo>
                  <a:lnTo>
                    <a:pt x="3606800" y="965200"/>
                  </a:lnTo>
                  <a:lnTo>
                    <a:pt x="3619500" y="952500"/>
                  </a:lnTo>
                  <a:lnTo>
                    <a:pt x="3632200" y="965200"/>
                  </a:lnTo>
                  <a:lnTo>
                    <a:pt x="3644900" y="977900"/>
                  </a:lnTo>
                  <a:lnTo>
                    <a:pt x="3657600" y="990600"/>
                  </a:lnTo>
                  <a:lnTo>
                    <a:pt x="3670300" y="1003300"/>
                  </a:lnTo>
                  <a:lnTo>
                    <a:pt x="3670300" y="1016000"/>
                  </a:lnTo>
                  <a:lnTo>
                    <a:pt x="3670300" y="1028700"/>
                  </a:lnTo>
                  <a:lnTo>
                    <a:pt x="3670300" y="1041400"/>
                  </a:lnTo>
                  <a:lnTo>
                    <a:pt x="3670300" y="1054100"/>
                  </a:lnTo>
                  <a:lnTo>
                    <a:pt x="3670300" y="1066800"/>
                  </a:lnTo>
                  <a:lnTo>
                    <a:pt x="3657600" y="1079500"/>
                  </a:lnTo>
                  <a:lnTo>
                    <a:pt x="3644900" y="1066800"/>
                  </a:lnTo>
                  <a:lnTo>
                    <a:pt x="3632200" y="1079500"/>
                  </a:lnTo>
                  <a:lnTo>
                    <a:pt x="3619500" y="1092200"/>
                  </a:lnTo>
                  <a:lnTo>
                    <a:pt x="3619500" y="1104900"/>
                  </a:lnTo>
                  <a:lnTo>
                    <a:pt x="3632200" y="1117600"/>
                  </a:lnTo>
                  <a:lnTo>
                    <a:pt x="3632200" y="1130300"/>
                  </a:lnTo>
                  <a:lnTo>
                    <a:pt x="3632200" y="1143000"/>
                  </a:lnTo>
                  <a:lnTo>
                    <a:pt x="3644900" y="1155700"/>
                  </a:lnTo>
                  <a:lnTo>
                    <a:pt x="3657600" y="1155700"/>
                  </a:lnTo>
                  <a:lnTo>
                    <a:pt x="3670300" y="1168400"/>
                  </a:lnTo>
                  <a:lnTo>
                    <a:pt x="3670300" y="1181100"/>
                  </a:lnTo>
                  <a:lnTo>
                    <a:pt x="3670300" y="1193800"/>
                  </a:lnTo>
                  <a:lnTo>
                    <a:pt x="3670300" y="1206500"/>
                  </a:lnTo>
                  <a:lnTo>
                    <a:pt x="3670300" y="1219200"/>
                  </a:lnTo>
                  <a:lnTo>
                    <a:pt x="3657600" y="1231900"/>
                  </a:lnTo>
                  <a:lnTo>
                    <a:pt x="3670300" y="1244600"/>
                  </a:lnTo>
                  <a:lnTo>
                    <a:pt x="3683000" y="1257300"/>
                  </a:lnTo>
                  <a:lnTo>
                    <a:pt x="3695700" y="1257300"/>
                  </a:lnTo>
                  <a:lnTo>
                    <a:pt x="3708400" y="1257300"/>
                  </a:lnTo>
                  <a:lnTo>
                    <a:pt x="3721100" y="1257300"/>
                  </a:lnTo>
                  <a:lnTo>
                    <a:pt x="3733800" y="1244600"/>
                  </a:lnTo>
                  <a:lnTo>
                    <a:pt x="3746500" y="1244600"/>
                  </a:lnTo>
                  <a:lnTo>
                    <a:pt x="3759200" y="1244600"/>
                  </a:lnTo>
                  <a:lnTo>
                    <a:pt x="3771900" y="1231900"/>
                  </a:lnTo>
                  <a:lnTo>
                    <a:pt x="3784600" y="1244600"/>
                  </a:lnTo>
                  <a:lnTo>
                    <a:pt x="3784600" y="1257300"/>
                  </a:lnTo>
                  <a:lnTo>
                    <a:pt x="3784600" y="1270000"/>
                  </a:lnTo>
                  <a:lnTo>
                    <a:pt x="3784600" y="1282700"/>
                  </a:lnTo>
                  <a:lnTo>
                    <a:pt x="3771900" y="1295400"/>
                  </a:lnTo>
                  <a:lnTo>
                    <a:pt x="3759200" y="1308100"/>
                  </a:lnTo>
                  <a:lnTo>
                    <a:pt x="3746500" y="1308100"/>
                  </a:lnTo>
                  <a:lnTo>
                    <a:pt x="3733800" y="1320800"/>
                  </a:lnTo>
                  <a:lnTo>
                    <a:pt x="3721100" y="1320800"/>
                  </a:lnTo>
                  <a:lnTo>
                    <a:pt x="3708400" y="1333500"/>
                  </a:lnTo>
                  <a:lnTo>
                    <a:pt x="3695700" y="1333500"/>
                  </a:lnTo>
                  <a:lnTo>
                    <a:pt x="3683000" y="1333500"/>
                  </a:lnTo>
                  <a:lnTo>
                    <a:pt x="3670300" y="1333500"/>
                  </a:lnTo>
                  <a:lnTo>
                    <a:pt x="3657600" y="1333500"/>
                  </a:lnTo>
                  <a:lnTo>
                    <a:pt x="3644900" y="1346200"/>
                  </a:lnTo>
                  <a:lnTo>
                    <a:pt x="3644900" y="1358900"/>
                  </a:lnTo>
                  <a:lnTo>
                    <a:pt x="3657600" y="1371600"/>
                  </a:lnTo>
                  <a:lnTo>
                    <a:pt x="3670300" y="1384300"/>
                  </a:lnTo>
                  <a:lnTo>
                    <a:pt x="3683000" y="1384300"/>
                  </a:lnTo>
                  <a:lnTo>
                    <a:pt x="3695700" y="1371600"/>
                  </a:lnTo>
                  <a:lnTo>
                    <a:pt x="3708400" y="1371600"/>
                  </a:lnTo>
                  <a:lnTo>
                    <a:pt x="3721100" y="1371600"/>
                  </a:lnTo>
                  <a:lnTo>
                    <a:pt x="3733800" y="1371600"/>
                  </a:lnTo>
                  <a:lnTo>
                    <a:pt x="3746500" y="1371600"/>
                  </a:lnTo>
                  <a:lnTo>
                    <a:pt x="3759200" y="1358900"/>
                  </a:lnTo>
                  <a:lnTo>
                    <a:pt x="3771900" y="1358900"/>
                  </a:lnTo>
                  <a:lnTo>
                    <a:pt x="3784600" y="1346200"/>
                  </a:lnTo>
                  <a:lnTo>
                    <a:pt x="3797300" y="1333500"/>
                  </a:lnTo>
                  <a:lnTo>
                    <a:pt x="3810000" y="1333500"/>
                  </a:lnTo>
                  <a:lnTo>
                    <a:pt x="3822700" y="1346200"/>
                  </a:lnTo>
                  <a:lnTo>
                    <a:pt x="3835400" y="1358900"/>
                  </a:lnTo>
                  <a:lnTo>
                    <a:pt x="3835400" y="1371600"/>
                  </a:lnTo>
                  <a:lnTo>
                    <a:pt x="3822700" y="1384300"/>
                  </a:lnTo>
                  <a:lnTo>
                    <a:pt x="3810000" y="1397000"/>
                  </a:lnTo>
                  <a:lnTo>
                    <a:pt x="3797300" y="1409700"/>
                  </a:lnTo>
                  <a:lnTo>
                    <a:pt x="3784600" y="1422400"/>
                  </a:lnTo>
                  <a:lnTo>
                    <a:pt x="3771900" y="1435100"/>
                  </a:lnTo>
                  <a:lnTo>
                    <a:pt x="3784600" y="1447800"/>
                  </a:lnTo>
                  <a:lnTo>
                    <a:pt x="3771900" y="1460500"/>
                  </a:lnTo>
                  <a:lnTo>
                    <a:pt x="3759200" y="1460500"/>
                  </a:lnTo>
                  <a:lnTo>
                    <a:pt x="3746500" y="1473200"/>
                  </a:lnTo>
                  <a:lnTo>
                    <a:pt x="3733800" y="1473200"/>
                  </a:lnTo>
                  <a:lnTo>
                    <a:pt x="3721100" y="1485900"/>
                  </a:lnTo>
                  <a:lnTo>
                    <a:pt x="3721100" y="1498600"/>
                  </a:lnTo>
                  <a:lnTo>
                    <a:pt x="3708400" y="1511300"/>
                  </a:lnTo>
                  <a:lnTo>
                    <a:pt x="3695700" y="1524000"/>
                  </a:lnTo>
                  <a:lnTo>
                    <a:pt x="3683000" y="1511300"/>
                  </a:lnTo>
                  <a:lnTo>
                    <a:pt x="3670300" y="1498600"/>
                  </a:lnTo>
                  <a:lnTo>
                    <a:pt x="3657600" y="1485900"/>
                  </a:lnTo>
                  <a:lnTo>
                    <a:pt x="3644900" y="1473200"/>
                  </a:lnTo>
                  <a:lnTo>
                    <a:pt x="3657600" y="1460500"/>
                  </a:lnTo>
                  <a:lnTo>
                    <a:pt x="3657600" y="1447800"/>
                  </a:lnTo>
                  <a:lnTo>
                    <a:pt x="3657600" y="1435100"/>
                  </a:lnTo>
                  <a:lnTo>
                    <a:pt x="3644900" y="1422400"/>
                  </a:lnTo>
                  <a:lnTo>
                    <a:pt x="3632200" y="1422400"/>
                  </a:lnTo>
                  <a:lnTo>
                    <a:pt x="3619500" y="1435100"/>
                  </a:lnTo>
                  <a:lnTo>
                    <a:pt x="3606800" y="1447800"/>
                  </a:lnTo>
                  <a:lnTo>
                    <a:pt x="3594100" y="1460500"/>
                  </a:lnTo>
                  <a:lnTo>
                    <a:pt x="3581400" y="1447800"/>
                  </a:lnTo>
                  <a:lnTo>
                    <a:pt x="3568700" y="1447800"/>
                  </a:lnTo>
                  <a:lnTo>
                    <a:pt x="3556000" y="1460500"/>
                  </a:lnTo>
                  <a:lnTo>
                    <a:pt x="3543300" y="1460500"/>
                  </a:lnTo>
                  <a:lnTo>
                    <a:pt x="3530600" y="1460500"/>
                  </a:lnTo>
                  <a:lnTo>
                    <a:pt x="3517900" y="1447800"/>
                  </a:lnTo>
                  <a:lnTo>
                    <a:pt x="3505200" y="1435100"/>
                  </a:lnTo>
                  <a:lnTo>
                    <a:pt x="3492500" y="1447800"/>
                  </a:lnTo>
                  <a:lnTo>
                    <a:pt x="3479800" y="1447800"/>
                  </a:lnTo>
                  <a:lnTo>
                    <a:pt x="3467100" y="1460500"/>
                  </a:lnTo>
                  <a:lnTo>
                    <a:pt x="3467100" y="1473200"/>
                  </a:lnTo>
                  <a:lnTo>
                    <a:pt x="3479800" y="1485900"/>
                  </a:lnTo>
                  <a:lnTo>
                    <a:pt x="3479800" y="1498600"/>
                  </a:lnTo>
                  <a:lnTo>
                    <a:pt x="3479800" y="1511300"/>
                  </a:lnTo>
                  <a:lnTo>
                    <a:pt x="3492500" y="1524000"/>
                  </a:lnTo>
                  <a:lnTo>
                    <a:pt x="3492500" y="1536700"/>
                  </a:lnTo>
                  <a:lnTo>
                    <a:pt x="3505200" y="1549400"/>
                  </a:lnTo>
                  <a:lnTo>
                    <a:pt x="3492500" y="1562100"/>
                  </a:lnTo>
                  <a:lnTo>
                    <a:pt x="3479800" y="1574800"/>
                  </a:lnTo>
                  <a:lnTo>
                    <a:pt x="3479800" y="1587500"/>
                  </a:lnTo>
                  <a:lnTo>
                    <a:pt x="3467100" y="1600200"/>
                  </a:lnTo>
                  <a:lnTo>
                    <a:pt x="3467100" y="1612900"/>
                  </a:lnTo>
                  <a:lnTo>
                    <a:pt x="3454400" y="1625600"/>
                  </a:lnTo>
                  <a:lnTo>
                    <a:pt x="3441700" y="1625600"/>
                  </a:lnTo>
                  <a:lnTo>
                    <a:pt x="3429000" y="1625600"/>
                  </a:lnTo>
                  <a:lnTo>
                    <a:pt x="3416300" y="1625600"/>
                  </a:lnTo>
                  <a:lnTo>
                    <a:pt x="3403600" y="1625600"/>
                  </a:lnTo>
                  <a:lnTo>
                    <a:pt x="3390900" y="1625600"/>
                  </a:lnTo>
                  <a:lnTo>
                    <a:pt x="3378200" y="1638300"/>
                  </a:lnTo>
                  <a:lnTo>
                    <a:pt x="3378200" y="1651000"/>
                  </a:lnTo>
                  <a:lnTo>
                    <a:pt x="3365500" y="1663700"/>
                  </a:lnTo>
                  <a:lnTo>
                    <a:pt x="3365500" y="1676400"/>
                  </a:lnTo>
                  <a:lnTo>
                    <a:pt x="3365500" y="1689100"/>
                  </a:lnTo>
                  <a:lnTo>
                    <a:pt x="3352800" y="1701800"/>
                  </a:lnTo>
                  <a:lnTo>
                    <a:pt x="3352800" y="1714500"/>
                  </a:lnTo>
                  <a:lnTo>
                    <a:pt x="3352800" y="1727200"/>
                  </a:lnTo>
                  <a:lnTo>
                    <a:pt x="3340100" y="1739900"/>
                  </a:lnTo>
                  <a:lnTo>
                    <a:pt x="3352800" y="1752600"/>
                  </a:lnTo>
                  <a:lnTo>
                    <a:pt x="3365500" y="1752600"/>
                  </a:lnTo>
                  <a:lnTo>
                    <a:pt x="3378200" y="1739900"/>
                  </a:lnTo>
                  <a:lnTo>
                    <a:pt x="3378200" y="1727200"/>
                  </a:lnTo>
                  <a:lnTo>
                    <a:pt x="3390900" y="1714500"/>
                  </a:lnTo>
                  <a:lnTo>
                    <a:pt x="3403600" y="1714500"/>
                  </a:lnTo>
                  <a:lnTo>
                    <a:pt x="3416300" y="1701800"/>
                  </a:lnTo>
                  <a:lnTo>
                    <a:pt x="3429000" y="1714500"/>
                  </a:lnTo>
                  <a:lnTo>
                    <a:pt x="3441700" y="1701800"/>
                  </a:lnTo>
                  <a:lnTo>
                    <a:pt x="3454400" y="1714500"/>
                  </a:lnTo>
                  <a:lnTo>
                    <a:pt x="3454400" y="1727200"/>
                  </a:lnTo>
                  <a:lnTo>
                    <a:pt x="3454400" y="1739900"/>
                  </a:lnTo>
                  <a:lnTo>
                    <a:pt x="3467100" y="1752600"/>
                  </a:lnTo>
                  <a:lnTo>
                    <a:pt x="3479800" y="1752600"/>
                  </a:lnTo>
                  <a:lnTo>
                    <a:pt x="3492500" y="1765300"/>
                  </a:lnTo>
                  <a:lnTo>
                    <a:pt x="3492500" y="1778000"/>
                  </a:lnTo>
                  <a:lnTo>
                    <a:pt x="3492500" y="1790700"/>
                  </a:lnTo>
                  <a:lnTo>
                    <a:pt x="3479800" y="1803400"/>
                  </a:lnTo>
                  <a:lnTo>
                    <a:pt x="3479800" y="1816100"/>
                  </a:lnTo>
                  <a:lnTo>
                    <a:pt x="3479800" y="1828800"/>
                  </a:lnTo>
                  <a:lnTo>
                    <a:pt x="3492500" y="1841500"/>
                  </a:lnTo>
                  <a:lnTo>
                    <a:pt x="3505200" y="1854200"/>
                  </a:lnTo>
                  <a:lnTo>
                    <a:pt x="3517900" y="1866900"/>
                  </a:lnTo>
                  <a:lnTo>
                    <a:pt x="3530600" y="1866900"/>
                  </a:lnTo>
                  <a:lnTo>
                    <a:pt x="3543300" y="1879600"/>
                  </a:lnTo>
                  <a:lnTo>
                    <a:pt x="3556000" y="1892300"/>
                  </a:lnTo>
                  <a:lnTo>
                    <a:pt x="3568700" y="1905000"/>
                  </a:lnTo>
                  <a:lnTo>
                    <a:pt x="3581400" y="1892300"/>
                  </a:lnTo>
                  <a:lnTo>
                    <a:pt x="3594100" y="1905000"/>
                  </a:lnTo>
                  <a:lnTo>
                    <a:pt x="3606800" y="1892300"/>
                  </a:lnTo>
                  <a:lnTo>
                    <a:pt x="3619500" y="1905000"/>
                  </a:lnTo>
                  <a:lnTo>
                    <a:pt x="3632200" y="1892300"/>
                  </a:lnTo>
                  <a:lnTo>
                    <a:pt x="3644900" y="1905000"/>
                  </a:lnTo>
                  <a:lnTo>
                    <a:pt x="3657600" y="1917700"/>
                  </a:lnTo>
                  <a:lnTo>
                    <a:pt x="3670300" y="1917700"/>
                  </a:lnTo>
                  <a:lnTo>
                    <a:pt x="3683000" y="1917700"/>
                  </a:lnTo>
                  <a:lnTo>
                    <a:pt x="3695700" y="1905000"/>
                  </a:lnTo>
                  <a:lnTo>
                    <a:pt x="3708400" y="1905000"/>
                  </a:lnTo>
                  <a:lnTo>
                    <a:pt x="3721100" y="1905000"/>
                  </a:lnTo>
                  <a:lnTo>
                    <a:pt x="3733800" y="1892300"/>
                  </a:lnTo>
                  <a:lnTo>
                    <a:pt x="3746500" y="1892300"/>
                  </a:lnTo>
                  <a:lnTo>
                    <a:pt x="3759200" y="1892300"/>
                  </a:lnTo>
                  <a:lnTo>
                    <a:pt x="3771900" y="1892300"/>
                  </a:lnTo>
                  <a:lnTo>
                    <a:pt x="3784600" y="1892300"/>
                  </a:lnTo>
                  <a:lnTo>
                    <a:pt x="3797300" y="1905000"/>
                  </a:lnTo>
                  <a:lnTo>
                    <a:pt x="3810000" y="1905000"/>
                  </a:lnTo>
                  <a:lnTo>
                    <a:pt x="3822700" y="1917700"/>
                  </a:lnTo>
                  <a:lnTo>
                    <a:pt x="3835400" y="1917700"/>
                  </a:lnTo>
                  <a:lnTo>
                    <a:pt x="3848100" y="1917700"/>
                  </a:lnTo>
                  <a:lnTo>
                    <a:pt x="3860800" y="1917700"/>
                  </a:lnTo>
                  <a:lnTo>
                    <a:pt x="3873500" y="1917700"/>
                  </a:lnTo>
                  <a:lnTo>
                    <a:pt x="3886200" y="1917700"/>
                  </a:lnTo>
                  <a:lnTo>
                    <a:pt x="3898900" y="1917700"/>
                  </a:lnTo>
                  <a:lnTo>
                    <a:pt x="3911600" y="1905000"/>
                  </a:lnTo>
                  <a:lnTo>
                    <a:pt x="3924300" y="1905000"/>
                  </a:lnTo>
                  <a:lnTo>
                    <a:pt x="3937000" y="1892300"/>
                  </a:lnTo>
                  <a:lnTo>
                    <a:pt x="3949700" y="1879600"/>
                  </a:lnTo>
                  <a:lnTo>
                    <a:pt x="3962400" y="1879600"/>
                  </a:lnTo>
                  <a:lnTo>
                    <a:pt x="3975100" y="1866900"/>
                  </a:lnTo>
                  <a:lnTo>
                    <a:pt x="3987800" y="1866900"/>
                  </a:lnTo>
                  <a:lnTo>
                    <a:pt x="4000500" y="1879600"/>
                  </a:lnTo>
                  <a:lnTo>
                    <a:pt x="4013200" y="1879600"/>
                  </a:lnTo>
                  <a:lnTo>
                    <a:pt x="4025900" y="1879600"/>
                  </a:lnTo>
                  <a:lnTo>
                    <a:pt x="4038600" y="1879600"/>
                  </a:lnTo>
                  <a:lnTo>
                    <a:pt x="4051300" y="1892300"/>
                  </a:lnTo>
                  <a:lnTo>
                    <a:pt x="4064000" y="1879600"/>
                  </a:lnTo>
                  <a:lnTo>
                    <a:pt x="4076700" y="1892300"/>
                  </a:lnTo>
                  <a:lnTo>
                    <a:pt x="4089400" y="1892300"/>
                  </a:lnTo>
                  <a:lnTo>
                    <a:pt x="4102100" y="1879600"/>
                  </a:lnTo>
                  <a:lnTo>
                    <a:pt x="4114800" y="1879600"/>
                  </a:lnTo>
                  <a:lnTo>
                    <a:pt x="4127500" y="1879600"/>
                  </a:lnTo>
                  <a:lnTo>
                    <a:pt x="4140200" y="1892300"/>
                  </a:lnTo>
                  <a:lnTo>
                    <a:pt x="4140200" y="1905000"/>
                  </a:lnTo>
                  <a:lnTo>
                    <a:pt x="4127500" y="1917700"/>
                  </a:lnTo>
                  <a:lnTo>
                    <a:pt x="4114800" y="1917700"/>
                  </a:lnTo>
                  <a:lnTo>
                    <a:pt x="4102100" y="1930400"/>
                  </a:lnTo>
                  <a:lnTo>
                    <a:pt x="4089400" y="1930400"/>
                  </a:lnTo>
                  <a:lnTo>
                    <a:pt x="4076700" y="1930400"/>
                  </a:lnTo>
                  <a:lnTo>
                    <a:pt x="4064000" y="1943100"/>
                  </a:lnTo>
                  <a:lnTo>
                    <a:pt x="4051300" y="1943100"/>
                  </a:lnTo>
                  <a:lnTo>
                    <a:pt x="4038600" y="1943100"/>
                  </a:lnTo>
                  <a:lnTo>
                    <a:pt x="4025900" y="1955800"/>
                  </a:lnTo>
                  <a:lnTo>
                    <a:pt x="4013200" y="1955800"/>
                  </a:lnTo>
                  <a:lnTo>
                    <a:pt x="4000500" y="1955800"/>
                  </a:lnTo>
                  <a:lnTo>
                    <a:pt x="3987800" y="1955800"/>
                  </a:lnTo>
                  <a:lnTo>
                    <a:pt x="3975100" y="1968500"/>
                  </a:lnTo>
                  <a:lnTo>
                    <a:pt x="3962400" y="1968500"/>
                  </a:lnTo>
                  <a:lnTo>
                    <a:pt x="3949700" y="1981200"/>
                  </a:lnTo>
                  <a:lnTo>
                    <a:pt x="3937000" y="1981200"/>
                  </a:lnTo>
                  <a:lnTo>
                    <a:pt x="3924300" y="1993900"/>
                  </a:lnTo>
                  <a:lnTo>
                    <a:pt x="3911600" y="2006600"/>
                  </a:lnTo>
                  <a:lnTo>
                    <a:pt x="3924300" y="2019300"/>
                  </a:lnTo>
                  <a:lnTo>
                    <a:pt x="3937000" y="2032000"/>
                  </a:lnTo>
                  <a:lnTo>
                    <a:pt x="3949700" y="2044700"/>
                  </a:lnTo>
                  <a:lnTo>
                    <a:pt x="3962400" y="2044700"/>
                  </a:lnTo>
                  <a:lnTo>
                    <a:pt x="3975100" y="2044700"/>
                  </a:lnTo>
                  <a:lnTo>
                    <a:pt x="3987800" y="2044700"/>
                  </a:lnTo>
                  <a:lnTo>
                    <a:pt x="4000500" y="2057400"/>
                  </a:lnTo>
                  <a:lnTo>
                    <a:pt x="4013200" y="2070100"/>
                  </a:lnTo>
                  <a:lnTo>
                    <a:pt x="4025900" y="2057400"/>
                  </a:lnTo>
                  <a:lnTo>
                    <a:pt x="4038600" y="2070100"/>
                  </a:lnTo>
                  <a:lnTo>
                    <a:pt x="4051300" y="2070100"/>
                  </a:lnTo>
                  <a:lnTo>
                    <a:pt x="4064000" y="2082800"/>
                  </a:lnTo>
                  <a:lnTo>
                    <a:pt x="4076700" y="2082800"/>
                  </a:lnTo>
                  <a:lnTo>
                    <a:pt x="4089400" y="2082800"/>
                  </a:lnTo>
                  <a:lnTo>
                    <a:pt x="4102100" y="2082800"/>
                  </a:lnTo>
                  <a:lnTo>
                    <a:pt x="4114800" y="2095500"/>
                  </a:lnTo>
                  <a:lnTo>
                    <a:pt x="4127500" y="2095500"/>
                  </a:lnTo>
                  <a:lnTo>
                    <a:pt x="4140200" y="2095500"/>
                  </a:lnTo>
                  <a:lnTo>
                    <a:pt x="4152900" y="2095500"/>
                  </a:lnTo>
                  <a:lnTo>
                    <a:pt x="4165600" y="2095500"/>
                  </a:lnTo>
                  <a:lnTo>
                    <a:pt x="4178300" y="2095500"/>
                  </a:lnTo>
                  <a:lnTo>
                    <a:pt x="4191000" y="2095500"/>
                  </a:lnTo>
                  <a:lnTo>
                    <a:pt x="4203700" y="2082800"/>
                  </a:lnTo>
                  <a:lnTo>
                    <a:pt x="4216400" y="2082800"/>
                  </a:lnTo>
                  <a:lnTo>
                    <a:pt x="4229100" y="2082800"/>
                  </a:lnTo>
                  <a:lnTo>
                    <a:pt x="4241800" y="2070100"/>
                  </a:lnTo>
                  <a:lnTo>
                    <a:pt x="4254500" y="2070100"/>
                  </a:lnTo>
                  <a:lnTo>
                    <a:pt x="4267200" y="2070100"/>
                  </a:lnTo>
                  <a:lnTo>
                    <a:pt x="4279900" y="2057400"/>
                  </a:lnTo>
                  <a:lnTo>
                    <a:pt x="4292600" y="2057400"/>
                  </a:lnTo>
                  <a:lnTo>
                    <a:pt x="4305300" y="2057400"/>
                  </a:lnTo>
                  <a:lnTo>
                    <a:pt x="4318000" y="2070100"/>
                  </a:lnTo>
                  <a:lnTo>
                    <a:pt x="4330700" y="2070100"/>
                  </a:lnTo>
                  <a:lnTo>
                    <a:pt x="4343400" y="2070100"/>
                  </a:lnTo>
                  <a:lnTo>
                    <a:pt x="4356100" y="2070100"/>
                  </a:lnTo>
                  <a:lnTo>
                    <a:pt x="4368800" y="2070100"/>
                  </a:lnTo>
                  <a:lnTo>
                    <a:pt x="4381500" y="2070100"/>
                  </a:lnTo>
                  <a:lnTo>
                    <a:pt x="4394200" y="2070100"/>
                  </a:lnTo>
                  <a:lnTo>
                    <a:pt x="4406900" y="2070100"/>
                  </a:lnTo>
                  <a:lnTo>
                    <a:pt x="4419600" y="2070100"/>
                  </a:lnTo>
                  <a:lnTo>
                    <a:pt x="4432300" y="2070100"/>
                  </a:lnTo>
                  <a:lnTo>
                    <a:pt x="4445000" y="2057400"/>
                  </a:lnTo>
                  <a:lnTo>
                    <a:pt x="4457700" y="2057400"/>
                  </a:lnTo>
                  <a:lnTo>
                    <a:pt x="4470400" y="2057400"/>
                  </a:lnTo>
                  <a:lnTo>
                    <a:pt x="4483100" y="2070100"/>
                  </a:lnTo>
                  <a:lnTo>
                    <a:pt x="4495800" y="2070100"/>
                  </a:lnTo>
                  <a:lnTo>
                    <a:pt x="4508500" y="2070100"/>
                  </a:lnTo>
                  <a:lnTo>
                    <a:pt x="4521200" y="2070100"/>
                  </a:lnTo>
                  <a:lnTo>
                    <a:pt x="4533900" y="2070100"/>
                  </a:lnTo>
                  <a:lnTo>
                    <a:pt x="4546600" y="2082800"/>
                  </a:lnTo>
                  <a:lnTo>
                    <a:pt x="4559300" y="2095500"/>
                  </a:lnTo>
                  <a:lnTo>
                    <a:pt x="4572000" y="2095500"/>
                  </a:lnTo>
                  <a:lnTo>
                    <a:pt x="4584700" y="2095500"/>
                  </a:lnTo>
                  <a:lnTo>
                    <a:pt x="4597400" y="2082800"/>
                  </a:lnTo>
                  <a:lnTo>
                    <a:pt x="4610100" y="2082800"/>
                  </a:lnTo>
                  <a:lnTo>
                    <a:pt x="4622800" y="2070100"/>
                  </a:lnTo>
                  <a:lnTo>
                    <a:pt x="4635500" y="2070100"/>
                  </a:lnTo>
                  <a:lnTo>
                    <a:pt x="4648200" y="2070100"/>
                  </a:lnTo>
                  <a:lnTo>
                    <a:pt x="4660900" y="2070100"/>
                  </a:lnTo>
                  <a:lnTo>
                    <a:pt x="4673600" y="2070100"/>
                  </a:lnTo>
                  <a:lnTo>
                    <a:pt x="4686300" y="2070100"/>
                  </a:lnTo>
                  <a:lnTo>
                    <a:pt x="4699000" y="2082800"/>
                  </a:lnTo>
                  <a:lnTo>
                    <a:pt x="4711700" y="2082800"/>
                  </a:lnTo>
                  <a:lnTo>
                    <a:pt x="4724400" y="2082800"/>
                  </a:lnTo>
                  <a:lnTo>
                    <a:pt x="4737100" y="2082800"/>
                  </a:lnTo>
                  <a:lnTo>
                    <a:pt x="4749800" y="2082800"/>
                  </a:lnTo>
                  <a:lnTo>
                    <a:pt x="4762500" y="2095500"/>
                  </a:lnTo>
                  <a:lnTo>
                    <a:pt x="4775200" y="2095500"/>
                  </a:lnTo>
                  <a:lnTo>
                    <a:pt x="4787900" y="2095500"/>
                  </a:lnTo>
                  <a:lnTo>
                    <a:pt x="4800600" y="2082800"/>
                  </a:lnTo>
                  <a:lnTo>
                    <a:pt x="4813300" y="2082800"/>
                  </a:lnTo>
                  <a:lnTo>
                    <a:pt x="4826000" y="2082800"/>
                  </a:lnTo>
                  <a:lnTo>
                    <a:pt x="4838700" y="2082800"/>
                  </a:lnTo>
                  <a:lnTo>
                    <a:pt x="4851400" y="2082800"/>
                  </a:lnTo>
                  <a:lnTo>
                    <a:pt x="4864100" y="2082800"/>
                  </a:lnTo>
                  <a:lnTo>
                    <a:pt x="4876800" y="2082800"/>
                  </a:lnTo>
                  <a:lnTo>
                    <a:pt x="4889500" y="2082800"/>
                  </a:lnTo>
                  <a:lnTo>
                    <a:pt x="4902200" y="2082800"/>
                  </a:lnTo>
                  <a:lnTo>
                    <a:pt x="4914900" y="2082800"/>
                  </a:lnTo>
                  <a:lnTo>
                    <a:pt x="4927600" y="2082800"/>
                  </a:lnTo>
                  <a:lnTo>
                    <a:pt x="4940300" y="2082800"/>
                  </a:lnTo>
                  <a:lnTo>
                    <a:pt x="4953000" y="2095500"/>
                  </a:lnTo>
                  <a:lnTo>
                    <a:pt x="4965700" y="2095500"/>
                  </a:lnTo>
                  <a:lnTo>
                    <a:pt x="4978400" y="2095500"/>
                  </a:lnTo>
                  <a:lnTo>
                    <a:pt x="4991100" y="2108200"/>
                  </a:lnTo>
                  <a:lnTo>
                    <a:pt x="5003800" y="2120900"/>
                  </a:lnTo>
                  <a:lnTo>
                    <a:pt x="5016500" y="2108200"/>
                  </a:lnTo>
                  <a:lnTo>
                    <a:pt x="5016500" y="2095500"/>
                  </a:lnTo>
                  <a:lnTo>
                    <a:pt x="5029200" y="2082800"/>
                  </a:lnTo>
                  <a:lnTo>
                    <a:pt x="5041900" y="2070100"/>
                  </a:lnTo>
                  <a:lnTo>
                    <a:pt x="5054600" y="2070100"/>
                  </a:lnTo>
                  <a:lnTo>
                    <a:pt x="5067300" y="2057400"/>
                  </a:lnTo>
                  <a:lnTo>
                    <a:pt x="5080000" y="2044700"/>
                  </a:lnTo>
                  <a:lnTo>
                    <a:pt x="5092700" y="2032000"/>
                  </a:lnTo>
                  <a:lnTo>
                    <a:pt x="5092700" y="2019300"/>
                  </a:lnTo>
                  <a:lnTo>
                    <a:pt x="5105400" y="2006600"/>
                  </a:lnTo>
                  <a:lnTo>
                    <a:pt x="5105400" y="1993900"/>
                  </a:lnTo>
                  <a:lnTo>
                    <a:pt x="5105400" y="1981200"/>
                  </a:lnTo>
                  <a:lnTo>
                    <a:pt x="5118100" y="1968500"/>
                  </a:lnTo>
                  <a:lnTo>
                    <a:pt x="5130800" y="1955800"/>
                  </a:lnTo>
                  <a:lnTo>
                    <a:pt x="5143500" y="1955800"/>
                  </a:lnTo>
                  <a:lnTo>
                    <a:pt x="5156200" y="1943100"/>
                  </a:lnTo>
                  <a:lnTo>
                    <a:pt x="5168900" y="1930400"/>
                  </a:lnTo>
                  <a:lnTo>
                    <a:pt x="5181600" y="1917700"/>
                  </a:lnTo>
                  <a:lnTo>
                    <a:pt x="5194300" y="1905000"/>
                  </a:lnTo>
                  <a:lnTo>
                    <a:pt x="5207000" y="1892300"/>
                  </a:lnTo>
                  <a:lnTo>
                    <a:pt x="5219700" y="1879600"/>
                  </a:lnTo>
                  <a:lnTo>
                    <a:pt x="5232400" y="1866900"/>
                  </a:lnTo>
                  <a:lnTo>
                    <a:pt x="5232400" y="1854200"/>
                  </a:lnTo>
                  <a:lnTo>
                    <a:pt x="5245100" y="1841500"/>
                  </a:lnTo>
                  <a:lnTo>
                    <a:pt x="5257800" y="1828800"/>
                  </a:lnTo>
                  <a:lnTo>
                    <a:pt x="5270500" y="1816100"/>
                  </a:lnTo>
                  <a:lnTo>
                    <a:pt x="5283200" y="1816100"/>
                  </a:lnTo>
                  <a:lnTo>
                    <a:pt x="5295900" y="1803400"/>
                  </a:lnTo>
                  <a:lnTo>
                    <a:pt x="5283200" y="1790700"/>
                  </a:lnTo>
                  <a:lnTo>
                    <a:pt x="5295900" y="1778000"/>
                  </a:lnTo>
                  <a:lnTo>
                    <a:pt x="5295900" y="1765300"/>
                  </a:lnTo>
                  <a:lnTo>
                    <a:pt x="5308600" y="1752600"/>
                  </a:lnTo>
                  <a:lnTo>
                    <a:pt x="5321300" y="1739900"/>
                  </a:lnTo>
                  <a:lnTo>
                    <a:pt x="5334000" y="1727200"/>
                  </a:lnTo>
                  <a:lnTo>
                    <a:pt x="5346700" y="1714500"/>
                  </a:lnTo>
                  <a:lnTo>
                    <a:pt x="5346700" y="1701800"/>
                  </a:lnTo>
                  <a:lnTo>
                    <a:pt x="5359400" y="1689100"/>
                  </a:lnTo>
                  <a:lnTo>
                    <a:pt x="5359400" y="1676400"/>
                  </a:lnTo>
                  <a:lnTo>
                    <a:pt x="5372100" y="1663700"/>
                  </a:lnTo>
                  <a:lnTo>
                    <a:pt x="5384800" y="1651000"/>
                  </a:lnTo>
                  <a:lnTo>
                    <a:pt x="5397500" y="1651000"/>
                  </a:lnTo>
                  <a:lnTo>
                    <a:pt x="5410200" y="1638300"/>
                  </a:lnTo>
                  <a:lnTo>
                    <a:pt x="5422900" y="1638300"/>
                  </a:lnTo>
                  <a:lnTo>
                    <a:pt x="5435600" y="1638300"/>
                  </a:lnTo>
                  <a:lnTo>
                    <a:pt x="5448300" y="1625600"/>
                  </a:lnTo>
                  <a:lnTo>
                    <a:pt x="5461000" y="1638300"/>
                  </a:lnTo>
                  <a:lnTo>
                    <a:pt x="5473700" y="1651000"/>
                  </a:lnTo>
                  <a:lnTo>
                    <a:pt x="5486400" y="1651000"/>
                  </a:lnTo>
                  <a:lnTo>
                    <a:pt x="5499100" y="1663700"/>
                  </a:lnTo>
                  <a:lnTo>
                    <a:pt x="5511800" y="1676400"/>
                  </a:lnTo>
                  <a:lnTo>
                    <a:pt x="5524500" y="1689100"/>
                  </a:lnTo>
                  <a:lnTo>
                    <a:pt x="5537200" y="1701800"/>
                  </a:lnTo>
                  <a:lnTo>
                    <a:pt x="5549900" y="1714500"/>
                  </a:lnTo>
                  <a:lnTo>
                    <a:pt x="5562600" y="1727200"/>
                  </a:lnTo>
                  <a:lnTo>
                    <a:pt x="5575300" y="1739900"/>
                  </a:lnTo>
                  <a:lnTo>
                    <a:pt x="5588000" y="1752600"/>
                  </a:lnTo>
                  <a:lnTo>
                    <a:pt x="5600700" y="1752600"/>
                  </a:lnTo>
                  <a:lnTo>
                    <a:pt x="5613400" y="1765300"/>
                  </a:lnTo>
                  <a:lnTo>
                    <a:pt x="5626100" y="1752600"/>
                  </a:lnTo>
                  <a:lnTo>
                    <a:pt x="5626100" y="1739900"/>
                  </a:lnTo>
                  <a:lnTo>
                    <a:pt x="5638800" y="1727200"/>
                  </a:lnTo>
                  <a:lnTo>
                    <a:pt x="5651500" y="1714500"/>
                  </a:lnTo>
                  <a:lnTo>
                    <a:pt x="5664200" y="1701800"/>
                  </a:lnTo>
                  <a:lnTo>
                    <a:pt x="5676900" y="1689100"/>
                  </a:lnTo>
                  <a:lnTo>
                    <a:pt x="5689600" y="1689100"/>
                  </a:lnTo>
                  <a:lnTo>
                    <a:pt x="5702300" y="1689100"/>
                  </a:lnTo>
                  <a:lnTo>
                    <a:pt x="5715000" y="1676400"/>
                  </a:lnTo>
                  <a:lnTo>
                    <a:pt x="5727700" y="1676400"/>
                  </a:lnTo>
                  <a:lnTo>
                    <a:pt x="5740400" y="1663700"/>
                  </a:lnTo>
                  <a:lnTo>
                    <a:pt x="5753100" y="1651000"/>
                  </a:lnTo>
                  <a:lnTo>
                    <a:pt x="5753100" y="1638300"/>
                  </a:lnTo>
                  <a:lnTo>
                    <a:pt x="5765800" y="1625600"/>
                  </a:lnTo>
                  <a:lnTo>
                    <a:pt x="5778500" y="1612900"/>
                  </a:lnTo>
                  <a:lnTo>
                    <a:pt x="5791200" y="1612900"/>
                  </a:lnTo>
                  <a:lnTo>
                    <a:pt x="5803900" y="1600200"/>
                  </a:lnTo>
                  <a:lnTo>
                    <a:pt x="5816600" y="1600200"/>
                  </a:lnTo>
                  <a:lnTo>
                    <a:pt x="5829300" y="1587500"/>
                  </a:lnTo>
                  <a:lnTo>
                    <a:pt x="5842000" y="1574800"/>
                  </a:lnTo>
                  <a:lnTo>
                    <a:pt x="5854700" y="1574800"/>
                  </a:lnTo>
                  <a:lnTo>
                    <a:pt x="5867400" y="1562100"/>
                  </a:lnTo>
                  <a:lnTo>
                    <a:pt x="5880100" y="1549400"/>
                  </a:lnTo>
                  <a:lnTo>
                    <a:pt x="5892800" y="1549400"/>
                  </a:lnTo>
                  <a:lnTo>
                    <a:pt x="5905500" y="1549400"/>
                  </a:lnTo>
                  <a:lnTo>
                    <a:pt x="5918200" y="1549400"/>
                  </a:lnTo>
                  <a:lnTo>
                    <a:pt x="5930900" y="1549400"/>
                  </a:lnTo>
                  <a:lnTo>
                    <a:pt x="5943600" y="1562100"/>
                  </a:lnTo>
                  <a:lnTo>
                    <a:pt x="5943600" y="1574800"/>
                  </a:lnTo>
                  <a:lnTo>
                    <a:pt x="5930900" y="1587500"/>
                  </a:lnTo>
                  <a:lnTo>
                    <a:pt x="5918200" y="1600200"/>
                  </a:lnTo>
                  <a:lnTo>
                    <a:pt x="5905500" y="1612900"/>
                  </a:lnTo>
                  <a:lnTo>
                    <a:pt x="5918200" y="1625600"/>
                  </a:lnTo>
                  <a:lnTo>
                    <a:pt x="5930900" y="1638300"/>
                  </a:lnTo>
                  <a:lnTo>
                    <a:pt x="5930900" y="1651000"/>
                  </a:lnTo>
                  <a:lnTo>
                    <a:pt x="5930900" y="1663700"/>
                  </a:lnTo>
                  <a:lnTo>
                    <a:pt x="5918200" y="1676400"/>
                  </a:lnTo>
                  <a:lnTo>
                    <a:pt x="5930900" y="1689100"/>
                  </a:lnTo>
                  <a:lnTo>
                    <a:pt x="5943600" y="1701800"/>
                  </a:lnTo>
                  <a:lnTo>
                    <a:pt x="5943600" y="1714500"/>
                  </a:lnTo>
                  <a:lnTo>
                    <a:pt x="5956300" y="1727200"/>
                  </a:lnTo>
                  <a:lnTo>
                    <a:pt x="5969000" y="1727200"/>
                  </a:lnTo>
                  <a:lnTo>
                    <a:pt x="5981700" y="1727200"/>
                  </a:lnTo>
                  <a:lnTo>
                    <a:pt x="5994400" y="1727200"/>
                  </a:lnTo>
                  <a:lnTo>
                    <a:pt x="6007100" y="1727200"/>
                  </a:lnTo>
                  <a:lnTo>
                    <a:pt x="6019800" y="1727200"/>
                  </a:lnTo>
                  <a:lnTo>
                    <a:pt x="6032500" y="1739900"/>
                  </a:lnTo>
                  <a:lnTo>
                    <a:pt x="6019800" y="1752600"/>
                  </a:lnTo>
                  <a:lnTo>
                    <a:pt x="6032500" y="1765300"/>
                  </a:lnTo>
                  <a:lnTo>
                    <a:pt x="6045200" y="1778000"/>
                  </a:lnTo>
                  <a:lnTo>
                    <a:pt x="6057900" y="1778000"/>
                  </a:lnTo>
                  <a:lnTo>
                    <a:pt x="6070600" y="1790700"/>
                  </a:lnTo>
                  <a:lnTo>
                    <a:pt x="6083300" y="1790700"/>
                  </a:lnTo>
                  <a:lnTo>
                    <a:pt x="6096000" y="1803400"/>
                  </a:lnTo>
                  <a:lnTo>
                    <a:pt x="6096000" y="1816100"/>
                  </a:lnTo>
                  <a:lnTo>
                    <a:pt x="6096000" y="1828800"/>
                  </a:lnTo>
                  <a:lnTo>
                    <a:pt x="6096000" y="1841500"/>
                  </a:lnTo>
                  <a:lnTo>
                    <a:pt x="6083300" y="1854200"/>
                  </a:lnTo>
                  <a:lnTo>
                    <a:pt x="6083300" y="1866900"/>
                  </a:lnTo>
                  <a:lnTo>
                    <a:pt x="6070600" y="1879600"/>
                  </a:lnTo>
                  <a:lnTo>
                    <a:pt x="6070600" y="1892300"/>
                  </a:lnTo>
                  <a:lnTo>
                    <a:pt x="6057900" y="1905000"/>
                  </a:lnTo>
                  <a:lnTo>
                    <a:pt x="6057900" y="1917700"/>
                  </a:lnTo>
                  <a:lnTo>
                    <a:pt x="6045200" y="1930400"/>
                  </a:lnTo>
                  <a:lnTo>
                    <a:pt x="6045200" y="1943100"/>
                  </a:lnTo>
                  <a:lnTo>
                    <a:pt x="6045200" y="1955800"/>
                  </a:lnTo>
                  <a:lnTo>
                    <a:pt x="6057900" y="1968500"/>
                  </a:lnTo>
                  <a:lnTo>
                    <a:pt x="6070600" y="1955800"/>
                  </a:lnTo>
                  <a:lnTo>
                    <a:pt x="6083300" y="1968500"/>
                  </a:lnTo>
                  <a:lnTo>
                    <a:pt x="6096000" y="1968500"/>
                  </a:lnTo>
                  <a:lnTo>
                    <a:pt x="6108700" y="1955800"/>
                  </a:lnTo>
                  <a:lnTo>
                    <a:pt x="6121400" y="1968500"/>
                  </a:lnTo>
                  <a:lnTo>
                    <a:pt x="6134100" y="1968500"/>
                  </a:lnTo>
                  <a:lnTo>
                    <a:pt x="6146800" y="1968500"/>
                  </a:lnTo>
                  <a:lnTo>
                    <a:pt x="6159500" y="1981200"/>
                  </a:lnTo>
                  <a:lnTo>
                    <a:pt x="6172200" y="1981200"/>
                  </a:lnTo>
                  <a:lnTo>
                    <a:pt x="6184900" y="1993900"/>
                  </a:lnTo>
                  <a:lnTo>
                    <a:pt x="6197600" y="2006600"/>
                  </a:lnTo>
                  <a:lnTo>
                    <a:pt x="6210300" y="1993900"/>
                  </a:lnTo>
                  <a:lnTo>
                    <a:pt x="6223000" y="1993900"/>
                  </a:lnTo>
                  <a:lnTo>
                    <a:pt x="6235700" y="1993900"/>
                  </a:lnTo>
                  <a:lnTo>
                    <a:pt x="6248400" y="1981200"/>
                  </a:lnTo>
                  <a:lnTo>
                    <a:pt x="6261100" y="1981200"/>
                  </a:lnTo>
                  <a:lnTo>
                    <a:pt x="6273800" y="1981200"/>
                  </a:lnTo>
                  <a:lnTo>
                    <a:pt x="6286500" y="1993900"/>
                  </a:lnTo>
                  <a:lnTo>
                    <a:pt x="6299200" y="1993900"/>
                  </a:lnTo>
                  <a:lnTo>
                    <a:pt x="6311900" y="2006600"/>
                  </a:lnTo>
                  <a:lnTo>
                    <a:pt x="6311900" y="2019300"/>
                  </a:lnTo>
                  <a:lnTo>
                    <a:pt x="6299200" y="2032000"/>
                  </a:lnTo>
                  <a:lnTo>
                    <a:pt x="6311900" y="2044700"/>
                  </a:lnTo>
                  <a:lnTo>
                    <a:pt x="6311900" y="2057400"/>
                  </a:lnTo>
                  <a:lnTo>
                    <a:pt x="6311900" y="2070100"/>
                  </a:lnTo>
                  <a:lnTo>
                    <a:pt x="6311900" y="2082800"/>
                  </a:lnTo>
                  <a:lnTo>
                    <a:pt x="6311900" y="2095500"/>
                  </a:lnTo>
                  <a:lnTo>
                    <a:pt x="6311900" y="2108200"/>
                  </a:lnTo>
                  <a:lnTo>
                    <a:pt x="6324600" y="2120900"/>
                  </a:lnTo>
                  <a:lnTo>
                    <a:pt x="6337300" y="2120900"/>
                  </a:lnTo>
                  <a:lnTo>
                    <a:pt x="6350000" y="2120900"/>
                  </a:lnTo>
                  <a:lnTo>
                    <a:pt x="6362700" y="2133600"/>
                  </a:lnTo>
                  <a:lnTo>
                    <a:pt x="6375400" y="2133600"/>
                  </a:lnTo>
                  <a:lnTo>
                    <a:pt x="6388100" y="2133600"/>
                  </a:lnTo>
                  <a:lnTo>
                    <a:pt x="6400800" y="2133600"/>
                  </a:lnTo>
                  <a:lnTo>
                    <a:pt x="6413500" y="2146300"/>
                  </a:lnTo>
                  <a:lnTo>
                    <a:pt x="6413500" y="2159000"/>
                  </a:lnTo>
                  <a:lnTo>
                    <a:pt x="6413500" y="2171700"/>
                  </a:lnTo>
                  <a:lnTo>
                    <a:pt x="6426200" y="2184400"/>
                  </a:lnTo>
                  <a:lnTo>
                    <a:pt x="6413500" y="2197100"/>
                  </a:lnTo>
                  <a:lnTo>
                    <a:pt x="6400800" y="2209800"/>
                  </a:lnTo>
                  <a:lnTo>
                    <a:pt x="6400800" y="2222500"/>
                  </a:lnTo>
                  <a:lnTo>
                    <a:pt x="6388100" y="2235200"/>
                  </a:lnTo>
                  <a:lnTo>
                    <a:pt x="6375400" y="2235200"/>
                  </a:lnTo>
                  <a:lnTo>
                    <a:pt x="6362700" y="2247900"/>
                  </a:lnTo>
                  <a:lnTo>
                    <a:pt x="6350000" y="2260600"/>
                  </a:lnTo>
                  <a:lnTo>
                    <a:pt x="6337300" y="2273300"/>
                  </a:lnTo>
                  <a:lnTo>
                    <a:pt x="6324600" y="2286000"/>
                  </a:lnTo>
                  <a:lnTo>
                    <a:pt x="6311900" y="2298700"/>
                  </a:lnTo>
                  <a:lnTo>
                    <a:pt x="6299200" y="2311400"/>
                  </a:lnTo>
                  <a:lnTo>
                    <a:pt x="6286500" y="2311400"/>
                  </a:lnTo>
                  <a:lnTo>
                    <a:pt x="6273800" y="2324100"/>
                  </a:lnTo>
                  <a:lnTo>
                    <a:pt x="6261100" y="2336800"/>
                  </a:lnTo>
                  <a:lnTo>
                    <a:pt x="6248400" y="2349500"/>
                  </a:lnTo>
                  <a:lnTo>
                    <a:pt x="6235700" y="2362200"/>
                  </a:lnTo>
                  <a:lnTo>
                    <a:pt x="6235700" y="2374900"/>
                  </a:lnTo>
                  <a:lnTo>
                    <a:pt x="6223000" y="2387600"/>
                  </a:lnTo>
                  <a:lnTo>
                    <a:pt x="6210300" y="2400300"/>
                  </a:lnTo>
                  <a:lnTo>
                    <a:pt x="6197600" y="2413000"/>
                  </a:lnTo>
                  <a:lnTo>
                    <a:pt x="6184900" y="2425700"/>
                  </a:lnTo>
                  <a:lnTo>
                    <a:pt x="6172200" y="2438400"/>
                  </a:lnTo>
                  <a:lnTo>
                    <a:pt x="6159500" y="2451100"/>
                  </a:lnTo>
                  <a:lnTo>
                    <a:pt x="6146800" y="2463800"/>
                  </a:lnTo>
                  <a:lnTo>
                    <a:pt x="6134100" y="2476500"/>
                  </a:lnTo>
                  <a:lnTo>
                    <a:pt x="6134100" y="2489200"/>
                  </a:lnTo>
                  <a:lnTo>
                    <a:pt x="6121400" y="2501900"/>
                  </a:lnTo>
                  <a:lnTo>
                    <a:pt x="6108700" y="2514600"/>
                  </a:lnTo>
                  <a:lnTo>
                    <a:pt x="6096000" y="2527300"/>
                  </a:lnTo>
                  <a:lnTo>
                    <a:pt x="6083300" y="2540000"/>
                  </a:lnTo>
                  <a:lnTo>
                    <a:pt x="6070600" y="2552700"/>
                  </a:lnTo>
                  <a:lnTo>
                    <a:pt x="6057900" y="2565400"/>
                  </a:lnTo>
                  <a:lnTo>
                    <a:pt x="6057900" y="2578100"/>
                  </a:lnTo>
                  <a:lnTo>
                    <a:pt x="6045200" y="2590800"/>
                  </a:lnTo>
                  <a:lnTo>
                    <a:pt x="6032500" y="2603500"/>
                  </a:lnTo>
                  <a:lnTo>
                    <a:pt x="6019800" y="2616200"/>
                  </a:lnTo>
                  <a:lnTo>
                    <a:pt x="6007100" y="2628900"/>
                  </a:lnTo>
                  <a:lnTo>
                    <a:pt x="5994400" y="2641600"/>
                  </a:lnTo>
                  <a:lnTo>
                    <a:pt x="5981700" y="2654300"/>
                  </a:lnTo>
                  <a:lnTo>
                    <a:pt x="5981700" y="2667000"/>
                  </a:lnTo>
                  <a:lnTo>
                    <a:pt x="5969000" y="2679700"/>
                  </a:lnTo>
                  <a:lnTo>
                    <a:pt x="5956300" y="2692400"/>
                  </a:lnTo>
                  <a:lnTo>
                    <a:pt x="5943600" y="2705100"/>
                  </a:lnTo>
                  <a:lnTo>
                    <a:pt x="5930900" y="2717800"/>
                  </a:lnTo>
                  <a:lnTo>
                    <a:pt x="5918200" y="2730500"/>
                  </a:lnTo>
                  <a:lnTo>
                    <a:pt x="5905500" y="2743200"/>
                  </a:lnTo>
                  <a:lnTo>
                    <a:pt x="5905500" y="2755900"/>
                  </a:lnTo>
                  <a:lnTo>
                    <a:pt x="5892800" y="2768600"/>
                  </a:lnTo>
                  <a:lnTo>
                    <a:pt x="5880100" y="2781300"/>
                  </a:lnTo>
                  <a:lnTo>
                    <a:pt x="5867400" y="2794000"/>
                  </a:lnTo>
                  <a:lnTo>
                    <a:pt x="5854700" y="2806700"/>
                  </a:lnTo>
                  <a:lnTo>
                    <a:pt x="5842000" y="2819400"/>
                  </a:lnTo>
                  <a:lnTo>
                    <a:pt x="5829300" y="2832100"/>
                  </a:lnTo>
                  <a:lnTo>
                    <a:pt x="5816600" y="2844800"/>
                  </a:lnTo>
                  <a:lnTo>
                    <a:pt x="5803900" y="2857500"/>
                  </a:lnTo>
                  <a:lnTo>
                    <a:pt x="5791200" y="2870200"/>
                  </a:lnTo>
                  <a:lnTo>
                    <a:pt x="5791200" y="2882900"/>
                  </a:lnTo>
                  <a:lnTo>
                    <a:pt x="5778500" y="2895600"/>
                  </a:lnTo>
                  <a:lnTo>
                    <a:pt x="5778500" y="2908300"/>
                  </a:lnTo>
                  <a:lnTo>
                    <a:pt x="5765800" y="2921000"/>
                  </a:lnTo>
                  <a:lnTo>
                    <a:pt x="5765800" y="2933700"/>
                  </a:lnTo>
                  <a:lnTo>
                    <a:pt x="5753100" y="2946400"/>
                  </a:lnTo>
                  <a:lnTo>
                    <a:pt x="5753100" y="2959100"/>
                  </a:lnTo>
                  <a:lnTo>
                    <a:pt x="5740400" y="2971800"/>
                  </a:lnTo>
                  <a:lnTo>
                    <a:pt x="5740400" y="2984500"/>
                  </a:lnTo>
                  <a:lnTo>
                    <a:pt x="5727700" y="2997200"/>
                  </a:lnTo>
                  <a:lnTo>
                    <a:pt x="5715000" y="3009900"/>
                  </a:lnTo>
                  <a:lnTo>
                    <a:pt x="5715000" y="3022600"/>
                  </a:lnTo>
                  <a:lnTo>
                    <a:pt x="5702300" y="3035300"/>
                  </a:lnTo>
                  <a:lnTo>
                    <a:pt x="5689600" y="3048000"/>
                  </a:lnTo>
                  <a:lnTo>
                    <a:pt x="5676900" y="3048000"/>
                  </a:lnTo>
                  <a:lnTo>
                    <a:pt x="5664200" y="3060700"/>
                  </a:lnTo>
                  <a:lnTo>
                    <a:pt x="5651500" y="3060700"/>
                  </a:lnTo>
                  <a:lnTo>
                    <a:pt x="5638800" y="3073400"/>
                  </a:lnTo>
                  <a:lnTo>
                    <a:pt x="5626100" y="3086100"/>
                  </a:lnTo>
                  <a:lnTo>
                    <a:pt x="5613400" y="3098800"/>
                  </a:lnTo>
                  <a:lnTo>
                    <a:pt x="5613400" y="3111500"/>
                  </a:lnTo>
                  <a:lnTo>
                    <a:pt x="5613400" y="3124200"/>
                  </a:lnTo>
                  <a:lnTo>
                    <a:pt x="5600700" y="3136900"/>
                  </a:lnTo>
                  <a:lnTo>
                    <a:pt x="5600700" y="3149600"/>
                  </a:lnTo>
                  <a:lnTo>
                    <a:pt x="5600700" y="3162300"/>
                  </a:lnTo>
                  <a:lnTo>
                    <a:pt x="5588000" y="3175000"/>
                  </a:lnTo>
                  <a:lnTo>
                    <a:pt x="5588000" y="3187700"/>
                  </a:lnTo>
                  <a:lnTo>
                    <a:pt x="5575300" y="3200400"/>
                  </a:lnTo>
                  <a:lnTo>
                    <a:pt x="5562600" y="3213100"/>
                  </a:lnTo>
                  <a:lnTo>
                    <a:pt x="5549900" y="3225800"/>
                  </a:lnTo>
                  <a:lnTo>
                    <a:pt x="5549900" y="3238500"/>
                  </a:lnTo>
                  <a:lnTo>
                    <a:pt x="5537200" y="3251200"/>
                  </a:lnTo>
                  <a:lnTo>
                    <a:pt x="5524500" y="3263900"/>
                  </a:lnTo>
                  <a:lnTo>
                    <a:pt x="5511800" y="3276600"/>
                  </a:lnTo>
                  <a:lnTo>
                    <a:pt x="5499100" y="3289300"/>
                  </a:lnTo>
                  <a:lnTo>
                    <a:pt x="5486400" y="3302000"/>
                  </a:lnTo>
                  <a:lnTo>
                    <a:pt x="5486400" y="3314700"/>
                  </a:lnTo>
                  <a:lnTo>
                    <a:pt x="5473700" y="3327400"/>
                  </a:lnTo>
                  <a:lnTo>
                    <a:pt x="5461000" y="3340100"/>
                  </a:lnTo>
                  <a:lnTo>
                    <a:pt x="5448300" y="3352800"/>
                  </a:lnTo>
                  <a:lnTo>
                    <a:pt x="5435600" y="3365500"/>
                  </a:lnTo>
                  <a:lnTo>
                    <a:pt x="5422900" y="3378200"/>
                  </a:lnTo>
                  <a:lnTo>
                    <a:pt x="5422900" y="3390900"/>
                  </a:lnTo>
                  <a:lnTo>
                    <a:pt x="5410200" y="3403600"/>
                  </a:lnTo>
                  <a:lnTo>
                    <a:pt x="5397500" y="3416300"/>
                  </a:lnTo>
                  <a:lnTo>
                    <a:pt x="5384800" y="3429000"/>
                  </a:lnTo>
                  <a:lnTo>
                    <a:pt x="5372100" y="3441700"/>
                  </a:lnTo>
                  <a:lnTo>
                    <a:pt x="5359400" y="3454400"/>
                  </a:lnTo>
                  <a:lnTo>
                    <a:pt x="5346700" y="3467100"/>
                  </a:lnTo>
                  <a:lnTo>
                    <a:pt x="5346700" y="3479800"/>
                  </a:lnTo>
                  <a:lnTo>
                    <a:pt x="5346700" y="3492500"/>
                  </a:lnTo>
                  <a:lnTo>
                    <a:pt x="5334000" y="3505200"/>
                  </a:lnTo>
                  <a:lnTo>
                    <a:pt x="5334000" y="3517900"/>
                  </a:lnTo>
                  <a:lnTo>
                    <a:pt x="5334000" y="3530600"/>
                  </a:lnTo>
                  <a:lnTo>
                    <a:pt x="5334000" y="3543300"/>
                  </a:lnTo>
                  <a:lnTo>
                    <a:pt x="5321300" y="3556000"/>
                  </a:lnTo>
                  <a:lnTo>
                    <a:pt x="5308600" y="3568700"/>
                  </a:lnTo>
                  <a:lnTo>
                    <a:pt x="5308600" y="3581400"/>
                  </a:lnTo>
                  <a:lnTo>
                    <a:pt x="5295900" y="3594100"/>
                  </a:lnTo>
                  <a:lnTo>
                    <a:pt x="5295900" y="3606800"/>
                  </a:lnTo>
                  <a:lnTo>
                    <a:pt x="5283200" y="3619500"/>
                  </a:lnTo>
                  <a:lnTo>
                    <a:pt x="5270500" y="3632200"/>
                  </a:lnTo>
                  <a:lnTo>
                    <a:pt x="5257800" y="3644900"/>
                  </a:lnTo>
                  <a:lnTo>
                    <a:pt x="5257800" y="3657600"/>
                  </a:lnTo>
                  <a:lnTo>
                    <a:pt x="5245100" y="3670300"/>
                  </a:lnTo>
                  <a:lnTo>
                    <a:pt x="5232400" y="3683000"/>
                  </a:lnTo>
                  <a:lnTo>
                    <a:pt x="5219700" y="3695700"/>
                  </a:lnTo>
                  <a:lnTo>
                    <a:pt x="5219700" y="3708400"/>
                  </a:lnTo>
                  <a:lnTo>
                    <a:pt x="5207000" y="3721100"/>
                  </a:lnTo>
                  <a:lnTo>
                    <a:pt x="5194300" y="3733800"/>
                  </a:lnTo>
                  <a:lnTo>
                    <a:pt x="5194300" y="3746500"/>
                  </a:lnTo>
                  <a:lnTo>
                    <a:pt x="5181600" y="3759200"/>
                  </a:lnTo>
                  <a:lnTo>
                    <a:pt x="5168900" y="3771900"/>
                  </a:lnTo>
                  <a:lnTo>
                    <a:pt x="5168900" y="3784600"/>
                  </a:lnTo>
                  <a:lnTo>
                    <a:pt x="5156200" y="3797300"/>
                  </a:lnTo>
                  <a:lnTo>
                    <a:pt x="5143500" y="3810000"/>
                  </a:lnTo>
                  <a:lnTo>
                    <a:pt x="5143500" y="3822700"/>
                  </a:lnTo>
                  <a:lnTo>
                    <a:pt x="5130800" y="3835400"/>
                  </a:lnTo>
                  <a:lnTo>
                    <a:pt x="5118100" y="3848100"/>
                  </a:lnTo>
                  <a:lnTo>
                    <a:pt x="5118100" y="3860800"/>
                  </a:lnTo>
                  <a:lnTo>
                    <a:pt x="5105400" y="3873500"/>
                  </a:lnTo>
                  <a:lnTo>
                    <a:pt x="5105400" y="3886200"/>
                  </a:lnTo>
                  <a:lnTo>
                    <a:pt x="5092700" y="3898900"/>
                  </a:lnTo>
                  <a:lnTo>
                    <a:pt x="5080000" y="3911600"/>
                  </a:lnTo>
                  <a:lnTo>
                    <a:pt x="5080000" y="3924300"/>
                  </a:lnTo>
                  <a:lnTo>
                    <a:pt x="5067300" y="3937000"/>
                  </a:lnTo>
                  <a:lnTo>
                    <a:pt x="5067300" y="3949700"/>
                  </a:lnTo>
                  <a:lnTo>
                    <a:pt x="5054600" y="3962400"/>
                  </a:lnTo>
                  <a:lnTo>
                    <a:pt x="5041900" y="3962400"/>
                  </a:lnTo>
                  <a:lnTo>
                    <a:pt x="5029200" y="3975100"/>
                  </a:lnTo>
                  <a:lnTo>
                    <a:pt x="5016500" y="3987800"/>
                  </a:lnTo>
                  <a:lnTo>
                    <a:pt x="5003800" y="3975100"/>
                  </a:lnTo>
                  <a:lnTo>
                    <a:pt x="4991100" y="3987800"/>
                  </a:lnTo>
                  <a:lnTo>
                    <a:pt x="4978400" y="4000500"/>
                  </a:lnTo>
                  <a:lnTo>
                    <a:pt x="4965700" y="4013200"/>
                  </a:lnTo>
                  <a:lnTo>
                    <a:pt x="4965700" y="4025900"/>
                  </a:lnTo>
                  <a:lnTo>
                    <a:pt x="4965700" y="4038600"/>
                  </a:lnTo>
                  <a:lnTo>
                    <a:pt x="4965700" y="4051300"/>
                  </a:lnTo>
                  <a:lnTo>
                    <a:pt x="4953000" y="4064000"/>
                  </a:lnTo>
                  <a:lnTo>
                    <a:pt x="4965700" y="4076700"/>
                  </a:lnTo>
                  <a:lnTo>
                    <a:pt x="4953000" y="4089400"/>
                  </a:lnTo>
                  <a:lnTo>
                    <a:pt x="4953000" y="41021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0" name="20"/>
            <p:cNvSpPr/>
            <p:nvPr/>
          </p:nvSpPr>
          <p:spPr>
            <a:xfrm>
              <a:off x="3764280" y="302260"/>
              <a:ext cx="1201420" cy="1760220"/>
            </a:xfrm>
            <a:custGeom>
              <a:avLst/>
              <a:gdLst/>
              <a:ahLst/>
              <a:cxnLst/>
              <a:rect l="0" t="0" r="0" b="0"/>
              <a:pathLst>
                <a:path w="6007101" h="8801101">
                  <a:moveTo>
                    <a:pt x="4876800" y="2705100"/>
                  </a:moveTo>
                  <a:lnTo>
                    <a:pt x="4876800" y="2717800"/>
                  </a:lnTo>
                  <a:lnTo>
                    <a:pt x="4876800" y="2730500"/>
                  </a:lnTo>
                  <a:lnTo>
                    <a:pt x="4889500" y="2743200"/>
                  </a:lnTo>
                  <a:lnTo>
                    <a:pt x="4889500" y="2755900"/>
                  </a:lnTo>
                  <a:lnTo>
                    <a:pt x="4889500" y="2768600"/>
                  </a:lnTo>
                  <a:lnTo>
                    <a:pt x="4889500" y="2781300"/>
                  </a:lnTo>
                  <a:lnTo>
                    <a:pt x="4889500" y="2794000"/>
                  </a:lnTo>
                  <a:lnTo>
                    <a:pt x="4889500" y="2806700"/>
                  </a:lnTo>
                  <a:lnTo>
                    <a:pt x="4902200" y="2819400"/>
                  </a:lnTo>
                  <a:lnTo>
                    <a:pt x="4902200" y="2832100"/>
                  </a:lnTo>
                  <a:lnTo>
                    <a:pt x="4902200" y="2844800"/>
                  </a:lnTo>
                  <a:lnTo>
                    <a:pt x="4914900" y="2857500"/>
                  </a:lnTo>
                  <a:lnTo>
                    <a:pt x="4914900" y="2870200"/>
                  </a:lnTo>
                  <a:lnTo>
                    <a:pt x="4902200" y="2882900"/>
                  </a:lnTo>
                  <a:lnTo>
                    <a:pt x="4914900" y="2895600"/>
                  </a:lnTo>
                  <a:lnTo>
                    <a:pt x="4927600" y="2908300"/>
                  </a:lnTo>
                  <a:lnTo>
                    <a:pt x="4927600" y="2921000"/>
                  </a:lnTo>
                  <a:lnTo>
                    <a:pt x="4940300" y="2933700"/>
                  </a:lnTo>
                  <a:lnTo>
                    <a:pt x="4940300" y="2946400"/>
                  </a:lnTo>
                  <a:lnTo>
                    <a:pt x="4940300" y="2959100"/>
                  </a:lnTo>
                  <a:lnTo>
                    <a:pt x="4940300" y="2971800"/>
                  </a:lnTo>
                  <a:lnTo>
                    <a:pt x="4953000" y="2984500"/>
                  </a:lnTo>
                  <a:lnTo>
                    <a:pt x="4953000" y="2997200"/>
                  </a:lnTo>
                  <a:lnTo>
                    <a:pt x="4953000" y="3009900"/>
                  </a:lnTo>
                  <a:lnTo>
                    <a:pt x="4965700" y="3022600"/>
                  </a:lnTo>
                  <a:lnTo>
                    <a:pt x="4965700" y="3035300"/>
                  </a:lnTo>
                  <a:lnTo>
                    <a:pt x="4965700" y="3048000"/>
                  </a:lnTo>
                  <a:lnTo>
                    <a:pt x="4965700" y="3060700"/>
                  </a:lnTo>
                  <a:lnTo>
                    <a:pt x="4978400" y="3073400"/>
                  </a:lnTo>
                  <a:lnTo>
                    <a:pt x="4978400" y="3086100"/>
                  </a:lnTo>
                  <a:lnTo>
                    <a:pt x="4978400" y="3098800"/>
                  </a:lnTo>
                  <a:lnTo>
                    <a:pt x="4991100" y="3111500"/>
                  </a:lnTo>
                  <a:lnTo>
                    <a:pt x="4991100" y="3124200"/>
                  </a:lnTo>
                  <a:lnTo>
                    <a:pt x="4991100" y="3136900"/>
                  </a:lnTo>
                  <a:lnTo>
                    <a:pt x="5003800" y="3149600"/>
                  </a:lnTo>
                  <a:lnTo>
                    <a:pt x="5003800" y="3162300"/>
                  </a:lnTo>
                  <a:lnTo>
                    <a:pt x="5003800" y="3175000"/>
                  </a:lnTo>
                  <a:lnTo>
                    <a:pt x="5003800" y="3187700"/>
                  </a:lnTo>
                  <a:lnTo>
                    <a:pt x="5016500" y="3200400"/>
                  </a:lnTo>
                  <a:lnTo>
                    <a:pt x="5016500" y="3213100"/>
                  </a:lnTo>
                  <a:lnTo>
                    <a:pt x="5016500" y="3225800"/>
                  </a:lnTo>
                  <a:lnTo>
                    <a:pt x="5029200" y="3238500"/>
                  </a:lnTo>
                  <a:lnTo>
                    <a:pt x="5016500" y="3251200"/>
                  </a:lnTo>
                  <a:lnTo>
                    <a:pt x="5029200" y="3263900"/>
                  </a:lnTo>
                  <a:lnTo>
                    <a:pt x="5029200" y="3276600"/>
                  </a:lnTo>
                  <a:lnTo>
                    <a:pt x="5041900" y="3289300"/>
                  </a:lnTo>
                  <a:lnTo>
                    <a:pt x="5041900" y="3302000"/>
                  </a:lnTo>
                  <a:lnTo>
                    <a:pt x="5041900" y="3314700"/>
                  </a:lnTo>
                  <a:lnTo>
                    <a:pt x="5054600" y="3327400"/>
                  </a:lnTo>
                  <a:lnTo>
                    <a:pt x="5054600" y="3340100"/>
                  </a:lnTo>
                  <a:lnTo>
                    <a:pt x="5054600" y="3352800"/>
                  </a:lnTo>
                  <a:lnTo>
                    <a:pt x="5067300" y="3365500"/>
                  </a:lnTo>
                  <a:lnTo>
                    <a:pt x="5067300" y="3378200"/>
                  </a:lnTo>
                  <a:lnTo>
                    <a:pt x="5067300" y="3390900"/>
                  </a:lnTo>
                  <a:lnTo>
                    <a:pt x="5067300" y="3403600"/>
                  </a:lnTo>
                  <a:lnTo>
                    <a:pt x="5080000" y="3416300"/>
                  </a:lnTo>
                  <a:lnTo>
                    <a:pt x="5080000" y="3429000"/>
                  </a:lnTo>
                  <a:lnTo>
                    <a:pt x="5080000" y="3441700"/>
                  </a:lnTo>
                  <a:lnTo>
                    <a:pt x="5092700" y="3454400"/>
                  </a:lnTo>
                  <a:lnTo>
                    <a:pt x="5092700" y="3467100"/>
                  </a:lnTo>
                  <a:lnTo>
                    <a:pt x="5105400" y="3479800"/>
                  </a:lnTo>
                  <a:lnTo>
                    <a:pt x="5105400" y="3492500"/>
                  </a:lnTo>
                  <a:lnTo>
                    <a:pt x="5118100" y="3505200"/>
                  </a:lnTo>
                  <a:lnTo>
                    <a:pt x="5118100" y="3517900"/>
                  </a:lnTo>
                  <a:lnTo>
                    <a:pt x="5118100" y="3530600"/>
                  </a:lnTo>
                  <a:lnTo>
                    <a:pt x="5118100" y="3543300"/>
                  </a:lnTo>
                  <a:lnTo>
                    <a:pt x="5130800" y="3556000"/>
                  </a:lnTo>
                  <a:lnTo>
                    <a:pt x="5130800" y="3568700"/>
                  </a:lnTo>
                  <a:lnTo>
                    <a:pt x="5130800" y="3581400"/>
                  </a:lnTo>
                  <a:lnTo>
                    <a:pt x="5143500" y="3594100"/>
                  </a:lnTo>
                  <a:lnTo>
                    <a:pt x="5143500" y="3606800"/>
                  </a:lnTo>
                  <a:lnTo>
                    <a:pt x="5143500" y="3619500"/>
                  </a:lnTo>
                  <a:lnTo>
                    <a:pt x="5156200" y="3632200"/>
                  </a:lnTo>
                  <a:lnTo>
                    <a:pt x="5156200" y="3644900"/>
                  </a:lnTo>
                  <a:lnTo>
                    <a:pt x="5168900" y="3657600"/>
                  </a:lnTo>
                  <a:lnTo>
                    <a:pt x="5168900" y="3670300"/>
                  </a:lnTo>
                  <a:lnTo>
                    <a:pt x="5181600" y="3683000"/>
                  </a:lnTo>
                  <a:lnTo>
                    <a:pt x="5181600" y="3695700"/>
                  </a:lnTo>
                  <a:lnTo>
                    <a:pt x="5181600" y="3708400"/>
                  </a:lnTo>
                  <a:lnTo>
                    <a:pt x="5194300" y="3721100"/>
                  </a:lnTo>
                  <a:lnTo>
                    <a:pt x="5194300" y="3733800"/>
                  </a:lnTo>
                  <a:lnTo>
                    <a:pt x="5207000" y="3746500"/>
                  </a:lnTo>
                  <a:lnTo>
                    <a:pt x="5207000" y="3759200"/>
                  </a:lnTo>
                  <a:lnTo>
                    <a:pt x="5219700" y="3771900"/>
                  </a:lnTo>
                  <a:lnTo>
                    <a:pt x="5219700" y="3784600"/>
                  </a:lnTo>
                  <a:lnTo>
                    <a:pt x="5219700" y="3797300"/>
                  </a:lnTo>
                  <a:lnTo>
                    <a:pt x="5232400" y="3810000"/>
                  </a:lnTo>
                  <a:lnTo>
                    <a:pt x="5232400" y="3822700"/>
                  </a:lnTo>
                  <a:lnTo>
                    <a:pt x="5245100" y="3835400"/>
                  </a:lnTo>
                  <a:lnTo>
                    <a:pt x="5245100" y="3848100"/>
                  </a:lnTo>
                  <a:lnTo>
                    <a:pt x="5257800" y="3860800"/>
                  </a:lnTo>
                  <a:lnTo>
                    <a:pt x="5257800" y="3873500"/>
                  </a:lnTo>
                  <a:lnTo>
                    <a:pt x="5257800" y="3886200"/>
                  </a:lnTo>
                  <a:lnTo>
                    <a:pt x="5270500" y="3898900"/>
                  </a:lnTo>
                  <a:lnTo>
                    <a:pt x="5270500" y="3911600"/>
                  </a:lnTo>
                  <a:lnTo>
                    <a:pt x="5283200" y="3924300"/>
                  </a:lnTo>
                  <a:lnTo>
                    <a:pt x="5283200" y="3937000"/>
                  </a:lnTo>
                  <a:lnTo>
                    <a:pt x="5295900" y="3949700"/>
                  </a:lnTo>
                  <a:lnTo>
                    <a:pt x="5295900" y="3962400"/>
                  </a:lnTo>
                  <a:lnTo>
                    <a:pt x="5308600" y="3975100"/>
                  </a:lnTo>
                  <a:lnTo>
                    <a:pt x="5308600" y="3987800"/>
                  </a:lnTo>
                  <a:lnTo>
                    <a:pt x="5321300" y="4000500"/>
                  </a:lnTo>
                  <a:lnTo>
                    <a:pt x="5321300" y="4013200"/>
                  </a:lnTo>
                  <a:lnTo>
                    <a:pt x="5334000" y="4025900"/>
                  </a:lnTo>
                  <a:lnTo>
                    <a:pt x="5334000" y="4038600"/>
                  </a:lnTo>
                  <a:lnTo>
                    <a:pt x="5334000" y="4051300"/>
                  </a:lnTo>
                  <a:lnTo>
                    <a:pt x="5346700" y="4064000"/>
                  </a:lnTo>
                  <a:lnTo>
                    <a:pt x="5346700" y="4076700"/>
                  </a:lnTo>
                  <a:lnTo>
                    <a:pt x="5359400" y="4089400"/>
                  </a:lnTo>
                  <a:lnTo>
                    <a:pt x="5359400" y="4102100"/>
                  </a:lnTo>
                  <a:lnTo>
                    <a:pt x="5372100" y="4114800"/>
                  </a:lnTo>
                  <a:lnTo>
                    <a:pt x="5372100" y="4127500"/>
                  </a:lnTo>
                  <a:lnTo>
                    <a:pt x="5384800" y="4140200"/>
                  </a:lnTo>
                  <a:lnTo>
                    <a:pt x="5384800" y="4152900"/>
                  </a:lnTo>
                  <a:lnTo>
                    <a:pt x="5397500" y="4165600"/>
                  </a:lnTo>
                  <a:lnTo>
                    <a:pt x="5397500" y="4178300"/>
                  </a:lnTo>
                  <a:lnTo>
                    <a:pt x="5397500" y="4191000"/>
                  </a:lnTo>
                  <a:lnTo>
                    <a:pt x="5410200" y="4203700"/>
                  </a:lnTo>
                  <a:lnTo>
                    <a:pt x="5410200" y="4216400"/>
                  </a:lnTo>
                  <a:lnTo>
                    <a:pt x="5410200" y="4229100"/>
                  </a:lnTo>
                  <a:lnTo>
                    <a:pt x="5422900" y="4241800"/>
                  </a:lnTo>
                  <a:lnTo>
                    <a:pt x="5422900" y="4254500"/>
                  </a:lnTo>
                  <a:lnTo>
                    <a:pt x="5435600" y="4267200"/>
                  </a:lnTo>
                  <a:lnTo>
                    <a:pt x="5435600" y="4279900"/>
                  </a:lnTo>
                  <a:lnTo>
                    <a:pt x="5435600" y="4292600"/>
                  </a:lnTo>
                  <a:lnTo>
                    <a:pt x="5448300" y="4305300"/>
                  </a:lnTo>
                  <a:lnTo>
                    <a:pt x="5448300" y="4318000"/>
                  </a:lnTo>
                  <a:lnTo>
                    <a:pt x="5461000" y="4330700"/>
                  </a:lnTo>
                  <a:lnTo>
                    <a:pt x="5461000" y="4343400"/>
                  </a:lnTo>
                  <a:lnTo>
                    <a:pt x="5461000" y="4356100"/>
                  </a:lnTo>
                  <a:lnTo>
                    <a:pt x="5473700" y="4368800"/>
                  </a:lnTo>
                  <a:lnTo>
                    <a:pt x="5461000" y="4381500"/>
                  </a:lnTo>
                  <a:lnTo>
                    <a:pt x="5473700" y="4394200"/>
                  </a:lnTo>
                  <a:lnTo>
                    <a:pt x="5486400" y="4406900"/>
                  </a:lnTo>
                  <a:lnTo>
                    <a:pt x="5486400" y="4419600"/>
                  </a:lnTo>
                  <a:lnTo>
                    <a:pt x="5499100" y="4432300"/>
                  </a:lnTo>
                  <a:lnTo>
                    <a:pt x="5499100" y="4445000"/>
                  </a:lnTo>
                  <a:lnTo>
                    <a:pt x="5499100" y="4457700"/>
                  </a:lnTo>
                  <a:lnTo>
                    <a:pt x="5511800" y="4470400"/>
                  </a:lnTo>
                  <a:lnTo>
                    <a:pt x="5511800" y="4483100"/>
                  </a:lnTo>
                  <a:lnTo>
                    <a:pt x="5524500" y="4495800"/>
                  </a:lnTo>
                  <a:lnTo>
                    <a:pt x="5524500" y="4508500"/>
                  </a:lnTo>
                  <a:lnTo>
                    <a:pt x="5524500" y="4521200"/>
                  </a:lnTo>
                  <a:lnTo>
                    <a:pt x="5537200" y="4533900"/>
                  </a:lnTo>
                  <a:lnTo>
                    <a:pt x="5537200" y="4546600"/>
                  </a:lnTo>
                  <a:lnTo>
                    <a:pt x="5537200" y="4559300"/>
                  </a:lnTo>
                  <a:lnTo>
                    <a:pt x="5549900" y="4572000"/>
                  </a:lnTo>
                  <a:lnTo>
                    <a:pt x="5549900" y="4584700"/>
                  </a:lnTo>
                  <a:lnTo>
                    <a:pt x="5562600" y="4597400"/>
                  </a:lnTo>
                  <a:lnTo>
                    <a:pt x="5562600" y="4610100"/>
                  </a:lnTo>
                  <a:lnTo>
                    <a:pt x="5575300" y="4622800"/>
                  </a:lnTo>
                  <a:lnTo>
                    <a:pt x="5575300" y="4635500"/>
                  </a:lnTo>
                  <a:lnTo>
                    <a:pt x="5588000" y="4648200"/>
                  </a:lnTo>
                  <a:lnTo>
                    <a:pt x="5588000" y="4660900"/>
                  </a:lnTo>
                  <a:lnTo>
                    <a:pt x="5600700" y="4673600"/>
                  </a:lnTo>
                  <a:lnTo>
                    <a:pt x="5613400" y="4686300"/>
                  </a:lnTo>
                  <a:lnTo>
                    <a:pt x="5626100" y="4699000"/>
                  </a:lnTo>
                  <a:lnTo>
                    <a:pt x="5638800" y="4711700"/>
                  </a:lnTo>
                  <a:lnTo>
                    <a:pt x="5651500" y="4724400"/>
                  </a:lnTo>
                  <a:lnTo>
                    <a:pt x="5651500" y="4737100"/>
                  </a:lnTo>
                  <a:lnTo>
                    <a:pt x="5664200" y="4749800"/>
                  </a:lnTo>
                  <a:lnTo>
                    <a:pt x="5676900" y="4762500"/>
                  </a:lnTo>
                  <a:lnTo>
                    <a:pt x="5676900" y="4775200"/>
                  </a:lnTo>
                  <a:lnTo>
                    <a:pt x="5689600" y="4787900"/>
                  </a:lnTo>
                  <a:lnTo>
                    <a:pt x="5689600" y="4800600"/>
                  </a:lnTo>
                  <a:lnTo>
                    <a:pt x="5702300" y="4813300"/>
                  </a:lnTo>
                  <a:lnTo>
                    <a:pt x="5702300" y="4826000"/>
                  </a:lnTo>
                  <a:lnTo>
                    <a:pt x="5715000" y="4838700"/>
                  </a:lnTo>
                  <a:lnTo>
                    <a:pt x="5715000" y="4851400"/>
                  </a:lnTo>
                  <a:lnTo>
                    <a:pt x="5727700" y="4864100"/>
                  </a:lnTo>
                  <a:lnTo>
                    <a:pt x="5727700" y="4876800"/>
                  </a:lnTo>
                  <a:lnTo>
                    <a:pt x="5727700" y="4889500"/>
                  </a:lnTo>
                  <a:lnTo>
                    <a:pt x="5727700" y="4902200"/>
                  </a:lnTo>
                  <a:lnTo>
                    <a:pt x="5740400" y="4914900"/>
                  </a:lnTo>
                  <a:lnTo>
                    <a:pt x="5740400" y="4927600"/>
                  </a:lnTo>
                  <a:lnTo>
                    <a:pt x="5740400" y="4940300"/>
                  </a:lnTo>
                  <a:lnTo>
                    <a:pt x="5753100" y="4953000"/>
                  </a:lnTo>
                  <a:lnTo>
                    <a:pt x="5765800" y="4965700"/>
                  </a:lnTo>
                  <a:lnTo>
                    <a:pt x="5778500" y="4965700"/>
                  </a:lnTo>
                  <a:lnTo>
                    <a:pt x="5791200" y="4978400"/>
                  </a:lnTo>
                  <a:lnTo>
                    <a:pt x="5803900" y="4978400"/>
                  </a:lnTo>
                  <a:lnTo>
                    <a:pt x="5816600" y="4991100"/>
                  </a:lnTo>
                  <a:lnTo>
                    <a:pt x="5829300" y="5003800"/>
                  </a:lnTo>
                  <a:lnTo>
                    <a:pt x="5842000" y="5016500"/>
                  </a:lnTo>
                  <a:lnTo>
                    <a:pt x="5854700" y="5029200"/>
                  </a:lnTo>
                  <a:lnTo>
                    <a:pt x="5867400" y="5041900"/>
                  </a:lnTo>
                  <a:lnTo>
                    <a:pt x="5867400" y="5054600"/>
                  </a:lnTo>
                  <a:lnTo>
                    <a:pt x="5867400" y="5067300"/>
                  </a:lnTo>
                  <a:lnTo>
                    <a:pt x="5880100" y="5080000"/>
                  </a:lnTo>
                  <a:lnTo>
                    <a:pt x="5880100" y="5092700"/>
                  </a:lnTo>
                  <a:lnTo>
                    <a:pt x="5880100" y="5105400"/>
                  </a:lnTo>
                  <a:lnTo>
                    <a:pt x="5880100" y="5118100"/>
                  </a:lnTo>
                  <a:lnTo>
                    <a:pt x="5880100" y="5130800"/>
                  </a:lnTo>
                  <a:lnTo>
                    <a:pt x="5867400" y="5143500"/>
                  </a:lnTo>
                  <a:lnTo>
                    <a:pt x="5867400" y="5156200"/>
                  </a:lnTo>
                  <a:lnTo>
                    <a:pt x="5854700" y="5168900"/>
                  </a:lnTo>
                  <a:lnTo>
                    <a:pt x="5854700" y="5181600"/>
                  </a:lnTo>
                  <a:lnTo>
                    <a:pt x="5854700" y="5194300"/>
                  </a:lnTo>
                  <a:lnTo>
                    <a:pt x="5842000" y="5207000"/>
                  </a:lnTo>
                  <a:lnTo>
                    <a:pt x="5842000" y="5219700"/>
                  </a:lnTo>
                  <a:lnTo>
                    <a:pt x="5829300" y="5232400"/>
                  </a:lnTo>
                  <a:lnTo>
                    <a:pt x="5829300" y="5245100"/>
                  </a:lnTo>
                  <a:lnTo>
                    <a:pt x="5829300" y="5257800"/>
                  </a:lnTo>
                  <a:lnTo>
                    <a:pt x="5816600" y="5270500"/>
                  </a:lnTo>
                  <a:lnTo>
                    <a:pt x="5816600" y="5283200"/>
                  </a:lnTo>
                  <a:lnTo>
                    <a:pt x="5816600" y="5295900"/>
                  </a:lnTo>
                  <a:lnTo>
                    <a:pt x="5816600" y="5308600"/>
                  </a:lnTo>
                  <a:lnTo>
                    <a:pt x="5816600" y="5321300"/>
                  </a:lnTo>
                  <a:lnTo>
                    <a:pt x="5816600" y="5334000"/>
                  </a:lnTo>
                  <a:lnTo>
                    <a:pt x="5816600" y="5346700"/>
                  </a:lnTo>
                  <a:lnTo>
                    <a:pt x="5816600" y="5359400"/>
                  </a:lnTo>
                  <a:lnTo>
                    <a:pt x="5803900" y="5372100"/>
                  </a:lnTo>
                  <a:lnTo>
                    <a:pt x="5803900" y="5384800"/>
                  </a:lnTo>
                  <a:lnTo>
                    <a:pt x="5816600" y="5397500"/>
                  </a:lnTo>
                  <a:lnTo>
                    <a:pt x="5803900" y="5410200"/>
                  </a:lnTo>
                  <a:lnTo>
                    <a:pt x="5816600" y="5422900"/>
                  </a:lnTo>
                  <a:lnTo>
                    <a:pt x="5803900" y="5435600"/>
                  </a:lnTo>
                  <a:lnTo>
                    <a:pt x="5816600" y="5448300"/>
                  </a:lnTo>
                  <a:lnTo>
                    <a:pt x="5816600" y="5461000"/>
                  </a:lnTo>
                  <a:lnTo>
                    <a:pt x="5829300" y="5473700"/>
                  </a:lnTo>
                  <a:lnTo>
                    <a:pt x="5829300" y="5486400"/>
                  </a:lnTo>
                  <a:lnTo>
                    <a:pt x="5842000" y="5499100"/>
                  </a:lnTo>
                  <a:lnTo>
                    <a:pt x="5854700" y="5511800"/>
                  </a:lnTo>
                  <a:lnTo>
                    <a:pt x="5867400" y="5524500"/>
                  </a:lnTo>
                  <a:lnTo>
                    <a:pt x="5880100" y="5537200"/>
                  </a:lnTo>
                  <a:lnTo>
                    <a:pt x="5892800" y="5549900"/>
                  </a:lnTo>
                  <a:lnTo>
                    <a:pt x="5892800" y="5562600"/>
                  </a:lnTo>
                  <a:lnTo>
                    <a:pt x="5905500" y="5575300"/>
                  </a:lnTo>
                  <a:lnTo>
                    <a:pt x="5918200" y="5588000"/>
                  </a:lnTo>
                  <a:lnTo>
                    <a:pt x="5918200" y="5600700"/>
                  </a:lnTo>
                  <a:lnTo>
                    <a:pt x="5930900" y="5613400"/>
                  </a:lnTo>
                  <a:lnTo>
                    <a:pt x="5930900" y="5626100"/>
                  </a:lnTo>
                  <a:lnTo>
                    <a:pt x="5943600" y="5638800"/>
                  </a:lnTo>
                  <a:lnTo>
                    <a:pt x="5943600" y="5651500"/>
                  </a:lnTo>
                  <a:lnTo>
                    <a:pt x="5943600" y="5664200"/>
                  </a:lnTo>
                  <a:lnTo>
                    <a:pt x="5943600" y="5676900"/>
                  </a:lnTo>
                  <a:lnTo>
                    <a:pt x="5943600" y="5689600"/>
                  </a:lnTo>
                  <a:lnTo>
                    <a:pt x="5943600" y="5702300"/>
                  </a:lnTo>
                  <a:lnTo>
                    <a:pt x="5956300" y="5715000"/>
                  </a:lnTo>
                  <a:lnTo>
                    <a:pt x="5943600" y="5727700"/>
                  </a:lnTo>
                  <a:lnTo>
                    <a:pt x="5956300" y="5740400"/>
                  </a:lnTo>
                  <a:lnTo>
                    <a:pt x="5956300" y="5753100"/>
                  </a:lnTo>
                  <a:lnTo>
                    <a:pt x="5956300" y="5765800"/>
                  </a:lnTo>
                  <a:lnTo>
                    <a:pt x="5956300" y="5778500"/>
                  </a:lnTo>
                  <a:lnTo>
                    <a:pt x="5956300" y="5791200"/>
                  </a:lnTo>
                  <a:lnTo>
                    <a:pt x="5956300" y="5803900"/>
                  </a:lnTo>
                  <a:lnTo>
                    <a:pt x="5969000" y="5816600"/>
                  </a:lnTo>
                  <a:lnTo>
                    <a:pt x="5969000" y="5829300"/>
                  </a:lnTo>
                  <a:lnTo>
                    <a:pt x="5981700" y="5842000"/>
                  </a:lnTo>
                  <a:lnTo>
                    <a:pt x="5981700" y="5854700"/>
                  </a:lnTo>
                  <a:lnTo>
                    <a:pt x="5981700" y="5867400"/>
                  </a:lnTo>
                  <a:lnTo>
                    <a:pt x="5981700" y="5880100"/>
                  </a:lnTo>
                  <a:lnTo>
                    <a:pt x="5981700" y="5892800"/>
                  </a:lnTo>
                  <a:lnTo>
                    <a:pt x="5969000" y="5905500"/>
                  </a:lnTo>
                  <a:lnTo>
                    <a:pt x="5969000" y="5918200"/>
                  </a:lnTo>
                  <a:lnTo>
                    <a:pt x="5956300" y="5930900"/>
                  </a:lnTo>
                  <a:lnTo>
                    <a:pt x="5956300" y="5943600"/>
                  </a:lnTo>
                  <a:lnTo>
                    <a:pt x="5943600" y="5956300"/>
                  </a:lnTo>
                  <a:lnTo>
                    <a:pt x="5956300" y="5969000"/>
                  </a:lnTo>
                  <a:lnTo>
                    <a:pt x="5943600" y="5981700"/>
                  </a:lnTo>
                  <a:lnTo>
                    <a:pt x="5956300" y="5994400"/>
                  </a:lnTo>
                  <a:lnTo>
                    <a:pt x="5943600" y="6007100"/>
                  </a:lnTo>
                  <a:lnTo>
                    <a:pt x="5956300" y="6019800"/>
                  </a:lnTo>
                  <a:lnTo>
                    <a:pt x="5943600" y="6032500"/>
                  </a:lnTo>
                  <a:lnTo>
                    <a:pt x="5943600" y="6045200"/>
                  </a:lnTo>
                  <a:lnTo>
                    <a:pt x="5956300" y="6057900"/>
                  </a:lnTo>
                  <a:lnTo>
                    <a:pt x="5943600" y="6070600"/>
                  </a:lnTo>
                  <a:lnTo>
                    <a:pt x="5956300" y="6083300"/>
                  </a:lnTo>
                  <a:lnTo>
                    <a:pt x="5956300" y="6096000"/>
                  </a:lnTo>
                  <a:lnTo>
                    <a:pt x="5943600" y="6108700"/>
                  </a:lnTo>
                  <a:lnTo>
                    <a:pt x="5956300" y="6121400"/>
                  </a:lnTo>
                  <a:lnTo>
                    <a:pt x="5956300" y="6134100"/>
                  </a:lnTo>
                  <a:lnTo>
                    <a:pt x="5956300" y="6146800"/>
                  </a:lnTo>
                  <a:lnTo>
                    <a:pt x="5956300" y="6159500"/>
                  </a:lnTo>
                  <a:lnTo>
                    <a:pt x="5969000" y="6172200"/>
                  </a:lnTo>
                  <a:lnTo>
                    <a:pt x="5969000" y="6184900"/>
                  </a:lnTo>
                  <a:lnTo>
                    <a:pt x="5969000" y="6197600"/>
                  </a:lnTo>
                  <a:lnTo>
                    <a:pt x="5969000" y="6210300"/>
                  </a:lnTo>
                  <a:lnTo>
                    <a:pt x="5969000" y="6223000"/>
                  </a:lnTo>
                  <a:lnTo>
                    <a:pt x="5969000" y="6235700"/>
                  </a:lnTo>
                  <a:lnTo>
                    <a:pt x="5969000" y="6248400"/>
                  </a:lnTo>
                  <a:lnTo>
                    <a:pt x="5969000" y="6261100"/>
                  </a:lnTo>
                  <a:lnTo>
                    <a:pt x="5969000" y="6273800"/>
                  </a:lnTo>
                  <a:lnTo>
                    <a:pt x="5969000" y="6286500"/>
                  </a:lnTo>
                  <a:lnTo>
                    <a:pt x="5969000" y="6299200"/>
                  </a:lnTo>
                  <a:lnTo>
                    <a:pt x="5969000" y="6311900"/>
                  </a:lnTo>
                  <a:lnTo>
                    <a:pt x="5969000" y="6324600"/>
                  </a:lnTo>
                  <a:lnTo>
                    <a:pt x="5969000" y="6337300"/>
                  </a:lnTo>
                  <a:lnTo>
                    <a:pt x="5969000" y="6350000"/>
                  </a:lnTo>
                  <a:lnTo>
                    <a:pt x="5969000" y="6362700"/>
                  </a:lnTo>
                  <a:lnTo>
                    <a:pt x="5969000" y="6375400"/>
                  </a:lnTo>
                  <a:lnTo>
                    <a:pt x="5969000" y="6388100"/>
                  </a:lnTo>
                  <a:lnTo>
                    <a:pt x="5969000" y="6400800"/>
                  </a:lnTo>
                  <a:lnTo>
                    <a:pt x="5969000" y="6413500"/>
                  </a:lnTo>
                  <a:lnTo>
                    <a:pt x="5969000" y="6426200"/>
                  </a:lnTo>
                  <a:lnTo>
                    <a:pt x="5969000" y="6438900"/>
                  </a:lnTo>
                  <a:lnTo>
                    <a:pt x="5969000" y="6451600"/>
                  </a:lnTo>
                  <a:lnTo>
                    <a:pt x="5969000" y="6464300"/>
                  </a:lnTo>
                  <a:lnTo>
                    <a:pt x="5981700" y="6477000"/>
                  </a:lnTo>
                  <a:lnTo>
                    <a:pt x="5981700" y="6489700"/>
                  </a:lnTo>
                  <a:lnTo>
                    <a:pt x="5994400" y="6502400"/>
                  </a:lnTo>
                  <a:lnTo>
                    <a:pt x="5994400" y="6515100"/>
                  </a:lnTo>
                  <a:lnTo>
                    <a:pt x="5994400" y="6527800"/>
                  </a:lnTo>
                  <a:lnTo>
                    <a:pt x="5994400" y="6540500"/>
                  </a:lnTo>
                  <a:lnTo>
                    <a:pt x="6007100" y="6553200"/>
                  </a:lnTo>
                  <a:lnTo>
                    <a:pt x="6007100" y="6565900"/>
                  </a:lnTo>
                  <a:lnTo>
                    <a:pt x="6007100" y="6578600"/>
                  </a:lnTo>
                  <a:lnTo>
                    <a:pt x="6007100" y="6591300"/>
                  </a:lnTo>
                  <a:lnTo>
                    <a:pt x="6007100" y="6604000"/>
                  </a:lnTo>
                  <a:lnTo>
                    <a:pt x="6007100" y="6616700"/>
                  </a:lnTo>
                  <a:lnTo>
                    <a:pt x="6007100" y="6629400"/>
                  </a:lnTo>
                  <a:lnTo>
                    <a:pt x="6007100" y="6642100"/>
                  </a:lnTo>
                  <a:lnTo>
                    <a:pt x="6007100" y="6654800"/>
                  </a:lnTo>
                  <a:lnTo>
                    <a:pt x="6007100" y="6667500"/>
                  </a:lnTo>
                  <a:lnTo>
                    <a:pt x="6007100" y="6680200"/>
                  </a:lnTo>
                  <a:lnTo>
                    <a:pt x="6007100" y="6692900"/>
                  </a:lnTo>
                  <a:lnTo>
                    <a:pt x="5994400" y="6705600"/>
                  </a:lnTo>
                  <a:lnTo>
                    <a:pt x="6007100" y="6718300"/>
                  </a:lnTo>
                  <a:lnTo>
                    <a:pt x="6007100" y="6731000"/>
                  </a:lnTo>
                  <a:lnTo>
                    <a:pt x="6007100" y="6743700"/>
                  </a:lnTo>
                  <a:lnTo>
                    <a:pt x="6007100" y="6756400"/>
                  </a:lnTo>
                  <a:lnTo>
                    <a:pt x="6007100" y="6769100"/>
                  </a:lnTo>
                  <a:lnTo>
                    <a:pt x="6007100" y="6781800"/>
                  </a:lnTo>
                  <a:lnTo>
                    <a:pt x="6007100" y="6794500"/>
                  </a:lnTo>
                  <a:lnTo>
                    <a:pt x="6007100" y="6807200"/>
                  </a:lnTo>
                  <a:lnTo>
                    <a:pt x="6007100" y="6819900"/>
                  </a:lnTo>
                  <a:lnTo>
                    <a:pt x="6007100" y="6832600"/>
                  </a:lnTo>
                  <a:lnTo>
                    <a:pt x="6007100" y="6845300"/>
                  </a:lnTo>
                  <a:lnTo>
                    <a:pt x="6007100" y="6858000"/>
                  </a:lnTo>
                  <a:lnTo>
                    <a:pt x="6007100" y="6870700"/>
                  </a:lnTo>
                  <a:lnTo>
                    <a:pt x="6007100" y="6883400"/>
                  </a:lnTo>
                  <a:lnTo>
                    <a:pt x="6007100" y="6896100"/>
                  </a:lnTo>
                  <a:lnTo>
                    <a:pt x="6007100" y="6908800"/>
                  </a:lnTo>
                  <a:lnTo>
                    <a:pt x="6007100" y="6921500"/>
                  </a:lnTo>
                  <a:lnTo>
                    <a:pt x="6007100" y="6934200"/>
                  </a:lnTo>
                  <a:lnTo>
                    <a:pt x="6007100" y="6946900"/>
                  </a:lnTo>
                  <a:lnTo>
                    <a:pt x="5994400" y="6959600"/>
                  </a:lnTo>
                  <a:lnTo>
                    <a:pt x="5994400" y="6972300"/>
                  </a:lnTo>
                  <a:lnTo>
                    <a:pt x="5994400" y="6985000"/>
                  </a:lnTo>
                  <a:lnTo>
                    <a:pt x="5981700" y="6997700"/>
                  </a:lnTo>
                  <a:lnTo>
                    <a:pt x="5981700" y="7010400"/>
                  </a:lnTo>
                  <a:lnTo>
                    <a:pt x="5969000" y="7023100"/>
                  </a:lnTo>
                  <a:lnTo>
                    <a:pt x="5969000" y="7035800"/>
                  </a:lnTo>
                  <a:lnTo>
                    <a:pt x="5956300" y="7048500"/>
                  </a:lnTo>
                  <a:lnTo>
                    <a:pt x="5943600" y="7061200"/>
                  </a:lnTo>
                  <a:lnTo>
                    <a:pt x="5930900" y="7073900"/>
                  </a:lnTo>
                  <a:lnTo>
                    <a:pt x="5918200" y="7073900"/>
                  </a:lnTo>
                  <a:lnTo>
                    <a:pt x="5905500" y="7086600"/>
                  </a:lnTo>
                  <a:lnTo>
                    <a:pt x="5892800" y="7086600"/>
                  </a:lnTo>
                  <a:lnTo>
                    <a:pt x="5880100" y="7099300"/>
                  </a:lnTo>
                  <a:lnTo>
                    <a:pt x="5867400" y="7112000"/>
                  </a:lnTo>
                  <a:lnTo>
                    <a:pt x="5854700" y="7124700"/>
                  </a:lnTo>
                  <a:lnTo>
                    <a:pt x="5842000" y="7124700"/>
                  </a:lnTo>
                  <a:lnTo>
                    <a:pt x="5829300" y="7137400"/>
                  </a:lnTo>
                  <a:lnTo>
                    <a:pt x="5829300" y="7150100"/>
                  </a:lnTo>
                  <a:lnTo>
                    <a:pt x="5816600" y="7162800"/>
                  </a:lnTo>
                  <a:lnTo>
                    <a:pt x="5803900" y="7175500"/>
                  </a:lnTo>
                  <a:lnTo>
                    <a:pt x="5791200" y="7188200"/>
                  </a:lnTo>
                  <a:lnTo>
                    <a:pt x="5778500" y="7200900"/>
                  </a:lnTo>
                  <a:lnTo>
                    <a:pt x="5765800" y="7213600"/>
                  </a:lnTo>
                  <a:lnTo>
                    <a:pt x="5753100" y="7226300"/>
                  </a:lnTo>
                  <a:lnTo>
                    <a:pt x="5740400" y="7239000"/>
                  </a:lnTo>
                  <a:lnTo>
                    <a:pt x="5727700" y="7239000"/>
                  </a:lnTo>
                  <a:lnTo>
                    <a:pt x="5715000" y="7251700"/>
                  </a:lnTo>
                  <a:lnTo>
                    <a:pt x="5702300" y="7264400"/>
                  </a:lnTo>
                  <a:lnTo>
                    <a:pt x="5689600" y="7277100"/>
                  </a:lnTo>
                  <a:lnTo>
                    <a:pt x="5676900" y="7289800"/>
                  </a:lnTo>
                  <a:lnTo>
                    <a:pt x="5664200" y="7302500"/>
                  </a:lnTo>
                  <a:lnTo>
                    <a:pt x="5664200" y="7315200"/>
                  </a:lnTo>
                  <a:lnTo>
                    <a:pt x="5651500" y="7327900"/>
                  </a:lnTo>
                  <a:lnTo>
                    <a:pt x="5638800" y="7340600"/>
                  </a:lnTo>
                  <a:lnTo>
                    <a:pt x="5626100" y="7340600"/>
                  </a:lnTo>
                  <a:lnTo>
                    <a:pt x="5613400" y="7353300"/>
                  </a:lnTo>
                  <a:lnTo>
                    <a:pt x="5600700" y="7366000"/>
                  </a:lnTo>
                  <a:lnTo>
                    <a:pt x="5588000" y="7378700"/>
                  </a:lnTo>
                  <a:lnTo>
                    <a:pt x="5575300" y="7391400"/>
                  </a:lnTo>
                  <a:lnTo>
                    <a:pt x="5562600" y="7391400"/>
                  </a:lnTo>
                  <a:lnTo>
                    <a:pt x="5549900" y="7404100"/>
                  </a:lnTo>
                  <a:lnTo>
                    <a:pt x="5537200" y="7404100"/>
                  </a:lnTo>
                  <a:lnTo>
                    <a:pt x="5524500" y="7404100"/>
                  </a:lnTo>
                  <a:lnTo>
                    <a:pt x="5511800" y="7416800"/>
                  </a:lnTo>
                  <a:lnTo>
                    <a:pt x="5499100" y="7416800"/>
                  </a:lnTo>
                  <a:lnTo>
                    <a:pt x="5486400" y="7416800"/>
                  </a:lnTo>
                  <a:lnTo>
                    <a:pt x="5473700" y="7416800"/>
                  </a:lnTo>
                  <a:lnTo>
                    <a:pt x="5461000" y="7429500"/>
                  </a:lnTo>
                  <a:lnTo>
                    <a:pt x="5448300" y="7429500"/>
                  </a:lnTo>
                  <a:lnTo>
                    <a:pt x="5435600" y="7429500"/>
                  </a:lnTo>
                  <a:lnTo>
                    <a:pt x="5422900" y="7429500"/>
                  </a:lnTo>
                  <a:lnTo>
                    <a:pt x="5410200" y="7429500"/>
                  </a:lnTo>
                  <a:lnTo>
                    <a:pt x="5397500" y="7442200"/>
                  </a:lnTo>
                  <a:lnTo>
                    <a:pt x="5384800" y="7442200"/>
                  </a:lnTo>
                  <a:lnTo>
                    <a:pt x="5372100" y="7442200"/>
                  </a:lnTo>
                  <a:lnTo>
                    <a:pt x="5359400" y="7442200"/>
                  </a:lnTo>
                  <a:lnTo>
                    <a:pt x="5346700" y="7454900"/>
                  </a:lnTo>
                  <a:lnTo>
                    <a:pt x="5334000" y="7454900"/>
                  </a:lnTo>
                  <a:lnTo>
                    <a:pt x="5321300" y="7454900"/>
                  </a:lnTo>
                  <a:lnTo>
                    <a:pt x="5308600" y="7467600"/>
                  </a:lnTo>
                  <a:lnTo>
                    <a:pt x="5295900" y="7467600"/>
                  </a:lnTo>
                  <a:lnTo>
                    <a:pt x="5283200" y="7467600"/>
                  </a:lnTo>
                  <a:lnTo>
                    <a:pt x="5270500" y="7480300"/>
                  </a:lnTo>
                  <a:lnTo>
                    <a:pt x="5257800" y="7480300"/>
                  </a:lnTo>
                  <a:lnTo>
                    <a:pt x="5245100" y="7493000"/>
                  </a:lnTo>
                  <a:lnTo>
                    <a:pt x="5232400" y="7493000"/>
                  </a:lnTo>
                  <a:lnTo>
                    <a:pt x="5219700" y="7493000"/>
                  </a:lnTo>
                  <a:lnTo>
                    <a:pt x="5207000" y="7505700"/>
                  </a:lnTo>
                  <a:lnTo>
                    <a:pt x="5194300" y="7505700"/>
                  </a:lnTo>
                  <a:lnTo>
                    <a:pt x="5181600" y="7518400"/>
                  </a:lnTo>
                  <a:lnTo>
                    <a:pt x="5168900" y="7518400"/>
                  </a:lnTo>
                  <a:lnTo>
                    <a:pt x="5156200" y="7531100"/>
                  </a:lnTo>
                  <a:lnTo>
                    <a:pt x="5143500" y="7531100"/>
                  </a:lnTo>
                  <a:lnTo>
                    <a:pt x="5130800" y="7543800"/>
                  </a:lnTo>
                  <a:lnTo>
                    <a:pt x="5118100" y="7543800"/>
                  </a:lnTo>
                  <a:lnTo>
                    <a:pt x="5105400" y="7543800"/>
                  </a:lnTo>
                  <a:lnTo>
                    <a:pt x="5092700" y="7556500"/>
                  </a:lnTo>
                  <a:lnTo>
                    <a:pt x="5080000" y="7569200"/>
                  </a:lnTo>
                  <a:lnTo>
                    <a:pt x="5067300" y="7569200"/>
                  </a:lnTo>
                  <a:lnTo>
                    <a:pt x="5054600" y="7581900"/>
                  </a:lnTo>
                  <a:lnTo>
                    <a:pt x="5041900" y="7594600"/>
                  </a:lnTo>
                  <a:lnTo>
                    <a:pt x="5029200" y="7594600"/>
                  </a:lnTo>
                  <a:lnTo>
                    <a:pt x="5016500" y="7607300"/>
                  </a:lnTo>
                  <a:lnTo>
                    <a:pt x="5003800" y="7620000"/>
                  </a:lnTo>
                  <a:lnTo>
                    <a:pt x="4991100" y="7632700"/>
                  </a:lnTo>
                  <a:lnTo>
                    <a:pt x="4978400" y="7645400"/>
                  </a:lnTo>
                  <a:lnTo>
                    <a:pt x="4965700" y="7658100"/>
                  </a:lnTo>
                  <a:lnTo>
                    <a:pt x="4953000" y="7670800"/>
                  </a:lnTo>
                  <a:lnTo>
                    <a:pt x="4940300" y="7683500"/>
                  </a:lnTo>
                  <a:lnTo>
                    <a:pt x="4927600" y="7696200"/>
                  </a:lnTo>
                  <a:lnTo>
                    <a:pt x="4914900" y="7708900"/>
                  </a:lnTo>
                  <a:lnTo>
                    <a:pt x="4902200" y="7721600"/>
                  </a:lnTo>
                  <a:lnTo>
                    <a:pt x="4889500" y="7734300"/>
                  </a:lnTo>
                  <a:lnTo>
                    <a:pt x="4876800" y="7747000"/>
                  </a:lnTo>
                  <a:lnTo>
                    <a:pt x="4864100" y="7759700"/>
                  </a:lnTo>
                  <a:lnTo>
                    <a:pt x="4851400" y="7772400"/>
                  </a:lnTo>
                  <a:lnTo>
                    <a:pt x="4838700" y="7785100"/>
                  </a:lnTo>
                  <a:lnTo>
                    <a:pt x="4826000" y="7785100"/>
                  </a:lnTo>
                  <a:lnTo>
                    <a:pt x="4813300" y="7797800"/>
                  </a:lnTo>
                  <a:lnTo>
                    <a:pt x="4800600" y="7810500"/>
                  </a:lnTo>
                  <a:lnTo>
                    <a:pt x="4787900" y="7810500"/>
                  </a:lnTo>
                  <a:lnTo>
                    <a:pt x="4775200" y="7823200"/>
                  </a:lnTo>
                  <a:lnTo>
                    <a:pt x="4762500" y="7835900"/>
                  </a:lnTo>
                  <a:lnTo>
                    <a:pt x="4749800" y="7848600"/>
                  </a:lnTo>
                  <a:lnTo>
                    <a:pt x="4749800" y="7861300"/>
                  </a:lnTo>
                  <a:lnTo>
                    <a:pt x="4737100" y="7874000"/>
                  </a:lnTo>
                  <a:lnTo>
                    <a:pt x="4724400" y="7886700"/>
                  </a:lnTo>
                  <a:lnTo>
                    <a:pt x="4711700" y="7899400"/>
                  </a:lnTo>
                  <a:lnTo>
                    <a:pt x="4711700" y="7912100"/>
                  </a:lnTo>
                  <a:lnTo>
                    <a:pt x="4699000" y="7924800"/>
                  </a:lnTo>
                  <a:lnTo>
                    <a:pt x="4686300" y="7937500"/>
                  </a:lnTo>
                  <a:lnTo>
                    <a:pt x="4686300" y="7950200"/>
                  </a:lnTo>
                  <a:lnTo>
                    <a:pt x="4673600" y="7962900"/>
                  </a:lnTo>
                  <a:lnTo>
                    <a:pt x="4673600" y="7975600"/>
                  </a:lnTo>
                  <a:lnTo>
                    <a:pt x="4660900" y="7988300"/>
                  </a:lnTo>
                  <a:lnTo>
                    <a:pt x="4660900" y="8001000"/>
                  </a:lnTo>
                  <a:lnTo>
                    <a:pt x="4648200" y="8013700"/>
                  </a:lnTo>
                  <a:lnTo>
                    <a:pt x="4635500" y="8026400"/>
                  </a:lnTo>
                  <a:lnTo>
                    <a:pt x="4635500" y="8039100"/>
                  </a:lnTo>
                  <a:lnTo>
                    <a:pt x="4622800" y="8051800"/>
                  </a:lnTo>
                  <a:lnTo>
                    <a:pt x="4622800" y="8064500"/>
                  </a:lnTo>
                  <a:lnTo>
                    <a:pt x="4610100" y="8077200"/>
                  </a:lnTo>
                  <a:lnTo>
                    <a:pt x="4610100" y="8089900"/>
                  </a:lnTo>
                  <a:lnTo>
                    <a:pt x="4597400" y="8102600"/>
                  </a:lnTo>
                  <a:lnTo>
                    <a:pt x="4597400" y="8115300"/>
                  </a:lnTo>
                  <a:lnTo>
                    <a:pt x="4584700" y="8128000"/>
                  </a:lnTo>
                  <a:lnTo>
                    <a:pt x="4584700" y="8140700"/>
                  </a:lnTo>
                  <a:lnTo>
                    <a:pt x="4584700" y="8153400"/>
                  </a:lnTo>
                  <a:lnTo>
                    <a:pt x="4572000" y="8166100"/>
                  </a:lnTo>
                  <a:lnTo>
                    <a:pt x="4559300" y="8178800"/>
                  </a:lnTo>
                  <a:lnTo>
                    <a:pt x="4559300" y="8191500"/>
                  </a:lnTo>
                  <a:lnTo>
                    <a:pt x="4546600" y="8204200"/>
                  </a:lnTo>
                  <a:lnTo>
                    <a:pt x="4533900" y="8216900"/>
                  </a:lnTo>
                  <a:lnTo>
                    <a:pt x="4533900" y="8229600"/>
                  </a:lnTo>
                  <a:lnTo>
                    <a:pt x="4521200" y="8242300"/>
                  </a:lnTo>
                  <a:lnTo>
                    <a:pt x="4508500" y="8255000"/>
                  </a:lnTo>
                  <a:lnTo>
                    <a:pt x="4508500" y="8267700"/>
                  </a:lnTo>
                  <a:lnTo>
                    <a:pt x="4495800" y="8280400"/>
                  </a:lnTo>
                  <a:lnTo>
                    <a:pt x="4483100" y="8293100"/>
                  </a:lnTo>
                  <a:lnTo>
                    <a:pt x="4483100" y="8305800"/>
                  </a:lnTo>
                  <a:lnTo>
                    <a:pt x="4470400" y="8318500"/>
                  </a:lnTo>
                  <a:lnTo>
                    <a:pt x="4457700" y="8331200"/>
                  </a:lnTo>
                  <a:lnTo>
                    <a:pt x="4457700" y="8343900"/>
                  </a:lnTo>
                  <a:lnTo>
                    <a:pt x="4445000" y="8356600"/>
                  </a:lnTo>
                  <a:lnTo>
                    <a:pt x="4432300" y="8369300"/>
                  </a:lnTo>
                  <a:lnTo>
                    <a:pt x="4432300" y="8382000"/>
                  </a:lnTo>
                  <a:lnTo>
                    <a:pt x="4419600" y="8394700"/>
                  </a:lnTo>
                  <a:lnTo>
                    <a:pt x="4406900" y="8407400"/>
                  </a:lnTo>
                  <a:lnTo>
                    <a:pt x="4406900" y="8420100"/>
                  </a:lnTo>
                  <a:lnTo>
                    <a:pt x="4394200" y="8432800"/>
                  </a:lnTo>
                  <a:lnTo>
                    <a:pt x="4381500" y="8445500"/>
                  </a:lnTo>
                  <a:lnTo>
                    <a:pt x="4381500" y="8458200"/>
                  </a:lnTo>
                  <a:lnTo>
                    <a:pt x="4368800" y="8470900"/>
                  </a:lnTo>
                  <a:lnTo>
                    <a:pt x="4368800" y="8483600"/>
                  </a:lnTo>
                  <a:lnTo>
                    <a:pt x="4356100" y="8496300"/>
                  </a:lnTo>
                  <a:lnTo>
                    <a:pt x="4356100" y="8509000"/>
                  </a:lnTo>
                  <a:lnTo>
                    <a:pt x="4343400" y="8521700"/>
                  </a:lnTo>
                  <a:lnTo>
                    <a:pt x="4343400" y="8534400"/>
                  </a:lnTo>
                  <a:lnTo>
                    <a:pt x="4330700" y="8547100"/>
                  </a:lnTo>
                  <a:lnTo>
                    <a:pt x="4330700" y="8559800"/>
                  </a:lnTo>
                  <a:lnTo>
                    <a:pt x="4330700" y="8572500"/>
                  </a:lnTo>
                  <a:lnTo>
                    <a:pt x="4318000" y="8585200"/>
                  </a:lnTo>
                  <a:lnTo>
                    <a:pt x="4318000" y="8597900"/>
                  </a:lnTo>
                  <a:lnTo>
                    <a:pt x="4305300" y="8610600"/>
                  </a:lnTo>
                  <a:lnTo>
                    <a:pt x="4305300" y="8623300"/>
                  </a:lnTo>
                  <a:lnTo>
                    <a:pt x="4292600" y="8636000"/>
                  </a:lnTo>
                  <a:lnTo>
                    <a:pt x="4292600" y="8648700"/>
                  </a:lnTo>
                  <a:lnTo>
                    <a:pt x="4279900" y="8661400"/>
                  </a:lnTo>
                  <a:lnTo>
                    <a:pt x="4279900" y="8674100"/>
                  </a:lnTo>
                  <a:lnTo>
                    <a:pt x="4267200" y="8686800"/>
                  </a:lnTo>
                  <a:lnTo>
                    <a:pt x="4267200" y="8699500"/>
                  </a:lnTo>
                  <a:lnTo>
                    <a:pt x="4254500" y="8712200"/>
                  </a:lnTo>
                  <a:lnTo>
                    <a:pt x="4254500" y="8724900"/>
                  </a:lnTo>
                  <a:lnTo>
                    <a:pt x="4241800" y="8737600"/>
                  </a:lnTo>
                  <a:lnTo>
                    <a:pt x="4241800" y="8750300"/>
                  </a:lnTo>
                  <a:lnTo>
                    <a:pt x="4229100" y="8763000"/>
                  </a:lnTo>
                  <a:lnTo>
                    <a:pt x="4241800" y="8775700"/>
                  </a:lnTo>
                  <a:lnTo>
                    <a:pt x="4229100" y="8788400"/>
                  </a:lnTo>
                  <a:lnTo>
                    <a:pt x="4216400" y="8788400"/>
                  </a:lnTo>
                  <a:lnTo>
                    <a:pt x="4203700" y="8788400"/>
                  </a:lnTo>
                  <a:lnTo>
                    <a:pt x="4191000" y="8801100"/>
                  </a:lnTo>
                  <a:lnTo>
                    <a:pt x="4178300" y="8788400"/>
                  </a:lnTo>
                  <a:lnTo>
                    <a:pt x="4165600" y="8788400"/>
                  </a:lnTo>
                  <a:lnTo>
                    <a:pt x="4152900" y="8788400"/>
                  </a:lnTo>
                  <a:lnTo>
                    <a:pt x="4140200" y="8775700"/>
                  </a:lnTo>
                  <a:lnTo>
                    <a:pt x="4127500" y="8763000"/>
                  </a:lnTo>
                  <a:lnTo>
                    <a:pt x="4114800" y="8750300"/>
                  </a:lnTo>
                  <a:lnTo>
                    <a:pt x="4102100" y="8737600"/>
                  </a:lnTo>
                  <a:lnTo>
                    <a:pt x="4089400" y="8750300"/>
                  </a:lnTo>
                  <a:lnTo>
                    <a:pt x="4076700" y="8737600"/>
                  </a:lnTo>
                  <a:lnTo>
                    <a:pt x="4064000" y="8737600"/>
                  </a:lnTo>
                  <a:lnTo>
                    <a:pt x="4051300" y="8737600"/>
                  </a:lnTo>
                  <a:lnTo>
                    <a:pt x="4038600" y="8750300"/>
                  </a:lnTo>
                  <a:lnTo>
                    <a:pt x="4025900" y="8763000"/>
                  </a:lnTo>
                  <a:lnTo>
                    <a:pt x="4013200" y="8775700"/>
                  </a:lnTo>
                  <a:lnTo>
                    <a:pt x="4000500" y="8788400"/>
                  </a:lnTo>
                  <a:lnTo>
                    <a:pt x="3987800" y="8801100"/>
                  </a:lnTo>
                  <a:lnTo>
                    <a:pt x="3975100" y="8801100"/>
                  </a:lnTo>
                  <a:lnTo>
                    <a:pt x="3962400" y="8801100"/>
                  </a:lnTo>
                  <a:lnTo>
                    <a:pt x="3949700" y="8801100"/>
                  </a:lnTo>
                  <a:lnTo>
                    <a:pt x="3937000" y="8788400"/>
                  </a:lnTo>
                  <a:lnTo>
                    <a:pt x="3924300" y="8775700"/>
                  </a:lnTo>
                  <a:lnTo>
                    <a:pt x="3924300" y="8763000"/>
                  </a:lnTo>
                  <a:lnTo>
                    <a:pt x="3924300" y="8750300"/>
                  </a:lnTo>
                  <a:lnTo>
                    <a:pt x="3924300" y="8737600"/>
                  </a:lnTo>
                  <a:lnTo>
                    <a:pt x="3924300" y="8724900"/>
                  </a:lnTo>
                  <a:lnTo>
                    <a:pt x="3924300" y="8712200"/>
                  </a:lnTo>
                  <a:lnTo>
                    <a:pt x="3924300" y="8699500"/>
                  </a:lnTo>
                  <a:lnTo>
                    <a:pt x="3911600" y="8686800"/>
                  </a:lnTo>
                  <a:lnTo>
                    <a:pt x="3911600" y="8674100"/>
                  </a:lnTo>
                  <a:lnTo>
                    <a:pt x="3911600" y="8661400"/>
                  </a:lnTo>
                  <a:lnTo>
                    <a:pt x="3898900" y="8648700"/>
                  </a:lnTo>
                  <a:lnTo>
                    <a:pt x="3886200" y="8636000"/>
                  </a:lnTo>
                  <a:lnTo>
                    <a:pt x="3873500" y="8623300"/>
                  </a:lnTo>
                  <a:lnTo>
                    <a:pt x="3860800" y="8623300"/>
                  </a:lnTo>
                  <a:lnTo>
                    <a:pt x="3848100" y="8623300"/>
                  </a:lnTo>
                  <a:lnTo>
                    <a:pt x="3835400" y="8610600"/>
                  </a:lnTo>
                  <a:lnTo>
                    <a:pt x="3822700" y="8597900"/>
                  </a:lnTo>
                  <a:lnTo>
                    <a:pt x="3810000" y="8585200"/>
                  </a:lnTo>
                  <a:lnTo>
                    <a:pt x="3797300" y="8597900"/>
                  </a:lnTo>
                  <a:lnTo>
                    <a:pt x="3784600" y="8610600"/>
                  </a:lnTo>
                  <a:lnTo>
                    <a:pt x="3771900" y="8610600"/>
                  </a:lnTo>
                  <a:lnTo>
                    <a:pt x="3759200" y="8610600"/>
                  </a:lnTo>
                  <a:lnTo>
                    <a:pt x="3746500" y="8597900"/>
                  </a:lnTo>
                  <a:lnTo>
                    <a:pt x="3733800" y="8585200"/>
                  </a:lnTo>
                  <a:lnTo>
                    <a:pt x="3721100" y="8572500"/>
                  </a:lnTo>
                  <a:lnTo>
                    <a:pt x="3733800" y="8559800"/>
                  </a:lnTo>
                  <a:lnTo>
                    <a:pt x="3733800" y="8547100"/>
                  </a:lnTo>
                  <a:lnTo>
                    <a:pt x="3721100" y="8534400"/>
                  </a:lnTo>
                  <a:lnTo>
                    <a:pt x="3708400" y="8521700"/>
                  </a:lnTo>
                  <a:lnTo>
                    <a:pt x="3695700" y="8509000"/>
                  </a:lnTo>
                  <a:lnTo>
                    <a:pt x="3683000" y="8496300"/>
                  </a:lnTo>
                  <a:lnTo>
                    <a:pt x="3670300" y="8483600"/>
                  </a:lnTo>
                  <a:lnTo>
                    <a:pt x="3657600" y="8470900"/>
                  </a:lnTo>
                  <a:lnTo>
                    <a:pt x="3644900" y="8458200"/>
                  </a:lnTo>
                  <a:lnTo>
                    <a:pt x="3632200" y="8458200"/>
                  </a:lnTo>
                  <a:lnTo>
                    <a:pt x="3619500" y="8458200"/>
                  </a:lnTo>
                  <a:lnTo>
                    <a:pt x="3606800" y="8445500"/>
                  </a:lnTo>
                  <a:lnTo>
                    <a:pt x="3594100" y="8432800"/>
                  </a:lnTo>
                  <a:lnTo>
                    <a:pt x="3581400" y="8445500"/>
                  </a:lnTo>
                  <a:lnTo>
                    <a:pt x="3568700" y="8458200"/>
                  </a:lnTo>
                  <a:lnTo>
                    <a:pt x="3556000" y="8458200"/>
                  </a:lnTo>
                  <a:lnTo>
                    <a:pt x="3543300" y="8458200"/>
                  </a:lnTo>
                  <a:lnTo>
                    <a:pt x="3530600" y="8458200"/>
                  </a:lnTo>
                  <a:lnTo>
                    <a:pt x="3517900" y="8470900"/>
                  </a:lnTo>
                  <a:lnTo>
                    <a:pt x="3505200" y="8470900"/>
                  </a:lnTo>
                  <a:lnTo>
                    <a:pt x="3492500" y="8483600"/>
                  </a:lnTo>
                  <a:lnTo>
                    <a:pt x="3479800" y="8483600"/>
                  </a:lnTo>
                  <a:lnTo>
                    <a:pt x="3467100" y="8483600"/>
                  </a:lnTo>
                  <a:lnTo>
                    <a:pt x="3454400" y="8496300"/>
                  </a:lnTo>
                  <a:lnTo>
                    <a:pt x="3441700" y="8496300"/>
                  </a:lnTo>
                  <a:lnTo>
                    <a:pt x="3429000" y="8496300"/>
                  </a:lnTo>
                  <a:lnTo>
                    <a:pt x="3416300" y="8496300"/>
                  </a:lnTo>
                  <a:lnTo>
                    <a:pt x="3403600" y="8496300"/>
                  </a:lnTo>
                  <a:lnTo>
                    <a:pt x="3390900" y="8509000"/>
                  </a:lnTo>
                  <a:lnTo>
                    <a:pt x="3378200" y="8521700"/>
                  </a:lnTo>
                  <a:lnTo>
                    <a:pt x="3365500" y="8521700"/>
                  </a:lnTo>
                  <a:lnTo>
                    <a:pt x="3352800" y="8521700"/>
                  </a:lnTo>
                  <a:lnTo>
                    <a:pt x="3340100" y="8509000"/>
                  </a:lnTo>
                  <a:lnTo>
                    <a:pt x="3327400" y="8509000"/>
                  </a:lnTo>
                  <a:lnTo>
                    <a:pt x="3314700" y="8509000"/>
                  </a:lnTo>
                  <a:lnTo>
                    <a:pt x="3302000" y="8496300"/>
                  </a:lnTo>
                  <a:lnTo>
                    <a:pt x="3289300" y="8496300"/>
                  </a:lnTo>
                  <a:lnTo>
                    <a:pt x="3276600" y="8483600"/>
                  </a:lnTo>
                  <a:lnTo>
                    <a:pt x="3263900" y="8483600"/>
                  </a:lnTo>
                  <a:lnTo>
                    <a:pt x="3251200" y="8470900"/>
                  </a:lnTo>
                  <a:lnTo>
                    <a:pt x="3238500" y="8470900"/>
                  </a:lnTo>
                  <a:lnTo>
                    <a:pt x="3225800" y="8470900"/>
                  </a:lnTo>
                  <a:lnTo>
                    <a:pt x="3213100" y="8470900"/>
                  </a:lnTo>
                  <a:lnTo>
                    <a:pt x="3200400" y="8470900"/>
                  </a:lnTo>
                  <a:lnTo>
                    <a:pt x="3187700" y="8470900"/>
                  </a:lnTo>
                  <a:lnTo>
                    <a:pt x="3175000" y="8470900"/>
                  </a:lnTo>
                  <a:lnTo>
                    <a:pt x="3162300" y="8458200"/>
                  </a:lnTo>
                  <a:lnTo>
                    <a:pt x="3149600" y="8445500"/>
                  </a:lnTo>
                  <a:lnTo>
                    <a:pt x="3136900" y="8445500"/>
                  </a:lnTo>
                  <a:lnTo>
                    <a:pt x="3124200" y="8432800"/>
                  </a:lnTo>
                  <a:lnTo>
                    <a:pt x="3111500" y="8432800"/>
                  </a:lnTo>
                  <a:lnTo>
                    <a:pt x="3098800" y="8432800"/>
                  </a:lnTo>
                  <a:lnTo>
                    <a:pt x="3086100" y="8445500"/>
                  </a:lnTo>
                  <a:lnTo>
                    <a:pt x="3098800" y="8458200"/>
                  </a:lnTo>
                  <a:lnTo>
                    <a:pt x="3086100" y="8470900"/>
                  </a:lnTo>
                  <a:lnTo>
                    <a:pt x="3086100" y="8483600"/>
                  </a:lnTo>
                  <a:lnTo>
                    <a:pt x="3086100" y="8496300"/>
                  </a:lnTo>
                  <a:lnTo>
                    <a:pt x="3086100" y="8509000"/>
                  </a:lnTo>
                  <a:lnTo>
                    <a:pt x="3086100" y="8521700"/>
                  </a:lnTo>
                  <a:lnTo>
                    <a:pt x="3073400" y="8534400"/>
                  </a:lnTo>
                  <a:lnTo>
                    <a:pt x="3060700" y="8521700"/>
                  </a:lnTo>
                  <a:lnTo>
                    <a:pt x="3048000" y="8509000"/>
                  </a:lnTo>
                  <a:lnTo>
                    <a:pt x="3048000" y="8496300"/>
                  </a:lnTo>
                  <a:lnTo>
                    <a:pt x="3048000" y="8483600"/>
                  </a:lnTo>
                  <a:lnTo>
                    <a:pt x="3048000" y="8470900"/>
                  </a:lnTo>
                  <a:lnTo>
                    <a:pt x="3048000" y="8458200"/>
                  </a:lnTo>
                  <a:lnTo>
                    <a:pt x="3048000" y="8445500"/>
                  </a:lnTo>
                  <a:lnTo>
                    <a:pt x="3035300" y="8432800"/>
                  </a:lnTo>
                  <a:lnTo>
                    <a:pt x="3022600" y="8432800"/>
                  </a:lnTo>
                  <a:lnTo>
                    <a:pt x="3009900" y="8420100"/>
                  </a:lnTo>
                  <a:lnTo>
                    <a:pt x="2997200" y="8407400"/>
                  </a:lnTo>
                  <a:lnTo>
                    <a:pt x="2984500" y="8394700"/>
                  </a:lnTo>
                  <a:lnTo>
                    <a:pt x="2971800" y="8394700"/>
                  </a:lnTo>
                  <a:lnTo>
                    <a:pt x="2959100" y="8394700"/>
                  </a:lnTo>
                  <a:lnTo>
                    <a:pt x="2946400" y="8407400"/>
                  </a:lnTo>
                  <a:lnTo>
                    <a:pt x="2933700" y="8407400"/>
                  </a:lnTo>
                  <a:lnTo>
                    <a:pt x="2921000" y="8407400"/>
                  </a:lnTo>
                  <a:lnTo>
                    <a:pt x="2908300" y="8407400"/>
                  </a:lnTo>
                  <a:lnTo>
                    <a:pt x="2895600" y="8394700"/>
                  </a:lnTo>
                  <a:lnTo>
                    <a:pt x="2882900" y="8382000"/>
                  </a:lnTo>
                  <a:lnTo>
                    <a:pt x="2870200" y="8394700"/>
                  </a:lnTo>
                  <a:lnTo>
                    <a:pt x="2857500" y="8394700"/>
                  </a:lnTo>
                  <a:lnTo>
                    <a:pt x="2844800" y="8407400"/>
                  </a:lnTo>
                  <a:lnTo>
                    <a:pt x="2832100" y="8420100"/>
                  </a:lnTo>
                  <a:lnTo>
                    <a:pt x="2819400" y="8420100"/>
                  </a:lnTo>
                  <a:lnTo>
                    <a:pt x="2806700" y="8420100"/>
                  </a:lnTo>
                  <a:lnTo>
                    <a:pt x="2794000" y="8432800"/>
                  </a:lnTo>
                  <a:lnTo>
                    <a:pt x="2781300" y="8420100"/>
                  </a:lnTo>
                  <a:lnTo>
                    <a:pt x="2768600" y="8407400"/>
                  </a:lnTo>
                  <a:lnTo>
                    <a:pt x="2755900" y="8394700"/>
                  </a:lnTo>
                  <a:lnTo>
                    <a:pt x="2743200" y="8394700"/>
                  </a:lnTo>
                  <a:lnTo>
                    <a:pt x="2730500" y="8394700"/>
                  </a:lnTo>
                  <a:lnTo>
                    <a:pt x="2717800" y="8394700"/>
                  </a:lnTo>
                  <a:lnTo>
                    <a:pt x="2705100" y="8394700"/>
                  </a:lnTo>
                  <a:lnTo>
                    <a:pt x="2692400" y="8394700"/>
                  </a:lnTo>
                  <a:lnTo>
                    <a:pt x="2679700" y="8394700"/>
                  </a:lnTo>
                  <a:lnTo>
                    <a:pt x="2667000" y="8382000"/>
                  </a:lnTo>
                  <a:lnTo>
                    <a:pt x="2667000" y="8369300"/>
                  </a:lnTo>
                  <a:lnTo>
                    <a:pt x="2654300" y="8356600"/>
                  </a:lnTo>
                  <a:lnTo>
                    <a:pt x="2654300" y="8343900"/>
                  </a:lnTo>
                  <a:lnTo>
                    <a:pt x="2641600" y="8331200"/>
                  </a:lnTo>
                  <a:lnTo>
                    <a:pt x="2628900" y="8318500"/>
                  </a:lnTo>
                  <a:lnTo>
                    <a:pt x="2616200" y="8305800"/>
                  </a:lnTo>
                  <a:lnTo>
                    <a:pt x="2603500" y="8293100"/>
                  </a:lnTo>
                  <a:lnTo>
                    <a:pt x="2590800" y="8280400"/>
                  </a:lnTo>
                  <a:lnTo>
                    <a:pt x="2603500" y="8267700"/>
                  </a:lnTo>
                  <a:lnTo>
                    <a:pt x="2590800" y="8255000"/>
                  </a:lnTo>
                  <a:lnTo>
                    <a:pt x="2590800" y="8242300"/>
                  </a:lnTo>
                  <a:lnTo>
                    <a:pt x="2578100" y="8229600"/>
                  </a:lnTo>
                  <a:lnTo>
                    <a:pt x="2590800" y="8216900"/>
                  </a:lnTo>
                  <a:lnTo>
                    <a:pt x="2590800" y="8204200"/>
                  </a:lnTo>
                  <a:lnTo>
                    <a:pt x="2590800" y="8191500"/>
                  </a:lnTo>
                  <a:lnTo>
                    <a:pt x="2590800" y="8178800"/>
                  </a:lnTo>
                  <a:lnTo>
                    <a:pt x="2603500" y="8166100"/>
                  </a:lnTo>
                  <a:lnTo>
                    <a:pt x="2603500" y="8153400"/>
                  </a:lnTo>
                  <a:lnTo>
                    <a:pt x="2603500" y="8140700"/>
                  </a:lnTo>
                  <a:lnTo>
                    <a:pt x="2603500" y="8128000"/>
                  </a:lnTo>
                  <a:lnTo>
                    <a:pt x="2590800" y="8115300"/>
                  </a:lnTo>
                  <a:lnTo>
                    <a:pt x="2578100" y="8115300"/>
                  </a:lnTo>
                  <a:lnTo>
                    <a:pt x="2565400" y="8128000"/>
                  </a:lnTo>
                  <a:lnTo>
                    <a:pt x="2552700" y="8140700"/>
                  </a:lnTo>
                  <a:lnTo>
                    <a:pt x="2540000" y="8128000"/>
                  </a:lnTo>
                  <a:lnTo>
                    <a:pt x="2540000" y="8115300"/>
                  </a:lnTo>
                  <a:lnTo>
                    <a:pt x="2527300" y="8102600"/>
                  </a:lnTo>
                  <a:lnTo>
                    <a:pt x="2527300" y="8089900"/>
                  </a:lnTo>
                  <a:lnTo>
                    <a:pt x="2527300" y="8077200"/>
                  </a:lnTo>
                  <a:lnTo>
                    <a:pt x="2514600" y="8064500"/>
                  </a:lnTo>
                  <a:lnTo>
                    <a:pt x="2501900" y="8051800"/>
                  </a:lnTo>
                  <a:lnTo>
                    <a:pt x="2514600" y="8039100"/>
                  </a:lnTo>
                  <a:lnTo>
                    <a:pt x="2501900" y="8026400"/>
                  </a:lnTo>
                  <a:lnTo>
                    <a:pt x="2514600" y="8013700"/>
                  </a:lnTo>
                  <a:lnTo>
                    <a:pt x="2501900" y="8001000"/>
                  </a:lnTo>
                  <a:lnTo>
                    <a:pt x="2514600" y="7988300"/>
                  </a:lnTo>
                  <a:lnTo>
                    <a:pt x="2514600" y="7975600"/>
                  </a:lnTo>
                  <a:lnTo>
                    <a:pt x="2527300" y="7962900"/>
                  </a:lnTo>
                  <a:lnTo>
                    <a:pt x="2527300" y="7950200"/>
                  </a:lnTo>
                  <a:lnTo>
                    <a:pt x="2527300" y="7937500"/>
                  </a:lnTo>
                  <a:lnTo>
                    <a:pt x="2540000" y="7924800"/>
                  </a:lnTo>
                  <a:lnTo>
                    <a:pt x="2527300" y="7912100"/>
                  </a:lnTo>
                  <a:lnTo>
                    <a:pt x="2527300" y="7899400"/>
                  </a:lnTo>
                  <a:lnTo>
                    <a:pt x="2514600" y="7886700"/>
                  </a:lnTo>
                  <a:lnTo>
                    <a:pt x="2501900" y="7874000"/>
                  </a:lnTo>
                  <a:lnTo>
                    <a:pt x="2489200" y="7861300"/>
                  </a:lnTo>
                  <a:lnTo>
                    <a:pt x="2476500" y="7848600"/>
                  </a:lnTo>
                  <a:lnTo>
                    <a:pt x="2463800" y="7835900"/>
                  </a:lnTo>
                  <a:lnTo>
                    <a:pt x="2463800" y="7823200"/>
                  </a:lnTo>
                  <a:lnTo>
                    <a:pt x="2463800" y="7810500"/>
                  </a:lnTo>
                  <a:lnTo>
                    <a:pt x="2451100" y="7797800"/>
                  </a:lnTo>
                  <a:lnTo>
                    <a:pt x="2438400" y="7785100"/>
                  </a:lnTo>
                  <a:lnTo>
                    <a:pt x="2425700" y="7772400"/>
                  </a:lnTo>
                  <a:lnTo>
                    <a:pt x="2413000" y="7759700"/>
                  </a:lnTo>
                  <a:lnTo>
                    <a:pt x="2400300" y="7747000"/>
                  </a:lnTo>
                  <a:lnTo>
                    <a:pt x="2387600" y="7734300"/>
                  </a:lnTo>
                  <a:lnTo>
                    <a:pt x="2387600" y="7721600"/>
                  </a:lnTo>
                  <a:lnTo>
                    <a:pt x="2374900" y="7708900"/>
                  </a:lnTo>
                  <a:lnTo>
                    <a:pt x="2362200" y="7696200"/>
                  </a:lnTo>
                  <a:lnTo>
                    <a:pt x="2362200" y="7683500"/>
                  </a:lnTo>
                  <a:lnTo>
                    <a:pt x="2349500" y="7670800"/>
                  </a:lnTo>
                  <a:lnTo>
                    <a:pt x="2336800" y="7658100"/>
                  </a:lnTo>
                  <a:lnTo>
                    <a:pt x="2324100" y="7645400"/>
                  </a:lnTo>
                  <a:lnTo>
                    <a:pt x="2311400" y="7632700"/>
                  </a:lnTo>
                  <a:lnTo>
                    <a:pt x="2298700" y="7632700"/>
                  </a:lnTo>
                  <a:lnTo>
                    <a:pt x="2286000" y="7632700"/>
                  </a:lnTo>
                  <a:lnTo>
                    <a:pt x="2273300" y="7620000"/>
                  </a:lnTo>
                  <a:lnTo>
                    <a:pt x="2260600" y="7607300"/>
                  </a:lnTo>
                  <a:lnTo>
                    <a:pt x="2247900" y="7607300"/>
                  </a:lnTo>
                  <a:lnTo>
                    <a:pt x="2235200" y="7594600"/>
                  </a:lnTo>
                  <a:lnTo>
                    <a:pt x="2247900" y="7581900"/>
                  </a:lnTo>
                  <a:lnTo>
                    <a:pt x="2247900" y="7569200"/>
                  </a:lnTo>
                  <a:lnTo>
                    <a:pt x="2247900" y="7556500"/>
                  </a:lnTo>
                  <a:lnTo>
                    <a:pt x="2247900" y="7543800"/>
                  </a:lnTo>
                  <a:lnTo>
                    <a:pt x="2260600" y="7531100"/>
                  </a:lnTo>
                  <a:lnTo>
                    <a:pt x="2273300" y="7518400"/>
                  </a:lnTo>
                  <a:lnTo>
                    <a:pt x="2286000" y="7505700"/>
                  </a:lnTo>
                  <a:lnTo>
                    <a:pt x="2298700" y="7493000"/>
                  </a:lnTo>
                  <a:lnTo>
                    <a:pt x="2298700" y="7480300"/>
                  </a:lnTo>
                  <a:lnTo>
                    <a:pt x="2298700" y="7467600"/>
                  </a:lnTo>
                  <a:lnTo>
                    <a:pt x="2298700" y="7454900"/>
                  </a:lnTo>
                  <a:lnTo>
                    <a:pt x="2298700" y="7442200"/>
                  </a:lnTo>
                  <a:lnTo>
                    <a:pt x="2311400" y="7429500"/>
                  </a:lnTo>
                  <a:lnTo>
                    <a:pt x="2324100" y="7429500"/>
                  </a:lnTo>
                  <a:lnTo>
                    <a:pt x="2336800" y="7416800"/>
                  </a:lnTo>
                  <a:lnTo>
                    <a:pt x="2349500" y="7404100"/>
                  </a:lnTo>
                  <a:lnTo>
                    <a:pt x="2362200" y="7391400"/>
                  </a:lnTo>
                  <a:lnTo>
                    <a:pt x="2349500" y="7378700"/>
                  </a:lnTo>
                  <a:lnTo>
                    <a:pt x="2336800" y="7378700"/>
                  </a:lnTo>
                  <a:lnTo>
                    <a:pt x="2324100" y="7378700"/>
                  </a:lnTo>
                  <a:lnTo>
                    <a:pt x="2311400" y="7378700"/>
                  </a:lnTo>
                  <a:lnTo>
                    <a:pt x="2298700" y="7366000"/>
                  </a:lnTo>
                  <a:lnTo>
                    <a:pt x="2298700" y="7353300"/>
                  </a:lnTo>
                  <a:lnTo>
                    <a:pt x="2286000" y="7340600"/>
                  </a:lnTo>
                  <a:lnTo>
                    <a:pt x="2286000" y="7327900"/>
                  </a:lnTo>
                  <a:lnTo>
                    <a:pt x="2273300" y="7315200"/>
                  </a:lnTo>
                  <a:lnTo>
                    <a:pt x="2286000" y="7302500"/>
                  </a:lnTo>
                  <a:lnTo>
                    <a:pt x="2286000" y="7289800"/>
                  </a:lnTo>
                  <a:lnTo>
                    <a:pt x="2286000" y="7277100"/>
                  </a:lnTo>
                  <a:lnTo>
                    <a:pt x="2286000" y="7264400"/>
                  </a:lnTo>
                  <a:lnTo>
                    <a:pt x="2286000" y="7251700"/>
                  </a:lnTo>
                  <a:lnTo>
                    <a:pt x="2286000" y="7239000"/>
                  </a:lnTo>
                  <a:lnTo>
                    <a:pt x="2286000" y="7226300"/>
                  </a:lnTo>
                  <a:lnTo>
                    <a:pt x="2273300" y="7213600"/>
                  </a:lnTo>
                  <a:lnTo>
                    <a:pt x="2273300" y="7200900"/>
                  </a:lnTo>
                  <a:lnTo>
                    <a:pt x="2260600" y="7188200"/>
                  </a:lnTo>
                  <a:lnTo>
                    <a:pt x="2260600" y="7175500"/>
                  </a:lnTo>
                  <a:lnTo>
                    <a:pt x="2247900" y="7162800"/>
                  </a:lnTo>
                  <a:lnTo>
                    <a:pt x="2247900" y="7150100"/>
                  </a:lnTo>
                  <a:lnTo>
                    <a:pt x="2260600" y="7137400"/>
                  </a:lnTo>
                  <a:lnTo>
                    <a:pt x="2260600" y="7124700"/>
                  </a:lnTo>
                  <a:lnTo>
                    <a:pt x="2260600" y="7112000"/>
                  </a:lnTo>
                  <a:lnTo>
                    <a:pt x="2273300" y="7099300"/>
                  </a:lnTo>
                  <a:lnTo>
                    <a:pt x="2286000" y="7086600"/>
                  </a:lnTo>
                  <a:lnTo>
                    <a:pt x="2273300" y="7073900"/>
                  </a:lnTo>
                  <a:lnTo>
                    <a:pt x="2286000" y="7061200"/>
                  </a:lnTo>
                  <a:lnTo>
                    <a:pt x="2286000" y="7048500"/>
                  </a:lnTo>
                  <a:lnTo>
                    <a:pt x="2286000" y="7035800"/>
                  </a:lnTo>
                  <a:lnTo>
                    <a:pt x="2273300" y="7023100"/>
                  </a:lnTo>
                  <a:lnTo>
                    <a:pt x="2260600" y="7010400"/>
                  </a:lnTo>
                  <a:lnTo>
                    <a:pt x="2260600" y="6997700"/>
                  </a:lnTo>
                  <a:lnTo>
                    <a:pt x="2247900" y="6985000"/>
                  </a:lnTo>
                  <a:lnTo>
                    <a:pt x="2260600" y="6972300"/>
                  </a:lnTo>
                  <a:lnTo>
                    <a:pt x="2260600" y="6959600"/>
                  </a:lnTo>
                  <a:lnTo>
                    <a:pt x="2260600" y="6946900"/>
                  </a:lnTo>
                  <a:lnTo>
                    <a:pt x="2273300" y="6934200"/>
                  </a:lnTo>
                  <a:lnTo>
                    <a:pt x="2273300" y="6921500"/>
                  </a:lnTo>
                  <a:lnTo>
                    <a:pt x="2273300" y="6908800"/>
                  </a:lnTo>
                  <a:lnTo>
                    <a:pt x="2273300" y="6896100"/>
                  </a:lnTo>
                  <a:lnTo>
                    <a:pt x="2286000" y="6883400"/>
                  </a:lnTo>
                  <a:lnTo>
                    <a:pt x="2286000" y="6870700"/>
                  </a:lnTo>
                  <a:lnTo>
                    <a:pt x="2286000" y="6858000"/>
                  </a:lnTo>
                  <a:lnTo>
                    <a:pt x="2273300" y="6845300"/>
                  </a:lnTo>
                  <a:lnTo>
                    <a:pt x="2273300" y="6832600"/>
                  </a:lnTo>
                  <a:lnTo>
                    <a:pt x="2273300" y="6819900"/>
                  </a:lnTo>
                  <a:lnTo>
                    <a:pt x="2273300" y="6807200"/>
                  </a:lnTo>
                  <a:lnTo>
                    <a:pt x="2273300" y="6794500"/>
                  </a:lnTo>
                  <a:lnTo>
                    <a:pt x="2260600" y="6781800"/>
                  </a:lnTo>
                  <a:lnTo>
                    <a:pt x="2260600" y="6769100"/>
                  </a:lnTo>
                  <a:lnTo>
                    <a:pt x="2247900" y="6756400"/>
                  </a:lnTo>
                  <a:lnTo>
                    <a:pt x="2235200" y="6756400"/>
                  </a:lnTo>
                  <a:lnTo>
                    <a:pt x="2222500" y="6756400"/>
                  </a:lnTo>
                  <a:lnTo>
                    <a:pt x="2209800" y="6756400"/>
                  </a:lnTo>
                  <a:lnTo>
                    <a:pt x="2197100" y="6756400"/>
                  </a:lnTo>
                  <a:lnTo>
                    <a:pt x="2184400" y="6756400"/>
                  </a:lnTo>
                  <a:lnTo>
                    <a:pt x="2171700" y="6756400"/>
                  </a:lnTo>
                  <a:lnTo>
                    <a:pt x="2159000" y="6756400"/>
                  </a:lnTo>
                  <a:lnTo>
                    <a:pt x="2146300" y="6756400"/>
                  </a:lnTo>
                  <a:lnTo>
                    <a:pt x="2133600" y="6756400"/>
                  </a:lnTo>
                  <a:lnTo>
                    <a:pt x="2120900" y="6756400"/>
                  </a:lnTo>
                  <a:lnTo>
                    <a:pt x="2108200" y="6756400"/>
                  </a:lnTo>
                  <a:lnTo>
                    <a:pt x="2095500" y="6756400"/>
                  </a:lnTo>
                  <a:lnTo>
                    <a:pt x="2082800" y="6769100"/>
                  </a:lnTo>
                  <a:lnTo>
                    <a:pt x="2082800" y="6781800"/>
                  </a:lnTo>
                  <a:lnTo>
                    <a:pt x="2082800" y="6794500"/>
                  </a:lnTo>
                  <a:lnTo>
                    <a:pt x="2082800" y="6807200"/>
                  </a:lnTo>
                  <a:lnTo>
                    <a:pt x="2070100" y="6819900"/>
                  </a:lnTo>
                  <a:lnTo>
                    <a:pt x="2057400" y="6832600"/>
                  </a:lnTo>
                  <a:lnTo>
                    <a:pt x="2044700" y="6832600"/>
                  </a:lnTo>
                  <a:lnTo>
                    <a:pt x="2032000" y="6832600"/>
                  </a:lnTo>
                  <a:lnTo>
                    <a:pt x="2019300" y="6832600"/>
                  </a:lnTo>
                  <a:lnTo>
                    <a:pt x="2006600" y="6832600"/>
                  </a:lnTo>
                  <a:lnTo>
                    <a:pt x="1993900" y="6845300"/>
                  </a:lnTo>
                  <a:lnTo>
                    <a:pt x="1993900" y="6858000"/>
                  </a:lnTo>
                  <a:lnTo>
                    <a:pt x="1993900" y="6870700"/>
                  </a:lnTo>
                  <a:lnTo>
                    <a:pt x="1993900" y="6883400"/>
                  </a:lnTo>
                  <a:lnTo>
                    <a:pt x="1993900" y="6896100"/>
                  </a:lnTo>
                  <a:lnTo>
                    <a:pt x="1993900" y="6908800"/>
                  </a:lnTo>
                  <a:lnTo>
                    <a:pt x="1993900" y="6921500"/>
                  </a:lnTo>
                  <a:lnTo>
                    <a:pt x="1981200" y="6934200"/>
                  </a:lnTo>
                  <a:lnTo>
                    <a:pt x="1968500" y="6921500"/>
                  </a:lnTo>
                  <a:lnTo>
                    <a:pt x="1955800" y="6934200"/>
                  </a:lnTo>
                  <a:lnTo>
                    <a:pt x="1943100" y="6921500"/>
                  </a:lnTo>
                  <a:lnTo>
                    <a:pt x="1930400" y="6934200"/>
                  </a:lnTo>
                  <a:lnTo>
                    <a:pt x="1917700" y="6921500"/>
                  </a:lnTo>
                  <a:lnTo>
                    <a:pt x="1905000" y="6934200"/>
                  </a:lnTo>
                  <a:lnTo>
                    <a:pt x="1892300" y="6921500"/>
                  </a:lnTo>
                  <a:lnTo>
                    <a:pt x="1892300" y="6908800"/>
                  </a:lnTo>
                  <a:lnTo>
                    <a:pt x="1892300" y="6896100"/>
                  </a:lnTo>
                  <a:lnTo>
                    <a:pt x="1879600" y="6883400"/>
                  </a:lnTo>
                  <a:lnTo>
                    <a:pt x="1892300" y="6870700"/>
                  </a:lnTo>
                  <a:lnTo>
                    <a:pt x="1879600" y="6858000"/>
                  </a:lnTo>
                  <a:lnTo>
                    <a:pt x="1866900" y="6845300"/>
                  </a:lnTo>
                  <a:lnTo>
                    <a:pt x="1854200" y="6832600"/>
                  </a:lnTo>
                  <a:lnTo>
                    <a:pt x="1841500" y="6832600"/>
                  </a:lnTo>
                  <a:lnTo>
                    <a:pt x="1828800" y="6819900"/>
                  </a:lnTo>
                  <a:lnTo>
                    <a:pt x="1828800" y="6807200"/>
                  </a:lnTo>
                  <a:lnTo>
                    <a:pt x="1816100" y="6794500"/>
                  </a:lnTo>
                  <a:lnTo>
                    <a:pt x="1816100" y="6781800"/>
                  </a:lnTo>
                  <a:lnTo>
                    <a:pt x="1816100" y="6769100"/>
                  </a:lnTo>
                  <a:lnTo>
                    <a:pt x="1803400" y="6756400"/>
                  </a:lnTo>
                  <a:lnTo>
                    <a:pt x="1803400" y="6743700"/>
                  </a:lnTo>
                  <a:lnTo>
                    <a:pt x="1790700" y="6731000"/>
                  </a:lnTo>
                  <a:lnTo>
                    <a:pt x="1790700" y="6718300"/>
                  </a:lnTo>
                  <a:lnTo>
                    <a:pt x="1790700" y="6705600"/>
                  </a:lnTo>
                  <a:lnTo>
                    <a:pt x="1778000" y="6692900"/>
                  </a:lnTo>
                  <a:lnTo>
                    <a:pt x="1778000" y="6680200"/>
                  </a:lnTo>
                  <a:lnTo>
                    <a:pt x="1765300" y="6667500"/>
                  </a:lnTo>
                  <a:lnTo>
                    <a:pt x="1765300" y="6654800"/>
                  </a:lnTo>
                  <a:lnTo>
                    <a:pt x="1765300" y="6642100"/>
                  </a:lnTo>
                  <a:lnTo>
                    <a:pt x="1752600" y="6629400"/>
                  </a:lnTo>
                  <a:lnTo>
                    <a:pt x="1752600" y="6616700"/>
                  </a:lnTo>
                  <a:lnTo>
                    <a:pt x="1765300" y="6604000"/>
                  </a:lnTo>
                  <a:lnTo>
                    <a:pt x="1778000" y="6604000"/>
                  </a:lnTo>
                  <a:lnTo>
                    <a:pt x="1790700" y="6604000"/>
                  </a:lnTo>
                  <a:lnTo>
                    <a:pt x="1803400" y="6604000"/>
                  </a:lnTo>
                  <a:lnTo>
                    <a:pt x="1816100" y="6604000"/>
                  </a:lnTo>
                  <a:lnTo>
                    <a:pt x="1828800" y="6591300"/>
                  </a:lnTo>
                  <a:lnTo>
                    <a:pt x="1841500" y="6591300"/>
                  </a:lnTo>
                  <a:lnTo>
                    <a:pt x="1854200" y="6591300"/>
                  </a:lnTo>
                  <a:lnTo>
                    <a:pt x="1866900" y="6591300"/>
                  </a:lnTo>
                  <a:lnTo>
                    <a:pt x="1879600" y="6578600"/>
                  </a:lnTo>
                  <a:lnTo>
                    <a:pt x="1879600" y="6565900"/>
                  </a:lnTo>
                  <a:lnTo>
                    <a:pt x="1879600" y="6553200"/>
                  </a:lnTo>
                  <a:lnTo>
                    <a:pt x="1879600" y="6540500"/>
                  </a:lnTo>
                  <a:lnTo>
                    <a:pt x="1879600" y="6527800"/>
                  </a:lnTo>
                  <a:lnTo>
                    <a:pt x="1879600" y="6515100"/>
                  </a:lnTo>
                  <a:lnTo>
                    <a:pt x="1866900" y="6502400"/>
                  </a:lnTo>
                  <a:lnTo>
                    <a:pt x="1854200" y="6502400"/>
                  </a:lnTo>
                  <a:lnTo>
                    <a:pt x="1841500" y="6502400"/>
                  </a:lnTo>
                  <a:lnTo>
                    <a:pt x="1828800" y="6515100"/>
                  </a:lnTo>
                  <a:lnTo>
                    <a:pt x="1816100" y="6502400"/>
                  </a:lnTo>
                  <a:lnTo>
                    <a:pt x="1816100" y="6489700"/>
                  </a:lnTo>
                  <a:lnTo>
                    <a:pt x="1828800" y="6477000"/>
                  </a:lnTo>
                  <a:lnTo>
                    <a:pt x="1841500" y="6464300"/>
                  </a:lnTo>
                  <a:lnTo>
                    <a:pt x="1854200" y="6451600"/>
                  </a:lnTo>
                  <a:lnTo>
                    <a:pt x="1841500" y="6438900"/>
                  </a:lnTo>
                  <a:lnTo>
                    <a:pt x="1841500" y="6426200"/>
                  </a:lnTo>
                  <a:lnTo>
                    <a:pt x="1841500" y="6413500"/>
                  </a:lnTo>
                  <a:lnTo>
                    <a:pt x="1828800" y="6400800"/>
                  </a:lnTo>
                  <a:lnTo>
                    <a:pt x="1816100" y="6388100"/>
                  </a:lnTo>
                  <a:lnTo>
                    <a:pt x="1803400" y="6375400"/>
                  </a:lnTo>
                  <a:lnTo>
                    <a:pt x="1790700" y="6388100"/>
                  </a:lnTo>
                  <a:lnTo>
                    <a:pt x="1778000" y="6388100"/>
                  </a:lnTo>
                  <a:lnTo>
                    <a:pt x="1765300" y="6400800"/>
                  </a:lnTo>
                  <a:lnTo>
                    <a:pt x="1752600" y="6413500"/>
                  </a:lnTo>
                  <a:lnTo>
                    <a:pt x="1739900" y="6413500"/>
                  </a:lnTo>
                  <a:lnTo>
                    <a:pt x="1727200" y="6413500"/>
                  </a:lnTo>
                  <a:lnTo>
                    <a:pt x="1714500" y="6413500"/>
                  </a:lnTo>
                  <a:lnTo>
                    <a:pt x="1701800" y="6413500"/>
                  </a:lnTo>
                  <a:lnTo>
                    <a:pt x="1689100" y="6413500"/>
                  </a:lnTo>
                  <a:lnTo>
                    <a:pt x="1676400" y="6413500"/>
                  </a:lnTo>
                  <a:lnTo>
                    <a:pt x="1663700" y="6413500"/>
                  </a:lnTo>
                  <a:lnTo>
                    <a:pt x="1651000" y="6413500"/>
                  </a:lnTo>
                  <a:lnTo>
                    <a:pt x="1638300" y="6426200"/>
                  </a:lnTo>
                  <a:lnTo>
                    <a:pt x="1638300" y="6438900"/>
                  </a:lnTo>
                  <a:lnTo>
                    <a:pt x="1638300" y="6451600"/>
                  </a:lnTo>
                  <a:lnTo>
                    <a:pt x="1638300" y="6464300"/>
                  </a:lnTo>
                  <a:lnTo>
                    <a:pt x="1638300" y="6477000"/>
                  </a:lnTo>
                  <a:lnTo>
                    <a:pt x="1638300" y="6489700"/>
                  </a:lnTo>
                  <a:lnTo>
                    <a:pt x="1638300" y="6502400"/>
                  </a:lnTo>
                  <a:lnTo>
                    <a:pt x="1638300" y="6515100"/>
                  </a:lnTo>
                  <a:lnTo>
                    <a:pt x="1625600" y="6527800"/>
                  </a:lnTo>
                  <a:lnTo>
                    <a:pt x="1612900" y="6527800"/>
                  </a:lnTo>
                  <a:lnTo>
                    <a:pt x="1600200" y="6527800"/>
                  </a:lnTo>
                  <a:lnTo>
                    <a:pt x="1587500" y="6527800"/>
                  </a:lnTo>
                  <a:lnTo>
                    <a:pt x="1574800" y="6527800"/>
                  </a:lnTo>
                  <a:lnTo>
                    <a:pt x="1562100" y="6540500"/>
                  </a:lnTo>
                  <a:lnTo>
                    <a:pt x="1549400" y="6540500"/>
                  </a:lnTo>
                  <a:lnTo>
                    <a:pt x="1536700" y="6540500"/>
                  </a:lnTo>
                  <a:lnTo>
                    <a:pt x="1524000" y="6553200"/>
                  </a:lnTo>
                  <a:lnTo>
                    <a:pt x="1511300" y="6553200"/>
                  </a:lnTo>
                  <a:lnTo>
                    <a:pt x="1498600" y="6565900"/>
                  </a:lnTo>
                  <a:lnTo>
                    <a:pt x="1485900" y="6565900"/>
                  </a:lnTo>
                  <a:lnTo>
                    <a:pt x="1473200" y="6578600"/>
                  </a:lnTo>
                  <a:lnTo>
                    <a:pt x="1460500" y="6578600"/>
                  </a:lnTo>
                  <a:lnTo>
                    <a:pt x="1447800" y="6591300"/>
                  </a:lnTo>
                  <a:lnTo>
                    <a:pt x="1435100" y="6578600"/>
                  </a:lnTo>
                  <a:lnTo>
                    <a:pt x="1422400" y="6565900"/>
                  </a:lnTo>
                  <a:lnTo>
                    <a:pt x="1409700" y="6553200"/>
                  </a:lnTo>
                  <a:lnTo>
                    <a:pt x="1397000" y="6540500"/>
                  </a:lnTo>
                  <a:lnTo>
                    <a:pt x="1384300" y="6527800"/>
                  </a:lnTo>
                  <a:lnTo>
                    <a:pt x="1371600" y="6515100"/>
                  </a:lnTo>
                  <a:lnTo>
                    <a:pt x="1358900" y="6527800"/>
                  </a:lnTo>
                  <a:lnTo>
                    <a:pt x="1358900" y="6540500"/>
                  </a:lnTo>
                  <a:lnTo>
                    <a:pt x="1358900" y="6553200"/>
                  </a:lnTo>
                  <a:lnTo>
                    <a:pt x="1346200" y="6565900"/>
                  </a:lnTo>
                  <a:lnTo>
                    <a:pt x="1346200" y="6578600"/>
                  </a:lnTo>
                  <a:lnTo>
                    <a:pt x="1333500" y="6591300"/>
                  </a:lnTo>
                  <a:lnTo>
                    <a:pt x="1320800" y="6591300"/>
                  </a:lnTo>
                  <a:lnTo>
                    <a:pt x="1308100" y="6578600"/>
                  </a:lnTo>
                  <a:lnTo>
                    <a:pt x="1295400" y="6578600"/>
                  </a:lnTo>
                  <a:lnTo>
                    <a:pt x="1282700" y="6565900"/>
                  </a:lnTo>
                  <a:lnTo>
                    <a:pt x="1270000" y="6565900"/>
                  </a:lnTo>
                  <a:lnTo>
                    <a:pt x="1257300" y="6565900"/>
                  </a:lnTo>
                  <a:lnTo>
                    <a:pt x="1244600" y="6565900"/>
                  </a:lnTo>
                  <a:lnTo>
                    <a:pt x="1231900" y="6565900"/>
                  </a:lnTo>
                  <a:lnTo>
                    <a:pt x="1219200" y="6553200"/>
                  </a:lnTo>
                  <a:lnTo>
                    <a:pt x="1219200" y="6540500"/>
                  </a:lnTo>
                  <a:lnTo>
                    <a:pt x="1219200" y="6527800"/>
                  </a:lnTo>
                  <a:lnTo>
                    <a:pt x="1206500" y="6515100"/>
                  </a:lnTo>
                  <a:lnTo>
                    <a:pt x="1193800" y="6502400"/>
                  </a:lnTo>
                  <a:lnTo>
                    <a:pt x="1181100" y="6489700"/>
                  </a:lnTo>
                  <a:lnTo>
                    <a:pt x="1193800" y="6477000"/>
                  </a:lnTo>
                  <a:lnTo>
                    <a:pt x="1193800" y="6464300"/>
                  </a:lnTo>
                  <a:lnTo>
                    <a:pt x="1193800" y="6451600"/>
                  </a:lnTo>
                  <a:lnTo>
                    <a:pt x="1206500" y="6438900"/>
                  </a:lnTo>
                  <a:lnTo>
                    <a:pt x="1206500" y="6426200"/>
                  </a:lnTo>
                  <a:lnTo>
                    <a:pt x="1193800" y="6413500"/>
                  </a:lnTo>
                  <a:lnTo>
                    <a:pt x="1181100" y="6413500"/>
                  </a:lnTo>
                  <a:lnTo>
                    <a:pt x="1168400" y="6426200"/>
                  </a:lnTo>
                  <a:lnTo>
                    <a:pt x="1155700" y="6426200"/>
                  </a:lnTo>
                  <a:lnTo>
                    <a:pt x="1143000" y="6438900"/>
                  </a:lnTo>
                  <a:lnTo>
                    <a:pt x="1130300" y="6426200"/>
                  </a:lnTo>
                  <a:lnTo>
                    <a:pt x="1117600" y="6413500"/>
                  </a:lnTo>
                  <a:lnTo>
                    <a:pt x="1117600" y="6400800"/>
                  </a:lnTo>
                  <a:lnTo>
                    <a:pt x="1117600" y="6388100"/>
                  </a:lnTo>
                  <a:lnTo>
                    <a:pt x="1117600" y="6375400"/>
                  </a:lnTo>
                  <a:lnTo>
                    <a:pt x="1130300" y="6362700"/>
                  </a:lnTo>
                  <a:lnTo>
                    <a:pt x="1130300" y="6350000"/>
                  </a:lnTo>
                  <a:lnTo>
                    <a:pt x="1130300" y="6337300"/>
                  </a:lnTo>
                  <a:lnTo>
                    <a:pt x="1117600" y="6324600"/>
                  </a:lnTo>
                  <a:lnTo>
                    <a:pt x="1104900" y="6311900"/>
                  </a:lnTo>
                  <a:lnTo>
                    <a:pt x="1092200" y="6299200"/>
                  </a:lnTo>
                  <a:lnTo>
                    <a:pt x="1104900" y="6286500"/>
                  </a:lnTo>
                  <a:lnTo>
                    <a:pt x="1117600" y="6273800"/>
                  </a:lnTo>
                  <a:lnTo>
                    <a:pt x="1130300" y="6261100"/>
                  </a:lnTo>
                  <a:lnTo>
                    <a:pt x="1143000" y="6261100"/>
                  </a:lnTo>
                  <a:lnTo>
                    <a:pt x="1155700" y="6248400"/>
                  </a:lnTo>
                  <a:lnTo>
                    <a:pt x="1143000" y="6235700"/>
                  </a:lnTo>
                  <a:lnTo>
                    <a:pt x="1130300" y="6223000"/>
                  </a:lnTo>
                  <a:lnTo>
                    <a:pt x="1143000" y="6210300"/>
                  </a:lnTo>
                  <a:lnTo>
                    <a:pt x="1130300" y="6197600"/>
                  </a:lnTo>
                  <a:lnTo>
                    <a:pt x="1117600" y="6184900"/>
                  </a:lnTo>
                  <a:lnTo>
                    <a:pt x="1104900" y="6184900"/>
                  </a:lnTo>
                  <a:lnTo>
                    <a:pt x="1092200" y="6172200"/>
                  </a:lnTo>
                  <a:lnTo>
                    <a:pt x="1079500" y="6172200"/>
                  </a:lnTo>
                  <a:lnTo>
                    <a:pt x="1066800" y="6159500"/>
                  </a:lnTo>
                  <a:lnTo>
                    <a:pt x="1079500" y="6146800"/>
                  </a:lnTo>
                  <a:lnTo>
                    <a:pt x="1092200" y="6134100"/>
                  </a:lnTo>
                  <a:lnTo>
                    <a:pt x="1092200" y="6121400"/>
                  </a:lnTo>
                  <a:lnTo>
                    <a:pt x="1092200" y="6108700"/>
                  </a:lnTo>
                  <a:lnTo>
                    <a:pt x="1079500" y="6096000"/>
                  </a:lnTo>
                  <a:lnTo>
                    <a:pt x="1066800" y="6096000"/>
                  </a:lnTo>
                  <a:lnTo>
                    <a:pt x="1054100" y="6083300"/>
                  </a:lnTo>
                  <a:lnTo>
                    <a:pt x="1041400" y="6070600"/>
                  </a:lnTo>
                  <a:lnTo>
                    <a:pt x="1028700" y="6083300"/>
                  </a:lnTo>
                  <a:lnTo>
                    <a:pt x="1016000" y="6070600"/>
                  </a:lnTo>
                  <a:lnTo>
                    <a:pt x="1003300" y="6070600"/>
                  </a:lnTo>
                  <a:lnTo>
                    <a:pt x="990600" y="6057900"/>
                  </a:lnTo>
                  <a:lnTo>
                    <a:pt x="977900" y="6045200"/>
                  </a:lnTo>
                  <a:lnTo>
                    <a:pt x="965200" y="6045200"/>
                  </a:lnTo>
                  <a:lnTo>
                    <a:pt x="952500" y="6057900"/>
                  </a:lnTo>
                  <a:lnTo>
                    <a:pt x="939800" y="6070600"/>
                  </a:lnTo>
                  <a:lnTo>
                    <a:pt x="927100" y="6070600"/>
                  </a:lnTo>
                  <a:lnTo>
                    <a:pt x="914400" y="6057900"/>
                  </a:lnTo>
                  <a:lnTo>
                    <a:pt x="901700" y="6057900"/>
                  </a:lnTo>
                  <a:lnTo>
                    <a:pt x="889000" y="6045200"/>
                  </a:lnTo>
                  <a:lnTo>
                    <a:pt x="876300" y="6032500"/>
                  </a:lnTo>
                  <a:lnTo>
                    <a:pt x="863600" y="6019800"/>
                  </a:lnTo>
                  <a:lnTo>
                    <a:pt x="850900" y="6007100"/>
                  </a:lnTo>
                  <a:lnTo>
                    <a:pt x="838200" y="5994400"/>
                  </a:lnTo>
                  <a:lnTo>
                    <a:pt x="825500" y="5981700"/>
                  </a:lnTo>
                  <a:lnTo>
                    <a:pt x="812800" y="5969000"/>
                  </a:lnTo>
                  <a:lnTo>
                    <a:pt x="800100" y="5956300"/>
                  </a:lnTo>
                  <a:lnTo>
                    <a:pt x="812800" y="5943600"/>
                  </a:lnTo>
                  <a:lnTo>
                    <a:pt x="800100" y="5930900"/>
                  </a:lnTo>
                  <a:lnTo>
                    <a:pt x="800100" y="5918200"/>
                  </a:lnTo>
                  <a:lnTo>
                    <a:pt x="787400" y="5905500"/>
                  </a:lnTo>
                  <a:lnTo>
                    <a:pt x="800100" y="5892800"/>
                  </a:lnTo>
                  <a:lnTo>
                    <a:pt x="812800" y="5880100"/>
                  </a:lnTo>
                  <a:lnTo>
                    <a:pt x="812800" y="5867400"/>
                  </a:lnTo>
                  <a:lnTo>
                    <a:pt x="812800" y="5854700"/>
                  </a:lnTo>
                  <a:lnTo>
                    <a:pt x="812800" y="5842000"/>
                  </a:lnTo>
                  <a:lnTo>
                    <a:pt x="812800" y="5829300"/>
                  </a:lnTo>
                  <a:lnTo>
                    <a:pt x="825500" y="5816600"/>
                  </a:lnTo>
                  <a:lnTo>
                    <a:pt x="838200" y="5816600"/>
                  </a:lnTo>
                  <a:lnTo>
                    <a:pt x="850900" y="5829300"/>
                  </a:lnTo>
                  <a:lnTo>
                    <a:pt x="863600" y="5829300"/>
                  </a:lnTo>
                  <a:lnTo>
                    <a:pt x="876300" y="5829300"/>
                  </a:lnTo>
                  <a:lnTo>
                    <a:pt x="889000" y="5829300"/>
                  </a:lnTo>
                  <a:lnTo>
                    <a:pt x="901700" y="5829300"/>
                  </a:lnTo>
                  <a:lnTo>
                    <a:pt x="914400" y="5829300"/>
                  </a:lnTo>
                  <a:lnTo>
                    <a:pt x="927100" y="5816600"/>
                  </a:lnTo>
                  <a:lnTo>
                    <a:pt x="914400" y="5803900"/>
                  </a:lnTo>
                  <a:lnTo>
                    <a:pt x="901700" y="5803900"/>
                  </a:lnTo>
                  <a:lnTo>
                    <a:pt x="889000" y="5803900"/>
                  </a:lnTo>
                  <a:lnTo>
                    <a:pt x="876300" y="5791200"/>
                  </a:lnTo>
                  <a:lnTo>
                    <a:pt x="889000" y="5778500"/>
                  </a:lnTo>
                  <a:lnTo>
                    <a:pt x="889000" y="5765800"/>
                  </a:lnTo>
                  <a:lnTo>
                    <a:pt x="901700" y="5753100"/>
                  </a:lnTo>
                  <a:lnTo>
                    <a:pt x="901700" y="5740400"/>
                  </a:lnTo>
                  <a:lnTo>
                    <a:pt x="914400" y="5727700"/>
                  </a:lnTo>
                  <a:lnTo>
                    <a:pt x="914400" y="5715000"/>
                  </a:lnTo>
                  <a:lnTo>
                    <a:pt x="927100" y="5702300"/>
                  </a:lnTo>
                  <a:lnTo>
                    <a:pt x="914400" y="5689600"/>
                  </a:lnTo>
                  <a:lnTo>
                    <a:pt x="901700" y="5676900"/>
                  </a:lnTo>
                  <a:lnTo>
                    <a:pt x="889000" y="5676900"/>
                  </a:lnTo>
                  <a:lnTo>
                    <a:pt x="876300" y="5689600"/>
                  </a:lnTo>
                  <a:lnTo>
                    <a:pt x="876300" y="5702300"/>
                  </a:lnTo>
                  <a:lnTo>
                    <a:pt x="863600" y="5715000"/>
                  </a:lnTo>
                  <a:lnTo>
                    <a:pt x="850900" y="5727700"/>
                  </a:lnTo>
                  <a:lnTo>
                    <a:pt x="838200" y="5727700"/>
                  </a:lnTo>
                  <a:lnTo>
                    <a:pt x="825500" y="5740400"/>
                  </a:lnTo>
                  <a:lnTo>
                    <a:pt x="812800" y="5753100"/>
                  </a:lnTo>
                  <a:lnTo>
                    <a:pt x="800100" y="5753100"/>
                  </a:lnTo>
                  <a:lnTo>
                    <a:pt x="787400" y="5740400"/>
                  </a:lnTo>
                  <a:lnTo>
                    <a:pt x="774700" y="5740400"/>
                  </a:lnTo>
                  <a:lnTo>
                    <a:pt x="762000" y="5740400"/>
                  </a:lnTo>
                  <a:lnTo>
                    <a:pt x="749300" y="5740400"/>
                  </a:lnTo>
                  <a:lnTo>
                    <a:pt x="736600" y="5740400"/>
                  </a:lnTo>
                  <a:lnTo>
                    <a:pt x="723900" y="5727700"/>
                  </a:lnTo>
                  <a:lnTo>
                    <a:pt x="723900" y="5715000"/>
                  </a:lnTo>
                  <a:lnTo>
                    <a:pt x="711200" y="5702300"/>
                  </a:lnTo>
                  <a:lnTo>
                    <a:pt x="698500" y="5689600"/>
                  </a:lnTo>
                  <a:lnTo>
                    <a:pt x="685800" y="5676900"/>
                  </a:lnTo>
                  <a:lnTo>
                    <a:pt x="673100" y="5664200"/>
                  </a:lnTo>
                  <a:lnTo>
                    <a:pt x="660400" y="5651500"/>
                  </a:lnTo>
                  <a:lnTo>
                    <a:pt x="647700" y="5638800"/>
                  </a:lnTo>
                  <a:lnTo>
                    <a:pt x="635000" y="5626100"/>
                  </a:lnTo>
                  <a:lnTo>
                    <a:pt x="647700" y="5613400"/>
                  </a:lnTo>
                  <a:lnTo>
                    <a:pt x="635000" y="5600700"/>
                  </a:lnTo>
                  <a:lnTo>
                    <a:pt x="635000" y="5588000"/>
                  </a:lnTo>
                  <a:lnTo>
                    <a:pt x="622300" y="5575300"/>
                  </a:lnTo>
                  <a:lnTo>
                    <a:pt x="609600" y="5562600"/>
                  </a:lnTo>
                  <a:lnTo>
                    <a:pt x="596900" y="5562600"/>
                  </a:lnTo>
                  <a:lnTo>
                    <a:pt x="584200" y="5562600"/>
                  </a:lnTo>
                  <a:lnTo>
                    <a:pt x="571500" y="5562600"/>
                  </a:lnTo>
                  <a:lnTo>
                    <a:pt x="558800" y="5575300"/>
                  </a:lnTo>
                  <a:lnTo>
                    <a:pt x="546100" y="5575300"/>
                  </a:lnTo>
                  <a:lnTo>
                    <a:pt x="533400" y="5575300"/>
                  </a:lnTo>
                  <a:lnTo>
                    <a:pt x="520700" y="5575300"/>
                  </a:lnTo>
                  <a:lnTo>
                    <a:pt x="508000" y="5575300"/>
                  </a:lnTo>
                  <a:lnTo>
                    <a:pt x="495300" y="5575300"/>
                  </a:lnTo>
                  <a:lnTo>
                    <a:pt x="482600" y="5588000"/>
                  </a:lnTo>
                  <a:lnTo>
                    <a:pt x="469900" y="5575300"/>
                  </a:lnTo>
                  <a:lnTo>
                    <a:pt x="457200" y="5575300"/>
                  </a:lnTo>
                  <a:lnTo>
                    <a:pt x="444500" y="5575300"/>
                  </a:lnTo>
                  <a:lnTo>
                    <a:pt x="431800" y="5575300"/>
                  </a:lnTo>
                  <a:lnTo>
                    <a:pt x="419100" y="5575300"/>
                  </a:lnTo>
                  <a:lnTo>
                    <a:pt x="406400" y="5588000"/>
                  </a:lnTo>
                  <a:lnTo>
                    <a:pt x="393700" y="5588000"/>
                  </a:lnTo>
                  <a:lnTo>
                    <a:pt x="381000" y="5588000"/>
                  </a:lnTo>
                  <a:lnTo>
                    <a:pt x="368300" y="5575300"/>
                  </a:lnTo>
                  <a:lnTo>
                    <a:pt x="355600" y="5562600"/>
                  </a:lnTo>
                  <a:lnTo>
                    <a:pt x="342900" y="5549900"/>
                  </a:lnTo>
                  <a:lnTo>
                    <a:pt x="330200" y="5537200"/>
                  </a:lnTo>
                  <a:lnTo>
                    <a:pt x="317500" y="5524500"/>
                  </a:lnTo>
                  <a:lnTo>
                    <a:pt x="317500" y="5511800"/>
                  </a:lnTo>
                  <a:lnTo>
                    <a:pt x="304800" y="5499100"/>
                  </a:lnTo>
                  <a:lnTo>
                    <a:pt x="292100" y="5486400"/>
                  </a:lnTo>
                  <a:lnTo>
                    <a:pt x="292100" y="5473700"/>
                  </a:lnTo>
                  <a:lnTo>
                    <a:pt x="279400" y="5461000"/>
                  </a:lnTo>
                  <a:lnTo>
                    <a:pt x="292100" y="5448300"/>
                  </a:lnTo>
                  <a:lnTo>
                    <a:pt x="279400" y="5435600"/>
                  </a:lnTo>
                  <a:lnTo>
                    <a:pt x="292100" y="5422900"/>
                  </a:lnTo>
                  <a:lnTo>
                    <a:pt x="304800" y="5422900"/>
                  </a:lnTo>
                  <a:lnTo>
                    <a:pt x="317500" y="5422900"/>
                  </a:lnTo>
                  <a:lnTo>
                    <a:pt x="330200" y="5410200"/>
                  </a:lnTo>
                  <a:lnTo>
                    <a:pt x="317500" y="5397500"/>
                  </a:lnTo>
                  <a:lnTo>
                    <a:pt x="304800" y="5384800"/>
                  </a:lnTo>
                  <a:lnTo>
                    <a:pt x="292100" y="5372100"/>
                  </a:lnTo>
                  <a:lnTo>
                    <a:pt x="279400" y="5359400"/>
                  </a:lnTo>
                  <a:lnTo>
                    <a:pt x="279400" y="5346700"/>
                  </a:lnTo>
                  <a:lnTo>
                    <a:pt x="279400" y="5334000"/>
                  </a:lnTo>
                  <a:lnTo>
                    <a:pt x="279400" y="5321300"/>
                  </a:lnTo>
                  <a:lnTo>
                    <a:pt x="279400" y="5308600"/>
                  </a:lnTo>
                  <a:lnTo>
                    <a:pt x="266700" y="5295900"/>
                  </a:lnTo>
                  <a:lnTo>
                    <a:pt x="254000" y="5283200"/>
                  </a:lnTo>
                  <a:lnTo>
                    <a:pt x="254000" y="5270500"/>
                  </a:lnTo>
                  <a:lnTo>
                    <a:pt x="254000" y="5257800"/>
                  </a:lnTo>
                  <a:lnTo>
                    <a:pt x="254000" y="5245100"/>
                  </a:lnTo>
                  <a:lnTo>
                    <a:pt x="254000" y="5232400"/>
                  </a:lnTo>
                  <a:lnTo>
                    <a:pt x="254000" y="5219700"/>
                  </a:lnTo>
                  <a:lnTo>
                    <a:pt x="241300" y="5207000"/>
                  </a:lnTo>
                  <a:lnTo>
                    <a:pt x="228600" y="5194300"/>
                  </a:lnTo>
                  <a:lnTo>
                    <a:pt x="241300" y="5181600"/>
                  </a:lnTo>
                  <a:lnTo>
                    <a:pt x="254000" y="5181600"/>
                  </a:lnTo>
                  <a:lnTo>
                    <a:pt x="266700" y="5168900"/>
                  </a:lnTo>
                  <a:lnTo>
                    <a:pt x="279400" y="5156200"/>
                  </a:lnTo>
                  <a:lnTo>
                    <a:pt x="266700" y="5143500"/>
                  </a:lnTo>
                  <a:lnTo>
                    <a:pt x="254000" y="5130800"/>
                  </a:lnTo>
                  <a:lnTo>
                    <a:pt x="241300" y="5118100"/>
                  </a:lnTo>
                  <a:lnTo>
                    <a:pt x="241300" y="5105400"/>
                  </a:lnTo>
                  <a:lnTo>
                    <a:pt x="241300" y="5092700"/>
                  </a:lnTo>
                  <a:lnTo>
                    <a:pt x="228600" y="5080000"/>
                  </a:lnTo>
                  <a:lnTo>
                    <a:pt x="228600" y="5067300"/>
                  </a:lnTo>
                  <a:lnTo>
                    <a:pt x="228600" y="5054600"/>
                  </a:lnTo>
                  <a:lnTo>
                    <a:pt x="215900" y="5041900"/>
                  </a:lnTo>
                  <a:lnTo>
                    <a:pt x="215900" y="5029200"/>
                  </a:lnTo>
                  <a:lnTo>
                    <a:pt x="215900" y="5016500"/>
                  </a:lnTo>
                  <a:lnTo>
                    <a:pt x="203200" y="5003800"/>
                  </a:lnTo>
                  <a:lnTo>
                    <a:pt x="190500" y="4991100"/>
                  </a:lnTo>
                  <a:lnTo>
                    <a:pt x="177800" y="5003800"/>
                  </a:lnTo>
                  <a:lnTo>
                    <a:pt x="165100" y="4991100"/>
                  </a:lnTo>
                  <a:lnTo>
                    <a:pt x="152400" y="4978400"/>
                  </a:lnTo>
                  <a:lnTo>
                    <a:pt x="139700" y="4965700"/>
                  </a:lnTo>
                  <a:lnTo>
                    <a:pt x="139700" y="4953000"/>
                  </a:lnTo>
                  <a:lnTo>
                    <a:pt x="139700" y="4940300"/>
                  </a:lnTo>
                  <a:lnTo>
                    <a:pt x="127000" y="4927600"/>
                  </a:lnTo>
                  <a:lnTo>
                    <a:pt x="139700" y="4914900"/>
                  </a:lnTo>
                  <a:lnTo>
                    <a:pt x="152400" y="4914900"/>
                  </a:lnTo>
                  <a:lnTo>
                    <a:pt x="165100" y="4914900"/>
                  </a:lnTo>
                  <a:lnTo>
                    <a:pt x="177800" y="4914900"/>
                  </a:lnTo>
                  <a:lnTo>
                    <a:pt x="190500" y="4927600"/>
                  </a:lnTo>
                  <a:lnTo>
                    <a:pt x="203200" y="4914900"/>
                  </a:lnTo>
                  <a:lnTo>
                    <a:pt x="203200" y="4902200"/>
                  </a:lnTo>
                  <a:lnTo>
                    <a:pt x="203200" y="4889500"/>
                  </a:lnTo>
                  <a:lnTo>
                    <a:pt x="203200" y="4876800"/>
                  </a:lnTo>
                  <a:lnTo>
                    <a:pt x="203200" y="4864100"/>
                  </a:lnTo>
                  <a:lnTo>
                    <a:pt x="190500" y="4851400"/>
                  </a:lnTo>
                  <a:lnTo>
                    <a:pt x="190500" y="4838700"/>
                  </a:lnTo>
                  <a:lnTo>
                    <a:pt x="177800" y="4826000"/>
                  </a:lnTo>
                  <a:lnTo>
                    <a:pt x="177800" y="4813300"/>
                  </a:lnTo>
                  <a:lnTo>
                    <a:pt x="177800" y="4800600"/>
                  </a:lnTo>
                  <a:lnTo>
                    <a:pt x="165100" y="4787900"/>
                  </a:lnTo>
                  <a:lnTo>
                    <a:pt x="177800" y="4775200"/>
                  </a:lnTo>
                  <a:lnTo>
                    <a:pt x="177800" y="4762500"/>
                  </a:lnTo>
                  <a:lnTo>
                    <a:pt x="177800" y="4749800"/>
                  </a:lnTo>
                  <a:lnTo>
                    <a:pt x="177800" y="4737100"/>
                  </a:lnTo>
                  <a:lnTo>
                    <a:pt x="177800" y="4724400"/>
                  </a:lnTo>
                  <a:lnTo>
                    <a:pt x="190500" y="4711700"/>
                  </a:lnTo>
                  <a:lnTo>
                    <a:pt x="203200" y="4724400"/>
                  </a:lnTo>
                  <a:lnTo>
                    <a:pt x="215900" y="4724400"/>
                  </a:lnTo>
                  <a:lnTo>
                    <a:pt x="228600" y="4724400"/>
                  </a:lnTo>
                  <a:lnTo>
                    <a:pt x="241300" y="4724400"/>
                  </a:lnTo>
                  <a:lnTo>
                    <a:pt x="254000" y="4724400"/>
                  </a:lnTo>
                  <a:lnTo>
                    <a:pt x="266700" y="4724400"/>
                  </a:lnTo>
                  <a:lnTo>
                    <a:pt x="279400" y="4737100"/>
                  </a:lnTo>
                  <a:lnTo>
                    <a:pt x="279400" y="4749800"/>
                  </a:lnTo>
                  <a:lnTo>
                    <a:pt x="292100" y="4762500"/>
                  </a:lnTo>
                  <a:lnTo>
                    <a:pt x="304800" y="4749800"/>
                  </a:lnTo>
                  <a:lnTo>
                    <a:pt x="317500" y="4749800"/>
                  </a:lnTo>
                  <a:lnTo>
                    <a:pt x="330200" y="4749800"/>
                  </a:lnTo>
                  <a:lnTo>
                    <a:pt x="342900" y="4749800"/>
                  </a:lnTo>
                  <a:lnTo>
                    <a:pt x="355600" y="4737100"/>
                  </a:lnTo>
                  <a:lnTo>
                    <a:pt x="342900" y="4724400"/>
                  </a:lnTo>
                  <a:lnTo>
                    <a:pt x="330200" y="4724400"/>
                  </a:lnTo>
                  <a:lnTo>
                    <a:pt x="317500" y="4711700"/>
                  </a:lnTo>
                  <a:lnTo>
                    <a:pt x="304800" y="4711700"/>
                  </a:lnTo>
                  <a:lnTo>
                    <a:pt x="292100" y="4699000"/>
                  </a:lnTo>
                  <a:lnTo>
                    <a:pt x="279400" y="4686300"/>
                  </a:lnTo>
                  <a:lnTo>
                    <a:pt x="266700" y="4673600"/>
                  </a:lnTo>
                  <a:lnTo>
                    <a:pt x="254000" y="4660900"/>
                  </a:lnTo>
                  <a:lnTo>
                    <a:pt x="241300" y="4648200"/>
                  </a:lnTo>
                  <a:lnTo>
                    <a:pt x="228600" y="4660900"/>
                  </a:lnTo>
                  <a:lnTo>
                    <a:pt x="215900" y="4673600"/>
                  </a:lnTo>
                  <a:lnTo>
                    <a:pt x="203200" y="4673600"/>
                  </a:lnTo>
                  <a:lnTo>
                    <a:pt x="190500" y="4673600"/>
                  </a:lnTo>
                  <a:lnTo>
                    <a:pt x="177800" y="4673600"/>
                  </a:lnTo>
                  <a:lnTo>
                    <a:pt x="165100" y="4660900"/>
                  </a:lnTo>
                  <a:lnTo>
                    <a:pt x="177800" y="4648200"/>
                  </a:lnTo>
                  <a:lnTo>
                    <a:pt x="190500" y="4648200"/>
                  </a:lnTo>
                  <a:lnTo>
                    <a:pt x="203200" y="4635500"/>
                  </a:lnTo>
                  <a:lnTo>
                    <a:pt x="203200" y="4622800"/>
                  </a:lnTo>
                  <a:lnTo>
                    <a:pt x="190500" y="4610100"/>
                  </a:lnTo>
                  <a:lnTo>
                    <a:pt x="177800" y="4597400"/>
                  </a:lnTo>
                  <a:lnTo>
                    <a:pt x="177800" y="4584700"/>
                  </a:lnTo>
                  <a:lnTo>
                    <a:pt x="165100" y="4572000"/>
                  </a:lnTo>
                  <a:lnTo>
                    <a:pt x="177800" y="4559300"/>
                  </a:lnTo>
                  <a:lnTo>
                    <a:pt x="190500" y="4559300"/>
                  </a:lnTo>
                  <a:lnTo>
                    <a:pt x="203200" y="4546600"/>
                  </a:lnTo>
                  <a:lnTo>
                    <a:pt x="215900" y="4533900"/>
                  </a:lnTo>
                  <a:lnTo>
                    <a:pt x="228600" y="4521200"/>
                  </a:lnTo>
                  <a:lnTo>
                    <a:pt x="215900" y="4508500"/>
                  </a:lnTo>
                  <a:lnTo>
                    <a:pt x="203200" y="4508500"/>
                  </a:lnTo>
                  <a:lnTo>
                    <a:pt x="190500" y="4495800"/>
                  </a:lnTo>
                  <a:lnTo>
                    <a:pt x="177800" y="4495800"/>
                  </a:lnTo>
                  <a:lnTo>
                    <a:pt x="165100" y="4483100"/>
                  </a:lnTo>
                  <a:lnTo>
                    <a:pt x="165100" y="4470400"/>
                  </a:lnTo>
                  <a:lnTo>
                    <a:pt x="165100" y="4457700"/>
                  </a:lnTo>
                  <a:lnTo>
                    <a:pt x="165100" y="4445000"/>
                  </a:lnTo>
                  <a:lnTo>
                    <a:pt x="165100" y="4432300"/>
                  </a:lnTo>
                  <a:lnTo>
                    <a:pt x="152400" y="4419600"/>
                  </a:lnTo>
                  <a:lnTo>
                    <a:pt x="139700" y="4406900"/>
                  </a:lnTo>
                  <a:lnTo>
                    <a:pt x="127000" y="4394200"/>
                  </a:lnTo>
                  <a:lnTo>
                    <a:pt x="114300" y="4381500"/>
                  </a:lnTo>
                  <a:lnTo>
                    <a:pt x="101600" y="4368800"/>
                  </a:lnTo>
                  <a:lnTo>
                    <a:pt x="101600" y="4356100"/>
                  </a:lnTo>
                  <a:lnTo>
                    <a:pt x="88900" y="4343400"/>
                  </a:lnTo>
                  <a:lnTo>
                    <a:pt x="88900" y="4330700"/>
                  </a:lnTo>
                  <a:lnTo>
                    <a:pt x="88900" y="4318000"/>
                  </a:lnTo>
                  <a:lnTo>
                    <a:pt x="76200" y="4305300"/>
                  </a:lnTo>
                  <a:lnTo>
                    <a:pt x="63500" y="4292600"/>
                  </a:lnTo>
                  <a:lnTo>
                    <a:pt x="50800" y="4279900"/>
                  </a:lnTo>
                  <a:lnTo>
                    <a:pt x="50800" y="4267200"/>
                  </a:lnTo>
                  <a:lnTo>
                    <a:pt x="38100" y="4254500"/>
                  </a:lnTo>
                  <a:lnTo>
                    <a:pt x="25400" y="4241800"/>
                  </a:lnTo>
                  <a:lnTo>
                    <a:pt x="25400" y="4229100"/>
                  </a:lnTo>
                  <a:lnTo>
                    <a:pt x="25400" y="4216400"/>
                  </a:lnTo>
                  <a:lnTo>
                    <a:pt x="25400" y="4203700"/>
                  </a:lnTo>
                  <a:lnTo>
                    <a:pt x="25400" y="4191000"/>
                  </a:lnTo>
                  <a:lnTo>
                    <a:pt x="25400" y="4178300"/>
                  </a:lnTo>
                  <a:lnTo>
                    <a:pt x="25400" y="4165600"/>
                  </a:lnTo>
                  <a:lnTo>
                    <a:pt x="12700" y="4152900"/>
                  </a:lnTo>
                  <a:lnTo>
                    <a:pt x="0" y="4140200"/>
                  </a:lnTo>
                  <a:lnTo>
                    <a:pt x="12700" y="4127500"/>
                  </a:lnTo>
                  <a:lnTo>
                    <a:pt x="25400" y="4127500"/>
                  </a:lnTo>
                  <a:lnTo>
                    <a:pt x="38100" y="4114800"/>
                  </a:lnTo>
                  <a:lnTo>
                    <a:pt x="25400" y="4102100"/>
                  </a:lnTo>
                  <a:lnTo>
                    <a:pt x="12700" y="4089400"/>
                  </a:lnTo>
                  <a:lnTo>
                    <a:pt x="0" y="4076700"/>
                  </a:lnTo>
                  <a:lnTo>
                    <a:pt x="12700" y="4064000"/>
                  </a:lnTo>
                  <a:lnTo>
                    <a:pt x="0" y="4051300"/>
                  </a:lnTo>
                  <a:lnTo>
                    <a:pt x="12700" y="4038600"/>
                  </a:lnTo>
                  <a:lnTo>
                    <a:pt x="25400" y="4038600"/>
                  </a:lnTo>
                  <a:lnTo>
                    <a:pt x="38100" y="4038600"/>
                  </a:lnTo>
                  <a:lnTo>
                    <a:pt x="50800" y="4038600"/>
                  </a:lnTo>
                  <a:lnTo>
                    <a:pt x="63500" y="4038600"/>
                  </a:lnTo>
                  <a:lnTo>
                    <a:pt x="76200" y="4038600"/>
                  </a:lnTo>
                  <a:lnTo>
                    <a:pt x="88900" y="4038600"/>
                  </a:lnTo>
                  <a:lnTo>
                    <a:pt x="101600" y="4038600"/>
                  </a:lnTo>
                  <a:lnTo>
                    <a:pt x="114300" y="4038600"/>
                  </a:lnTo>
                  <a:lnTo>
                    <a:pt x="127000" y="4025900"/>
                  </a:lnTo>
                  <a:lnTo>
                    <a:pt x="139700" y="4025900"/>
                  </a:lnTo>
                  <a:lnTo>
                    <a:pt x="152400" y="4013200"/>
                  </a:lnTo>
                  <a:lnTo>
                    <a:pt x="165100" y="4013200"/>
                  </a:lnTo>
                  <a:lnTo>
                    <a:pt x="177800" y="4000500"/>
                  </a:lnTo>
                  <a:lnTo>
                    <a:pt x="190500" y="4000500"/>
                  </a:lnTo>
                  <a:lnTo>
                    <a:pt x="203200" y="3987800"/>
                  </a:lnTo>
                  <a:lnTo>
                    <a:pt x="215900" y="3987800"/>
                  </a:lnTo>
                  <a:lnTo>
                    <a:pt x="228600" y="3987800"/>
                  </a:lnTo>
                  <a:lnTo>
                    <a:pt x="241300" y="4000500"/>
                  </a:lnTo>
                  <a:lnTo>
                    <a:pt x="254000" y="4000500"/>
                  </a:lnTo>
                  <a:lnTo>
                    <a:pt x="266700" y="4000500"/>
                  </a:lnTo>
                  <a:lnTo>
                    <a:pt x="279400" y="4000500"/>
                  </a:lnTo>
                  <a:lnTo>
                    <a:pt x="292100" y="4000500"/>
                  </a:lnTo>
                  <a:lnTo>
                    <a:pt x="304800" y="4000500"/>
                  </a:lnTo>
                  <a:lnTo>
                    <a:pt x="317500" y="4000500"/>
                  </a:lnTo>
                  <a:lnTo>
                    <a:pt x="330200" y="4000500"/>
                  </a:lnTo>
                  <a:lnTo>
                    <a:pt x="342900" y="4000500"/>
                  </a:lnTo>
                  <a:lnTo>
                    <a:pt x="355600" y="4013200"/>
                  </a:lnTo>
                  <a:lnTo>
                    <a:pt x="368300" y="4013200"/>
                  </a:lnTo>
                  <a:lnTo>
                    <a:pt x="381000" y="4025900"/>
                  </a:lnTo>
                  <a:lnTo>
                    <a:pt x="393700" y="4025900"/>
                  </a:lnTo>
                  <a:lnTo>
                    <a:pt x="406400" y="4025900"/>
                  </a:lnTo>
                  <a:lnTo>
                    <a:pt x="419100" y="4038600"/>
                  </a:lnTo>
                  <a:lnTo>
                    <a:pt x="431800" y="4051300"/>
                  </a:lnTo>
                  <a:lnTo>
                    <a:pt x="444500" y="4038600"/>
                  </a:lnTo>
                  <a:lnTo>
                    <a:pt x="457200" y="4038600"/>
                  </a:lnTo>
                  <a:lnTo>
                    <a:pt x="469900" y="4038600"/>
                  </a:lnTo>
                  <a:lnTo>
                    <a:pt x="482600" y="4051300"/>
                  </a:lnTo>
                  <a:lnTo>
                    <a:pt x="495300" y="4051300"/>
                  </a:lnTo>
                  <a:lnTo>
                    <a:pt x="508000" y="4051300"/>
                  </a:lnTo>
                  <a:lnTo>
                    <a:pt x="520700" y="4064000"/>
                  </a:lnTo>
                  <a:lnTo>
                    <a:pt x="533400" y="4076700"/>
                  </a:lnTo>
                  <a:lnTo>
                    <a:pt x="546100" y="4076700"/>
                  </a:lnTo>
                  <a:lnTo>
                    <a:pt x="558800" y="4089400"/>
                  </a:lnTo>
                  <a:lnTo>
                    <a:pt x="571500" y="4089400"/>
                  </a:lnTo>
                  <a:lnTo>
                    <a:pt x="584200" y="4102100"/>
                  </a:lnTo>
                  <a:lnTo>
                    <a:pt x="596900" y="4114800"/>
                  </a:lnTo>
                  <a:lnTo>
                    <a:pt x="609600" y="4114800"/>
                  </a:lnTo>
                  <a:lnTo>
                    <a:pt x="622300" y="4127500"/>
                  </a:lnTo>
                  <a:lnTo>
                    <a:pt x="635000" y="4127500"/>
                  </a:lnTo>
                  <a:lnTo>
                    <a:pt x="647700" y="4127500"/>
                  </a:lnTo>
                  <a:lnTo>
                    <a:pt x="660400" y="4127500"/>
                  </a:lnTo>
                  <a:lnTo>
                    <a:pt x="673100" y="4114800"/>
                  </a:lnTo>
                  <a:lnTo>
                    <a:pt x="685800" y="4114800"/>
                  </a:lnTo>
                  <a:lnTo>
                    <a:pt x="698500" y="4114800"/>
                  </a:lnTo>
                  <a:lnTo>
                    <a:pt x="711200" y="4102100"/>
                  </a:lnTo>
                  <a:lnTo>
                    <a:pt x="723900" y="4102100"/>
                  </a:lnTo>
                  <a:lnTo>
                    <a:pt x="736600" y="4089400"/>
                  </a:lnTo>
                  <a:lnTo>
                    <a:pt x="749300" y="4076700"/>
                  </a:lnTo>
                  <a:lnTo>
                    <a:pt x="762000" y="4064000"/>
                  </a:lnTo>
                  <a:lnTo>
                    <a:pt x="762000" y="4051300"/>
                  </a:lnTo>
                  <a:lnTo>
                    <a:pt x="774700" y="4038600"/>
                  </a:lnTo>
                  <a:lnTo>
                    <a:pt x="774700" y="4025900"/>
                  </a:lnTo>
                  <a:lnTo>
                    <a:pt x="774700" y="4013200"/>
                  </a:lnTo>
                  <a:lnTo>
                    <a:pt x="774700" y="4000500"/>
                  </a:lnTo>
                  <a:lnTo>
                    <a:pt x="787400" y="3987800"/>
                  </a:lnTo>
                  <a:lnTo>
                    <a:pt x="787400" y="3975100"/>
                  </a:lnTo>
                  <a:lnTo>
                    <a:pt x="787400" y="3962400"/>
                  </a:lnTo>
                  <a:lnTo>
                    <a:pt x="800100" y="3949700"/>
                  </a:lnTo>
                  <a:lnTo>
                    <a:pt x="812800" y="3937000"/>
                  </a:lnTo>
                  <a:lnTo>
                    <a:pt x="825500" y="3924300"/>
                  </a:lnTo>
                  <a:lnTo>
                    <a:pt x="838200" y="3924300"/>
                  </a:lnTo>
                  <a:lnTo>
                    <a:pt x="850900" y="3911600"/>
                  </a:lnTo>
                  <a:lnTo>
                    <a:pt x="863600" y="3911600"/>
                  </a:lnTo>
                  <a:lnTo>
                    <a:pt x="876300" y="3898900"/>
                  </a:lnTo>
                  <a:lnTo>
                    <a:pt x="889000" y="3898900"/>
                  </a:lnTo>
                  <a:lnTo>
                    <a:pt x="901700" y="3898900"/>
                  </a:lnTo>
                  <a:lnTo>
                    <a:pt x="914400" y="3898900"/>
                  </a:lnTo>
                  <a:lnTo>
                    <a:pt x="927100" y="3886200"/>
                  </a:lnTo>
                  <a:lnTo>
                    <a:pt x="939800" y="3886200"/>
                  </a:lnTo>
                  <a:lnTo>
                    <a:pt x="952500" y="3886200"/>
                  </a:lnTo>
                  <a:lnTo>
                    <a:pt x="965200" y="3873500"/>
                  </a:lnTo>
                  <a:lnTo>
                    <a:pt x="977900" y="3873500"/>
                  </a:lnTo>
                  <a:lnTo>
                    <a:pt x="990600" y="3873500"/>
                  </a:lnTo>
                  <a:lnTo>
                    <a:pt x="1003300" y="3873500"/>
                  </a:lnTo>
                  <a:lnTo>
                    <a:pt x="1016000" y="3873500"/>
                  </a:lnTo>
                  <a:lnTo>
                    <a:pt x="1028700" y="3886200"/>
                  </a:lnTo>
                  <a:lnTo>
                    <a:pt x="1041400" y="3898900"/>
                  </a:lnTo>
                  <a:lnTo>
                    <a:pt x="1054100" y="3911600"/>
                  </a:lnTo>
                  <a:lnTo>
                    <a:pt x="1066800" y="3924300"/>
                  </a:lnTo>
                  <a:lnTo>
                    <a:pt x="1079500" y="3937000"/>
                  </a:lnTo>
                  <a:lnTo>
                    <a:pt x="1092200" y="3937000"/>
                  </a:lnTo>
                  <a:lnTo>
                    <a:pt x="1104900" y="3924300"/>
                  </a:lnTo>
                  <a:lnTo>
                    <a:pt x="1117600" y="3911600"/>
                  </a:lnTo>
                  <a:lnTo>
                    <a:pt x="1117600" y="3898900"/>
                  </a:lnTo>
                  <a:lnTo>
                    <a:pt x="1117600" y="3886200"/>
                  </a:lnTo>
                  <a:lnTo>
                    <a:pt x="1117600" y="3873500"/>
                  </a:lnTo>
                  <a:lnTo>
                    <a:pt x="1130300" y="3860800"/>
                  </a:lnTo>
                  <a:lnTo>
                    <a:pt x="1130300" y="3848100"/>
                  </a:lnTo>
                  <a:lnTo>
                    <a:pt x="1130300" y="3835400"/>
                  </a:lnTo>
                  <a:lnTo>
                    <a:pt x="1130300" y="3822700"/>
                  </a:lnTo>
                  <a:lnTo>
                    <a:pt x="1143000" y="3810000"/>
                  </a:lnTo>
                  <a:lnTo>
                    <a:pt x="1155700" y="3797300"/>
                  </a:lnTo>
                  <a:lnTo>
                    <a:pt x="1168400" y="3797300"/>
                  </a:lnTo>
                  <a:lnTo>
                    <a:pt x="1181100" y="3784600"/>
                  </a:lnTo>
                  <a:lnTo>
                    <a:pt x="1193800" y="3784600"/>
                  </a:lnTo>
                  <a:lnTo>
                    <a:pt x="1206500" y="3771900"/>
                  </a:lnTo>
                  <a:lnTo>
                    <a:pt x="1219200" y="3771900"/>
                  </a:lnTo>
                  <a:lnTo>
                    <a:pt x="1231900" y="3759200"/>
                  </a:lnTo>
                  <a:lnTo>
                    <a:pt x="1244600" y="3771900"/>
                  </a:lnTo>
                  <a:lnTo>
                    <a:pt x="1257300" y="3759200"/>
                  </a:lnTo>
                  <a:lnTo>
                    <a:pt x="1270000" y="3746500"/>
                  </a:lnTo>
                  <a:lnTo>
                    <a:pt x="1282700" y="3746500"/>
                  </a:lnTo>
                  <a:lnTo>
                    <a:pt x="1295400" y="3733800"/>
                  </a:lnTo>
                  <a:lnTo>
                    <a:pt x="1308100" y="3721100"/>
                  </a:lnTo>
                  <a:lnTo>
                    <a:pt x="1320800" y="3721100"/>
                  </a:lnTo>
                  <a:lnTo>
                    <a:pt x="1333500" y="3708400"/>
                  </a:lnTo>
                  <a:lnTo>
                    <a:pt x="1346200" y="3695700"/>
                  </a:lnTo>
                  <a:lnTo>
                    <a:pt x="1358900" y="3695700"/>
                  </a:lnTo>
                  <a:lnTo>
                    <a:pt x="1371600" y="3683000"/>
                  </a:lnTo>
                  <a:lnTo>
                    <a:pt x="1384300" y="3683000"/>
                  </a:lnTo>
                  <a:lnTo>
                    <a:pt x="1397000" y="3670300"/>
                  </a:lnTo>
                  <a:lnTo>
                    <a:pt x="1409700" y="3657600"/>
                  </a:lnTo>
                  <a:lnTo>
                    <a:pt x="1422400" y="3657600"/>
                  </a:lnTo>
                  <a:lnTo>
                    <a:pt x="1435100" y="3644900"/>
                  </a:lnTo>
                  <a:lnTo>
                    <a:pt x="1447800" y="3632200"/>
                  </a:lnTo>
                  <a:lnTo>
                    <a:pt x="1460500" y="3619500"/>
                  </a:lnTo>
                  <a:lnTo>
                    <a:pt x="1473200" y="3606800"/>
                  </a:lnTo>
                  <a:lnTo>
                    <a:pt x="1485900" y="3594100"/>
                  </a:lnTo>
                  <a:lnTo>
                    <a:pt x="1498600" y="3581400"/>
                  </a:lnTo>
                  <a:lnTo>
                    <a:pt x="1511300" y="3568700"/>
                  </a:lnTo>
                  <a:lnTo>
                    <a:pt x="1524000" y="3556000"/>
                  </a:lnTo>
                  <a:lnTo>
                    <a:pt x="1536700" y="3543300"/>
                  </a:lnTo>
                  <a:lnTo>
                    <a:pt x="1549400" y="3530600"/>
                  </a:lnTo>
                  <a:lnTo>
                    <a:pt x="1562100" y="3517900"/>
                  </a:lnTo>
                  <a:lnTo>
                    <a:pt x="1574800" y="3505200"/>
                  </a:lnTo>
                  <a:lnTo>
                    <a:pt x="1574800" y="3492500"/>
                  </a:lnTo>
                  <a:lnTo>
                    <a:pt x="1587500" y="3479800"/>
                  </a:lnTo>
                  <a:lnTo>
                    <a:pt x="1587500" y="3467100"/>
                  </a:lnTo>
                  <a:lnTo>
                    <a:pt x="1600200" y="3454400"/>
                  </a:lnTo>
                  <a:lnTo>
                    <a:pt x="1612900" y="3441700"/>
                  </a:lnTo>
                  <a:lnTo>
                    <a:pt x="1625600" y="3429000"/>
                  </a:lnTo>
                  <a:lnTo>
                    <a:pt x="1638300" y="3429000"/>
                  </a:lnTo>
                  <a:lnTo>
                    <a:pt x="1651000" y="3416300"/>
                  </a:lnTo>
                  <a:lnTo>
                    <a:pt x="1663700" y="3403600"/>
                  </a:lnTo>
                  <a:lnTo>
                    <a:pt x="1676400" y="3390900"/>
                  </a:lnTo>
                  <a:lnTo>
                    <a:pt x="1689100" y="3378200"/>
                  </a:lnTo>
                  <a:lnTo>
                    <a:pt x="1701800" y="3365500"/>
                  </a:lnTo>
                  <a:lnTo>
                    <a:pt x="1714500" y="3352800"/>
                  </a:lnTo>
                  <a:lnTo>
                    <a:pt x="1727200" y="3340100"/>
                  </a:lnTo>
                  <a:lnTo>
                    <a:pt x="1739900" y="3340100"/>
                  </a:lnTo>
                  <a:lnTo>
                    <a:pt x="1752600" y="3327400"/>
                  </a:lnTo>
                  <a:lnTo>
                    <a:pt x="1765300" y="3314700"/>
                  </a:lnTo>
                  <a:lnTo>
                    <a:pt x="1778000" y="3302000"/>
                  </a:lnTo>
                  <a:lnTo>
                    <a:pt x="1790700" y="3302000"/>
                  </a:lnTo>
                  <a:lnTo>
                    <a:pt x="1803400" y="3289300"/>
                  </a:lnTo>
                  <a:lnTo>
                    <a:pt x="1816100" y="3276600"/>
                  </a:lnTo>
                  <a:lnTo>
                    <a:pt x="1828800" y="3263900"/>
                  </a:lnTo>
                  <a:lnTo>
                    <a:pt x="1841500" y="3263900"/>
                  </a:lnTo>
                  <a:lnTo>
                    <a:pt x="1854200" y="3251200"/>
                  </a:lnTo>
                  <a:lnTo>
                    <a:pt x="1866900" y="3238500"/>
                  </a:lnTo>
                  <a:lnTo>
                    <a:pt x="1866900" y="3225800"/>
                  </a:lnTo>
                  <a:lnTo>
                    <a:pt x="1879600" y="3213100"/>
                  </a:lnTo>
                  <a:lnTo>
                    <a:pt x="1892300" y="3200400"/>
                  </a:lnTo>
                  <a:lnTo>
                    <a:pt x="1892300" y="3187700"/>
                  </a:lnTo>
                  <a:lnTo>
                    <a:pt x="1905000" y="3175000"/>
                  </a:lnTo>
                  <a:lnTo>
                    <a:pt x="1917700" y="3162300"/>
                  </a:lnTo>
                  <a:lnTo>
                    <a:pt x="1930400" y="3162300"/>
                  </a:lnTo>
                  <a:lnTo>
                    <a:pt x="1943100" y="3149600"/>
                  </a:lnTo>
                  <a:lnTo>
                    <a:pt x="1955800" y="3136900"/>
                  </a:lnTo>
                  <a:lnTo>
                    <a:pt x="1968500" y="3136900"/>
                  </a:lnTo>
                  <a:lnTo>
                    <a:pt x="1981200" y="3124200"/>
                  </a:lnTo>
                  <a:lnTo>
                    <a:pt x="1993900" y="3111500"/>
                  </a:lnTo>
                  <a:lnTo>
                    <a:pt x="2006600" y="3111500"/>
                  </a:lnTo>
                  <a:lnTo>
                    <a:pt x="2019300" y="3098800"/>
                  </a:lnTo>
                  <a:lnTo>
                    <a:pt x="2032000" y="3098800"/>
                  </a:lnTo>
                  <a:lnTo>
                    <a:pt x="2044700" y="3098800"/>
                  </a:lnTo>
                  <a:lnTo>
                    <a:pt x="2057400" y="3111500"/>
                  </a:lnTo>
                  <a:lnTo>
                    <a:pt x="2070100" y="3111500"/>
                  </a:lnTo>
                  <a:lnTo>
                    <a:pt x="2082800" y="3124200"/>
                  </a:lnTo>
                  <a:lnTo>
                    <a:pt x="2082800" y="3136900"/>
                  </a:lnTo>
                  <a:lnTo>
                    <a:pt x="2070100" y="3149600"/>
                  </a:lnTo>
                  <a:lnTo>
                    <a:pt x="2082800" y="3162300"/>
                  </a:lnTo>
                  <a:lnTo>
                    <a:pt x="2095500" y="3162300"/>
                  </a:lnTo>
                  <a:lnTo>
                    <a:pt x="2108200" y="3149600"/>
                  </a:lnTo>
                  <a:lnTo>
                    <a:pt x="2120900" y="3149600"/>
                  </a:lnTo>
                  <a:lnTo>
                    <a:pt x="2133600" y="3149600"/>
                  </a:lnTo>
                  <a:lnTo>
                    <a:pt x="2146300" y="3136900"/>
                  </a:lnTo>
                  <a:lnTo>
                    <a:pt x="2146300" y="3124200"/>
                  </a:lnTo>
                  <a:lnTo>
                    <a:pt x="2133600" y="3111500"/>
                  </a:lnTo>
                  <a:lnTo>
                    <a:pt x="2133600" y="3098800"/>
                  </a:lnTo>
                  <a:lnTo>
                    <a:pt x="2133600" y="3086100"/>
                  </a:lnTo>
                  <a:lnTo>
                    <a:pt x="2133600" y="3073400"/>
                  </a:lnTo>
                  <a:lnTo>
                    <a:pt x="2133600" y="3060700"/>
                  </a:lnTo>
                  <a:lnTo>
                    <a:pt x="2133600" y="3048000"/>
                  </a:lnTo>
                  <a:lnTo>
                    <a:pt x="2146300" y="3035300"/>
                  </a:lnTo>
                  <a:lnTo>
                    <a:pt x="2146300" y="3022600"/>
                  </a:lnTo>
                  <a:lnTo>
                    <a:pt x="2159000" y="3009900"/>
                  </a:lnTo>
                  <a:lnTo>
                    <a:pt x="2171700" y="3022600"/>
                  </a:lnTo>
                  <a:lnTo>
                    <a:pt x="2184400" y="3009900"/>
                  </a:lnTo>
                  <a:lnTo>
                    <a:pt x="2197100" y="3009900"/>
                  </a:lnTo>
                  <a:lnTo>
                    <a:pt x="2209800" y="3009900"/>
                  </a:lnTo>
                  <a:lnTo>
                    <a:pt x="2222500" y="3009900"/>
                  </a:lnTo>
                  <a:lnTo>
                    <a:pt x="2235200" y="3009900"/>
                  </a:lnTo>
                  <a:lnTo>
                    <a:pt x="2247900" y="3009900"/>
                  </a:lnTo>
                  <a:lnTo>
                    <a:pt x="2260600" y="2997200"/>
                  </a:lnTo>
                  <a:lnTo>
                    <a:pt x="2273300" y="2984500"/>
                  </a:lnTo>
                  <a:lnTo>
                    <a:pt x="2286000" y="2971800"/>
                  </a:lnTo>
                  <a:lnTo>
                    <a:pt x="2298700" y="2959100"/>
                  </a:lnTo>
                  <a:lnTo>
                    <a:pt x="2311400" y="2946400"/>
                  </a:lnTo>
                  <a:lnTo>
                    <a:pt x="2324100" y="2933700"/>
                  </a:lnTo>
                  <a:lnTo>
                    <a:pt x="2336800" y="2921000"/>
                  </a:lnTo>
                  <a:lnTo>
                    <a:pt x="2349500" y="2908300"/>
                  </a:lnTo>
                  <a:lnTo>
                    <a:pt x="2362200" y="2895600"/>
                  </a:lnTo>
                  <a:lnTo>
                    <a:pt x="2374900" y="2882900"/>
                  </a:lnTo>
                  <a:lnTo>
                    <a:pt x="2387600" y="2870200"/>
                  </a:lnTo>
                  <a:lnTo>
                    <a:pt x="2400300" y="2857500"/>
                  </a:lnTo>
                  <a:lnTo>
                    <a:pt x="2413000" y="2844800"/>
                  </a:lnTo>
                  <a:lnTo>
                    <a:pt x="2425700" y="2857500"/>
                  </a:lnTo>
                  <a:lnTo>
                    <a:pt x="2438400" y="2870200"/>
                  </a:lnTo>
                  <a:lnTo>
                    <a:pt x="2438400" y="2882900"/>
                  </a:lnTo>
                  <a:lnTo>
                    <a:pt x="2451100" y="2895600"/>
                  </a:lnTo>
                  <a:lnTo>
                    <a:pt x="2463800" y="2908300"/>
                  </a:lnTo>
                  <a:lnTo>
                    <a:pt x="2476500" y="2908300"/>
                  </a:lnTo>
                  <a:lnTo>
                    <a:pt x="2489200" y="2895600"/>
                  </a:lnTo>
                  <a:lnTo>
                    <a:pt x="2489200" y="2882900"/>
                  </a:lnTo>
                  <a:lnTo>
                    <a:pt x="2489200" y="2870200"/>
                  </a:lnTo>
                  <a:lnTo>
                    <a:pt x="2501900" y="2857500"/>
                  </a:lnTo>
                  <a:lnTo>
                    <a:pt x="2501900" y="2844800"/>
                  </a:lnTo>
                  <a:lnTo>
                    <a:pt x="2501900" y="2832100"/>
                  </a:lnTo>
                  <a:lnTo>
                    <a:pt x="2501900" y="2819400"/>
                  </a:lnTo>
                  <a:lnTo>
                    <a:pt x="2501900" y="2806700"/>
                  </a:lnTo>
                  <a:lnTo>
                    <a:pt x="2489200" y="2794000"/>
                  </a:lnTo>
                  <a:lnTo>
                    <a:pt x="2501900" y="2781300"/>
                  </a:lnTo>
                  <a:lnTo>
                    <a:pt x="2514600" y="2768600"/>
                  </a:lnTo>
                  <a:lnTo>
                    <a:pt x="2527300" y="2755900"/>
                  </a:lnTo>
                  <a:lnTo>
                    <a:pt x="2540000" y="2768600"/>
                  </a:lnTo>
                  <a:lnTo>
                    <a:pt x="2552700" y="2781300"/>
                  </a:lnTo>
                  <a:lnTo>
                    <a:pt x="2565400" y="2781300"/>
                  </a:lnTo>
                  <a:lnTo>
                    <a:pt x="2578100" y="2781300"/>
                  </a:lnTo>
                  <a:lnTo>
                    <a:pt x="2590800" y="2768600"/>
                  </a:lnTo>
                  <a:lnTo>
                    <a:pt x="2603500" y="2755900"/>
                  </a:lnTo>
                  <a:lnTo>
                    <a:pt x="2616200" y="2743200"/>
                  </a:lnTo>
                  <a:lnTo>
                    <a:pt x="2628900" y="2730500"/>
                  </a:lnTo>
                  <a:lnTo>
                    <a:pt x="2641600" y="2717800"/>
                  </a:lnTo>
                  <a:lnTo>
                    <a:pt x="2654300" y="2705100"/>
                  </a:lnTo>
                  <a:lnTo>
                    <a:pt x="2667000" y="2705100"/>
                  </a:lnTo>
                  <a:lnTo>
                    <a:pt x="2679700" y="2717800"/>
                  </a:lnTo>
                  <a:lnTo>
                    <a:pt x="2692400" y="2705100"/>
                  </a:lnTo>
                  <a:lnTo>
                    <a:pt x="2692400" y="2692400"/>
                  </a:lnTo>
                  <a:lnTo>
                    <a:pt x="2705100" y="2679700"/>
                  </a:lnTo>
                  <a:lnTo>
                    <a:pt x="2705100" y="2667000"/>
                  </a:lnTo>
                  <a:lnTo>
                    <a:pt x="2705100" y="2654300"/>
                  </a:lnTo>
                  <a:lnTo>
                    <a:pt x="2705100" y="2641600"/>
                  </a:lnTo>
                  <a:lnTo>
                    <a:pt x="2705100" y="2628900"/>
                  </a:lnTo>
                  <a:lnTo>
                    <a:pt x="2705100" y="2616200"/>
                  </a:lnTo>
                  <a:lnTo>
                    <a:pt x="2717800" y="2603500"/>
                  </a:lnTo>
                  <a:lnTo>
                    <a:pt x="2730500" y="2590800"/>
                  </a:lnTo>
                  <a:lnTo>
                    <a:pt x="2730500" y="2578100"/>
                  </a:lnTo>
                  <a:lnTo>
                    <a:pt x="2743200" y="2565400"/>
                  </a:lnTo>
                  <a:lnTo>
                    <a:pt x="2743200" y="2552700"/>
                  </a:lnTo>
                  <a:lnTo>
                    <a:pt x="2743200" y="2540000"/>
                  </a:lnTo>
                  <a:lnTo>
                    <a:pt x="2755900" y="2527300"/>
                  </a:lnTo>
                  <a:lnTo>
                    <a:pt x="2755900" y="2514600"/>
                  </a:lnTo>
                  <a:lnTo>
                    <a:pt x="2755900" y="2501900"/>
                  </a:lnTo>
                  <a:lnTo>
                    <a:pt x="2755900" y="2489200"/>
                  </a:lnTo>
                  <a:lnTo>
                    <a:pt x="2755900" y="2476500"/>
                  </a:lnTo>
                  <a:lnTo>
                    <a:pt x="2755900" y="2463800"/>
                  </a:lnTo>
                  <a:lnTo>
                    <a:pt x="2755900" y="2451100"/>
                  </a:lnTo>
                  <a:lnTo>
                    <a:pt x="2755900" y="2438400"/>
                  </a:lnTo>
                  <a:lnTo>
                    <a:pt x="2755900" y="2425700"/>
                  </a:lnTo>
                  <a:lnTo>
                    <a:pt x="2755900" y="2413000"/>
                  </a:lnTo>
                  <a:lnTo>
                    <a:pt x="2755900" y="2400300"/>
                  </a:lnTo>
                  <a:lnTo>
                    <a:pt x="2755900" y="2387600"/>
                  </a:lnTo>
                  <a:lnTo>
                    <a:pt x="2768600" y="2374900"/>
                  </a:lnTo>
                  <a:lnTo>
                    <a:pt x="2781300" y="2362200"/>
                  </a:lnTo>
                  <a:lnTo>
                    <a:pt x="2794000" y="2349500"/>
                  </a:lnTo>
                  <a:lnTo>
                    <a:pt x="2806700" y="2336800"/>
                  </a:lnTo>
                  <a:lnTo>
                    <a:pt x="2819400" y="2324100"/>
                  </a:lnTo>
                  <a:lnTo>
                    <a:pt x="2832100" y="2311400"/>
                  </a:lnTo>
                  <a:lnTo>
                    <a:pt x="2844800" y="2298700"/>
                  </a:lnTo>
                  <a:lnTo>
                    <a:pt x="2857500" y="2286000"/>
                  </a:lnTo>
                  <a:lnTo>
                    <a:pt x="2857500" y="2273300"/>
                  </a:lnTo>
                  <a:lnTo>
                    <a:pt x="2870200" y="2260600"/>
                  </a:lnTo>
                  <a:lnTo>
                    <a:pt x="2870200" y="2247900"/>
                  </a:lnTo>
                  <a:lnTo>
                    <a:pt x="2870200" y="2235200"/>
                  </a:lnTo>
                  <a:lnTo>
                    <a:pt x="2870200" y="2222500"/>
                  </a:lnTo>
                  <a:lnTo>
                    <a:pt x="2870200" y="2209800"/>
                  </a:lnTo>
                  <a:lnTo>
                    <a:pt x="2870200" y="2197100"/>
                  </a:lnTo>
                  <a:lnTo>
                    <a:pt x="2870200" y="2184400"/>
                  </a:lnTo>
                  <a:lnTo>
                    <a:pt x="2857500" y="2171700"/>
                  </a:lnTo>
                  <a:lnTo>
                    <a:pt x="2857500" y="2159000"/>
                  </a:lnTo>
                  <a:lnTo>
                    <a:pt x="2857500" y="2146300"/>
                  </a:lnTo>
                  <a:lnTo>
                    <a:pt x="2857500" y="2133600"/>
                  </a:lnTo>
                  <a:lnTo>
                    <a:pt x="2844800" y="2120900"/>
                  </a:lnTo>
                  <a:lnTo>
                    <a:pt x="2844800" y="2108200"/>
                  </a:lnTo>
                  <a:lnTo>
                    <a:pt x="2844800" y="2095500"/>
                  </a:lnTo>
                  <a:lnTo>
                    <a:pt x="2844800" y="2082800"/>
                  </a:lnTo>
                  <a:lnTo>
                    <a:pt x="2844800" y="2070100"/>
                  </a:lnTo>
                  <a:lnTo>
                    <a:pt x="2844800" y="2057400"/>
                  </a:lnTo>
                  <a:lnTo>
                    <a:pt x="2844800" y="2044700"/>
                  </a:lnTo>
                  <a:lnTo>
                    <a:pt x="2844800" y="2032000"/>
                  </a:lnTo>
                  <a:lnTo>
                    <a:pt x="2832100" y="2019300"/>
                  </a:lnTo>
                  <a:lnTo>
                    <a:pt x="2819400" y="2006600"/>
                  </a:lnTo>
                  <a:lnTo>
                    <a:pt x="2806700" y="1993900"/>
                  </a:lnTo>
                  <a:lnTo>
                    <a:pt x="2794000" y="1981200"/>
                  </a:lnTo>
                  <a:lnTo>
                    <a:pt x="2781300" y="1968500"/>
                  </a:lnTo>
                  <a:lnTo>
                    <a:pt x="2768600" y="1955800"/>
                  </a:lnTo>
                  <a:lnTo>
                    <a:pt x="2755900" y="1943100"/>
                  </a:lnTo>
                  <a:lnTo>
                    <a:pt x="2743200" y="1930400"/>
                  </a:lnTo>
                  <a:lnTo>
                    <a:pt x="2730500" y="1917700"/>
                  </a:lnTo>
                  <a:lnTo>
                    <a:pt x="2717800" y="1917700"/>
                  </a:lnTo>
                  <a:lnTo>
                    <a:pt x="2705100" y="1917700"/>
                  </a:lnTo>
                  <a:lnTo>
                    <a:pt x="2692400" y="1905000"/>
                  </a:lnTo>
                  <a:lnTo>
                    <a:pt x="2679700" y="1892300"/>
                  </a:lnTo>
                  <a:lnTo>
                    <a:pt x="2667000" y="1879600"/>
                  </a:lnTo>
                  <a:lnTo>
                    <a:pt x="2654300" y="1866900"/>
                  </a:lnTo>
                  <a:lnTo>
                    <a:pt x="2667000" y="1854200"/>
                  </a:lnTo>
                  <a:lnTo>
                    <a:pt x="2654300" y="1841500"/>
                  </a:lnTo>
                  <a:lnTo>
                    <a:pt x="2641600" y="1828800"/>
                  </a:lnTo>
                  <a:lnTo>
                    <a:pt x="2628900" y="1816100"/>
                  </a:lnTo>
                  <a:lnTo>
                    <a:pt x="2628900" y="1803400"/>
                  </a:lnTo>
                  <a:lnTo>
                    <a:pt x="2628900" y="1790700"/>
                  </a:lnTo>
                  <a:lnTo>
                    <a:pt x="2628900" y="1778000"/>
                  </a:lnTo>
                  <a:lnTo>
                    <a:pt x="2628900" y="1765300"/>
                  </a:lnTo>
                  <a:lnTo>
                    <a:pt x="2628900" y="1752600"/>
                  </a:lnTo>
                  <a:lnTo>
                    <a:pt x="2628900" y="1739900"/>
                  </a:lnTo>
                  <a:lnTo>
                    <a:pt x="2628900" y="1727200"/>
                  </a:lnTo>
                  <a:lnTo>
                    <a:pt x="2616200" y="1714500"/>
                  </a:lnTo>
                  <a:lnTo>
                    <a:pt x="2603500" y="1701800"/>
                  </a:lnTo>
                  <a:lnTo>
                    <a:pt x="2603500" y="1689100"/>
                  </a:lnTo>
                  <a:lnTo>
                    <a:pt x="2590800" y="1676400"/>
                  </a:lnTo>
                  <a:lnTo>
                    <a:pt x="2590800" y="1663700"/>
                  </a:lnTo>
                  <a:lnTo>
                    <a:pt x="2578100" y="1651000"/>
                  </a:lnTo>
                  <a:lnTo>
                    <a:pt x="2578100" y="1638300"/>
                  </a:lnTo>
                  <a:lnTo>
                    <a:pt x="2565400" y="1625600"/>
                  </a:lnTo>
                  <a:lnTo>
                    <a:pt x="2552700" y="1612900"/>
                  </a:lnTo>
                  <a:lnTo>
                    <a:pt x="2540000" y="1600200"/>
                  </a:lnTo>
                  <a:lnTo>
                    <a:pt x="2527300" y="1600200"/>
                  </a:lnTo>
                  <a:lnTo>
                    <a:pt x="2514600" y="1587500"/>
                  </a:lnTo>
                  <a:lnTo>
                    <a:pt x="2501900" y="1574800"/>
                  </a:lnTo>
                  <a:lnTo>
                    <a:pt x="2489200" y="1562100"/>
                  </a:lnTo>
                  <a:lnTo>
                    <a:pt x="2476500" y="1562100"/>
                  </a:lnTo>
                  <a:lnTo>
                    <a:pt x="2463800" y="1549400"/>
                  </a:lnTo>
                  <a:lnTo>
                    <a:pt x="2451100" y="1549400"/>
                  </a:lnTo>
                  <a:lnTo>
                    <a:pt x="2438400" y="1549400"/>
                  </a:lnTo>
                  <a:lnTo>
                    <a:pt x="2425700" y="1549400"/>
                  </a:lnTo>
                  <a:lnTo>
                    <a:pt x="2413000" y="1536700"/>
                  </a:lnTo>
                  <a:lnTo>
                    <a:pt x="2400300" y="1549400"/>
                  </a:lnTo>
                  <a:lnTo>
                    <a:pt x="2387600" y="1536700"/>
                  </a:lnTo>
                  <a:lnTo>
                    <a:pt x="2387600" y="1524000"/>
                  </a:lnTo>
                  <a:lnTo>
                    <a:pt x="2387600" y="1511300"/>
                  </a:lnTo>
                  <a:lnTo>
                    <a:pt x="2387600" y="1498600"/>
                  </a:lnTo>
                  <a:lnTo>
                    <a:pt x="2387600" y="1485900"/>
                  </a:lnTo>
                  <a:lnTo>
                    <a:pt x="2387600" y="1473200"/>
                  </a:lnTo>
                  <a:lnTo>
                    <a:pt x="2387600" y="1460500"/>
                  </a:lnTo>
                  <a:lnTo>
                    <a:pt x="2387600" y="1447800"/>
                  </a:lnTo>
                  <a:lnTo>
                    <a:pt x="2387600" y="1435100"/>
                  </a:lnTo>
                  <a:lnTo>
                    <a:pt x="2387600" y="1422400"/>
                  </a:lnTo>
                  <a:lnTo>
                    <a:pt x="2387600" y="1409700"/>
                  </a:lnTo>
                  <a:lnTo>
                    <a:pt x="2387600" y="1397000"/>
                  </a:lnTo>
                  <a:lnTo>
                    <a:pt x="2400300" y="1384300"/>
                  </a:lnTo>
                  <a:lnTo>
                    <a:pt x="2413000" y="1371600"/>
                  </a:lnTo>
                  <a:lnTo>
                    <a:pt x="2425700" y="1358900"/>
                  </a:lnTo>
                  <a:lnTo>
                    <a:pt x="2438400" y="1346200"/>
                  </a:lnTo>
                  <a:lnTo>
                    <a:pt x="2451100" y="1346200"/>
                  </a:lnTo>
                  <a:lnTo>
                    <a:pt x="2463800" y="1333500"/>
                  </a:lnTo>
                  <a:lnTo>
                    <a:pt x="2476500" y="1320800"/>
                  </a:lnTo>
                  <a:lnTo>
                    <a:pt x="2463800" y="1308100"/>
                  </a:lnTo>
                  <a:lnTo>
                    <a:pt x="2451100" y="1295400"/>
                  </a:lnTo>
                  <a:lnTo>
                    <a:pt x="2438400" y="1282700"/>
                  </a:lnTo>
                  <a:lnTo>
                    <a:pt x="2425700" y="1270000"/>
                  </a:lnTo>
                  <a:lnTo>
                    <a:pt x="2438400" y="1257300"/>
                  </a:lnTo>
                  <a:lnTo>
                    <a:pt x="2425700" y="1244600"/>
                  </a:lnTo>
                  <a:lnTo>
                    <a:pt x="2413000" y="1231900"/>
                  </a:lnTo>
                  <a:lnTo>
                    <a:pt x="2400300" y="1219200"/>
                  </a:lnTo>
                  <a:lnTo>
                    <a:pt x="2387600" y="1206500"/>
                  </a:lnTo>
                  <a:lnTo>
                    <a:pt x="2374900" y="1193800"/>
                  </a:lnTo>
                  <a:lnTo>
                    <a:pt x="2374900" y="1181100"/>
                  </a:lnTo>
                  <a:lnTo>
                    <a:pt x="2362200" y="1168400"/>
                  </a:lnTo>
                  <a:lnTo>
                    <a:pt x="2362200" y="1155700"/>
                  </a:lnTo>
                  <a:lnTo>
                    <a:pt x="2349500" y="1143000"/>
                  </a:lnTo>
                  <a:lnTo>
                    <a:pt x="2336800" y="1130300"/>
                  </a:lnTo>
                  <a:lnTo>
                    <a:pt x="2324100" y="1130300"/>
                  </a:lnTo>
                  <a:lnTo>
                    <a:pt x="2311400" y="1143000"/>
                  </a:lnTo>
                  <a:lnTo>
                    <a:pt x="2298700" y="1155700"/>
                  </a:lnTo>
                  <a:lnTo>
                    <a:pt x="2286000" y="1168400"/>
                  </a:lnTo>
                  <a:lnTo>
                    <a:pt x="2273300" y="1181100"/>
                  </a:lnTo>
                  <a:lnTo>
                    <a:pt x="2260600" y="1168400"/>
                  </a:lnTo>
                  <a:lnTo>
                    <a:pt x="2247900" y="1181100"/>
                  </a:lnTo>
                  <a:lnTo>
                    <a:pt x="2235200" y="1181100"/>
                  </a:lnTo>
                  <a:lnTo>
                    <a:pt x="2222500" y="1168400"/>
                  </a:lnTo>
                  <a:lnTo>
                    <a:pt x="2209800" y="1155700"/>
                  </a:lnTo>
                  <a:lnTo>
                    <a:pt x="2209800" y="1143000"/>
                  </a:lnTo>
                  <a:lnTo>
                    <a:pt x="2209800" y="1130300"/>
                  </a:lnTo>
                  <a:lnTo>
                    <a:pt x="2197100" y="1117600"/>
                  </a:lnTo>
                  <a:lnTo>
                    <a:pt x="2184400" y="1104900"/>
                  </a:lnTo>
                  <a:lnTo>
                    <a:pt x="2171700" y="1092200"/>
                  </a:lnTo>
                  <a:lnTo>
                    <a:pt x="2159000" y="1079500"/>
                  </a:lnTo>
                  <a:lnTo>
                    <a:pt x="2159000" y="1066800"/>
                  </a:lnTo>
                  <a:lnTo>
                    <a:pt x="2159000" y="1054100"/>
                  </a:lnTo>
                  <a:lnTo>
                    <a:pt x="2159000" y="1041400"/>
                  </a:lnTo>
                  <a:lnTo>
                    <a:pt x="2146300" y="1028700"/>
                  </a:lnTo>
                  <a:lnTo>
                    <a:pt x="2133600" y="1016000"/>
                  </a:lnTo>
                  <a:lnTo>
                    <a:pt x="2120900" y="1003300"/>
                  </a:lnTo>
                  <a:lnTo>
                    <a:pt x="2120900" y="990600"/>
                  </a:lnTo>
                  <a:lnTo>
                    <a:pt x="2108200" y="977900"/>
                  </a:lnTo>
                  <a:lnTo>
                    <a:pt x="2120900" y="965200"/>
                  </a:lnTo>
                  <a:lnTo>
                    <a:pt x="2108200" y="952500"/>
                  </a:lnTo>
                  <a:lnTo>
                    <a:pt x="2095500" y="952500"/>
                  </a:lnTo>
                  <a:lnTo>
                    <a:pt x="2082800" y="939800"/>
                  </a:lnTo>
                  <a:lnTo>
                    <a:pt x="2070100" y="939800"/>
                  </a:lnTo>
                  <a:lnTo>
                    <a:pt x="2057400" y="927100"/>
                  </a:lnTo>
                  <a:lnTo>
                    <a:pt x="2044700" y="927100"/>
                  </a:lnTo>
                  <a:lnTo>
                    <a:pt x="2032000" y="914400"/>
                  </a:lnTo>
                  <a:lnTo>
                    <a:pt x="2044700" y="901700"/>
                  </a:lnTo>
                  <a:lnTo>
                    <a:pt x="2057400" y="901700"/>
                  </a:lnTo>
                  <a:lnTo>
                    <a:pt x="2070100" y="889000"/>
                  </a:lnTo>
                  <a:lnTo>
                    <a:pt x="2082800" y="876300"/>
                  </a:lnTo>
                  <a:lnTo>
                    <a:pt x="2095500" y="863600"/>
                  </a:lnTo>
                  <a:lnTo>
                    <a:pt x="2108200" y="850900"/>
                  </a:lnTo>
                  <a:lnTo>
                    <a:pt x="2120900" y="838200"/>
                  </a:lnTo>
                  <a:lnTo>
                    <a:pt x="2133600" y="825500"/>
                  </a:lnTo>
                  <a:lnTo>
                    <a:pt x="2146300" y="812800"/>
                  </a:lnTo>
                  <a:lnTo>
                    <a:pt x="2159000" y="800100"/>
                  </a:lnTo>
                  <a:lnTo>
                    <a:pt x="2159000" y="787400"/>
                  </a:lnTo>
                  <a:lnTo>
                    <a:pt x="2159000" y="774700"/>
                  </a:lnTo>
                  <a:lnTo>
                    <a:pt x="2171700" y="762000"/>
                  </a:lnTo>
                  <a:lnTo>
                    <a:pt x="2171700" y="749300"/>
                  </a:lnTo>
                  <a:lnTo>
                    <a:pt x="2171700" y="736600"/>
                  </a:lnTo>
                  <a:lnTo>
                    <a:pt x="2159000" y="723900"/>
                  </a:lnTo>
                  <a:lnTo>
                    <a:pt x="2171700" y="711200"/>
                  </a:lnTo>
                  <a:lnTo>
                    <a:pt x="2184400" y="711200"/>
                  </a:lnTo>
                  <a:lnTo>
                    <a:pt x="2197100" y="711200"/>
                  </a:lnTo>
                  <a:lnTo>
                    <a:pt x="2209800" y="698500"/>
                  </a:lnTo>
                  <a:lnTo>
                    <a:pt x="2222500" y="698500"/>
                  </a:lnTo>
                  <a:lnTo>
                    <a:pt x="2235200" y="711200"/>
                  </a:lnTo>
                  <a:lnTo>
                    <a:pt x="2247900" y="723900"/>
                  </a:lnTo>
                  <a:lnTo>
                    <a:pt x="2260600" y="711200"/>
                  </a:lnTo>
                  <a:lnTo>
                    <a:pt x="2260600" y="698500"/>
                  </a:lnTo>
                  <a:lnTo>
                    <a:pt x="2260600" y="685800"/>
                  </a:lnTo>
                  <a:lnTo>
                    <a:pt x="2273300" y="673100"/>
                  </a:lnTo>
                  <a:lnTo>
                    <a:pt x="2273300" y="660400"/>
                  </a:lnTo>
                  <a:lnTo>
                    <a:pt x="2286000" y="647700"/>
                  </a:lnTo>
                  <a:lnTo>
                    <a:pt x="2298700" y="647700"/>
                  </a:lnTo>
                  <a:lnTo>
                    <a:pt x="2311400" y="647700"/>
                  </a:lnTo>
                  <a:lnTo>
                    <a:pt x="2324100" y="647700"/>
                  </a:lnTo>
                  <a:lnTo>
                    <a:pt x="2336800" y="647700"/>
                  </a:lnTo>
                  <a:lnTo>
                    <a:pt x="2349500" y="647700"/>
                  </a:lnTo>
                  <a:lnTo>
                    <a:pt x="2362200" y="660400"/>
                  </a:lnTo>
                  <a:lnTo>
                    <a:pt x="2374900" y="647700"/>
                  </a:lnTo>
                  <a:lnTo>
                    <a:pt x="2374900" y="635000"/>
                  </a:lnTo>
                  <a:lnTo>
                    <a:pt x="2387600" y="622300"/>
                  </a:lnTo>
                  <a:lnTo>
                    <a:pt x="2387600" y="609600"/>
                  </a:lnTo>
                  <a:lnTo>
                    <a:pt x="2400300" y="596900"/>
                  </a:lnTo>
                  <a:lnTo>
                    <a:pt x="2413000" y="584200"/>
                  </a:lnTo>
                  <a:lnTo>
                    <a:pt x="2413000" y="571500"/>
                  </a:lnTo>
                  <a:lnTo>
                    <a:pt x="2425700" y="558800"/>
                  </a:lnTo>
                  <a:lnTo>
                    <a:pt x="2425700" y="546100"/>
                  </a:lnTo>
                  <a:lnTo>
                    <a:pt x="2438400" y="533400"/>
                  </a:lnTo>
                  <a:lnTo>
                    <a:pt x="2451100" y="546100"/>
                  </a:lnTo>
                  <a:lnTo>
                    <a:pt x="2463800" y="546100"/>
                  </a:lnTo>
                  <a:lnTo>
                    <a:pt x="2476500" y="558800"/>
                  </a:lnTo>
                  <a:lnTo>
                    <a:pt x="2489200" y="558800"/>
                  </a:lnTo>
                  <a:lnTo>
                    <a:pt x="2501900" y="571500"/>
                  </a:lnTo>
                  <a:lnTo>
                    <a:pt x="2514600" y="571500"/>
                  </a:lnTo>
                  <a:lnTo>
                    <a:pt x="2527300" y="584200"/>
                  </a:lnTo>
                  <a:lnTo>
                    <a:pt x="2540000" y="584200"/>
                  </a:lnTo>
                  <a:lnTo>
                    <a:pt x="2552700" y="596900"/>
                  </a:lnTo>
                  <a:lnTo>
                    <a:pt x="2565400" y="584200"/>
                  </a:lnTo>
                  <a:lnTo>
                    <a:pt x="2578100" y="584200"/>
                  </a:lnTo>
                  <a:lnTo>
                    <a:pt x="2590800" y="571500"/>
                  </a:lnTo>
                  <a:lnTo>
                    <a:pt x="2603500" y="571500"/>
                  </a:lnTo>
                  <a:lnTo>
                    <a:pt x="2616200" y="571500"/>
                  </a:lnTo>
                  <a:lnTo>
                    <a:pt x="2628900" y="558800"/>
                  </a:lnTo>
                  <a:lnTo>
                    <a:pt x="2641600" y="546100"/>
                  </a:lnTo>
                  <a:lnTo>
                    <a:pt x="2654300" y="533400"/>
                  </a:lnTo>
                  <a:lnTo>
                    <a:pt x="2667000" y="520700"/>
                  </a:lnTo>
                  <a:lnTo>
                    <a:pt x="2679700" y="508000"/>
                  </a:lnTo>
                  <a:lnTo>
                    <a:pt x="2692400" y="495300"/>
                  </a:lnTo>
                  <a:lnTo>
                    <a:pt x="2705100" y="482600"/>
                  </a:lnTo>
                  <a:lnTo>
                    <a:pt x="2717800" y="495300"/>
                  </a:lnTo>
                  <a:lnTo>
                    <a:pt x="2730500" y="508000"/>
                  </a:lnTo>
                  <a:lnTo>
                    <a:pt x="2743200" y="520700"/>
                  </a:lnTo>
                  <a:lnTo>
                    <a:pt x="2755900" y="533400"/>
                  </a:lnTo>
                  <a:lnTo>
                    <a:pt x="2768600" y="520700"/>
                  </a:lnTo>
                  <a:lnTo>
                    <a:pt x="2768600" y="508000"/>
                  </a:lnTo>
                  <a:lnTo>
                    <a:pt x="2755900" y="495300"/>
                  </a:lnTo>
                  <a:lnTo>
                    <a:pt x="2768600" y="482600"/>
                  </a:lnTo>
                  <a:lnTo>
                    <a:pt x="2781300" y="469900"/>
                  </a:lnTo>
                  <a:lnTo>
                    <a:pt x="2781300" y="457200"/>
                  </a:lnTo>
                  <a:lnTo>
                    <a:pt x="2781300" y="444500"/>
                  </a:lnTo>
                  <a:lnTo>
                    <a:pt x="2781300" y="431800"/>
                  </a:lnTo>
                  <a:lnTo>
                    <a:pt x="2768600" y="419100"/>
                  </a:lnTo>
                  <a:lnTo>
                    <a:pt x="2781300" y="406400"/>
                  </a:lnTo>
                  <a:lnTo>
                    <a:pt x="2781300" y="393700"/>
                  </a:lnTo>
                  <a:lnTo>
                    <a:pt x="2781300" y="381000"/>
                  </a:lnTo>
                  <a:lnTo>
                    <a:pt x="2794000" y="368300"/>
                  </a:lnTo>
                  <a:lnTo>
                    <a:pt x="2781300" y="355600"/>
                  </a:lnTo>
                  <a:lnTo>
                    <a:pt x="2768600" y="355600"/>
                  </a:lnTo>
                  <a:lnTo>
                    <a:pt x="2755900" y="342900"/>
                  </a:lnTo>
                  <a:lnTo>
                    <a:pt x="2768600" y="330200"/>
                  </a:lnTo>
                  <a:lnTo>
                    <a:pt x="2781300" y="317500"/>
                  </a:lnTo>
                  <a:lnTo>
                    <a:pt x="2794000" y="304800"/>
                  </a:lnTo>
                  <a:lnTo>
                    <a:pt x="2806700" y="304800"/>
                  </a:lnTo>
                  <a:lnTo>
                    <a:pt x="2819400" y="292100"/>
                  </a:lnTo>
                  <a:lnTo>
                    <a:pt x="2806700" y="279400"/>
                  </a:lnTo>
                  <a:lnTo>
                    <a:pt x="2806700" y="266700"/>
                  </a:lnTo>
                  <a:lnTo>
                    <a:pt x="2806700" y="254000"/>
                  </a:lnTo>
                  <a:lnTo>
                    <a:pt x="2806700" y="241300"/>
                  </a:lnTo>
                  <a:lnTo>
                    <a:pt x="2806700" y="228600"/>
                  </a:lnTo>
                  <a:lnTo>
                    <a:pt x="2794000" y="215900"/>
                  </a:lnTo>
                  <a:lnTo>
                    <a:pt x="2781300" y="203200"/>
                  </a:lnTo>
                  <a:lnTo>
                    <a:pt x="2781300" y="190500"/>
                  </a:lnTo>
                  <a:lnTo>
                    <a:pt x="2768600" y="177800"/>
                  </a:lnTo>
                  <a:lnTo>
                    <a:pt x="2781300" y="165100"/>
                  </a:lnTo>
                  <a:lnTo>
                    <a:pt x="2794000" y="165100"/>
                  </a:lnTo>
                  <a:lnTo>
                    <a:pt x="2806700" y="152400"/>
                  </a:lnTo>
                  <a:lnTo>
                    <a:pt x="2819400" y="139700"/>
                  </a:lnTo>
                  <a:lnTo>
                    <a:pt x="2832100" y="127000"/>
                  </a:lnTo>
                  <a:lnTo>
                    <a:pt x="2832100" y="114300"/>
                  </a:lnTo>
                  <a:lnTo>
                    <a:pt x="2844800" y="101600"/>
                  </a:lnTo>
                  <a:lnTo>
                    <a:pt x="2844800" y="88900"/>
                  </a:lnTo>
                  <a:lnTo>
                    <a:pt x="2857500" y="76200"/>
                  </a:lnTo>
                  <a:lnTo>
                    <a:pt x="2857500" y="63500"/>
                  </a:lnTo>
                  <a:lnTo>
                    <a:pt x="2870200" y="50800"/>
                  </a:lnTo>
                  <a:lnTo>
                    <a:pt x="2882900" y="38100"/>
                  </a:lnTo>
                  <a:lnTo>
                    <a:pt x="2895600" y="25400"/>
                  </a:lnTo>
                  <a:lnTo>
                    <a:pt x="2908300" y="12700"/>
                  </a:lnTo>
                  <a:lnTo>
                    <a:pt x="2921000" y="0"/>
                  </a:lnTo>
                  <a:lnTo>
                    <a:pt x="2933700" y="0"/>
                  </a:lnTo>
                  <a:lnTo>
                    <a:pt x="2946400" y="0"/>
                  </a:lnTo>
                  <a:lnTo>
                    <a:pt x="2959100" y="0"/>
                  </a:lnTo>
                  <a:lnTo>
                    <a:pt x="2971800" y="0"/>
                  </a:lnTo>
                  <a:lnTo>
                    <a:pt x="2984500" y="0"/>
                  </a:lnTo>
                  <a:lnTo>
                    <a:pt x="2997200" y="0"/>
                  </a:lnTo>
                  <a:lnTo>
                    <a:pt x="3009900" y="12700"/>
                  </a:lnTo>
                  <a:lnTo>
                    <a:pt x="3022600" y="12700"/>
                  </a:lnTo>
                  <a:lnTo>
                    <a:pt x="3035300" y="12700"/>
                  </a:lnTo>
                  <a:lnTo>
                    <a:pt x="3048000" y="25400"/>
                  </a:lnTo>
                  <a:lnTo>
                    <a:pt x="3060700" y="25400"/>
                  </a:lnTo>
                  <a:lnTo>
                    <a:pt x="3073400" y="25400"/>
                  </a:lnTo>
                  <a:lnTo>
                    <a:pt x="3086100" y="25400"/>
                  </a:lnTo>
                  <a:lnTo>
                    <a:pt x="3098800" y="25400"/>
                  </a:lnTo>
                  <a:lnTo>
                    <a:pt x="3111500" y="25400"/>
                  </a:lnTo>
                  <a:lnTo>
                    <a:pt x="3124200" y="25400"/>
                  </a:lnTo>
                  <a:lnTo>
                    <a:pt x="3136900" y="25400"/>
                  </a:lnTo>
                  <a:lnTo>
                    <a:pt x="3149600" y="25400"/>
                  </a:lnTo>
                  <a:lnTo>
                    <a:pt x="3162300" y="25400"/>
                  </a:lnTo>
                  <a:lnTo>
                    <a:pt x="3175000" y="38100"/>
                  </a:lnTo>
                  <a:lnTo>
                    <a:pt x="3175000" y="50800"/>
                  </a:lnTo>
                  <a:lnTo>
                    <a:pt x="3187700" y="63500"/>
                  </a:lnTo>
                  <a:lnTo>
                    <a:pt x="3200400" y="50800"/>
                  </a:lnTo>
                  <a:lnTo>
                    <a:pt x="3213100" y="38100"/>
                  </a:lnTo>
                  <a:lnTo>
                    <a:pt x="3225800" y="50800"/>
                  </a:lnTo>
                  <a:lnTo>
                    <a:pt x="3238500" y="50800"/>
                  </a:lnTo>
                  <a:lnTo>
                    <a:pt x="3251200" y="50800"/>
                  </a:lnTo>
                  <a:lnTo>
                    <a:pt x="3263900" y="63500"/>
                  </a:lnTo>
                  <a:lnTo>
                    <a:pt x="3276600" y="63500"/>
                  </a:lnTo>
                  <a:lnTo>
                    <a:pt x="3289300" y="76200"/>
                  </a:lnTo>
                  <a:lnTo>
                    <a:pt x="3302000" y="88900"/>
                  </a:lnTo>
                  <a:lnTo>
                    <a:pt x="3314700" y="101600"/>
                  </a:lnTo>
                  <a:lnTo>
                    <a:pt x="3314700" y="114300"/>
                  </a:lnTo>
                  <a:lnTo>
                    <a:pt x="3302000" y="127000"/>
                  </a:lnTo>
                  <a:lnTo>
                    <a:pt x="3289300" y="139700"/>
                  </a:lnTo>
                  <a:lnTo>
                    <a:pt x="3289300" y="152400"/>
                  </a:lnTo>
                  <a:lnTo>
                    <a:pt x="3276600" y="165100"/>
                  </a:lnTo>
                  <a:lnTo>
                    <a:pt x="3289300" y="177800"/>
                  </a:lnTo>
                  <a:lnTo>
                    <a:pt x="3302000" y="177800"/>
                  </a:lnTo>
                  <a:lnTo>
                    <a:pt x="3314700" y="190500"/>
                  </a:lnTo>
                  <a:lnTo>
                    <a:pt x="3327400" y="190500"/>
                  </a:lnTo>
                  <a:lnTo>
                    <a:pt x="3340100" y="190500"/>
                  </a:lnTo>
                  <a:lnTo>
                    <a:pt x="3352800" y="190500"/>
                  </a:lnTo>
                  <a:lnTo>
                    <a:pt x="3365500" y="203200"/>
                  </a:lnTo>
                  <a:lnTo>
                    <a:pt x="3378200" y="203200"/>
                  </a:lnTo>
                  <a:lnTo>
                    <a:pt x="3390900" y="203200"/>
                  </a:lnTo>
                  <a:lnTo>
                    <a:pt x="3403600" y="203200"/>
                  </a:lnTo>
                  <a:lnTo>
                    <a:pt x="3416300" y="215900"/>
                  </a:lnTo>
                  <a:lnTo>
                    <a:pt x="3429000" y="215900"/>
                  </a:lnTo>
                  <a:lnTo>
                    <a:pt x="3441700" y="228600"/>
                  </a:lnTo>
                  <a:lnTo>
                    <a:pt x="3454400" y="241300"/>
                  </a:lnTo>
                  <a:lnTo>
                    <a:pt x="3454400" y="254000"/>
                  </a:lnTo>
                  <a:lnTo>
                    <a:pt x="3454400" y="266700"/>
                  </a:lnTo>
                  <a:lnTo>
                    <a:pt x="3454400" y="279400"/>
                  </a:lnTo>
                  <a:lnTo>
                    <a:pt x="3441700" y="292100"/>
                  </a:lnTo>
                  <a:lnTo>
                    <a:pt x="3441700" y="304800"/>
                  </a:lnTo>
                  <a:lnTo>
                    <a:pt x="3429000" y="317500"/>
                  </a:lnTo>
                  <a:lnTo>
                    <a:pt x="3429000" y="330200"/>
                  </a:lnTo>
                  <a:lnTo>
                    <a:pt x="3429000" y="342900"/>
                  </a:lnTo>
                  <a:lnTo>
                    <a:pt x="3429000" y="355600"/>
                  </a:lnTo>
                  <a:lnTo>
                    <a:pt x="3441700" y="368300"/>
                  </a:lnTo>
                  <a:lnTo>
                    <a:pt x="3454400" y="381000"/>
                  </a:lnTo>
                  <a:lnTo>
                    <a:pt x="3467100" y="393700"/>
                  </a:lnTo>
                  <a:lnTo>
                    <a:pt x="3479800" y="393700"/>
                  </a:lnTo>
                  <a:lnTo>
                    <a:pt x="3492500" y="406400"/>
                  </a:lnTo>
                  <a:lnTo>
                    <a:pt x="3505200" y="406400"/>
                  </a:lnTo>
                  <a:lnTo>
                    <a:pt x="3517900" y="406400"/>
                  </a:lnTo>
                  <a:lnTo>
                    <a:pt x="3530600" y="419100"/>
                  </a:lnTo>
                  <a:lnTo>
                    <a:pt x="3543300" y="419100"/>
                  </a:lnTo>
                  <a:lnTo>
                    <a:pt x="3556000" y="419100"/>
                  </a:lnTo>
                  <a:lnTo>
                    <a:pt x="3568700" y="406400"/>
                  </a:lnTo>
                  <a:lnTo>
                    <a:pt x="3581400" y="393700"/>
                  </a:lnTo>
                  <a:lnTo>
                    <a:pt x="3594100" y="381000"/>
                  </a:lnTo>
                  <a:lnTo>
                    <a:pt x="3606800" y="368300"/>
                  </a:lnTo>
                  <a:lnTo>
                    <a:pt x="3619500" y="368300"/>
                  </a:lnTo>
                  <a:lnTo>
                    <a:pt x="3632200" y="368300"/>
                  </a:lnTo>
                  <a:lnTo>
                    <a:pt x="3644900" y="368300"/>
                  </a:lnTo>
                  <a:lnTo>
                    <a:pt x="3657600" y="368300"/>
                  </a:lnTo>
                  <a:lnTo>
                    <a:pt x="3670300" y="381000"/>
                  </a:lnTo>
                  <a:lnTo>
                    <a:pt x="3683000" y="393700"/>
                  </a:lnTo>
                  <a:lnTo>
                    <a:pt x="3695700" y="406400"/>
                  </a:lnTo>
                  <a:lnTo>
                    <a:pt x="3708400" y="419100"/>
                  </a:lnTo>
                  <a:lnTo>
                    <a:pt x="3721100" y="431800"/>
                  </a:lnTo>
                  <a:lnTo>
                    <a:pt x="3733800" y="444500"/>
                  </a:lnTo>
                  <a:lnTo>
                    <a:pt x="3746500" y="444500"/>
                  </a:lnTo>
                  <a:lnTo>
                    <a:pt x="3759200" y="457200"/>
                  </a:lnTo>
                  <a:lnTo>
                    <a:pt x="3771900" y="457200"/>
                  </a:lnTo>
                  <a:lnTo>
                    <a:pt x="3784600" y="457200"/>
                  </a:lnTo>
                  <a:lnTo>
                    <a:pt x="3797300" y="469900"/>
                  </a:lnTo>
                  <a:lnTo>
                    <a:pt x="3810000" y="469900"/>
                  </a:lnTo>
                  <a:lnTo>
                    <a:pt x="3822700" y="482600"/>
                  </a:lnTo>
                  <a:lnTo>
                    <a:pt x="3835400" y="495300"/>
                  </a:lnTo>
                  <a:lnTo>
                    <a:pt x="3848100" y="508000"/>
                  </a:lnTo>
                  <a:lnTo>
                    <a:pt x="3860800" y="520700"/>
                  </a:lnTo>
                  <a:lnTo>
                    <a:pt x="3873500" y="533400"/>
                  </a:lnTo>
                  <a:lnTo>
                    <a:pt x="3886200" y="546100"/>
                  </a:lnTo>
                  <a:lnTo>
                    <a:pt x="3898900" y="558800"/>
                  </a:lnTo>
                  <a:lnTo>
                    <a:pt x="3911600" y="571500"/>
                  </a:lnTo>
                  <a:lnTo>
                    <a:pt x="3924300" y="584200"/>
                  </a:lnTo>
                  <a:lnTo>
                    <a:pt x="3937000" y="584200"/>
                  </a:lnTo>
                  <a:lnTo>
                    <a:pt x="3949700" y="584200"/>
                  </a:lnTo>
                  <a:lnTo>
                    <a:pt x="3962400" y="584200"/>
                  </a:lnTo>
                  <a:lnTo>
                    <a:pt x="3975100" y="584200"/>
                  </a:lnTo>
                  <a:lnTo>
                    <a:pt x="3987800" y="584200"/>
                  </a:lnTo>
                  <a:lnTo>
                    <a:pt x="4000500" y="584200"/>
                  </a:lnTo>
                  <a:lnTo>
                    <a:pt x="4013200" y="584200"/>
                  </a:lnTo>
                  <a:lnTo>
                    <a:pt x="4025900" y="584200"/>
                  </a:lnTo>
                  <a:lnTo>
                    <a:pt x="4038600" y="584200"/>
                  </a:lnTo>
                  <a:lnTo>
                    <a:pt x="4051300" y="584200"/>
                  </a:lnTo>
                  <a:lnTo>
                    <a:pt x="4064000" y="584200"/>
                  </a:lnTo>
                  <a:lnTo>
                    <a:pt x="4076700" y="584200"/>
                  </a:lnTo>
                  <a:lnTo>
                    <a:pt x="4089400" y="584200"/>
                  </a:lnTo>
                  <a:lnTo>
                    <a:pt x="4102100" y="584200"/>
                  </a:lnTo>
                  <a:lnTo>
                    <a:pt x="4114800" y="584200"/>
                  </a:lnTo>
                  <a:lnTo>
                    <a:pt x="4127500" y="596900"/>
                  </a:lnTo>
                  <a:lnTo>
                    <a:pt x="4140200" y="596900"/>
                  </a:lnTo>
                  <a:lnTo>
                    <a:pt x="4152900" y="609600"/>
                  </a:lnTo>
                  <a:lnTo>
                    <a:pt x="4165600" y="622300"/>
                  </a:lnTo>
                  <a:lnTo>
                    <a:pt x="4178300" y="635000"/>
                  </a:lnTo>
                  <a:lnTo>
                    <a:pt x="4191000" y="635000"/>
                  </a:lnTo>
                  <a:lnTo>
                    <a:pt x="4203700" y="647700"/>
                  </a:lnTo>
                  <a:lnTo>
                    <a:pt x="4216400" y="660400"/>
                  </a:lnTo>
                  <a:lnTo>
                    <a:pt x="4229100" y="673100"/>
                  </a:lnTo>
                  <a:lnTo>
                    <a:pt x="4241800" y="685800"/>
                  </a:lnTo>
                  <a:lnTo>
                    <a:pt x="4254500" y="685800"/>
                  </a:lnTo>
                  <a:lnTo>
                    <a:pt x="4267200" y="698500"/>
                  </a:lnTo>
                  <a:lnTo>
                    <a:pt x="4279900" y="711200"/>
                  </a:lnTo>
                  <a:lnTo>
                    <a:pt x="4279900" y="723900"/>
                  </a:lnTo>
                  <a:lnTo>
                    <a:pt x="4292600" y="736600"/>
                  </a:lnTo>
                  <a:lnTo>
                    <a:pt x="4292600" y="749300"/>
                  </a:lnTo>
                  <a:lnTo>
                    <a:pt x="4305300" y="762000"/>
                  </a:lnTo>
                  <a:lnTo>
                    <a:pt x="4305300" y="774700"/>
                  </a:lnTo>
                  <a:lnTo>
                    <a:pt x="4305300" y="787400"/>
                  </a:lnTo>
                  <a:lnTo>
                    <a:pt x="4318000" y="800100"/>
                  </a:lnTo>
                  <a:lnTo>
                    <a:pt x="4318000" y="812800"/>
                  </a:lnTo>
                  <a:lnTo>
                    <a:pt x="4330700" y="825500"/>
                  </a:lnTo>
                  <a:lnTo>
                    <a:pt x="4330700" y="838200"/>
                  </a:lnTo>
                  <a:lnTo>
                    <a:pt x="4343400" y="850900"/>
                  </a:lnTo>
                  <a:lnTo>
                    <a:pt x="4356100" y="863600"/>
                  </a:lnTo>
                  <a:lnTo>
                    <a:pt x="4368800" y="876300"/>
                  </a:lnTo>
                  <a:lnTo>
                    <a:pt x="4381500" y="889000"/>
                  </a:lnTo>
                  <a:lnTo>
                    <a:pt x="4394200" y="901700"/>
                  </a:lnTo>
                  <a:lnTo>
                    <a:pt x="4406900" y="901700"/>
                  </a:lnTo>
                  <a:lnTo>
                    <a:pt x="4419600" y="901700"/>
                  </a:lnTo>
                  <a:lnTo>
                    <a:pt x="4432300" y="901700"/>
                  </a:lnTo>
                  <a:lnTo>
                    <a:pt x="4445000" y="901700"/>
                  </a:lnTo>
                  <a:lnTo>
                    <a:pt x="4457700" y="914400"/>
                  </a:lnTo>
                  <a:lnTo>
                    <a:pt x="4470400" y="927100"/>
                  </a:lnTo>
                  <a:lnTo>
                    <a:pt x="4483100" y="939800"/>
                  </a:lnTo>
                  <a:lnTo>
                    <a:pt x="4495800" y="952500"/>
                  </a:lnTo>
                  <a:lnTo>
                    <a:pt x="4508500" y="965200"/>
                  </a:lnTo>
                  <a:lnTo>
                    <a:pt x="4521200" y="977900"/>
                  </a:lnTo>
                  <a:lnTo>
                    <a:pt x="4533900" y="990600"/>
                  </a:lnTo>
                  <a:lnTo>
                    <a:pt x="4546600" y="1003300"/>
                  </a:lnTo>
                  <a:lnTo>
                    <a:pt x="4559300" y="1016000"/>
                  </a:lnTo>
                  <a:lnTo>
                    <a:pt x="4559300" y="1028700"/>
                  </a:lnTo>
                  <a:lnTo>
                    <a:pt x="4559300" y="1041400"/>
                  </a:lnTo>
                  <a:lnTo>
                    <a:pt x="4559300" y="1054100"/>
                  </a:lnTo>
                  <a:lnTo>
                    <a:pt x="4572000" y="1066800"/>
                  </a:lnTo>
                  <a:lnTo>
                    <a:pt x="4572000" y="1079500"/>
                  </a:lnTo>
                  <a:lnTo>
                    <a:pt x="4572000" y="1092200"/>
                  </a:lnTo>
                  <a:lnTo>
                    <a:pt x="4572000" y="1104900"/>
                  </a:lnTo>
                  <a:lnTo>
                    <a:pt x="4572000" y="1117600"/>
                  </a:lnTo>
                  <a:lnTo>
                    <a:pt x="4584700" y="1130300"/>
                  </a:lnTo>
                  <a:lnTo>
                    <a:pt x="4584700" y="1143000"/>
                  </a:lnTo>
                  <a:lnTo>
                    <a:pt x="4584700" y="1155700"/>
                  </a:lnTo>
                  <a:lnTo>
                    <a:pt x="4597400" y="1168400"/>
                  </a:lnTo>
                  <a:lnTo>
                    <a:pt x="4610100" y="1181100"/>
                  </a:lnTo>
                  <a:lnTo>
                    <a:pt x="4622800" y="1193800"/>
                  </a:lnTo>
                  <a:lnTo>
                    <a:pt x="4622800" y="1206500"/>
                  </a:lnTo>
                  <a:lnTo>
                    <a:pt x="4635500" y="1219200"/>
                  </a:lnTo>
                  <a:lnTo>
                    <a:pt x="4635500" y="1231900"/>
                  </a:lnTo>
                  <a:lnTo>
                    <a:pt x="4635500" y="1244600"/>
                  </a:lnTo>
                  <a:lnTo>
                    <a:pt x="4648200" y="1257300"/>
                  </a:lnTo>
                  <a:lnTo>
                    <a:pt x="4648200" y="1270000"/>
                  </a:lnTo>
                  <a:lnTo>
                    <a:pt x="4648200" y="1282700"/>
                  </a:lnTo>
                  <a:lnTo>
                    <a:pt x="4648200" y="1295400"/>
                  </a:lnTo>
                  <a:lnTo>
                    <a:pt x="4648200" y="1308100"/>
                  </a:lnTo>
                  <a:lnTo>
                    <a:pt x="4648200" y="1320800"/>
                  </a:lnTo>
                  <a:lnTo>
                    <a:pt x="4648200" y="1333500"/>
                  </a:lnTo>
                  <a:lnTo>
                    <a:pt x="4648200" y="1346200"/>
                  </a:lnTo>
                  <a:lnTo>
                    <a:pt x="4648200" y="1358900"/>
                  </a:lnTo>
                  <a:lnTo>
                    <a:pt x="4648200" y="1371600"/>
                  </a:lnTo>
                  <a:lnTo>
                    <a:pt x="4648200" y="1384300"/>
                  </a:lnTo>
                  <a:lnTo>
                    <a:pt x="4648200" y="1397000"/>
                  </a:lnTo>
                  <a:lnTo>
                    <a:pt x="4648200" y="1409700"/>
                  </a:lnTo>
                  <a:lnTo>
                    <a:pt x="4648200" y="1422400"/>
                  </a:lnTo>
                  <a:lnTo>
                    <a:pt x="4648200" y="1435100"/>
                  </a:lnTo>
                  <a:lnTo>
                    <a:pt x="4648200" y="1447800"/>
                  </a:lnTo>
                  <a:lnTo>
                    <a:pt x="4648200" y="1460500"/>
                  </a:lnTo>
                  <a:lnTo>
                    <a:pt x="4635500" y="1473200"/>
                  </a:lnTo>
                  <a:lnTo>
                    <a:pt x="4635500" y="1485900"/>
                  </a:lnTo>
                  <a:lnTo>
                    <a:pt x="4635500" y="1498600"/>
                  </a:lnTo>
                  <a:lnTo>
                    <a:pt x="4635500" y="1511300"/>
                  </a:lnTo>
                  <a:lnTo>
                    <a:pt x="4622800" y="1524000"/>
                  </a:lnTo>
                  <a:lnTo>
                    <a:pt x="4610100" y="1536700"/>
                  </a:lnTo>
                  <a:lnTo>
                    <a:pt x="4597400" y="1549400"/>
                  </a:lnTo>
                  <a:lnTo>
                    <a:pt x="4584700" y="1562100"/>
                  </a:lnTo>
                  <a:lnTo>
                    <a:pt x="4597400" y="1574800"/>
                  </a:lnTo>
                  <a:lnTo>
                    <a:pt x="4584700" y="1587500"/>
                  </a:lnTo>
                  <a:lnTo>
                    <a:pt x="4572000" y="1600200"/>
                  </a:lnTo>
                  <a:lnTo>
                    <a:pt x="4559300" y="1612900"/>
                  </a:lnTo>
                  <a:lnTo>
                    <a:pt x="4559300" y="1625600"/>
                  </a:lnTo>
                  <a:lnTo>
                    <a:pt x="4546600" y="1638300"/>
                  </a:lnTo>
                  <a:lnTo>
                    <a:pt x="4546600" y="1651000"/>
                  </a:lnTo>
                  <a:lnTo>
                    <a:pt x="4559300" y="1663700"/>
                  </a:lnTo>
                  <a:lnTo>
                    <a:pt x="4572000" y="1676400"/>
                  </a:lnTo>
                  <a:lnTo>
                    <a:pt x="4584700" y="1689100"/>
                  </a:lnTo>
                  <a:lnTo>
                    <a:pt x="4597400" y="1701800"/>
                  </a:lnTo>
                  <a:lnTo>
                    <a:pt x="4610100" y="1714500"/>
                  </a:lnTo>
                  <a:lnTo>
                    <a:pt x="4610100" y="1727200"/>
                  </a:lnTo>
                  <a:lnTo>
                    <a:pt x="4610100" y="1739900"/>
                  </a:lnTo>
                  <a:lnTo>
                    <a:pt x="4622800" y="1752600"/>
                  </a:lnTo>
                  <a:lnTo>
                    <a:pt x="4622800" y="1765300"/>
                  </a:lnTo>
                  <a:lnTo>
                    <a:pt x="4622800" y="1778000"/>
                  </a:lnTo>
                  <a:lnTo>
                    <a:pt x="4635500" y="1790700"/>
                  </a:lnTo>
                  <a:lnTo>
                    <a:pt x="4648200" y="1803400"/>
                  </a:lnTo>
                  <a:lnTo>
                    <a:pt x="4660900" y="1816100"/>
                  </a:lnTo>
                  <a:lnTo>
                    <a:pt x="4673600" y="1828800"/>
                  </a:lnTo>
                  <a:lnTo>
                    <a:pt x="4673600" y="1841500"/>
                  </a:lnTo>
                  <a:lnTo>
                    <a:pt x="4673600" y="1854200"/>
                  </a:lnTo>
                  <a:lnTo>
                    <a:pt x="4673600" y="1866900"/>
                  </a:lnTo>
                  <a:lnTo>
                    <a:pt x="4673600" y="1879600"/>
                  </a:lnTo>
                  <a:lnTo>
                    <a:pt x="4673600" y="1892300"/>
                  </a:lnTo>
                  <a:lnTo>
                    <a:pt x="4673600" y="1905000"/>
                  </a:lnTo>
                  <a:lnTo>
                    <a:pt x="4673600" y="1917700"/>
                  </a:lnTo>
                  <a:lnTo>
                    <a:pt x="4673600" y="1930400"/>
                  </a:lnTo>
                  <a:lnTo>
                    <a:pt x="4673600" y="1943100"/>
                  </a:lnTo>
                  <a:lnTo>
                    <a:pt x="4660900" y="1955800"/>
                  </a:lnTo>
                  <a:lnTo>
                    <a:pt x="4673600" y="1968500"/>
                  </a:lnTo>
                  <a:lnTo>
                    <a:pt x="4673600" y="1981200"/>
                  </a:lnTo>
                  <a:lnTo>
                    <a:pt x="4673600" y="1993900"/>
                  </a:lnTo>
                  <a:lnTo>
                    <a:pt x="4673600" y="2006600"/>
                  </a:lnTo>
                  <a:lnTo>
                    <a:pt x="4673600" y="2019300"/>
                  </a:lnTo>
                  <a:lnTo>
                    <a:pt x="4686300" y="2032000"/>
                  </a:lnTo>
                  <a:lnTo>
                    <a:pt x="4686300" y="2044700"/>
                  </a:lnTo>
                  <a:lnTo>
                    <a:pt x="4686300" y="2057400"/>
                  </a:lnTo>
                  <a:lnTo>
                    <a:pt x="4686300" y="2070100"/>
                  </a:lnTo>
                  <a:lnTo>
                    <a:pt x="4686300" y="2082800"/>
                  </a:lnTo>
                  <a:lnTo>
                    <a:pt x="4686300" y="2095500"/>
                  </a:lnTo>
                  <a:lnTo>
                    <a:pt x="4686300" y="2108200"/>
                  </a:lnTo>
                  <a:lnTo>
                    <a:pt x="4699000" y="2120900"/>
                  </a:lnTo>
                  <a:lnTo>
                    <a:pt x="4699000" y="2133600"/>
                  </a:lnTo>
                  <a:lnTo>
                    <a:pt x="4699000" y="2146300"/>
                  </a:lnTo>
                  <a:lnTo>
                    <a:pt x="4711700" y="2159000"/>
                  </a:lnTo>
                  <a:lnTo>
                    <a:pt x="4711700" y="2171700"/>
                  </a:lnTo>
                  <a:lnTo>
                    <a:pt x="4711700" y="2184400"/>
                  </a:lnTo>
                  <a:lnTo>
                    <a:pt x="4724400" y="2197100"/>
                  </a:lnTo>
                  <a:lnTo>
                    <a:pt x="4737100" y="2209800"/>
                  </a:lnTo>
                  <a:lnTo>
                    <a:pt x="4749800" y="2222500"/>
                  </a:lnTo>
                  <a:lnTo>
                    <a:pt x="4762500" y="2235200"/>
                  </a:lnTo>
                  <a:lnTo>
                    <a:pt x="4762500" y="2247900"/>
                  </a:lnTo>
                  <a:lnTo>
                    <a:pt x="4762500" y="2260600"/>
                  </a:lnTo>
                  <a:lnTo>
                    <a:pt x="4762500" y="2273300"/>
                  </a:lnTo>
                  <a:lnTo>
                    <a:pt x="4775200" y="2286000"/>
                  </a:lnTo>
                  <a:lnTo>
                    <a:pt x="4775200" y="2298700"/>
                  </a:lnTo>
                  <a:lnTo>
                    <a:pt x="4775200" y="2311400"/>
                  </a:lnTo>
                  <a:lnTo>
                    <a:pt x="4775200" y="2324100"/>
                  </a:lnTo>
                  <a:lnTo>
                    <a:pt x="4762500" y="2336800"/>
                  </a:lnTo>
                  <a:lnTo>
                    <a:pt x="4775200" y="2349500"/>
                  </a:lnTo>
                  <a:lnTo>
                    <a:pt x="4762500" y="2362200"/>
                  </a:lnTo>
                  <a:lnTo>
                    <a:pt x="4775200" y="2374900"/>
                  </a:lnTo>
                  <a:lnTo>
                    <a:pt x="4775200" y="2387600"/>
                  </a:lnTo>
                  <a:lnTo>
                    <a:pt x="4775200" y="2400300"/>
                  </a:lnTo>
                  <a:lnTo>
                    <a:pt x="4775200" y="2413000"/>
                  </a:lnTo>
                  <a:lnTo>
                    <a:pt x="4775200" y="2425700"/>
                  </a:lnTo>
                  <a:lnTo>
                    <a:pt x="4775200" y="2438400"/>
                  </a:lnTo>
                  <a:lnTo>
                    <a:pt x="4775200" y="2451100"/>
                  </a:lnTo>
                  <a:lnTo>
                    <a:pt x="4775200" y="2463800"/>
                  </a:lnTo>
                  <a:lnTo>
                    <a:pt x="4775200" y="2476500"/>
                  </a:lnTo>
                  <a:lnTo>
                    <a:pt x="4775200" y="2489200"/>
                  </a:lnTo>
                  <a:lnTo>
                    <a:pt x="4787900" y="2501900"/>
                  </a:lnTo>
                  <a:lnTo>
                    <a:pt x="4787900" y="2514600"/>
                  </a:lnTo>
                  <a:lnTo>
                    <a:pt x="4787900" y="2527300"/>
                  </a:lnTo>
                  <a:lnTo>
                    <a:pt x="4800600" y="2540000"/>
                  </a:lnTo>
                  <a:lnTo>
                    <a:pt x="4813300" y="2552700"/>
                  </a:lnTo>
                  <a:lnTo>
                    <a:pt x="4813300" y="2565400"/>
                  </a:lnTo>
                  <a:lnTo>
                    <a:pt x="4826000" y="2578100"/>
                  </a:lnTo>
                  <a:lnTo>
                    <a:pt x="4838700" y="2590800"/>
                  </a:lnTo>
                  <a:lnTo>
                    <a:pt x="4851400" y="2603500"/>
                  </a:lnTo>
                  <a:lnTo>
                    <a:pt x="4851400" y="2616200"/>
                  </a:lnTo>
                  <a:lnTo>
                    <a:pt x="4864100" y="2628900"/>
                  </a:lnTo>
                  <a:lnTo>
                    <a:pt x="4864100" y="2641600"/>
                  </a:lnTo>
                  <a:lnTo>
                    <a:pt x="4876800" y="2654300"/>
                  </a:lnTo>
                  <a:lnTo>
                    <a:pt x="4876800" y="2667000"/>
                  </a:lnTo>
                  <a:lnTo>
                    <a:pt x="4876800" y="2679700"/>
                  </a:lnTo>
                  <a:lnTo>
                    <a:pt x="4876800" y="2692400"/>
                  </a:lnTo>
                  <a:lnTo>
                    <a:pt x="4876800" y="27051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1" name="22"/>
            <p:cNvSpPr/>
            <p:nvPr/>
          </p:nvSpPr>
          <p:spPr>
            <a:xfrm>
              <a:off x="1358900" y="0"/>
              <a:ext cx="1427480" cy="1115060"/>
            </a:xfrm>
            <a:custGeom>
              <a:avLst/>
              <a:gdLst/>
              <a:ahLst/>
              <a:cxnLst/>
              <a:rect l="0" t="0" r="0" b="0"/>
              <a:pathLst>
                <a:path w="7137401" h="5575301">
                  <a:moveTo>
                    <a:pt x="6324600" y="4445000"/>
                  </a:moveTo>
                  <a:lnTo>
                    <a:pt x="6324600" y="4457700"/>
                  </a:lnTo>
                  <a:lnTo>
                    <a:pt x="6311900" y="4470400"/>
                  </a:lnTo>
                  <a:lnTo>
                    <a:pt x="6324600" y="4483100"/>
                  </a:lnTo>
                  <a:lnTo>
                    <a:pt x="6324600" y="4495800"/>
                  </a:lnTo>
                  <a:lnTo>
                    <a:pt x="6324600" y="4508500"/>
                  </a:lnTo>
                  <a:lnTo>
                    <a:pt x="6311900" y="4521200"/>
                  </a:lnTo>
                  <a:lnTo>
                    <a:pt x="6299200" y="4533900"/>
                  </a:lnTo>
                  <a:lnTo>
                    <a:pt x="6286500" y="4546600"/>
                  </a:lnTo>
                  <a:lnTo>
                    <a:pt x="6273800" y="4559300"/>
                  </a:lnTo>
                  <a:lnTo>
                    <a:pt x="6261100" y="4572000"/>
                  </a:lnTo>
                  <a:lnTo>
                    <a:pt x="6248400" y="4584700"/>
                  </a:lnTo>
                  <a:lnTo>
                    <a:pt x="6235700" y="4597400"/>
                  </a:lnTo>
                  <a:lnTo>
                    <a:pt x="6223000" y="4597400"/>
                  </a:lnTo>
                  <a:lnTo>
                    <a:pt x="6210300" y="4610100"/>
                  </a:lnTo>
                  <a:lnTo>
                    <a:pt x="6197600" y="4622800"/>
                  </a:lnTo>
                  <a:lnTo>
                    <a:pt x="6184900" y="4635500"/>
                  </a:lnTo>
                  <a:lnTo>
                    <a:pt x="6172200" y="4648200"/>
                  </a:lnTo>
                  <a:lnTo>
                    <a:pt x="6172200" y="4660900"/>
                  </a:lnTo>
                  <a:lnTo>
                    <a:pt x="6159500" y="4673600"/>
                  </a:lnTo>
                  <a:lnTo>
                    <a:pt x="6146800" y="4686300"/>
                  </a:lnTo>
                  <a:lnTo>
                    <a:pt x="6146800" y="4699000"/>
                  </a:lnTo>
                  <a:lnTo>
                    <a:pt x="6134100" y="4711700"/>
                  </a:lnTo>
                  <a:lnTo>
                    <a:pt x="6134100" y="4724400"/>
                  </a:lnTo>
                  <a:lnTo>
                    <a:pt x="6134100" y="4737100"/>
                  </a:lnTo>
                  <a:lnTo>
                    <a:pt x="6121400" y="4749800"/>
                  </a:lnTo>
                  <a:lnTo>
                    <a:pt x="6108700" y="4762500"/>
                  </a:lnTo>
                  <a:lnTo>
                    <a:pt x="6096000" y="4775200"/>
                  </a:lnTo>
                  <a:lnTo>
                    <a:pt x="6096000" y="4787900"/>
                  </a:lnTo>
                  <a:lnTo>
                    <a:pt x="6096000" y="4800600"/>
                  </a:lnTo>
                  <a:lnTo>
                    <a:pt x="6096000" y="4813300"/>
                  </a:lnTo>
                  <a:lnTo>
                    <a:pt x="6096000" y="4826000"/>
                  </a:lnTo>
                  <a:lnTo>
                    <a:pt x="6096000" y="4838700"/>
                  </a:lnTo>
                  <a:lnTo>
                    <a:pt x="6096000" y="4851400"/>
                  </a:lnTo>
                  <a:lnTo>
                    <a:pt x="6108700" y="4864100"/>
                  </a:lnTo>
                  <a:lnTo>
                    <a:pt x="6121400" y="4876800"/>
                  </a:lnTo>
                  <a:lnTo>
                    <a:pt x="6108700" y="4889500"/>
                  </a:lnTo>
                  <a:lnTo>
                    <a:pt x="6108700" y="4902200"/>
                  </a:lnTo>
                  <a:lnTo>
                    <a:pt x="6108700" y="4914900"/>
                  </a:lnTo>
                  <a:lnTo>
                    <a:pt x="6108700" y="4927600"/>
                  </a:lnTo>
                  <a:lnTo>
                    <a:pt x="6108700" y="4940300"/>
                  </a:lnTo>
                  <a:lnTo>
                    <a:pt x="6108700" y="4953000"/>
                  </a:lnTo>
                  <a:lnTo>
                    <a:pt x="6096000" y="4965700"/>
                  </a:lnTo>
                  <a:lnTo>
                    <a:pt x="6083300" y="4978400"/>
                  </a:lnTo>
                  <a:lnTo>
                    <a:pt x="6070600" y="4991100"/>
                  </a:lnTo>
                  <a:lnTo>
                    <a:pt x="6057900" y="4978400"/>
                  </a:lnTo>
                  <a:lnTo>
                    <a:pt x="6045200" y="4991100"/>
                  </a:lnTo>
                  <a:lnTo>
                    <a:pt x="6032500" y="4991100"/>
                  </a:lnTo>
                  <a:lnTo>
                    <a:pt x="6019800" y="4978400"/>
                  </a:lnTo>
                  <a:lnTo>
                    <a:pt x="6007100" y="4978400"/>
                  </a:lnTo>
                  <a:lnTo>
                    <a:pt x="5994400" y="4991100"/>
                  </a:lnTo>
                  <a:lnTo>
                    <a:pt x="5981700" y="5003800"/>
                  </a:lnTo>
                  <a:lnTo>
                    <a:pt x="5969000" y="5016500"/>
                  </a:lnTo>
                  <a:lnTo>
                    <a:pt x="5969000" y="5029200"/>
                  </a:lnTo>
                  <a:lnTo>
                    <a:pt x="5956300" y="5041900"/>
                  </a:lnTo>
                  <a:lnTo>
                    <a:pt x="5943600" y="5054600"/>
                  </a:lnTo>
                  <a:lnTo>
                    <a:pt x="5930900" y="5054600"/>
                  </a:lnTo>
                  <a:lnTo>
                    <a:pt x="5918200" y="5067300"/>
                  </a:lnTo>
                  <a:lnTo>
                    <a:pt x="5905500" y="5067300"/>
                  </a:lnTo>
                  <a:lnTo>
                    <a:pt x="5892800" y="5080000"/>
                  </a:lnTo>
                  <a:lnTo>
                    <a:pt x="5880100" y="5092700"/>
                  </a:lnTo>
                  <a:lnTo>
                    <a:pt x="5880100" y="5105400"/>
                  </a:lnTo>
                  <a:lnTo>
                    <a:pt x="5880100" y="5118100"/>
                  </a:lnTo>
                  <a:lnTo>
                    <a:pt x="5880100" y="5130800"/>
                  </a:lnTo>
                  <a:lnTo>
                    <a:pt x="5880100" y="5143500"/>
                  </a:lnTo>
                  <a:lnTo>
                    <a:pt x="5892800" y="5156200"/>
                  </a:lnTo>
                  <a:lnTo>
                    <a:pt x="5880100" y="5168900"/>
                  </a:lnTo>
                  <a:lnTo>
                    <a:pt x="5867400" y="5181600"/>
                  </a:lnTo>
                  <a:lnTo>
                    <a:pt x="5854700" y="5181600"/>
                  </a:lnTo>
                  <a:lnTo>
                    <a:pt x="5842000" y="5168900"/>
                  </a:lnTo>
                  <a:lnTo>
                    <a:pt x="5829300" y="5168900"/>
                  </a:lnTo>
                  <a:lnTo>
                    <a:pt x="5816600" y="5168900"/>
                  </a:lnTo>
                  <a:lnTo>
                    <a:pt x="5803900" y="5168900"/>
                  </a:lnTo>
                  <a:lnTo>
                    <a:pt x="5791200" y="5156200"/>
                  </a:lnTo>
                  <a:lnTo>
                    <a:pt x="5778500" y="5168900"/>
                  </a:lnTo>
                  <a:lnTo>
                    <a:pt x="5765800" y="5156200"/>
                  </a:lnTo>
                  <a:lnTo>
                    <a:pt x="5753100" y="5156200"/>
                  </a:lnTo>
                  <a:lnTo>
                    <a:pt x="5740400" y="5156200"/>
                  </a:lnTo>
                  <a:lnTo>
                    <a:pt x="5727700" y="5156200"/>
                  </a:lnTo>
                  <a:lnTo>
                    <a:pt x="5715000" y="5156200"/>
                  </a:lnTo>
                  <a:lnTo>
                    <a:pt x="5702300" y="5156200"/>
                  </a:lnTo>
                  <a:lnTo>
                    <a:pt x="5689600" y="5156200"/>
                  </a:lnTo>
                  <a:lnTo>
                    <a:pt x="5676900" y="5156200"/>
                  </a:lnTo>
                  <a:lnTo>
                    <a:pt x="5664200" y="5156200"/>
                  </a:lnTo>
                  <a:lnTo>
                    <a:pt x="5651500" y="5168900"/>
                  </a:lnTo>
                  <a:lnTo>
                    <a:pt x="5638800" y="5168900"/>
                  </a:lnTo>
                  <a:lnTo>
                    <a:pt x="5626100" y="5168900"/>
                  </a:lnTo>
                  <a:lnTo>
                    <a:pt x="5613400" y="5181600"/>
                  </a:lnTo>
                  <a:lnTo>
                    <a:pt x="5600700" y="5168900"/>
                  </a:lnTo>
                  <a:lnTo>
                    <a:pt x="5588000" y="5168900"/>
                  </a:lnTo>
                  <a:lnTo>
                    <a:pt x="5575300" y="5168900"/>
                  </a:lnTo>
                  <a:lnTo>
                    <a:pt x="5562600" y="5168900"/>
                  </a:lnTo>
                  <a:lnTo>
                    <a:pt x="5549900" y="5156200"/>
                  </a:lnTo>
                  <a:lnTo>
                    <a:pt x="5537200" y="5156200"/>
                  </a:lnTo>
                  <a:lnTo>
                    <a:pt x="5524500" y="5168900"/>
                  </a:lnTo>
                  <a:lnTo>
                    <a:pt x="5524500" y="5181600"/>
                  </a:lnTo>
                  <a:lnTo>
                    <a:pt x="5511800" y="5194300"/>
                  </a:lnTo>
                  <a:lnTo>
                    <a:pt x="5499100" y="5194300"/>
                  </a:lnTo>
                  <a:lnTo>
                    <a:pt x="5486400" y="5194300"/>
                  </a:lnTo>
                  <a:lnTo>
                    <a:pt x="5473700" y="5194300"/>
                  </a:lnTo>
                  <a:lnTo>
                    <a:pt x="5461000" y="5194300"/>
                  </a:lnTo>
                  <a:lnTo>
                    <a:pt x="5448300" y="5194300"/>
                  </a:lnTo>
                  <a:lnTo>
                    <a:pt x="5435600" y="5194300"/>
                  </a:lnTo>
                  <a:lnTo>
                    <a:pt x="5422900" y="5194300"/>
                  </a:lnTo>
                  <a:lnTo>
                    <a:pt x="5410200" y="5194300"/>
                  </a:lnTo>
                  <a:lnTo>
                    <a:pt x="5397500" y="5181600"/>
                  </a:lnTo>
                  <a:lnTo>
                    <a:pt x="5384800" y="5194300"/>
                  </a:lnTo>
                  <a:lnTo>
                    <a:pt x="5372100" y="5207000"/>
                  </a:lnTo>
                  <a:lnTo>
                    <a:pt x="5359400" y="5219700"/>
                  </a:lnTo>
                  <a:lnTo>
                    <a:pt x="5346700" y="5232400"/>
                  </a:lnTo>
                  <a:lnTo>
                    <a:pt x="5334000" y="5232400"/>
                  </a:lnTo>
                  <a:lnTo>
                    <a:pt x="5321300" y="5232400"/>
                  </a:lnTo>
                  <a:lnTo>
                    <a:pt x="5308600" y="5219700"/>
                  </a:lnTo>
                  <a:lnTo>
                    <a:pt x="5321300" y="5207000"/>
                  </a:lnTo>
                  <a:lnTo>
                    <a:pt x="5321300" y="5194300"/>
                  </a:lnTo>
                  <a:lnTo>
                    <a:pt x="5321300" y="5181600"/>
                  </a:lnTo>
                  <a:lnTo>
                    <a:pt x="5321300" y="5168900"/>
                  </a:lnTo>
                  <a:lnTo>
                    <a:pt x="5308600" y="5156200"/>
                  </a:lnTo>
                  <a:lnTo>
                    <a:pt x="5295900" y="5156200"/>
                  </a:lnTo>
                  <a:lnTo>
                    <a:pt x="5283200" y="5156200"/>
                  </a:lnTo>
                  <a:lnTo>
                    <a:pt x="5270500" y="5143500"/>
                  </a:lnTo>
                  <a:lnTo>
                    <a:pt x="5257800" y="5130800"/>
                  </a:lnTo>
                  <a:lnTo>
                    <a:pt x="5245100" y="5143500"/>
                  </a:lnTo>
                  <a:lnTo>
                    <a:pt x="5232400" y="5130800"/>
                  </a:lnTo>
                  <a:lnTo>
                    <a:pt x="5219700" y="5130800"/>
                  </a:lnTo>
                  <a:lnTo>
                    <a:pt x="5207000" y="5130800"/>
                  </a:lnTo>
                  <a:lnTo>
                    <a:pt x="5194300" y="5143500"/>
                  </a:lnTo>
                  <a:lnTo>
                    <a:pt x="5181600" y="5130800"/>
                  </a:lnTo>
                  <a:lnTo>
                    <a:pt x="5168900" y="5118100"/>
                  </a:lnTo>
                  <a:lnTo>
                    <a:pt x="5156200" y="5118100"/>
                  </a:lnTo>
                  <a:lnTo>
                    <a:pt x="5143500" y="5118100"/>
                  </a:lnTo>
                  <a:lnTo>
                    <a:pt x="5130800" y="5118100"/>
                  </a:lnTo>
                  <a:lnTo>
                    <a:pt x="5118100" y="5118100"/>
                  </a:lnTo>
                  <a:lnTo>
                    <a:pt x="5105400" y="5105400"/>
                  </a:lnTo>
                  <a:lnTo>
                    <a:pt x="5092700" y="5105400"/>
                  </a:lnTo>
                  <a:lnTo>
                    <a:pt x="5080000" y="5118100"/>
                  </a:lnTo>
                  <a:lnTo>
                    <a:pt x="5067300" y="5105400"/>
                  </a:lnTo>
                  <a:lnTo>
                    <a:pt x="5054600" y="5105400"/>
                  </a:lnTo>
                  <a:lnTo>
                    <a:pt x="5041900" y="5105400"/>
                  </a:lnTo>
                  <a:lnTo>
                    <a:pt x="5029200" y="5105400"/>
                  </a:lnTo>
                  <a:lnTo>
                    <a:pt x="5016500" y="5105400"/>
                  </a:lnTo>
                  <a:lnTo>
                    <a:pt x="5003800" y="5105400"/>
                  </a:lnTo>
                  <a:lnTo>
                    <a:pt x="4991100" y="5105400"/>
                  </a:lnTo>
                  <a:lnTo>
                    <a:pt x="4978400" y="5118100"/>
                  </a:lnTo>
                  <a:lnTo>
                    <a:pt x="4965700" y="5105400"/>
                  </a:lnTo>
                  <a:lnTo>
                    <a:pt x="4953000" y="5118100"/>
                  </a:lnTo>
                  <a:lnTo>
                    <a:pt x="4940300" y="5105400"/>
                  </a:lnTo>
                  <a:lnTo>
                    <a:pt x="4927600" y="5092700"/>
                  </a:lnTo>
                  <a:lnTo>
                    <a:pt x="4927600" y="5080000"/>
                  </a:lnTo>
                  <a:lnTo>
                    <a:pt x="4927600" y="5067300"/>
                  </a:lnTo>
                  <a:lnTo>
                    <a:pt x="4914900" y="5054600"/>
                  </a:lnTo>
                  <a:lnTo>
                    <a:pt x="4914900" y="5041900"/>
                  </a:lnTo>
                  <a:lnTo>
                    <a:pt x="4914900" y="5029200"/>
                  </a:lnTo>
                  <a:lnTo>
                    <a:pt x="4902200" y="5016500"/>
                  </a:lnTo>
                  <a:lnTo>
                    <a:pt x="4902200" y="5003800"/>
                  </a:lnTo>
                  <a:lnTo>
                    <a:pt x="4902200" y="4991100"/>
                  </a:lnTo>
                  <a:lnTo>
                    <a:pt x="4914900" y="4978400"/>
                  </a:lnTo>
                  <a:lnTo>
                    <a:pt x="4914900" y="4965700"/>
                  </a:lnTo>
                  <a:lnTo>
                    <a:pt x="4914900" y="4953000"/>
                  </a:lnTo>
                  <a:lnTo>
                    <a:pt x="4927600" y="4940300"/>
                  </a:lnTo>
                  <a:lnTo>
                    <a:pt x="4927600" y="4927600"/>
                  </a:lnTo>
                  <a:lnTo>
                    <a:pt x="4940300" y="4914900"/>
                  </a:lnTo>
                  <a:lnTo>
                    <a:pt x="4953000" y="4902200"/>
                  </a:lnTo>
                  <a:lnTo>
                    <a:pt x="4953000" y="4889500"/>
                  </a:lnTo>
                  <a:lnTo>
                    <a:pt x="4965700" y="4876800"/>
                  </a:lnTo>
                  <a:lnTo>
                    <a:pt x="4978400" y="4864100"/>
                  </a:lnTo>
                  <a:lnTo>
                    <a:pt x="4978400" y="4851400"/>
                  </a:lnTo>
                  <a:lnTo>
                    <a:pt x="4991100" y="4838700"/>
                  </a:lnTo>
                  <a:lnTo>
                    <a:pt x="4991100" y="4826000"/>
                  </a:lnTo>
                  <a:lnTo>
                    <a:pt x="5003800" y="4813300"/>
                  </a:lnTo>
                  <a:lnTo>
                    <a:pt x="5003800" y="4800600"/>
                  </a:lnTo>
                  <a:lnTo>
                    <a:pt x="5016500" y="4787900"/>
                  </a:lnTo>
                  <a:lnTo>
                    <a:pt x="5016500" y="4775200"/>
                  </a:lnTo>
                  <a:lnTo>
                    <a:pt x="5029200" y="4762500"/>
                  </a:lnTo>
                  <a:lnTo>
                    <a:pt x="5029200" y="4749800"/>
                  </a:lnTo>
                  <a:lnTo>
                    <a:pt x="5016500" y="4737100"/>
                  </a:lnTo>
                  <a:lnTo>
                    <a:pt x="5003800" y="4724400"/>
                  </a:lnTo>
                  <a:lnTo>
                    <a:pt x="4991100" y="4724400"/>
                  </a:lnTo>
                  <a:lnTo>
                    <a:pt x="4978400" y="4724400"/>
                  </a:lnTo>
                  <a:lnTo>
                    <a:pt x="4965700" y="4737100"/>
                  </a:lnTo>
                  <a:lnTo>
                    <a:pt x="4953000" y="4749800"/>
                  </a:lnTo>
                  <a:lnTo>
                    <a:pt x="4940300" y="4762500"/>
                  </a:lnTo>
                  <a:lnTo>
                    <a:pt x="4927600" y="4775200"/>
                  </a:lnTo>
                  <a:lnTo>
                    <a:pt x="4914900" y="4787900"/>
                  </a:lnTo>
                  <a:lnTo>
                    <a:pt x="4902200" y="4800600"/>
                  </a:lnTo>
                  <a:lnTo>
                    <a:pt x="4889500" y="4800600"/>
                  </a:lnTo>
                  <a:lnTo>
                    <a:pt x="4876800" y="4800600"/>
                  </a:lnTo>
                  <a:lnTo>
                    <a:pt x="4864100" y="4787900"/>
                  </a:lnTo>
                  <a:lnTo>
                    <a:pt x="4851400" y="4787900"/>
                  </a:lnTo>
                  <a:lnTo>
                    <a:pt x="4838700" y="4775200"/>
                  </a:lnTo>
                  <a:lnTo>
                    <a:pt x="4826000" y="4762500"/>
                  </a:lnTo>
                  <a:lnTo>
                    <a:pt x="4813300" y="4749800"/>
                  </a:lnTo>
                  <a:lnTo>
                    <a:pt x="4813300" y="4737100"/>
                  </a:lnTo>
                  <a:lnTo>
                    <a:pt x="4800600" y="4724400"/>
                  </a:lnTo>
                  <a:lnTo>
                    <a:pt x="4787900" y="4737100"/>
                  </a:lnTo>
                  <a:lnTo>
                    <a:pt x="4775200" y="4749800"/>
                  </a:lnTo>
                  <a:lnTo>
                    <a:pt x="4762500" y="4762500"/>
                  </a:lnTo>
                  <a:lnTo>
                    <a:pt x="4749800" y="4749800"/>
                  </a:lnTo>
                  <a:lnTo>
                    <a:pt x="4737100" y="4749800"/>
                  </a:lnTo>
                  <a:lnTo>
                    <a:pt x="4724400" y="4737100"/>
                  </a:lnTo>
                  <a:lnTo>
                    <a:pt x="4711700" y="4749800"/>
                  </a:lnTo>
                  <a:lnTo>
                    <a:pt x="4699000" y="4762500"/>
                  </a:lnTo>
                  <a:lnTo>
                    <a:pt x="4686300" y="4775200"/>
                  </a:lnTo>
                  <a:lnTo>
                    <a:pt x="4673600" y="4787900"/>
                  </a:lnTo>
                  <a:lnTo>
                    <a:pt x="4673600" y="4800600"/>
                  </a:lnTo>
                  <a:lnTo>
                    <a:pt x="4660900" y="4813300"/>
                  </a:lnTo>
                  <a:lnTo>
                    <a:pt x="4648200" y="4826000"/>
                  </a:lnTo>
                  <a:lnTo>
                    <a:pt x="4635500" y="4826000"/>
                  </a:lnTo>
                  <a:lnTo>
                    <a:pt x="4622800" y="4826000"/>
                  </a:lnTo>
                  <a:lnTo>
                    <a:pt x="4610100" y="4838700"/>
                  </a:lnTo>
                  <a:lnTo>
                    <a:pt x="4597400" y="4826000"/>
                  </a:lnTo>
                  <a:lnTo>
                    <a:pt x="4584700" y="4826000"/>
                  </a:lnTo>
                  <a:lnTo>
                    <a:pt x="4572000" y="4826000"/>
                  </a:lnTo>
                  <a:lnTo>
                    <a:pt x="4559300" y="4826000"/>
                  </a:lnTo>
                  <a:lnTo>
                    <a:pt x="4546600" y="4826000"/>
                  </a:lnTo>
                  <a:lnTo>
                    <a:pt x="4533900" y="4813300"/>
                  </a:lnTo>
                  <a:lnTo>
                    <a:pt x="4521200" y="4813300"/>
                  </a:lnTo>
                  <a:lnTo>
                    <a:pt x="4508500" y="4813300"/>
                  </a:lnTo>
                  <a:lnTo>
                    <a:pt x="4495800" y="4826000"/>
                  </a:lnTo>
                  <a:lnTo>
                    <a:pt x="4508500" y="4838700"/>
                  </a:lnTo>
                  <a:lnTo>
                    <a:pt x="4521200" y="4851400"/>
                  </a:lnTo>
                  <a:lnTo>
                    <a:pt x="4521200" y="4864100"/>
                  </a:lnTo>
                  <a:lnTo>
                    <a:pt x="4521200" y="4876800"/>
                  </a:lnTo>
                  <a:lnTo>
                    <a:pt x="4521200" y="4889500"/>
                  </a:lnTo>
                  <a:lnTo>
                    <a:pt x="4521200" y="4902200"/>
                  </a:lnTo>
                  <a:lnTo>
                    <a:pt x="4521200" y="4914900"/>
                  </a:lnTo>
                  <a:lnTo>
                    <a:pt x="4508500" y="4927600"/>
                  </a:lnTo>
                  <a:lnTo>
                    <a:pt x="4495800" y="4927600"/>
                  </a:lnTo>
                  <a:lnTo>
                    <a:pt x="4483100" y="4940300"/>
                  </a:lnTo>
                  <a:lnTo>
                    <a:pt x="4470400" y="4940300"/>
                  </a:lnTo>
                  <a:lnTo>
                    <a:pt x="4457700" y="4953000"/>
                  </a:lnTo>
                  <a:lnTo>
                    <a:pt x="4445000" y="4940300"/>
                  </a:lnTo>
                  <a:lnTo>
                    <a:pt x="4432300" y="4927600"/>
                  </a:lnTo>
                  <a:lnTo>
                    <a:pt x="4432300" y="4914900"/>
                  </a:lnTo>
                  <a:lnTo>
                    <a:pt x="4419600" y="4902200"/>
                  </a:lnTo>
                  <a:lnTo>
                    <a:pt x="4406900" y="4889500"/>
                  </a:lnTo>
                  <a:lnTo>
                    <a:pt x="4394200" y="4889500"/>
                  </a:lnTo>
                  <a:lnTo>
                    <a:pt x="4381500" y="4876800"/>
                  </a:lnTo>
                  <a:lnTo>
                    <a:pt x="4381500" y="4864100"/>
                  </a:lnTo>
                  <a:lnTo>
                    <a:pt x="4381500" y="4851400"/>
                  </a:lnTo>
                  <a:lnTo>
                    <a:pt x="4368800" y="4838700"/>
                  </a:lnTo>
                  <a:lnTo>
                    <a:pt x="4356100" y="4838700"/>
                  </a:lnTo>
                  <a:lnTo>
                    <a:pt x="4343400" y="4826000"/>
                  </a:lnTo>
                  <a:lnTo>
                    <a:pt x="4330700" y="4813300"/>
                  </a:lnTo>
                  <a:lnTo>
                    <a:pt x="4330700" y="4800600"/>
                  </a:lnTo>
                  <a:lnTo>
                    <a:pt x="4343400" y="4787900"/>
                  </a:lnTo>
                  <a:lnTo>
                    <a:pt x="4356100" y="4775200"/>
                  </a:lnTo>
                  <a:lnTo>
                    <a:pt x="4368800" y="4762500"/>
                  </a:lnTo>
                  <a:lnTo>
                    <a:pt x="4368800" y="4749800"/>
                  </a:lnTo>
                  <a:lnTo>
                    <a:pt x="4356100" y="4737100"/>
                  </a:lnTo>
                  <a:lnTo>
                    <a:pt x="4343400" y="4724400"/>
                  </a:lnTo>
                  <a:lnTo>
                    <a:pt x="4330700" y="4737100"/>
                  </a:lnTo>
                  <a:lnTo>
                    <a:pt x="4318000" y="4737100"/>
                  </a:lnTo>
                  <a:lnTo>
                    <a:pt x="4305300" y="4737100"/>
                  </a:lnTo>
                  <a:lnTo>
                    <a:pt x="4292600" y="4749800"/>
                  </a:lnTo>
                  <a:lnTo>
                    <a:pt x="4279900" y="4762500"/>
                  </a:lnTo>
                  <a:lnTo>
                    <a:pt x="4267200" y="4775200"/>
                  </a:lnTo>
                  <a:lnTo>
                    <a:pt x="4254500" y="4787900"/>
                  </a:lnTo>
                  <a:lnTo>
                    <a:pt x="4241800" y="4800600"/>
                  </a:lnTo>
                  <a:lnTo>
                    <a:pt x="4229100" y="4813300"/>
                  </a:lnTo>
                  <a:lnTo>
                    <a:pt x="4216400" y="4813300"/>
                  </a:lnTo>
                  <a:lnTo>
                    <a:pt x="4203700" y="4813300"/>
                  </a:lnTo>
                  <a:lnTo>
                    <a:pt x="4191000" y="4813300"/>
                  </a:lnTo>
                  <a:lnTo>
                    <a:pt x="4178300" y="4800600"/>
                  </a:lnTo>
                  <a:lnTo>
                    <a:pt x="4165600" y="4787900"/>
                  </a:lnTo>
                  <a:lnTo>
                    <a:pt x="4152900" y="4787900"/>
                  </a:lnTo>
                  <a:lnTo>
                    <a:pt x="4140200" y="4787900"/>
                  </a:lnTo>
                  <a:lnTo>
                    <a:pt x="4127500" y="4800600"/>
                  </a:lnTo>
                  <a:lnTo>
                    <a:pt x="4114800" y="4800600"/>
                  </a:lnTo>
                  <a:lnTo>
                    <a:pt x="4102100" y="4800600"/>
                  </a:lnTo>
                  <a:lnTo>
                    <a:pt x="4089400" y="4800600"/>
                  </a:lnTo>
                  <a:lnTo>
                    <a:pt x="4076700" y="4787900"/>
                  </a:lnTo>
                  <a:lnTo>
                    <a:pt x="4064000" y="4800600"/>
                  </a:lnTo>
                  <a:lnTo>
                    <a:pt x="4051300" y="4787900"/>
                  </a:lnTo>
                  <a:lnTo>
                    <a:pt x="4038600" y="4800600"/>
                  </a:lnTo>
                  <a:lnTo>
                    <a:pt x="4025900" y="4800600"/>
                  </a:lnTo>
                  <a:lnTo>
                    <a:pt x="4013200" y="4800600"/>
                  </a:lnTo>
                  <a:lnTo>
                    <a:pt x="4000500" y="4813300"/>
                  </a:lnTo>
                  <a:lnTo>
                    <a:pt x="3987800" y="4813300"/>
                  </a:lnTo>
                  <a:lnTo>
                    <a:pt x="3975100" y="4813300"/>
                  </a:lnTo>
                  <a:lnTo>
                    <a:pt x="3962400" y="4813300"/>
                  </a:lnTo>
                  <a:lnTo>
                    <a:pt x="3949700" y="4826000"/>
                  </a:lnTo>
                  <a:lnTo>
                    <a:pt x="3937000" y="4813300"/>
                  </a:lnTo>
                  <a:lnTo>
                    <a:pt x="3924300" y="4800600"/>
                  </a:lnTo>
                  <a:lnTo>
                    <a:pt x="3911600" y="4787900"/>
                  </a:lnTo>
                  <a:lnTo>
                    <a:pt x="3898900" y="4787900"/>
                  </a:lnTo>
                  <a:lnTo>
                    <a:pt x="3886200" y="4787900"/>
                  </a:lnTo>
                  <a:lnTo>
                    <a:pt x="3873500" y="4787900"/>
                  </a:lnTo>
                  <a:lnTo>
                    <a:pt x="3860800" y="4775200"/>
                  </a:lnTo>
                  <a:lnTo>
                    <a:pt x="3848100" y="4775200"/>
                  </a:lnTo>
                  <a:lnTo>
                    <a:pt x="3835400" y="4775200"/>
                  </a:lnTo>
                  <a:lnTo>
                    <a:pt x="3822700" y="4775200"/>
                  </a:lnTo>
                  <a:lnTo>
                    <a:pt x="3810000" y="4762500"/>
                  </a:lnTo>
                  <a:lnTo>
                    <a:pt x="3797300" y="4762500"/>
                  </a:lnTo>
                  <a:lnTo>
                    <a:pt x="3784600" y="4762500"/>
                  </a:lnTo>
                  <a:lnTo>
                    <a:pt x="3771900" y="4762500"/>
                  </a:lnTo>
                  <a:lnTo>
                    <a:pt x="3759200" y="4749800"/>
                  </a:lnTo>
                  <a:lnTo>
                    <a:pt x="3746500" y="4749800"/>
                  </a:lnTo>
                  <a:lnTo>
                    <a:pt x="3733800" y="4749800"/>
                  </a:lnTo>
                  <a:lnTo>
                    <a:pt x="3721100" y="4737100"/>
                  </a:lnTo>
                  <a:lnTo>
                    <a:pt x="3708400" y="4737100"/>
                  </a:lnTo>
                  <a:lnTo>
                    <a:pt x="3695700" y="4724400"/>
                  </a:lnTo>
                  <a:lnTo>
                    <a:pt x="3708400" y="4711700"/>
                  </a:lnTo>
                  <a:lnTo>
                    <a:pt x="3721100" y="4699000"/>
                  </a:lnTo>
                  <a:lnTo>
                    <a:pt x="3733800" y="4699000"/>
                  </a:lnTo>
                  <a:lnTo>
                    <a:pt x="3746500" y="4686300"/>
                  </a:lnTo>
                  <a:lnTo>
                    <a:pt x="3746500" y="4673600"/>
                  </a:lnTo>
                  <a:lnTo>
                    <a:pt x="3746500" y="4660900"/>
                  </a:lnTo>
                  <a:lnTo>
                    <a:pt x="3746500" y="4648200"/>
                  </a:lnTo>
                  <a:lnTo>
                    <a:pt x="3733800" y="4635500"/>
                  </a:lnTo>
                  <a:lnTo>
                    <a:pt x="3733800" y="4622800"/>
                  </a:lnTo>
                  <a:lnTo>
                    <a:pt x="3733800" y="4610100"/>
                  </a:lnTo>
                  <a:lnTo>
                    <a:pt x="3746500" y="4597400"/>
                  </a:lnTo>
                  <a:lnTo>
                    <a:pt x="3733800" y="4584700"/>
                  </a:lnTo>
                  <a:lnTo>
                    <a:pt x="3721100" y="4572000"/>
                  </a:lnTo>
                  <a:lnTo>
                    <a:pt x="3708400" y="4559300"/>
                  </a:lnTo>
                  <a:lnTo>
                    <a:pt x="3695700" y="4559300"/>
                  </a:lnTo>
                  <a:lnTo>
                    <a:pt x="3683000" y="4572000"/>
                  </a:lnTo>
                  <a:lnTo>
                    <a:pt x="3670300" y="4572000"/>
                  </a:lnTo>
                  <a:lnTo>
                    <a:pt x="3657600" y="4572000"/>
                  </a:lnTo>
                  <a:lnTo>
                    <a:pt x="3644900" y="4584700"/>
                  </a:lnTo>
                  <a:lnTo>
                    <a:pt x="3632200" y="4584700"/>
                  </a:lnTo>
                  <a:lnTo>
                    <a:pt x="3619500" y="4572000"/>
                  </a:lnTo>
                  <a:lnTo>
                    <a:pt x="3606800" y="4559300"/>
                  </a:lnTo>
                  <a:lnTo>
                    <a:pt x="3594100" y="4546600"/>
                  </a:lnTo>
                  <a:lnTo>
                    <a:pt x="3581400" y="4546600"/>
                  </a:lnTo>
                  <a:lnTo>
                    <a:pt x="3568700" y="4546600"/>
                  </a:lnTo>
                  <a:lnTo>
                    <a:pt x="3556000" y="4546600"/>
                  </a:lnTo>
                  <a:lnTo>
                    <a:pt x="3543300" y="4533900"/>
                  </a:lnTo>
                  <a:lnTo>
                    <a:pt x="3530600" y="4546600"/>
                  </a:lnTo>
                  <a:lnTo>
                    <a:pt x="3517900" y="4559300"/>
                  </a:lnTo>
                  <a:lnTo>
                    <a:pt x="3505200" y="4572000"/>
                  </a:lnTo>
                  <a:lnTo>
                    <a:pt x="3492500" y="4572000"/>
                  </a:lnTo>
                  <a:lnTo>
                    <a:pt x="3479800" y="4559300"/>
                  </a:lnTo>
                  <a:lnTo>
                    <a:pt x="3467100" y="4546600"/>
                  </a:lnTo>
                  <a:lnTo>
                    <a:pt x="3454400" y="4533900"/>
                  </a:lnTo>
                  <a:lnTo>
                    <a:pt x="3454400" y="4521200"/>
                  </a:lnTo>
                  <a:lnTo>
                    <a:pt x="3454400" y="4508500"/>
                  </a:lnTo>
                  <a:lnTo>
                    <a:pt x="3441700" y="4495800"/>
                  </a:lnTo>
                  <a:lnTo>
                    <a:pt x="3441700" y="4483100"/>
                  </a:lnTo>
                  <a:lnTo>
                    <a:pt x="3429000" y="4470400"/>
                  </a:lnTo>
                  <a:lnTo>
                    <a:pt x="3416300" y="4470400"/>
                  </a:lnTo>
                  <a:lnTo>
                    <a:pt x="3403600" y="4470400"/>
                  </a:lnTo>
                  <a:lnTo>
                    <a:pt x="3390900" y="4483100"/>
                  </a:lnTo>
                  <a:lnTo>
                    <a:pt x="3378200" y="4495800"/>
                  </a:lnTo>
                  <a:lnTo>
                    <a:pt x="3365500" y="4495800"/>
                  </a:lnTo>
                  <a:lnTo>
                    <a:pt x="3352800" y="4483100"/>
                  </a:lnTo>
                  <a:lnTo>
                    <a:pt x="3340100" y="4470400"/>
                  </a:lnTo>
                  <a:lnTo>
                    <a:pt x="3327400" y="4470400"/>
                  </a:lnTo>
                  <a:lnTo>
                    <a:pt x="3314700" y="4457700"/>
                  </a:lnTo>
                  <a:lnTo>
                    <a:pt x="3314700" y="4445000"/>
                  </a:lnTo>
                  <a:lnTo>
                    <a:pt x="3302000" y="4432300"/>
                  </a:lnTo>
                  <a:lnTo>
                    <a:pt x="3289300" y="4419600"/>
                  </a:lnTo>
                  <a:lnTo>
                    <a:pt x="3276600" y="4406900"/>
                  </a:lnTo>
                  <a:lnTo>
                    <a:pt x="3263900" y="4406900"/>
                  </a:lnTo>
                  <a:lnTo>
                    <a:pt x="3251200" y="4419600"/>
                  </a:lnTo>
                  <a:lnTo>
                    <a:pt x="3238500" y="4432300"/>
                  </a:lnTo>
                  <a:lnTo>
                    <a:pt x="3238500" y="4445000"/>
                  </a:lnTo>
                  <a:lnTo>
                    <a:pt x="3225800" y="4457700"/>
                  </a:lnTo>
                  <a:lnTo>
                    <a:pt x="3225800" y="4470400"/>
                  </a:lnTo>
                  <a:lnTo>
                    <a:pt x="3213100" y="4483100"/>
                  </a:lnTo>
                  <a:lnTo>
                    <a:pt x="3213100" y="4495800"/>
                  </a:lnTo>
                  <a:lnTo>
                    <a:pt x="3213100" y="4508500"/>
                  </a:lnTo>
                  <a:lnTo>
                    <a:pt x="3213100" y="4521200"/>
                  </a:lnTo>
                  <a:lnTo>
                    <a:pt x="3200400" y="4533900"/>
                  </a:lnTo>
                  <a:lnTo>
                    <a:pt x="3200400" y="4546600"/>
                  </a:lnTo>
                  <a:lnTo>
                    <a:pt x="3187700" y="4559300"/>
                  </a:lnTo>
                  <a:lnTo>
                    <a:pt x="3187700" y="4572000"/>
                  </a:lnTo>
                  <a:lnTo>
                    <a:pt x="3175000" y="4584700"/>
                  </a:lnTo>
                  <a:lnTo>
                    <a:pt x="3175000" y="4597400"/>
                  </a:lnTo>
                  <a:lnTo>
                    <a:pt x="3162300" y="4610100"/>
                  </a:lnTo>
                  <a:lnTo>
                    <a:pt x="3162300" y="4622800"/>
                  </a:lnTo>
                  <a:lnTo>
                    <a:pt x="3149600" y="4635500"/>
                  </a:lnTo>
                  <a:lnTo>
                    <a:pt x="3136900" y="4648200"/>
                  </a:lnTo>
                  <a:lnTo>
                    <a:pt x="3124200" y="4635500"/>
                  </a:lnTo>
                  <a:lnTo>
                    <a:pt x="3111500" y="4635500"/>
                  </a:lnTo>
                  <a:lnTo>
                    <a:pt x="3098800" y="4648200"/>
                  </a:lnTo>
                  <a:lnTo>
                    <a:pt x="3086100" y="4648200"/>
                  </a:lnTo>
                  <a:lnTo>
                    <a:pt x="3073400" y="4648200"/>
                  </a:lnTo>
                  <a:lnTo>
                    <a:pt x="3060700" y="4635500"/>
                  </a:lnTo>
                  <a:lnTo>
                    <a:pt x="3048000" y="4635500"/>
                  </a:lnTo>
                  <a:lnTo>
                    <a:pt x="3035300" y="4622800"/>
                  </a:lnTo>
                  <a:lnTo>
                    <a:pt x="3022600" y="4610100"/>
                  </a:lnTo>
                  <a:lnTo>
                    <a:pt x="3009900" y="4597400"/>
                  </a:lnTo>
                  <a:lnTo>
                    <a:pt x="2997200" y="4597400"/>
                  </a:lnTo>
                  <a:lnTo>
                    <a:pt x="2984500" y="4584700"/>
                  </a:lnTo>
                  <a:lnTo>
                    <a:pt x="2971800" y="4572000"/>
                  </a:lnTo>
                  <a:lnTo>
                    <a:pt x="2959100" y="4559300"/>
                  </a:lnTo>
                  <a:lnTo>
                    <a:pt x="2946400" y="4546600"/>
                  </a:lnTo>
                  <a:lnTo>
                    <a:pt x="2933700" y="4546600"/>
                  </a:lnTo>
                  <a:lnTo>
                    <a:pt x="2921000" y="4533900"/>
                  </a:lnTo>
                  <a:lnTo>
                    <a:pt x="2908300" y="4533900"/>
                  </a:lnTo>
                  <a:lnTo>
                    <a:pt x="2895600" y="4533900"/>
                  </a:lnTo>
                  <a:lnTo>
                    <a:pt x="2882900" y="4533900"/>
                  </a:lnTo>
                  <a:lnTo>
                    <a:pt x="2870200" y="4533900"/>
                  </a:lnTo>
                  <a:lnTo>
                    <a:pt x="2857500" y="4533900"/>
                  </a:lnTo>
                  <a:lnTo>
                    <a:pt x="2844800" y="4533900"/>
                  </a:lnTo>
                  <a:lnTo>
                    <a:pt x="2832100" y="4533900"/>
                  </a:lnTo>
                  <a:lnTo>
                    <a:pt x="2819400" y="4533900"/>
                  </a:lnTo>
                  <a:lnTo>
                    <a:pt x="2806700" y="4533900"/>
                  </a:lnTo>
                  <a:lnTo>
                    <a:pt x="2794000" y="4521200"/>
                  </a:lnTo>
                  <a:lnTo>
                    <a:pt x="2781300" y="4521200"/>
                  </a:lnTo>
                  <a:lnTo>
                    <a:pt x="2768600" y="4508500"/>
                  </a:lnTo>
                  <a:lnTo>
                    <a:pt x="2755900" y="4495800"/>
                  </a:lnTo>
                  <a:lnTo>
                    <a:pt x="2743200" y="4495800"/>
                  </a:lnTo>
                  <a:lnTo>
                    <a:pt x="2730500" y="4508500"/>
                  </a:lnTo>
                  <a:lnTo>
                    <a:pt x="2743200" y="4521200"/>
                  </a:lnTo>
                  <a:lnTo>
                    <a:pt x="2743200" y="4533900"/>
                  </a:lnTo>
                  <a:lnTo>
                    <a:pt x="2743200" y="4546600"/>
                  </a:lnTo>
                  <a:lnTo>
                    <a:pt x="2755900" y="4559300"/>
                  </a:lnTo>
                  <a:lnTo>
                    <a:pt x="2768600" y="4572000"/>
                  </a:lnTo>
                  <a:lnTo>
                    <a:pt x="2768600" y="4584700"/>
                  </a:lnTo>
                  <a:lnTo>
                    <a:pt x="2781300" y="4597400"/>
                  </a:lnTo>
                  <a:lnTo>
                    <a:pt x="2794000" y="4610100"/>
                  </a:lnTo>
                  <a:lnTo>
                    <a:pt x="2806700" y="4622800"/>
                  </a:lnTo>
                  <a:lnTo>
                    <a:pt x="2819400" y="4635500"/>
                  </a:lnTo>
                  <a:lnTo>
                    <a:pt x="2832100" y="4648200"/>
                  </a:lnTo>
                  <a:lnTo>
                    <a:pt x="2832100" y="4660900"/>
                  </a:lnTo>
                  <a:lnTo>
                    <a:pt x="2819400" y="4673600"/>
                  </a:lnTo>
                  <a:lnTo>
                    <a:pt x="2806700" y="4686300"/>
                  </a:lnTo>
                  <a:lnTo>
                    <a:pt x="2794000" y="4699000"/>
                  </a:lnTo>
                  <a:lnTo>
                    <a:pt x="2781300" y="4711700"/>
                  </a:lnTo>
                  <a:lnTo>
                    <a:pt x="2768600" y="4724400"/>
                  </a:lnTo>
                  <a:lnTo>
                    <a:pt x="2755900" y="4737100"/>
                  </a:lnTo>
                  <a:lnTo>
                    <a:pt x="2743200" y="4749800"/>
                  </a:lnTo>
                  <a:lnTo>
                    <a:pt x="2730500" y="4762500"/>
                  </a:lnTo>
                  <a:lnTo>
                    <a:pt x="2730500" y="4775200"/>
                  </a:lnTo>
                  <a:lnTo>
                    <a:pt x="2717800" y="4787900"/>
                  </a:lnTo>
                  <a:lnTo>
                    <a:pt x="2705100" y="4800600"/>
                  </a:lnTo>
                  <a:lnTo>
                    <a:pt x="2692400" y="4800600"/>
                  </a:lnTo>
                  <a:lnTo>
                    <a:pt x="2679700" y="4787900"/>
                  </a:lnTo>
                  <a:lnTo>
                    <a:pt x="2667000" y="4787900"/>
                  </a:lnTo>
                  <a:lnTo>
                    <a:pt x="2654300" y="4787900"/>
                  </a:lnTo>
                  <a:lnTo>
                    <a:pt x="2641600" y="4775200"/>
                  </a:lnTo>
                  <a:lnTo>
                    <a:pt x="2628900" y="4787900"/>
                  </a:lnTo>
                  <a:lnTo>
                    <a:pt x="2616200" y="4787900"/>
                  </a:lnTo>
                  <a:lnTo>
                    <a:pt x="2603500" y="4800600"/>
                  </a:lnTo>
                  <a:lnTo>
                    <a:pt x="2590800" y="4813300"/>
                  </a:lnTo>
                  <a:lnTo>
                    <a:pt x="2578100" y="4800600"/>
                  </a:lnTo>
                  <a:lnTo>
                    <a:pt x="2565400" y="4787900"/>
                  </a:lnTo>
                  <a:lnTo>
                    <a:pt x="2552700" y="4775200"/>
                  </a:lnTo>
                  <a:lnTo>
                    <a:pt x="2552700" y="4762500"/>
                  </a:lnTo>
                  <a:lnTo>
                    <a:pt x="2540000" y="4749800"/>
                  </a:lnTo>
                  <a:lnTo>
                    <a:pt x="2527300" y="4737100"/>
                  </a:lnTo>
                  <a:lnTo>
                    <a:pt x="2514600" y="4724400"/>
                  </a:lnTo>
                  <a:lnTo>
                    <a:pt x="2501900" y="4737100"/>
                  </a:lnTo>
                  <a:lnTo>
                    <a:pt x="2501900" y="4749800"/>
                  </a:lnTo>
                  <a:lnTo>
                    <a:pt x="2501900" y="4762500"/>
                  </a:lnTo>
                  <a:lnTo>
                    <a:pt x="2514600" y="4775200"/>
                  </a:lnTo>
                  <a:lnTo>
                    <a:pt x="2501900" y="4787900"/>
                  </a:lnTo>
                  <a:lnTo>
                    <a:pt x="2514600" y="4800600"/>
                  </a:lnTo>
                  <a:lnTo>
                    <a:pt x="2501900" y="4813300"/>
                  </a:lnTo>
                  <a:lnTo>
                    <a:pt x="2489200" y="4813300"/>
                  </a:lnTo>
                  <a:lnTo>
                    <a:pt x="2476500" y="4813300"/>
                  </a:lnTo>
                  <a:lnTo>
                    <a:pt x="2463800" y="4813300"/>
                  </a:lnTo>
                  <a:lnTo>
                    <a:pt x="2451100" y="4826000"/>
                  </a:lnTo>
                  <a:lnTo>
                    <a:pt x="2451100" y="4838700"/>
                  </a:lnTo>
                  <a:lnTo>
                    <a:pt x="2438400" y="4851400"/>
                  </a:lnTo>
                  <a:lnTo>
                    <a:pt x="2451100" y="4864100"/>
                  </a:lnTo>
                  <a:lnTo>
                    <a:pt x="2438400" y="4876800"/>
                  </a:lnTo>
                  <a:lnTo>
                    <a:pt x="2425700" y="4889500"/>
                  </a:lnTo>
                  <a:lnTo>
                    <a:pt x="2438400" y="4902200"/>
                  </a:lnTo>
                  <a:lnTo>
                    <a:pt x="2425700" y="4914900"/>
                  </a:lnTo>
                  <a:lnTo>
                    <a:pt x="2413000" y="4927600"/>
                  </a:lnTo>
                  <a:lnTo>
                    <a:pt x="2400300" y="4940300"/>
                  </a:lnTo>
                  <a:lnTo>
                    <a:pt x="2387600" y="4953000"/>
                  </a:lnTo>
                  <a:lnTo>
                    <a:pt x="2374900" y="4953000"/>
                  </a:lnTo>
                  <a:lnTo>
                    <a:pt x="2362200" y="4965700"/>
                  </a:lnTo>
                  <a:lnTo>
                    <a:pt x="2362200" y="4978400"/>
                  </a:lnTo>
                  <a:lnTo>
                    <a:pt x="2362200" y="4991100"/>
                  </a:lnTo>
                  <a:lnTo>
                    <a:pt x="2349500" y="5003800"/>
                  </a:lnTo>
                  <a:lnTo>
                    <a:pt x="2349500" y="5016500"/>
                  </a:lnTo>
                  <a:lnTo>
                    <a:pt x="2362200" y="5029200"/>
                  </a:lnTo>
                  <a:lnTo>
                    <a:pt x="2349500" y="5041900"/>
                  </a:lnTo>
                  <a:lnTo>
                    <a:pt x="2362200" y="5054600"/>
                  </a:lnTo>
                  <a:lnTo>
                    <a:pt x="2349500" y="5067300"/>
                  </a:lnTo>
                  <a:lnTo>
                    <a:pt x="2362200" y="5080000"/>
                  </a:lnTo>
                  <a:lnTo>
                    <a:pt x="2374900" y="5080000"/>
                  </a:lnTo>
                  <a:lnTo>
                    <a:pt x="2387600" y="5080000"/>
                  </a:lnTo>
                  <a:lnTo>
                    <a:pt x="2400300" y="5092700"/>
                  </a:lnTo>
                  <a:lnTo>
                    <a:pt x="2400300" y="5105400"/>
                  </a:lnTo>
                  <a:lnTo>
                    <a:pt x="2400300" y="5118100"/>
                  </a:lnTo>
                  <a:lnTo>
                    <a:pt x="2400300" y="5130800"/>
                  </a:lnTo>
                  <a:lnTo>
                    <a:pt x="2400300" y="5143500"/>
                  </a:lnTo>
                  <a:lnTo>
                    <a:pt x="2387600" y="5156200"/>
                  </a:lnTo>
                  <a:lnTo>
                    <a:pt x="2374900" y="5168900"/>
                  </a:lnTo>
                  <a:lnTo>
                    <a:pt x="2362200" y="5168900"/>
                  </a:lnTo>
                  <a:lnTo>
                    <a:pt x="2349500" y="5168900"/>
                  </a:lnTo>
                  <a:lnTo>
                    <a:pt x="2336800" y="5168900"/>
                  </a:lnTo>
                  <a:lnTo>
                    <a:pt x="2324100" y="5168900"/>
                  </a:lnTo>
                  <a:lnTo>
                    <a:pt x="2311400" y="5168900"/>
                  </a:lnTo>
                  <a:lnTo>
                    <a:pt x="2298700" y="5168900"/>
                  </a:lnTo>
                  <a:lnTo>
                    <a:pt x="2286000" y="5156200"/>
                  </a:lnTo>
                  <a:lnTo>
                    <a:pt x="2273300" y="5143500"/>
                  </a:lnTo>
                  <a:lnTo>
                    <a:pt x="2260600" y="5143500"/>
                  </a:lnTo>
                  <a:lnTo>
                    <a:pt x="2247900" y="5130800"/>
                  </a:lnTo>
                  <a:lnTo>
                    <a:pt x="2235200" y="5143500"/>
                  </a:lnTo>
                  <a:lnTo>
                    <a:pt x="2222500" y="5156200"/>
                  </a:lnTo>
                  <a:lnTo>
                    <a:pt x="2209800" y="5168900"/>
                  </a:lnTo>
                  <a:lnTo>
                    <a:pt x="2222500" y="5181600"/>
                  </a:lnTo>
                  <a:lnTo>
                    <a:pt x="2235200" y="5181600"/>
                  </a:lnTo>
                  <a:lnTo>
                    <a:pt x="2247900" y="5194300"/>
                  </a:lnTo>
                  <a:lnTo>
                    <a:pt x="2247900" y="5207000"/>
                  </a:lnTo>
                  <a:lnTo>
                    <a:pt x="2260600" y="5219700"/>
                  </a:lnTo>
                  <a:lnTo>
                    <a:pt x="2260600" y="5232400"/>
                  </a:lnTo>
                  <a:lnTo>
                    <a:pt x="2247900" y="5245100"/>
                  </a:lnTo>
                  <a:lnTo>
                    <a:pt x="2235200" y="5245100"/>
                  </a:lnTo>
                  <a:lnTo>
                    <a:pt x="2222500" y="5257800"/>
                  </a:lnTo>
                  <a:lnTo>
                    <a:pt x="2209800" y="5245100"/>
                  </a:lnTo>
                  <a:lnTo>
                    <a:pt x="2197100" y="5232400"/>
                  </a:lnTo>
                  <a:lnTo>
                    <a:pt x="2184400" y="5219700"/>
                  </a:lnTo>
                  <a:lnTo>
                    <a:pt x="2171700" y="5207000"/>
                  </a:lnTo>
                  <a:lnTo>
                    <a:pt x="2159000" y="5194300"/>
                  </a:lnTo>
                  <a:lnTo>
                    <a:pt x="2146300" y="5181600"/>
                  </a:lnTo>
                  <a:lnTo>
                    <a:pt x="2133600" y="5181600"/>
                  </a:lnTo>
                  <a:lnTo>
                    <a:pt x="2120900" y="5168900"/>
                  </a:lnTo>
                  <a:lnTo>
                    <a:pt x="2108200" y="5168900"/>
                  </a:lnTo>
                  <a:lnTo>
                    <a:pt x="2095500" y="5156200"/>
                  </a:lnTo>
                  <a:lnTo>
                    <a:pt x="2082800" y="5143500"/>
                  </a:lnTo>
                  <a:lnTo>
                    <a:pt x="2070100" y="5156200"/>
                  </a:lnTo>
                  <a:lnTo>
                    <a:pt x="2070100" y="5168900"/>
                  </a:lnTo>
                  <a:lnTo>
                    <a:pt x="2057400" y="5181600"/>
                  </a:lnTo>
                  <a:lnTo>
                    <a:pt x="2044700" y="5194300"/>
                  </a:lnTo>
                  <a:lnTo>
                    <a:pt x="2032000" y="5207000"/>
                  </a:lnTo>
                  <a:lnTo>
                    <a:pt x="2019300" y="5219700"/>
                  </a:lnTo>
                  <a:lnTo>
                    <a:pt x="2006600" y="5219700"/>
                  </a:lnTo>
                  <a:lnTo>
                    <a:pt x="1993900" y="5219700"/>
                  </a:lnTo>
                  <a:lnTo>
                    <a:pt x="1981200" y="5219700"/>
                  </a:lnTo>
                  <a:lnTo>
                    <a:pt x="1968500" y="5219700"/>
                  </a:lnTo>
                  <a:lnTo>
                    <a:pt x="1955800" y="5219700"/>
                  </a:lnTo>
                  <a:lnTo>
                    <a:pt x="1943100" y="5219700"/>
                  </a:lnTo>
                  <a:lnTo>
                    <a:pt x="1930400" y="5207000"/>
                  </a:lnTo>
                  <a:lnTo>
                    <a:pt x="1917700" y="5194300"/>
                  </a:lnTo>
                  <a:lnTo>
                    <a:pt x="1917700" y="5181600"/>
                  </a:lnTo>
                  <a:lnTo>
                    <a:pt x="1905000" y="5168900"/>
                  </a:lnTo>
                  <a:lnTo>
                    <a:pt x="1905000" y="5156200"/>
                  </a:lnTo>
                  <a:lnTo>
                    <a:pt x="1892300" y="5143500"/>
                  </a:lnTo>
                  <a:lnTo>
                    <a:pt x="1892300" y="5130800"/>
                  </a:lnTo>
                  <a:lnTo>
                    <a:pt x="1879600" y="5118100"/>
                  </a:lnTo>
                  <a:lnTo>
                    <a:pt x="1879600" y="5105400"/>
                  </a:lnTo>
                  <a:lnTo>
                    <a:pt x="1879600" y="5092700"/>
                  </a:lnTo>
                  <a:lnTo>
                    <a:pt x="1879600" y="5080000"/>
                  </a:lnTo>
                  <a:lnTo>
                    <a:pt x="1866900" y="5067300"/>
                  </a:lnTo>
                  <a:lnTo>
                    <a:pt x="1866900" y="5054600"/>
                  </a:lnTo>
                  <a:lnTo>
                    <a:pt x="1854200" y="5041900"/>
                  </a:lnTo>
                  <a:lnTo>
                    <a:pt x="1841500" y="5054600"/>
                  </a:lnTo>
                  <a:lnTo>
                    <a:pt x="1828800" y="5067300"/>
                  </a:lnTo>
                  <a:lnTo>
                    <a:pt x="1816100" y="5067300"/>
                  </a:lnTo>
                  <a:lnTo>
                    <a:pt x="1803400" y="5080000"/>
                  </a:lnTo>
                  <a:lnTo>
                    <a:pt x="1790700" y="5080000"/>
                  </a:lnTo>
                  <a:lnTo>
                    <a:pt x="1778000" y="5092700"/>
                  </a:lnTo>
                  <a:lnTo>
                    <a:pt x="1765300" y="5092700"/>
                  </a:lnTo>
                  <a:lnTo>
                    <a:pt x="1752600" y="5092700"/>
                  </a:lnTo>
                  <a:lnTo>
                    <a:pt x="1739900" y="5092700"/>
                  </a:lnTo>
                  <a:lnTo>
                    <a:pt x="1727200" y="5105400"/>
                  </a:lnTo>
                  <a:lnTo>
                    <a:pt x="1714500" y="5105400"/>
                  </a:lnTo>
                  <a:lnTo>
                    <a:pt x="1701800" y="5105400"/>
                  </a:lnTo>
                  <a:lnTo>
                    <a:pt x="1689100" y="5092700"/>
                  </a:lnTo>
                  <a:lnTo>
                    <a:pt x="1676400" y="5105400"/>
                  </a:lnTo>
                  <a:lnTo>
                    <a:pt x="1663700" y="5118100"/>
                  </a:lnTo>
                  <a:lnTo>
                    <a:pt x="1651000" y="5130800"/>
                  </a:lnTo>
                  <a:lnTo>
                    <a:pt x="1638300" y="5143500"/>
                  </a:lnTo>
                  <a:lnTo>
                    <a:pt x="1638300" y="5156200"/>
                  </a:lnTo>
                  <a:lnTo>
                    <a:pt x="1638300" y="5168900"/>
                  </a:lnTo>
                  <a:lnTo>
                    <a:pt x="1638300" y="5181600"/>
                  </a:lnTo>
                  <a:lnTo>
                    <a:pt x="1625600" y="5194300"/>
                  </a:lnTo>
                  <a:lnTo>
                    <a:pt x="1625600" y="5207000"/>
                  </a:lnTo>
                  <a:lnTo>
                    <a:pt x="1612900" y="5219700"/>
                  </a:lnTo>
                  <a:lnTo>
                    <a:pt x="1612900" y="5232400"/>
                  </a:lnTo>
                  <a:lnTo>
                    <a:pt x="1612900" y="5245100"/>
                  </a:lnTo>
                  <a:lnTo>
                    <a:pt x="1612900" y="5257800"/>
                  </a:lnTo>
                  <a:lnTo>
                    <a:pt x="1600200" y="5270500"/>
                  </a:lnTo>
                  <a:lnTo>
                    <a:pt x="1600200" y="5283200"/>
                  </a:lnTo>
                  <a:lnTo>
                    <a:pt x="1600200" y="5295900"/>
                  </a:lnTo>
                  <a:lnTo>
                    <a:pt x="1600200" y="5308600"/>
                  </a:lnTo>
                  <a:lnTo>
                    <a:pt x="1600200" y="5321300"/>
                  </a:lnTo>
                  <a:lnTo>
                    <a:pt x="1600200" y="5334000"/>
                  </a:lnTo>
                  <a:lnTo>
                    <a:pt x="1600200" y="5346700"/>
                  </a:lnTo>
                  <a:lnTo>
                    <a:pt x="1600200" y="5359400"/>
                  </a:lnTo>
                  <a:lnTo>
                    <a:pt x="1612900" y="5372100"/>
                  </a:lnTo>
                  <a:lnTo>
                    <a:pt x="1600200" y="5384800"/>
                  </a:lnTo>
                  <a:lnTo>
                    <a:pt x="1587500" y="5397500"/>
                  </a:lnTo>
                  <a:lnTo>
                    <a:pt x="1587500" y="5410200"/>
                  </a:lnTo>
                  <a:lnTo>
                    <a:pt x="1574800" y="5422900"/>
                  </a:lnTo>
                  <a:lnTo>
                    <a:pt x="1574800" y="5435600"/>
                  </a:lnTo>
                  <a:lnTo>
                    <a:pt x="1562100" y="5448300"/>
                  </a:lnTo>
                  <a:lnTo>
                    <a:pt x="1574800" y="5461000"/>
                  </a:lnTo>
                  <a:lnTo>
                    <a:pt x="1587500" y="5473700"/>
                  </a:lnTo>
                  <a:lnTo>
                    <a:pt x="1574800" y="5486400"/>
                  </a:lnTo>
                  <a:lnTo>
                    <a:pt x="1562100" y="5486400"/>
                  </a:lnTo>
                  <a:lnTo>
                    <a:pt x="1549400" y="5499100"/>
                  </a:lnTo>
                  <a:lnTo>
                    <a:pt x="1549400" y="5511800"/>
                  </a:lnTo>
                  <a:lnTo>
                    <a:pt x="1549400" y="5524500"/>
                  </a:lnTo>
                  <a:lnTo>
                    <a:pt x="1549400" y="5537200"/>
                  </a:lnTo>
                  <a:lnTo>
                    <a:pt x="1549400" y="5549900"/>
                  </a:lnTo>
                  <a:lnTo>
                    <a:pt x="1549400" y="5562600"/>
                  </a:lnTo>
                  <a:lnTo>
                    <a:pt x="1536700" y="5575300"/>
                  </a:lnTo>
                  <a:lnTo>
                    <a:pt x="1524000" y="5562600"/>
                  </a:lnTo>
                  <a:lnTo>
                    <a:pt x="1511300" y="5562600"/>
                  </a:lnTo>
                  <a:lnTo>
                    <a:pt x="1498600" y="5549900"/>
                  </a:lnTo>
                  <a:lnTo>
                    <a:pt x="1485900" y="5549900"/>
                  </a:lnTo>
                  <a:lnTo>
                    <a:pt x="1473200" y="5549900"/>
                  </a:lnTo>
                  <a:lnTo>
                    <a:pt x="1460500" y="5537200"/>
                  </a:lnTo>
                  <a:lnTo>
                    <a:pt x="1447800" y="5549900"/>
                  </a:lnTo>
                  <a:lnTo>
                    <a:pt x="1435100" y="5549900"/>
                  </a:lnTo>
                  <a:lnTo>
                    <a:pt x="1422400" y="5549900"/>
                  </a:lnTo>
                  <a:lnTo>
                    <a:pt x="1409700" y="5537200"/>
                  </a:lnTo>
                  <a:lnTo>
                    <a:pt x="1409700" y="5524500"/>
                  </a:lnTo>
                  <a:lnTo>
                    <a:pt x="1397000" y="5511800"/>
                  </a:lnTo>
                  <a:lnTo>
                    <a:pt x="1384300" y="5499100"/>
                  </a:lnTo>
                  <a:lnTo>
                    <a:pt x="1371600" y="5486400"/>
                  </a:lnTo>
                  <a:lnTo>
                    <a:pt x="1358900" y="5473700"/>
                  </a:lnTo>
                  <a:lnTo>
                    <a:pt x="1346200" y="5461000"/>
                  </a:lnTo>
                  <a:lnTo>
                    <a:pt x="1346200" y="5448300"/>
                  </a:lnTo>
                  <a:lnTo>
                    <a:pt x="1346200" y="5435600"/>
                  </a:lnTo>
                  <a:lnTo>
                    <a:pt x="1346200" y="5422900"/>
                  </a:lnTo>
                  <a:lnTo>
                    <a:pt x="1333500" y="5410200"/>
                  </a:lnTo>
                  <a:lnTo>
                    <a:pt x="1320800" y="5397500"/>
                  </a:lnTo>
                  <a:lnTo>
                    <a:pt x="1308100" y="5410200"/>
                  </a:lnTo>
                  <a:lnTo>
                    <a:pt x="1295400" y="5422900"/>
                  </a:lnTo>
                  <a:lnTo>
                    <a:pt x="1282700" y="5410200"/>
                  </a:lnTo>
                  <a:lnTo>
                    <a:pt x="1282700" y="5397500"/>
                  </a:lnTo>
                  <a:lnTo>
                    <a:pt x="1282700" y="5384800"/>
                  </a:lnTo>
                  <a:lnTo>
                    <a:pt x="1270000" y="5372100"/>
                  </a:lnTo>
                  <a:lnTo>
                    <a:pt x="1257300" y="5372100"/>
                  </a:lnTo>
                  <a:lnTo>
                    <a:pt x="1244600" y="5384800"/>
                  </a:lnTo>
                  <a:lnTo>
                    <a:pt x="1231900" y="5384800"/>
                  </a:lnTo>
                  <a:lnTo>
                    <a:pt x="1219200" y="5397500"/>
                  </a:lnTo>
                  <a:lnTo>
                    <a:pt x="1206500" y="5397500"/>
                  </a:lnTo>
                  <a:lnTo>
                    <a:pt x="1193800" y="5397500"/>
                  </a:lnTo>
                  <a:lnTo>
                    <a:pt x="1181100" y="5397500"/>
                  </a:lnTo>
                  <a:lnTo>
                    <a:pt x="1168400" y="5397500"/>
                  </a:lnTo>
                  <a:lnTo>
                    <a:pt x="1155700" y="5384800"/>
                  </a:lnTo>
                  <a:lnTo>
                    <a:pt x="1143000" y="5384800"/>
                  </a:lnTo>
                  <a:lnTo>
                    <a:pt x="1130300" y="5384800"/>
                  </a:lnTo>
                  <a:lnTo>
                    <a:pt x="1117600" y="5384800"/>
                  </a:lnTo>
                  <a:lnTo>
                    <a:pt x="1104900" y="5384800"/>
                  </a:lnTo>
                  <a:lnTo>
                    <a:pt x="1092200" y="5384800"/>
                  </a:lnTo>
                  <a:lnTo>
                    <a:pt x="1079500" y="5384800"/>
                  </a:lnTo>
                  <a:lnTo>
                    <a:pt x="1066800" y="5372100"/>
                  </a:lnTo>
                  <a:lnTo>
                    <a:pt x="1054100" y="5372100"/>
                  </a:lnTo>
                  <a:lnTo>
                    <a:pt x="1041400" y="5359400"/>
                  </a:lnTo>
                  <a:lnTo>
                    <a:pt x="1028700" y="5372100"/>
                  </a:lnTo>
                  <a:lnTo>
                    <a:pt x="1016000" y="5372100"/>
                  </a:lnTo>
                  <a:lnTo>
                    <a:pt x="1003300" y="5372100"/>
                  </a:lnTo>
                  <a:lnTo>
                    <a:pt x="990600" y="5384800"/>
                  </a:lnTo>
                  <a:lnTo>
                    <a:pt x="977900" y="5384800"/>
                  </a:lnTo>
                  <a:lnTo>
                    <a:pt x="965200" y="5384800"/>
                  </a:lnTo>
                  <a:lnTo>
                    <a:pt x="952500" y="5384800"/>
                  </a:lnTo>
                  <a:lnTo>
                    <a:pt x="939800" y="5372100"/>
                  </a:lnTo>
                  <a:lnTo>
                    <a:pt x="927100" y="5372100"/>
                  </a:lnTo>
                  <a:lnTo>
                    <a:pt x="914400" y="5359400"/>
                  </a:lnTo>
                  <a:lnTo>
                    <a:pt x="901700" y="5359400"/>
                  </a:lnTo>
                  <a:lnTo>
                    <a:pt x="889000" y="5359400"/>
                  </a:lnTo>
                  <a:lnTo>
                    <a:pt x="876300" y="5346700"/>
                  </a:lnTo>
                  <a:lnTo>
                    <a:pt x="863600" y="5346700"/>
                  </a:lnTo>
                  <a:lnTo>
                    <a:pt x="850900" y="5334000"/>
                  </a:lnTo>
                  <a:lnTo>
                    <a:pt x="838200" y="5334000"/>
                  </a:lnTo>
                  <a:lnTo>
                    <a:pt x="825500" y="5334000"/>
                  </a:lnTo>
                  <a:lnTo>
                    <a:pt x="812800" y="5321300"/>
                  </a:lnTo>
                  <a:lnTo>
                    <a:pt x="800100" y="5334000"/>
                  </a:lnTo>
                  <a:lnTo>
                    <a:pt x="787400" y="5334000"/>
                  </a:lnTo>
                  <a:lnTo>
                    <a:pt x="774700" y="5346700"/>
                  </a:lnTo>
                  <a:lnTo>
                    <a:pt x="762000" y="5359400"/>
                  </a:lnTo>
                  <a:lnTo>
                    <a:pt x="749300" y="5372100"/>
                  </a:lnTo>
                  <a:lnTo>
                    <a:pt x="736600" y="5384800"/>
                  </a:lnTo>
                  <a:lnTo>
                    <a:pt x="723900" y="5397500"/>
                  </a:lnTo>
                  <a:lnTo>
                    <a:pt x="711200" y="5410200"/>
                  </a:lnTo>
                  <a:lnTo>
                    <a:pt x="698500" y="5422900"/>
                  </a:lnTo>
                  <a:lnTo>
                    <a:pt x="685800" y="5422900"/>
                  </a:lnTo>
                  <a:lnTo>
                    <a:pt x="673100" y="5435600"/>
                  </a:lnTo>
                  <a:lnTo>
                    <a:pt x="660400" y="5448300"/>
                  </a:lnTo>
                  <a:lnTo>
                    <a:pt x="647700" y="5435600"/>
                  </a:lnTo>
                  <a:lnTo>
                    <a:pt x="635000" y="5435600"/>
                  </a:lnTo>
                  <a:lnTo>
                    <a:pt x="622300" y="5435600"/>
                  </a:lnTo>
                  <a:lnTo>
                    <a:pt x="609600" y="5422900"/>
                  </a:lnTo>
                  <a:lnTo>
                    <a:pt x="596900" y="5435600"/>
                  </a:lnTo>
                  <a:lnTo>
                    <a:pt x="584200" y="5422900"/>
                  </a:lnTo>
                  <a:lnTo>
                    <a:pt x="571500" y="5410200"/>
                  </a:lnTo>
                  <a:lnTo>
                    <a:pt x="571500" y="5397500"/>
                  </a:lnTo>
                  <a:lnTo>
                    <a:pt x="558800" y="5384800"/>
                  </a:lnTo>
                  <a:lnTo>
                    <a:pt x="558800" y="5372100"/>
                  </a:lnTo>
                  <a:lnTo>
                    <a:pt x="571500" y="5359400"/>
                  </a:lnTo>
                  <a:lnTo>
                    <a:pt x="571500" y="5346700"/>
                  </a:lnTo>
                  <a:lnTo>
                    <a:pt x="584200" y="5334000"/>
                  </a:lnTo>
                  <a:lnTo>
                    <a:pt x="584200" y="5321300"/>
                  </a:lnTo>
                  <a:lnTo>
                    <a:pt x="584200" y="5308600"/>
                  </a:lnTo>
                  <a:lnTo>
                    <a:pt x="584200" y="5295900"/>
                  </a:lnTo>
                  <a:lnTo>
                    <a:pt x="571500" y="5283200"/>
                  </a:lnTo>
                  <a:lnTo>
                    <a:pt x="558800" y="5283200"/>
                  </a:lnTo>
                  <a:lnTo>
                    <a:pt x="546100" y="5283200"/>
                  </a:lnTo>
                  <a:lnTo>
                    <a:pt x="533400" y="5283200"/>
                  </a:lnTo>
                  <a:lnTo>
                    <a:pt x="520700" y="5283200"/>
                  </a:lnTo>
                  <a:lnTo>
                    <a:pt x="508000" y="5295900"/>
                  </a:lnTo>
                  <a:lnTo>
                    <a:pt x="495300" y="5295900"/>
                  </a:lnTo>
                  <a:lnTo>
                    <a:pt x="482600" y="5308600"/>
                  </a:lnTo>
                  <a:lnTo>
                    <a:pt x="469900" y="5321300"/>
                  </a:lnTo>
                  <a:lnTo>
                    <a:pt x="457200" y="5334000"/>
                  </a:lnTo>
                  <a:lnTo>
                    <a:pt x="444500" y="5334000"/>
                  </a:lnTo>
                  <a:lnTo>
                    <a:pt x="431800" y="5321300"/>
                  </a:lnTo>
                  <a:lnTo>
                    <a:pt x="431800" y="5308600"/>
                  </a:lnTo>
                  <a:lnTo>
                    <a:pt x="431800" y="5295900"/>
                  </a:lnTo>
                  <a:lnTo>
                    <a:pt x="431800" y="5283200"/>
                  </a:lnTo>
                  <a:lnTo>
                    <a:pt x="431800" y="5270500"/>
                  </a:lnTo>
                  <a:lnTo>
                    <a:pt x="419100" y="5257800"/>
                  </a:lnTo>
                  <a:lnTo>
                    <a:pt x="419100" y="5245100"/>
                  </a:lnTo>
                  <a:lnTo>
                    <a:pt x="419100" y="5232400"/>
                  </a:lnTo>
                  <a:lnTo>
                    <a:pt x="419100" y="5219700"/>
                  </a:lnTo>
                  <a:lnTo>
                    <a:pt x="431800" y="5207000"/>
                  </a:lnTo>
                  <a:lnTo>
                    <a:pt x="431800" y="5194300"/>
                  </a:lnTo>
                  <a:lnTo>
                    <a:pt x="419100" y="5181600"/>
                  </a:lnTo>
                  <a:lnTo>
                    <a:pt x="406400" y="5168900"/>
                  </a:lnTo>
                  <a:lnTo>
                    <a:pt x="393700" y="5156200"/>
                  </a:lnTo>
                  <a:lnTo>
                    <a:pt x="381000" y="5143500"/>
                  </a:lnTo>
                  <a:lnTo>
                    <a:pt x="381000" y="5130800"/>
                  </a:lnTo>
                  <a:lnTo>
                    <a:pt x="368300" y="5118100"/>
                  </a:lnTo>
                  <a:lnTo>
                    <a:pt x="368300" y="5105400"/>
                  </a:lnTo>
                  <a:lnTo>
                    <a:pt x="355600" y="5092700"/>
                  </a:lnTo>
                  <a:lnTo>
                    <a:pt x="342900" y="5080000"/>
                  </a:lnTo>
                  <a:lnTo>
                    <a:pt x="330200" y="5067300"/>
                  </a:lnTo>
                  <a:lnTo>
                    <a:pt x="330200" y="5054600"/>
                  </a:lnTo>
                  <a:lnTo>
                    <a:pt x="330200" y="5041900"/>
                  </a:lnTo>
                  <a:lnTo>
                    <a:pt x="317500" y="5029200"/>
                  </a:lnTo>
                  <a:lnTo>
                    <a:pt x="317500" y="5016500"/>
                  </a:lnTo>
                  <a:lnTo>
                    <a:pt x="304800" y="5003800"/>
                  </a:lnTo>
                  <a:lnTo>
                    <a:pt x="304800" y="4991100"/>
                  </a:lnTo>
                  <a:lnTo>
                    <a:pt x="304800" y="4978400"/>
                  </a:lnTo>
                  <a:lnTo>
                    <a:pt x="317500" y="4965700"/>
                  </a:lnTo>
                  <a:lnTo>
                    <a:pt x="330200" y="4953000"/>
                  </a:lnTo>
                  <a:lnTo>
                    <a:pt x="330200" y="4940300"/>
                  </a:lnTo>
                  <a:lnTo>
                    <a:pt x="330200" y="4927600"/>
                  </a:lnTo>
                  <a:lnTo>
                    <a:pt x="330200" y="4914900"/>
                  </a:lnTo>
                  <a:lnTo>
                    <a:pt x="330200" y="4902200"/>
                  </a:lnTo>
                  <a:lnTo>
                    <a:pt x="330200" y="4889500"/>
                  </a:lnTo>
                  <a:lnTo>
                    <a:pt x="317500" y="4876800"/>
                  </a:lnTo>
                  <a:lnTo>
                    <a:pt x="317500" y="4864100"/>
                  </a:lnTo>
                  <a:lnTo>
                    <a:pt x="317500" y="4851400"/>
                  </a:lnTo>
                  <a:lnTo>
                    <a:pt x="304800" y="4838700"/>
                  </a:lnTo>
                  <a:lnTo>
                    <a:pt x="317500" y="4826000"/>
                  </a:lnTo>
                  <a:lnTo>
                    <a:pt x="317500" y="4813300"/>
                  </a:lnTo>
                  <a:lnTo>
                    <a:pt x="304800" y="4800600"/>
                  </a:lnTo>
                  <a:lnTo>
                    <a:pt x="304800" y="4787900"/>
                  </a:lnTo>
                  <a:lnTo>
                    <a:pt x="304800" y="4775200"/>
                  </a:lnTo>
                  <a:lnTo>
                    <a:pt x="304800" y="4762500"/>
                  </a:lnTo>
                  <a:lnTo>
                    <a:pt x="304800" y="4749800"/>
                  </a:lnTo>
                  <a:lnTo>
                    <a:pt x="304800" y="4737100"/>
                  </a:lnTo>
                  <a:lnTo>
                    <a:pt x="292100" y="4724400"/>
                  </a:lnTo>
                  <a:lnTo>
                    <a:pt x="292100" y="4711700"/>
                  </a:lnTo>
                  <a:lnTo>
                    <a:pt x="292100" y="4699000"/>
                  </a:lnTo>
                  <a:lnTo>
                    <a:pt x="292100" y="4686300"/>
                  </a:lnTo>
                  <a:lnTo>
                    <a:pt x="292100" y="4673600"/>
                  </a:lnTo>
                  <a:lnTo>
                    <a:pt x="292100" y="4660900"/>
                  </a:lnTo>
                  <a:lnTo>
                    <a:pt x="292100" y="4648200"/>
                  </a:lnTo>
                  <a:lnTo>
                    <a:pt x="292100" y="4635500"/>
                  </a:lnTo>
                  <a:lnTo>
                    <a:pt x="292100" y="4622800"/>
                  </a:lnTo>
                  <a:lnTo>
                    <a:pt x="292100" y="4610100"/>
                  </a:lnTo>
                  <a:lnTo>
                    <a:pt x="292100" y="4597400"/>
                  </a:lnTo>
                  <a:lnTo>
                    <a:pt x="292100" y="4584700"/>
                  </a:lnTo>
                  <a:lnTo>
                    <a:pt x="279400" y="4572000"/>
                  </a:lnTo>
                  <a:lnTo>
                    <a:pt x="279400" y="4559300"/>
                  </a:lnTo>
                  <a:lnTo>
                    <a:pt x="279400" y="4546600"/>
                  </a:lnTo>
                  <a:lnTo>
                    <a:pt x="266700" y="4533900"/>
                  </a:lnTo>
                  <a:lnTo>
                    <a:pt x="266700" y="4521200"/>
                  </a:lnTo>
                  <a:lnTo>
                    <a:pt x="254000" y="4508500"/>
                  </a:lnTo>
                  <a:lnTo>
                    <a:pt x="254000" y="4495800"/>
                  </a:lnTo>
                  <a:lnTo>
                    <a:pt x="254000" y="4483100"/>
                  </a:lnTo>
                  <a:lnTo>
                    <a:pt x="266700" y="4470400"/>
                  </a:lnTo>
                  <a:lnTo>
                    <a:pt x="279400" y="4457700"/>
                  </a:lnTo>
                  <a:lnTo>
                    <a:pt x="292100" y="4445000"/>
                  </a:lnTo>
                  <a:lnTo>
                    <a:pt x="304800" y="4445000"/>
                  </a:lnTo>
                  <a:lnTo>
                    <a:pt x="317500" y="4432300"/>
                  </a:lnTo>
                  <a:lnTo>
                    <a:pt x="330200" y="4432300"/>
                  </a:lnTo>
                  <a:lnTo>
                    <a:pt x="342900" y="4419600"/>
                  </a:lnTo>
                  <a:lnTo>
                    <a:pt x="342900" y="4406900"/>
                  </a:lnTo>
                  <a:lnTo>
                    <a:pt x="355600" y="4394200"/>
                  </a:lnTo>
                  <a:lnTo>
                    <a:pt x="368300" y="4381500"/>
                  </a:lnTo>
                  <a:lnTo>
                    <a:pt x="381000" y="4368800"/>
                  </a:lnTo>
                  <a:lnTo>
                    <a:pt x="393700" y="4356100"/>
                  </a:lnTo>
                  <a:lnTo>
                    <a:pt x="406400" y="4356100"/>
                  </a:lnTo>
                  <a:lnTo>
                    <a:pt x="419100" y="4343400"/>
                  </a:lnTo>
                  <a:lnTo>
                    <a:pt x="431800" y="4330700"/>
                  </a:lnTo>
                  <a:lnTo>
                    <a:pt x="431800" y="4318000"/>
                  </a:lnTo>
                  <a:lnTo>
                    <a:pt x="431800" y="4305300"/>
                  </a:lnTo>
                  <a:lnTo>
                    <a:pt x="444500" y="4292600"/>
                  </a:lnTo>
                  <a:lnTo>
                    <a:pt x="444500" y="4279900"/>
                  </a:lnTo>
                  <a:lnTo>
                    <a:pt x="431800" y="4267200"/>
                  </a:lnTo>
                  <a:lnTo>
                    <a:pt x="419100" y="4267200"/>
                  </a:lnTo>
                  <a:lnTo>
                    <a:pt x="406400" y="4279900"/>
                  </a:lnTo>
                  <a:lnTo>
                    <a:pt x="393700" y="4279900"/>
                  </a:lnTo>
                  <a:lnTo>
                    <a:pt x="381000" y="4279900"/>
                  </a:lnTo>
                  <a:lnTo>
                    <a:pt x="368300" y="4279900"/>
                  </a:lnTo>
                  <a:lnTo>
                    <a:pt x="355600" y="4267200"/>
                  </a:lnTo>
                  <a:lnTo>
                    <a:pt x="355600" y="4254500"/>
                  </a:lnTo>
                  <a:lnTo>
                    <a:pt x="355600" y="4241800"/>
                  </a:lnTo>
                  <a:lnTo>
                    <a:pt x="355600" y="4229100"/>
                  </a:lnTo>
                  <a:lnTo>
                    <a:pt x="355600" y="4216400"/>
                  </a:lnTo>
                  <a:lnTo>
                    <a:pt x="342900" y="4203700"/>
                  </a:lnTo>
                  <a:lnTo>
                    <a:pt x="330200" y="4191000"/>
                  </a:lnTo>
                  <a:lnTo>
                    <a:pt x="317500" y="4178300"/>
                  </a:lnTo>
                  <a:lnTo>
                    <a:pt x="304800" y="4165600"/>
                  </a:lnTo>
                  <a:lnTo>
                    <a:pt x="292100" y="4152900"/>
                  </a:lnTo>
                  <a:lnTo>
                    <a:pt x="292100" y="4140200"/>
                  </a:lnTo>
                  <a:lnTo>
                    <a:pt x="304800" y="4127500"/>
                  </a:lnTo>
                  <a:lnTo>
                    <a:pt x="304800" y="4114800"/>
                  </a:lnTo>
                  <a:lnTo>
                    <a:pt x="304800" y="4102100"/>
                  </a:lnTo>
                  <a:lnTo>
                    <a:pt x="292100" y="4089400"/>
                  </a:lnTo>
                  <a:lnTo>
                    <a:pt x="292100" y="4076700"/>
                  </a:lnTo>
                  <a:lnTo>
                    <a:pt x="292100" y="4064000"/>
                  </a:lnTo>
                  <a:lnTo>
                    <a:pt x="279400" y="4051300"/>
                  </a:lnTo>
                  <a:lnTo>
                    <a:pt x="279400" y="4038600"/>
                  </a:lnTo>
                  <a:lnTo>
                    <a:pt x="266700" y="4025900"/>
                  </a:lnTo>
                  <a:lnTo>
                    <a:pt x="266700" y="4013200"/>
                  </a:lnTo>
                  <a:lnTo>
                    <a:pt x="266700" y="4000500"/>
                  </a:lnTo>
                  <a:lnTo>
                    <a:pt x="266700" y="3987800"/>
                  </a:lnTo>
                  <a:lnTo>
                    <a:pt x="266700" y="3975100"/>
                  </a:lnTo>
                  <a:lnTo>
                    <a:pt x="279400" y="3962400"/>
                  </a:lnTo>
                  <a:lnTo>
                    <a:pt x="292100" y="3962400"/>
                  </a:lnTo>
                  <a:lnTo>
                    <a:pt x="304800" y="3949700"/>
                  </a:lnTo>
                  <a:lnTo>
                    <a:pt x="317500" y="3949700"/>
                  </a:lnTo>
                  <a:lnTo>
                    <a:pt x="330200" y="3937000"/>
                  </a:lnTo>
                  <a:lnTo>
                    <a:pt x="342900" y="3924300"/>
                  </a:lnTo>
                  <a:lnTo>
                    <a:pt x="355600" y="3911600"/>
                  </a:lnTo>
                  <a:lnTo>
                    <a:pt x="368300" y="3911600"/>
                  </a:lnTo>
                  <a:lnTo>
                    <a:pt x="381000" y="3911600"/>
                  </a:lnTo>
                  <a:lnTo>
                    <a:pt x="393700" y="3924300"/>
                  </a:lnTo>
                  <a:lnTo>
                    <a:pt x="406400" y="3924300"/>
                  </a:lnTo>
                  <a:lnTo>
                    <a:pt x="419100" y="3924300"/>
                  </a:lnTo>
                  <a:lnTo>
                    <a:pt x="431800" y="3924300"/>
                  </a:lnTo>
                  <a:lnTo>
                    <a:pt x="444500" y="3924300"/>
                  </a:lnTo>
                  <a:lnTo>
                    <a:pt x="457200" y="3924300"/>
                  </a:lnTo>
                  <a:lnTo>
                    <a:pt x="469900" y="3924300"/>
                  </a:lnTo>
                  <a:lnTo>
                    <a:pt x="482600" y="3924300"/>
                  </a:lnTo>
                  <a:lnTo>
                    <a:pt x="495300" y="3924300"/>
                  </a:lnTo>
                  <a:lnTo>
                    <a:pt x="508000" y="3924300"/>
                  </a:lnTo>
                  <a:lnTo>
                    <a:pt x="520700" y="3924300"/>
                  </a:lnTo>
                  <a:lnTo>
                    <a:pt x="533400" y="3911600"/>
                  </a:lnTo>
                  <a:lnTo>
                    <a:pt x="546100" y="3898900"/>
                  </a:lnTo>
                  <a:lnTo>
                    <a:pt x="558800" y="3886200"/>
                  </a:lnTo>
                  <a:lnTo>
                    <a:pt x="546100" y="3873500"/>
                  </a:lnTo>
                  <a:lnTo>
                    <a:pt x="546100" y="3860800"/>
                  </a:lnTo>
                  <a:lnTo>
                    <a:pt x="546100" y="3848100"/>
                  </a:lnTo>
                  <a:lnTo>
                    <a:pt x="558800" y="3835400"/>
                  </a:lnTo>
                  <a:lnTo>
                    <a:pt x="546100" y="3822700"/>
                  </a:lnTo>
                  <a:lnTo>
                    <a:pt x="533400" y="3810000"/>
                  </a:lnTo>
                  <a:lnTo>
                    <a:pt x="520700" y="3797300"/>
                  </a:lnTo>
                  <a:lnTo>
                    <a:pt x="508000" y="3797300"/>
                  </a:lnTo>
                  <a:lnTo>
                    <a:pt x="495300" y="3797300"/>
                  </a:lnTo>
                  <a:lnTo>
                    <a:pt x="482600" y="3784600"/>
                  </a:lnTo>
                  <a:lnTo>
                    <a:pt x="469900" y="3784600"/>
                  </a:lnTo>
                  <a:lnTo>
                    <a:pt x="457200" y="3771900"/>
                  </a:lnTo>
                  <a:lnTo>
                    <a:pt x="444500" y="3771900"/>
                  </a:lnTo>
                  <a:lnTo>
                    <a:pt x="431800" y="3759200"/>
                  </a:lnTo>
                  <a:lnTo>
                    <a:pt x="419100" y="3746500"/>
                  </a:lnTo>
                  <a:lnTo>
                    <a:pt x="419100" y="3733800"/>
                  </a:lnTo>
                  <a:lnTo>
                    <a:pt x="406400" y="3721100"/>
                  </a:lnTo>
                  <a:lnTo>
                    <a:pt x="393700" y="3721100"/>
                  </a:lnTo>
                  <a:lnTo>
                    <a:pt x="381000" y="3733800"/>
                  </a:lnTo>
                  <a:lnTo>
                    <a:pt x="368300" y="3721100"/>
                  </a:lnTo>
                  <a:lnTo>
                    <a:pt x="355600" y="3708400"/>
                  </a:lnTo>
                  <a:lnTo>
                    <a:pt x="355600" y="3695700"/>
                  </a:lnTo>
                  <a:lnTo>
                    <a:pt x="342900" y="3683000"/>
                  </a:lnTo>
                  <a:lnTo>
                    <a:pt x="330200" y="3670300"/>
                  </a:lnTo>
                  <a:lnTo>
                    <a:pt x="317500" y="3657600"/>
                  </a:lnTo>
                  <a:lnTo>
                    <a:pt x="304800" y="3644900"/>
                  </a:lnTo>
                  <a:lnTo>
                    <a:pt x="304800" y="3632200"/>
                  </a:lnTo>
                  <a:lnTo>
                    <a:pt x="292100" y="3619500"/>
                  </a:lnTo>
                  <a:lnTo>
                    <a:pt x="292100" y="3606800"/>
                  </a:lnTo>
                  <a:lnTo>
                    <a:pt x="304800" y="3594100"/>
                  </a:lnTo>
                  <a:lnTo>
                    <a:pt x="317500" y="3594100"/>
                  </a:lnTo>
                  <a:lnTo>
                    <a:pt x="330200" y="3581400"/>
                  </a:lnTo>
                  <a:lnTo>
                    <a:pt x="330200" y="3568700"/>
                  </a:lnTo>
                  <a:lnTo>
                    <a:pt x="330200" y="3556000"/>
                  </a:lnTo>
                  <a:lnTo>
                    <a:pt x="317500" y="3543300"/>
                  </a:lnTo>
                  <a:lnTo>
                    <a:pt x="317500" y="3530600"/>
                  </a:lnTo>
                  <a:lnTo>
                    <a:pt x="317500" y="3517900"/>
                  </a:lnTo>
                  <a:lnTo>
                    <a:pt x="304800" y="3505200"/>
                  </a:lnTo>
                  <a:lnTo>
                    <a:pt x="292100" y="3492500"/>
                  </a:lnTo>
                  <a:lnTo>
                    <a:pt x="279400" y="3479800"/>
                  </a:lnTo>
                  <a:lnTo>
                    <a:pt x="266700" y="3479800"/>
                  </a:lnTo>
                  <a:lnTo>
                    <a:pt x="254000" y="3479800"/>
                  </a:lnTo>
                  <a:lnTo>
                    <a:pt x="241300" y="3467100"/>
                  </a:lnTo>
                  <a:lnTo>
                    <a:pt x="241300" y="3454400"/>
                  </a:lnTo>
                  <a:lnTo>
                    <a:pt x="241300" y="3441700"/>
                  </a:lnTo>
                  <a:lnTo>
                    <a:pt x="241300" y="3429000"/>
                  </a:lnTo>
                  <a:lnTo>
                    <a:pt x="228600" y="3416300"/>
                  </a:lnTo>
                  <a:lnTo>
                    <a:pt x="215900" y="3429000"/>
                  </a:lnTo>
                  <a:lnTo>
                    <a:pt x="203200" y="3416300"/>
                  </a:lnTo>
                  <a:lnTo>
                    <a:pt x="190500" y="3403600"/>
                  </a:lnTo>
                  <a:lnTo>
                    <a:pt x="177800" y="3416300"/>
                  </a:lnTo>
                  <a:lnTo>
                    <a:pt x="165100" y="3429000"/>
                  </a:lnTo>
                  <a:lnTo>
                    <a:pt x="152400" y="3441700"/>
                  </a:lnTo>
                  <a:lnTo>
                    <a:pt x="152400" y="3454400"/>
                  </a:lnTo>
                  <a:lnTo>
                    <a:pt x="139700" y="3467100"/>
                  </a:lnTo>
                  <a:lnTo>
                    <a:pt x="127000" y="3479800"/>
                  </a:lnTo>
                  <a:lnTo>
                    <a:pt x="127000" y="3492500"/>
                  </a:lnTo>
                  <a:lnTo>
                    <a:pt x="127000" y="3505200"/>
                  </a:lnTo>
                  <a:lnTo>
                    <a:pt x="139700" y="3517900"/>
                  </a:lnTo>
                  <a:lnTo>
                    <a:pt x="127000" y="3530600"/>
                  </a:lnTo>
                  <a:lnTo>
                    <a:pt x="114300" y="3530600"/>
                  </a:lnTo>
                  <a:lnTo>
                    <a:pt x="101600" y="3530600"/>
                  </a:lnTo>
                  <a:lnTo>
                    <a:pt x="88900" y="3517900"/>
                  </a:lnTo>
                  <a:lnTo>
                    <a:pt x="88900" y="3505200"/>
                  </a:lnTo>
                  <a:lnTo>
                    <a:pt x="88900" y="3492500"/>
                  </a:lnTo>
                  <a:lnTo>
                    <a:pt x="76200" y="3479800"/>
                  </a:lnTo>
                  <a:lnTo>
                    <a:pt x="88900" y="3467100"/>
                  </a:lnTo>
                  <a:lnTo>
                    <a:pt x="88900" y="3454400"/>
                  </a:lnTo>
                  <a:lnTo>
                    <a:pt x="88900" y="3441700"/>
                  </a:lnTo>
                  <a:lnTo>
                    <a:pt x="88900" y="3429000"/>
                  </a:lnTo>
                  <a:lnTo>
                    <a:pt x="88900" y="3416300"/>
                  </a:lnTo>
                  <a:lnTo>
                    <a:pt x="88900" y="3403600"/>
                  </a:lnTo>
                  <a:lnTo>
                    <a:pt x="88900" y="3390900"/>
                  </a:lnTo>
                  <a:lnTo>
                    <a:pt x="76200" y="3378200"/>
                  </a:lnTo>
                  <a:lnTo>
                    <a:pt x="76200" y="3365500"/>
                  </a:lnTo>
                  <a:lnTo>
                    <a:pt x="63500" y="3352800"/>
                  </a:lnTo>
                  <a:lnTo>
                    <a:pt x="63500" y="3340100"/>
                  </a:lnTo>
                  <a:lnTo>
                    <a:pt x="63500" y="3327400"/>
                  </a:lnTo>
                  <a:lnTo>
                    <a:pt x="76200" y="3314700"/>
                  </a:lnTo>
                  <a:lnTo>
                    <a:pt x="88900" y="3314700"/>
                  </a:lnTo>
                  <a:lnTo>
                    <a:pt x="101600" y="3302000"/>
                  </a:lnTo>
                  <a:lnTo>
                    <a:pt x="114300" y="3289300"/>
                  </a:lnTo>
                  <a:lnTo>
                    <a:pt x="127000" y="3289300"/>
                  </a:lnTo>
                  <a:lnTo>
                    <a:pt x="139700" y="3276600"/>
                  </a:lnTo>
                  <a:lnTo>
                    <a:pt x="139700" y="3263900"/>
                  </a:lnTo>
                  <a:lnTo>
                    <a:pt x="139700" y="3251200"/>
                  </a:lnTo>
                  <a:lnTo>
                    <a:pt x="139700" y="3238500"/>
                  </a:lnTo>
                  <a:lnTo>
                    <a:pt x="152400" y="3225800"/>
                  </a:lnTo>
                  <a:lnTo>
                    <a:pt x="152400" y="3213100"/>
                  </a:lnTo>
                  <a:lnTo>
                    <a:pt x="152400" y="3200400"/>
                  </a:lnTo>
                  <a:lnTo>
                    <a:pt x="152400" y="3187700"/>
                  </a:lnTo>
                  <a:lnTo>
                    <a:pt x="152400" y="3175000"/>
                  </a:lnTo>
                  <a:lnTo>
                    <a:pt x="152400" y="3162300"/>
                  </a:lnTo>
                  <a:lnTo>
                    <a:pt x="165100" y="3149600"/>
                  </a:lnTo>
                  <a:lnTo>
                    <a:pt x="165100" y="3136900"/>
                  </a:lnTo>
                  <a:lnTo>
                    <a:pt x="165100" y="3124200"/>
                  </a:lnTo>
                  <a:lnTo>
                    <a:pt x="165100" y="3111500"/>
                  </a:lnTo>
                  <a:lnTo>
                    <a:pt x="165100" y="3098800"/>
                  </a:lnTo>
                  <a:lnTo>
                    <a:pt x="165100" y="3086100"/>
                  </a:lnTo>
                  <a:lnTo>
                    <a:pt x="152400" y="3073400"/>
                  </a:lnTo>
                  <a:lnTo>
                    <a:pt x="152400" y="3060700"/>
                  </a:lnTo>
                  <a:lnTo>
                    <a:pt x="152400" y="3048000"/>
                  </a:lnTo>
                  <a:lnTo>
                    <a:pt x="165100" y="3035300"/>
                  </a:lnTo>
                  <a:lnTo>
                    <a:pt x="152400" y="3022600"/>
                  </a:lnTo>
                  <a:lnTo>
                    <a:pt x="152400" y="3009900"/>
                  </a:lnTo>
                  <a:lnTo>
                    <a:pt x="152400" y="2997200"/>
                  </a:lnTo>
                  <a:lnTo>
                    <a:pt x="152400" y="2984500"/>
                  </a:lnTo>
                  <a:lnTo>
                    <a:pt x="152400" y="2971800"/>
                  </a:lnTo>
                  <a:lnTo>
                    <a:pt x="165100" y="2959100"/>
                  </a:lnTo>
                  <a:lnTo>
                    <a:pt x="152400" y="2946400"/>
                  </a:lnTo>
                  <a:lnTo>
                    <a:pt x="139700" y="2933700"/>
                  </a:lnTo>
                  <a:lnTo>
                    <a:pt x="139700" y="2921000"/>
                  </a:lnTo>
                  <a:lnTo>
                    <a:pt x="127000" y="2908300"/>
                  </a:lnTo>
                  <a:lnTo>
                    <a:pt x="127000" y="2895600"/>
                  </a:lnTo>
                  <a:lnTo>
                    <a:pt x="114300" y="2882900"/>
                  </a:lnTo>
                  <a:lnTo>
                    <a:pt x="114300" y="2870200"/>
                  </a:lnTo>
                  <a:lnTo>
                    <a:pt x="114300" y="2857500"/>
                  </a:lnTo>
                  <a:lnTo>
                    <a:pt x="101600" y="2844800"/>
                  </a:lnTo>
                  <a:lnTo>
                    <a:pt x="101600" y="2832100"/>
                  </a:lnTo>
                  <a:lnTo>
                    <a:pt x="101600" y="2819400"/>
                  </a:lnTo>
                  <a:lnTo>
                    <a:pt x="88900" y="2806700"/>
                  </a:lnTo>
                  <a:lnTo>
                    <a:pt x="88900" y="2794000"/>
                  </a:lnTo>
                  <a:lnTo>
                    <a:pt x="88900" y="2781300"/>
                  </a:lnTo>
                  <a:lnTo>
                    <a:pt x="88900" y="2768600"/>
                  </a:lnTo>
                  <a:lnTo>
                    <a:pt x="88900" y="2755900"/>
                  </a:lnTo>
                  <a:lnTo>
                    <a:pt x="76200" y="2743200"/>
                  </a:lnTo>
                  <a:lnTo>
                    <a:pt x="76200" y="2730500"/>
                  </a:lnTo>
                  <a:lnTo>
                    <a:pt x="63500" y="2717800"/>
                  </a:lnTo>
                  <a:lnTo>
                    <a:pt x="63500" y="2705100"/>
                  </a:lnTo>
                  <a:lnTo>
                    <a:pt x="50800" y="2692400"/>
                  </a:lnTo>
                  <a:lnTo>
                    <a:pt x="38100" y="2679700"/>
                  </a:lnTo>
                  <a:lnTo>
                    <a:pt x="38100" y="2667000"/>
                  </a:lnTo>
                  <a:lnTo>
                    <a:pt x="25400" y="2654300"/>
                  </a:lnTo>
                  <a:lnTo>
                    <a:pt x="12700" y="2641600"/>
                  </a:lnTo>
                  <a:lnTo>
                    <a:pt x="12700" y="2628900"/>
                  </a:lnTo>
                  <a:lnTo>
                    <a:pt x="1270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12700" y="2451100"/>
                  </a:lnTo>
                  <a:lnTo>
                    <a:pt x="25400" y="2438400"/>
                  </a:lnTo>
                  <a:lnTo>
                    <a:pt x="25400" y="2425700"/>
                  </a:lnTo>
                  <a:lnTo>
                    <a:pt x="38100" y="2413000"/>
                  </a:lnTo>
                  <a:lnTo>
                    <a:pt x="50800" y="2413000"/>
                  </a:lnTo>
                  <a:lnTo>
                    <a:pt x="63500" y="2400300"/>
                  </a:lnTo>
                  <a:lnTo>
                    <a:pt x="76200" y="2400300"/>
                  </a:lnTo>
                  <a:lnTo>
                    <a:pt x="88900" y="2400300"/>
                  </a:lnTo>
                  <a:lnTo>
                    <a:pt x="101600" y="2400300"/>
                  </a:lnTo>
                  <a:lnTo>
                    <a:pt x="114300" y="2400300"/>
                  </a:lnTo>
                  <a:lnTo>
                    <a:pt x="127000" y="2387600"/>
                  </a:lnTo>
                  <a:lnTo>
                    <a:pt x="139700" y="2387600"/>
                  </a:lnTo>
                  <a:lnTo>
                    <a:pt x="152400" y="2387600"/>
                  </a:lnTo>
                  <a:lnTo>
                    <a:pt x="165100" y="2387600"/>
                  </a:lnTo>
                  <a:lnTo>
                    <a:pt x="177800" y="2374900"/>
                  </a:lnTo>
                  <a:lnTo>
                    <a:pt x="190500" y="2374900"/>
                  </a:lnTo>
                  <a:lnTo>
                    <a:pt x="203200" y="2374900"/>
                  </a:lnTo>
                  <a:lnTo>
                    <a:pt x="215900" y="2362200"/>
                  </a:lnTo>
                  <a:lnTo>
                    <a:pt x="228600" y="2362200"/>
                  </a:lnTo>
                  <a:lnTo>
                    <a:pt x="241300" y="2362200"/>
                  </a:lnTo>
                  <a:lnTo>
                    <a:pt x="254000" y="2362200"/>
                  </a:lnTo>
                  <a:lnTo>
                    <a:pt x="266700" y="2362200"/>
                  </a:lnTo>
                  <a:lnTo>
                    <a:pt x="279400" y="2349500"/>
                  </a:lnTo>
                  <a:lnTo>
                    <a:pt x="292100" y="2349500"/>
                  </a:lnTo>
                  <a:lnTo>
                    <a:pt x="304800" y="2349500"/>
                  </a:lnTo>
                  <a:lnTo>
                    <a:pt x="317500" y="2336800"/>
                  </a:lnTo>
                  <a:lnTo>
                    <a:pt x="317500" y="2324100"/>
                  </a:lnTo>
                  <a:lnTo>
                    <a:pt x="330200" y="2311400"/>
                  </a:lnTo>
                  <a:lnTo>
                    <a:pt x="330200" y="2298700"/>
                  </a:lnTo>
                  <a:lnTo>
                    <a:pt x="330200" y="2286000"/>
                  </a:lnTo>
                  <a:lnTo>
                    <a:pt x="342900" y="2273300"/>
                  </a:lnTo>
                  <a:lnTo>
                    <a:pt x="342900" y="2260600"/>
                  </a:lnTo>
                  <a:lnTo>
                    <a:pt x="342900" y="2247900"/>
                  </a:lnTo>
                  <a:lnTo>
                    <a:pt x="342900" y="2235200"/>
                  </a:lnTo>
                  <a:lnTo>
                    <a:pt x="342900" y="2222500"/>
                  </a:lnTo>
                  <a:lnTo>
                    <a:pt x="342900" y="2209800"/>
                  </a:lnTo>
                  <a:lnTo>
                    <a:pt x="342900" y="2197100"/>
                  </a:lnTo>
                  <a:lnTo>
                    <a:pt x="342900" y="2184400"/>
                  </a:lnTo>
                  <a:lnTo>
                    <a:pt x="342900" y="2171700"/>
                  </a:lnTo>
                  <a:lnTo>
                    <a:pt x="342900" y="2159000"/>
                  </a:lnTo>
                  <a:lnTo>
                    <a:pt x="342900" y="2146300"/>
                  </a:lnTo>
                  <a:lnTo>
                    <a:pt x="330200" y="2133600"/>
                  </a:lnTo>
                  <a:lnTo>
                    <a:pt x="317500" y="2120900"/>
                  </a:lnTo>
                  <a:lnTo>
                    <a:pt x="304800" y="2108200"/>
                  </a:lnTo>
                  <a:lnTo>
                    <a:pt x="292100" y="2095500"/>
                  </a:lnTo>
                  <a:lnTo>
                    <a:pt x="279400" y="2082800"/>
                  </a:lnTo>
                  <a:lnTo>
                    <a:pt x="266700" y="2070100"/>
                  </a:lnTo>
                  <a:lnTo>
                    <a:pt x="266700" y="2057400"/>
                  </a:lnTo>
                  <a:lnTo>
                    <a:pt x="266700" y="2044700"/>
                  </a:lnTo>
                  <a:lnTo>
                    <a:pt x="266700" y="2032000"/>
                  </a:lnTo>
                  <a:lnTo>
                    <a:pt x="266700" y="2019300"/>
                  </a:lnTo>
                  <a:lnTo>
                    <a:pt x="266700" y="2006600"/>
                  </a:lnTo>
                  <a:lnTo>
                    <a:pt x="254000" y="1993900"/>
                  </a:lnTo>
                  <a:lnTo>
                    <a:pt x="254000" y="1981200"/>
                  </a:lnTo>
                  <a:lnTo>
                    <a:pt x="254000" y="1968500"/>
                  </a:lnTo>
                  <a:lnTo>
                    <a:pt x="241300" y="1955800"/>
                  </a:lnTo>
                  <a:lnTo>
                    <a:pt x="241300" y="1943100"/>
                  </a:lnTo>
                  <a:lnTo>
                    <a:pt x="241300" y="1930400"/>
                  </a:lnTo>
                  <a:lnTo>
                    <a:pt x="228600" y="1917700"/>
                  </a:lnTo>
                  <a:lnTo>
                    <a:pt x="241300" y="1905000"/>
                  </a:lnTo>
                  <a:lnTo>
                    <a:pt x="254000" y="1892300"/>
                  </a:lnTo>
                  <a:lnTo>
                    <a:pt x="266700" y="1879600"/>
                  </a:lnTo>
                  <a:lnTo>
                    <a:pt x="279400" y="1866900"/>
                  </a:lnTo>
                  <a:lnTo>
                    <a:pt x="292100" y="1866900"/>
                  </a:lnTo>
                  <a:lnTo>
                    <a:pt x="304800" y="1854200"/>
                  </a:lnTo>
                  <a:lnTo>
                    <a:pt x="317500" y="1841500"/>
                  </a:lnTo>
                  <a:lnTo>
                    <a:pt x="317500" y="1828800"/>
                  </a:lnTo>
                  <a:lnTo>
                    <a:pt x="317500" y="1816100"/>
                  </a:lnTo>
                  <a:lnTo>
                    <a:pt x="317500" y="1803400"/>
                  </a:lnTo>
                  <a:lnTo>
                    <a:pt x="317500" y="1790700"/>
                  </a:lnTo>
                  <a:lnTo>
                    <a:pt x="317500" y="1778000"/>
                  </a:lnTo>
                  <a:lnTo>
                    <a:pt x="304800" y="1765300"/>
                  </a:lnTo>
                  <a:lnTo>
                    <a:pt x="304800" y="1752600"/>
                  </a:lnTo>
                  <a:lnTo>
                    <a:pt x="304800" y="1739900"/>
                  </a:lnTo>
                  <a:lnTo>
                    <a:pt x="304800" y="1727200"/>
                  </a:lnTo>
                  <a:lnTo>
                    <a:pt x="292100" y="1714500"/>
                  </a:lnTo>
                  <a:lnTo>
                    <a:pt x="292100" y="1701800"/>
                  </a:lnTo>
                  <a:lnTo>
                    <a:pt x="279400" y="1689100"/>
                  </a:lnTo>
                  <a:lnTo>
                    <a:pt x="279400" y="1676400"/>
                  </a:lnTo>
                  <a:lnTo>
                    <a:pt x="266700" y="1663700"/>
                  </a:lnTo>
                  <a:lnTo>
                    <a:pt x="266700" y="1651000"/>
                  </a:lnTo>
                  <a:lnTo>
                    <a:pt x="279400" y="1638300"/>
                  </a:lnTo>
                  <a:lnTo>
                    <a:pt x="279400" y="1625600"/>
                  </a:lnTo>
                  <a:lnTo>
                    <a:pt x="279400" y="1612900"/>
                  </a:lnTo>
                  <a:lnTo>
                    <a:pt x="292100" y="1600200"/>
                  </a:lnTo>
                  <a:lnTo>
                    <a:pt x="292100" y="1587500"/>
                  </a:lnTo>
                  <a:lnTo>
                    <a:pt x="304800" y="1574800"/>
                  </a:lnTo>
                  <a:lnTo>
                    <a:pt x="292100" y="1562100"/>
                  </a:lnTo>
                  <a:lnTo>
                    <a:pt x="292100" y="1549400"/>
                  </a:lnTo>
                  <a:lnTo>
                    <a:pt x="292100" y="1536700"/>
                  </a:lnTo>
                  <a:lnTo>
                    <a:pt x="292100" y="1524000"/>
                  </a:lnTo>
                  <a:lnTo>
                    <a:pt x="279400" y="1511300"/>
                  </a:lnTo>
                  <a:lnTo>
                    <a:pt x="279400" y="1498600"/>
                  </a:lnTo>
                  <a:lnTo>
                    <a:pt x="279400" y="1485900"/>
                  </a:lnTo>
                  <a:lnTo>
                    <a:pt x="279400" y="1473200"/>
                  </a:lnTo>
                  <a:lnTo>
                    <a:pt x="266700" y="1460500"/>
                  </a:lnTo>
                  <a:lnTo>
                    <a:pt x="266700" y="1447800"/>
                  </a:lnTo>
                  <a:lnTo>
                    <a:pt x="254000" y="1435100"/>
                  </a:lnTo>
                  <a:lnTo>
                    <a:pt x="241300" y="1422400"/>
                  </a:lnTo>
                  <a:lnTo>
                    <a:pt x="228600" y="1409700"/>
                  </a:lnTo>
                  <a:lnTo>
                    <a:pt x="215900" y="1397000"/>
                  </a:lnTo>
                  <a:lnTo>
                    <a:pt x="203200" y="1384300"/>
                  </a:lnTo>
                  <a:lnTo>
                    <a:pt x="190500" y="1384300"/>
                  </a:lnTo>
                  <a:lnTo>
                    <a:pt x="177800" y="1371600"/>
                  </a:lnTo>
                  <a:lnTo>
                    <a:pt x="165100" y="1358900"/>
                  </a:lnTo>
                  <a:lnTo>
                    <a:pt x="152400" y="1346200"/>
                  </a:lnTo>
                  <a:lnTo>
                    <a:pt x="139700" y="1333500"/>
                  </a:lnTo>
                  <a:lnTo>
                    <a:pt x="127000" y="1320800"/>
                  </a:lnTo>
                  <a:lnTo>
                    <a:pt x="114300" y="1308100"/>
                  </a:lnTo>
                  <a:lnTo>
                    <a:pt x="101600" y="1295400"/>
                  </a:lnTo>
                  <a:lnTo>
                    <a:pt x="101600" y="1282700"/>
                  </a:lnTo>
                  <a:lnTo>
                    <a:pt x="88900" y="1270000"/>
                  </a:lnTo>
                  <a:lnTo>
                    <a:pt x="88900" y="1257300"/>
                  </a:lnTo>
                  <a:lnTo>
                    <a:pt x="88900" y="1244600"/>
                  </a:lnTo>
                  <a:lnTo>
                    <a:pt x="76200" y="1231900"/>
                  </a:lnTo>
                  <a:lnTo>
                    <a:pt x="76200" y="1219200"/>
                  </a:lnTo>
                  <a:lnTo>
                    <a:pt x="76200" y="1206500"/>
                  </a:lnTo>
                  <a:lnTo>
                    <a:pt x="76200" y="1193800"/>
                  </a:lnTo>
                  <a:lnTo>
                    <a:pt x="63500" y="1181100"/>
                  </a:lnTo>
                  <a:lnTo>
                    <a:pt x="63500" y="1168400"/>
                  </a:lnTo>
                  <a:lnTo>
                    <a:pt x="50800" y="1155700"/>
                  </a:lnTo>
                  <a:lnTo>
                    <a:pt x="38100" y="1143000"/>
                  </a:lnTo>
                  <a:lnTo>
                    <a:pt x="38100" y="1130300"/>
                  </a:lnTo>
                  <a:lnTo>
                    <a:pt x="25400" y="1117600"/>
                  </a:lnTo>
                  <a:lnTo>
                    <a:pt x="12700" y="1104900"/>
                  </a:lnTo>
                  <a:lnTo>
                    <a:pt x="12700" y="1092200"/>
                  </a:lnTo>
                  <a:lnTo>
                    <a:pt x="12700" y="1079500"/>
                  </a:lnTo>
                  <a:lnTo>
                    <a:pt x="12700" y="1066800"/>
                  </a:lnTo>
                  <a:lnTo>
                    <a:pt x="12700" y="1054100"/>
                  </a:lnTo>
                  <a:lnTo>
                    <a:pt x="25400" y="1041400"/>
                  </a:lnTo>
                  <a:lnTo>
                    <a:pt x="38100" y="1041400"/>
                  </a:lnTo>
                  <a:lnTo>
                    <a:pt x="50800" y="1041400"/>
                  </a:lnTo>
                  <a:lnTo>
                    <a:pt x="63500" y="1041400"/>
                  </a:lnTo>
                  <a:lnTo>
                    <a:pt x="76200" y="1041400"/>
                  </a:lnTo>
                  <a:lnTo>
                    <a:pt x="88900" y="1041400"/>
                  </a:lnTo>
                  <a:lnTo>
                    <a:pt x="101600" y="1041400"/>
                  </a:lnTo>
                  <a:lnTo>
                    <a:pt x="114300" y="1041400"/>
                  </a:lnTo>
                  <a:lnTo>
                    <a:pt x="127000" y="1041400"/>
                  </a:lnTo>
                  <a:lnTo>
                    <a:pt x="139700" y="1028700"/>
                  </a:lnTo>
                  <a:lnTo>
                    <a:pt x="152400" y="1028700"/>
                  </a:lnTo>
                  <a:lnTo>
                    <a:pt x="165100" y="1028700"/>
                  </a:lnTo>
                  <a:lnTo>
                    <a:pt x="177800" y="1028700"/>
                  </a:lnTo>
                  <a:lnTo>
                    <a:pt x="190500" y="1016000"/>
                  </a:lnTo>
                  <a:lnTo>
                    <a:pt x="203200" y="1016000"/>
                  </a:lnTo>
                  <a:lnTo>
                    <a:pt x="215900" y="1016000"/>
                  </a:lnTo>
                  <a:lnTo>
                    <a:pt x="228600" y="1016000"/>
                  </a:lnTo>
                  <a:lnTo>
                    <a:pt x="241300" y="1003300"/>
                  </a:lnTo>
                  <a:lnTo>
                    <a:pt x="254000" y="1003300"/>
                  </a:lnTo>
                  <a:lnTo>
                    <a:pt x="266700" y="1016000"/>
                  </a:lnTo>
                  <a:lnTo>
                    <a:pt x="279400" y="1003300"/>
                  </a:lnTo>
                  <a:lnTo>
                    <a:pt x="292100" y="990600"/>
                  </a:lnTo>
                  <a:lnTo>
                    <a:pt x="304800" y="990600"/>
                  </a:lnTo>
                  <a:lnTo>
                    <a:pt x="317500" y="990600"/>
                  </a:lnTo>
                  <a:lnTo>
                    <a:pt x="330200" y="990600"/>
                  </a:lnTo>
                  <a:lnTo>
                    <a:pt x="342900" y="977900"/>
                  </a:lnTo>
                  <a:lnTo>
                    <a:pt x="355600" y="977900"/>
                  </a:lnTo>
                  <a:lnTo>
                    <a:pt x="368300" y="977900"/>
                  </a:lnTo>
                  <a:lnTo>
                    <a:pt x="381000" y="965200"/>
                  </a:lnTo>
                  <a:lnTo>
                    <a:pt x="393700" y="965200"/>
                  </a:lnTo>
                  <a:lnTo>
                    <a:pt x="406400" y="965200"/>
                  </a:lnTo>
                  <a:lnTo>
                    <a:pt x="419100" y="952500"/>
                  </a:lnTo>
                  <a:lnTo>
                    <a:pt x="431800" y="952500"/>
                  </a:lnTo>
                  <a:lnTo>
                    <a:pt x="444500" y="939800"/>
                  </a:lnTo>
                  <a:lnTo>
                    <a:pt x="457200" y="939800"/>
                  </a:lnTo>
                  <a:lnTo>
                    <a:pt x="469900" y="927100"/>
                  </a:lnTo>
                  <a:lnTo>
                    <a:pt x="482600" y="927100"/>
                  </a:lnTo>
                  <a:lnTo>
                    <a:pt x="495300" y="914400"/>
                  </a:lnTo>
                  <a:lnTo>
                    <a:pt x="508000" y="901700"/>
                  </a:lnTo>
                  <a:lnTo>
                    <a:pt x="520700" y="901700"/>
                  </a:lnTo>
                  <a:lnTo>
                    <a:pt x="533400" y="889000"/>
                  </a:lnTo>
                  <a:lnTo>
                    <a:pt x="546100" y="889000"/>
                  </a:lnTo>
                  <a:lnTo>
                    <a:pt x="558800" y="876300"/>
                  </a:lnTo>
                  <a:lnTo>
                    <a:pt x="571500" y="876300"/>
                  </a:lnTo>
                  <a:lnTo>
                    <a:pt x="584200" y="863600"/>
                  </a:lnTo>
                  <a:lnTo>
                    <a:pt x="596900" y="850900"/>
                  </a:lnTo>
                  <a:lnTo>
                    <a:pt x="609600" y="838200"/>
                  </a:lnTo>
                  <a:lnTo>
                    <a:pt x="622300" y="838200"/>
                  </a:lnTo>
                  <a:lnTo>
                    <a:pt x="635000" y="825500"/>
                  </a:lnTo>
                  <a:lnTo>
                    <a:pt x="647700" y="812800"/>
                  </a:lnTo>
                  <a:lnTo>
                    <a:pt x="660400" y="800100"/>
                  </a:lnTo>
                  <a:lnTo>
                    <a:pt x="673100" y="800100"/>
                  </a:lnTo>
                  <a:lnTo>
                    <a:pt x="685800" y="787400"/>
                  </a:lnTo>
                  <a:lnTo>
                    <a:pt x="698500" y="774700"/>
                  </a:lnTo>
                  <a:lnTo>
                    <a:pt x="711200" y="762000"/>
                  </a:lnTo>
                  <a:lnTo>
                    <a:pt x="723900" y="749300"/>
                  </a:lnTo>
                  <a:lnTo>
                    <a:pt x="736600" y="736600"/>
                  </a:lnTo>
                  <a:lnTo>
                    <a:pt x="749300" y="723900"/>
                  </a:lnTo>
                  <a:lnTo>
                    <a:pt x="762000" y="711200"/>
                  </a:lnTo>
                  <a:lnTo>
                    <a:pt x="774700" y="698500"/>
                  </a:lnTo>
                  <a:lnTo>
                    <a:pt x="774700" y="685800"/>
                  </a:lnTo>
                  <a:lnTo>
                    <a:pt x="787400" y="673100"/>
                  </a:lnTo>
                  <a:lnTo>
                    <a:pt x="800100" y="660400"/>
                  </a:lnTo>
                  <a:lnTo>
                    <a:pt x="812800" y="660400"/>
                  </a:lnTo>
                  <a:lnTo>
                    <a:pt x="825500" y="647700"/>
                  </a:lnTo>
                  <a:lnTo>
                    <a:pt x="838200" y="635000"/>
                  </a:lnTo>
                  <a:lnTo>
                    <a:pt x="850900" y="622300"/>
                  </a:lnTo>
                  <a:lnTo>
                    <a:pt x="863600" y="622300"/>
                  </a:lnTo>
                  <a:lnTo>
                    <a:pt x="876300" y="609600"/>
                  </a:lnTo>
                  <a:lnTo>
                    <a:pt x="889000" y="609600"/>
                  </a:lnTo>
                  <a:lnTo>
                    <a:pt x="901700" y="596900"/>
                  </a:lnTo>
                  <a:lnTo>
                    <a:pt x="914400" y="596900"/>
                  </a:lnTo>
                  <a:lnTo>
                    <a:pt x="927100" y="584200"/>
                  </a:lnTo>
                  <a:lnTo>
                    <a:pt x="939800" y="584200"/>
                  </a:lnTo>
                  <a:lnTo>
                    <a:pt x="952500" y="571500"/>
                  </a:lnTo>
                  <a:lnTo>
                    <a:pt x="965200" y="571500"/>
                  </a:lnTo>
                  <a:lnTo>
                    <a:pt x="977900" y="558800"/>
                  </a:lnTo>
                  <a:lnTo>
                    <a:pt x="990600" y="558800"/>
                  </a:lnTo>
                  <a:lnTo>
                    <a:pt x="1003300" y="546100"/>
                  </a:lnTo>
                  <a:lnTo>
                    <a:pt x="1016000" y="546100"/>
                  </a:lnTo>
                  <a:lnTo>
                    <a:pt x="1028700" y="546100"/>
                  </a:lnTo>
                  <a:lnTo>
                    <a:pt x="1041400" y="533400"/>
                  </a:lnTo>
                  <a:lnTo>
                    <a:pt x="1054100" y="533400"/>
                  </a:lnTo>
                  <a:lnTo>
                    <a:pt x="1066800" y="533400"/>
                  </a:lnTo>
                  <a:lnTo>
                    <a:pt x="1079500" y="520700"/>
                  </a:lnTo>
                  <a:lnTo>
                    <a:pt x="1092200" y="520700"/>
                  </a:lnTo>
                  <a:lnTo>
                    <a:pt x="1104900" y="520700"/>
                  </a:lnTo>
                  <a:lnTo>
                    <a:pt x="1117600" y="520700"/>
                  </a:lnTo>
                  <a:lnTo>
                    <a:pt x="1130300" y="508000"/>
                  </a:lnTo>
                  <a:lnTo>
                    <a:pt x="1143000" y="495300"/>
                  </a:lnTo>
                  <a:lnTo>
                    <a:pt x="1155700" y="482600"/>
                  </a:lnTo>
                  <a:lnTo>
                    <a:pt x="1168400" y="482600"/>
                  </a:lnTo>
                  <a:lnTo>
                    <a:pt x="1181100" y="469900"/>
                  </a:lnTo>
                  <a:lnTo>
                    <a:pt x="1193800" y="457200"/>
                  </a:lnTo>
                  <a:lnTo>
                    <a:pt x="1206500" y="457200"/>
                  </a:lnTo>
                  <a:lnTo>
                    <a:pt x="1219200" y="457200"/>
                  </a:lnTo>
                  <a:lnTo>
                    <a:pt x="1231900" y="444500"/>
                  </a:lnTo>
                  <a:lnTo>
                    <a:pt x="1244600" y="444500"/>
                  </a:lnTo>
                  <a:lnTo>
                    <a:pt x="1257300" y="431800"/>
                  </a:lnTo>
                  <a:lnTo>
                    <a:pt x="1270000" y="431800"/>
                  </a:lnTo>
                  <a:lnTo>
                    <a:pt x="1282700" y="431800"/>
                  </a:lnTo>
                  <a:lnTo>
                    <a:pt x="1295400" y="419100"/>
                  </a:lnTo>
                  <a:lnTo>
                    <a:pt x="1308100" y="406400"/>
                  </a:lnTo>
                  <a:lnTo>
                    <a:pt x="1320800" y="406400"/>
                  </a:lnTo>
                  <a:lnTo>
                    <a:pt x="1333500" y="393700"/>
                  </a:lnTo>
                  <a:lnTo>
                    <a:pt x="1346200" y="393700"/>
                  </a:lnTo>
                  <a:lnTo>
                    <a:pt x="1358900" y="393700"/>
                  </a:lnTo>
                  <a:lnTo>
                    <a:pt x="1371600" y="393700"/>
                  </a:lnTo>
                  <a:lnTo>
                    <a:pt x="1384300" y="381000"/>
                  </a:lnTo>
                  <a:lnTo>
                    <a:pt x="1397000" y="381000"/>
                  </a:lnTo>
                  <a:lnTo>
                    <a:pt x="1409700" y="381000"/>
                  </a:lnTo>
                  <a:lnTo>
                    <a:pt x="1422400" y="368300"/>
                  </a:lnTo>
                  <a:lnTo>
                    <a:pt x="1435100" y="368300"/>
                  </a:lnTo>
                  <a:lnTo>
                    <a:pt x="1447800" y="368300"/>
                  </a:lnTo>
                  <a:lnTo>
                    <a:pt x="1460500" y="355600"/>
                  </a:lnTo>
                  <a:lnTo>
                    <a:pt x="1473200" y="355600"/>
                  </a:lnTo>
                  <a:lnTo>
                    <a:pt x="1485900" y="355600"/>
                  </a:lnTo>
                  <a:lnTo>
                    <a:pt x="1498600" y="342900"/>
                  </a:lnTo>
                  <a:lnTo>
                    <a:pt x="1511300" y="342900"/>
                  </a:lnTo>
                  <a:lnTo>
                    <a:pt x="1524000" y="342900"/>
                  </a:lnTo>
                  <a:lnTo>
                    <a:pt x="1536700" y="342900"/>
                  </a:lnTo>
                  <a:lnTo>
                    <a:pt x="1549400" y="330200"/>
                  </a:lnTo>
                  <a:lnTo>
                    <a:pt x="1562100" y="330200"/>
                  </a:lnTo>
                  <a:lnTo>
                    <a:pt x="1574800" y="330200"/>
                  </a:lnTo>
                  <a:lnTo>
                    <a:pt x="1587500" y="317500"/>
                  </a:lnTo>
                  <a:lnTo>
                    <a:pt x="1600200" y="317500"/>
                  </a:lnTo>
                  <a:lnTo>
                    <a:pt x="1612900" y="317500"/>
                  </a:lnTo>
                  <a:lnTo>
                    <a:pt x="1625600" y="317500"/>
                  </a:lnTo>
                  <a:lnTo>
                    <a:pt x="1638300" y="317500"/>
                  </a:lnTo>
                  <a:lnTo>
                    <a:pt x="1651000" y="304800"/>
                  </a:lnTo>
                  <a:lnTo>
                    <a:pt x="1663700" y="304800"/>
                  </a:lnTo>
                  <a:lnTo>
                    <a:pt x="1676400" y="304800"/>
                  </a:lnTo>
                  <a:lnTo>
                    <a:pt x="1689100" y="304800"/>
                  </a:lnTo>
                  <a:lnTo>
                    <a:pt x="1701800" y="304800"/>
                  </a:lnTo>
                  <a:lnTo>
                    <a:pt x="1714500" y="304800"/>
                  </a:lnTo>
                  <a:lnTo>
                    <a:pt x="1727200" y="304800"/>
                  </a:lnTo>
                  <a:lnTo>
                    <a:pt x="1739900" y="304800"/>
                  </a:lnTo>
                  <a:lnTo>
                    <a:pt x="1752600" y="304800"/>
                  </a:lnTo>
                  <a:lnTo>
                    <a:pt x="1765300" y="304800"/>
                  </a:lnTo>
                  <a:lnTo>
                    <a:pt x="1778000" y="304800"/>
                  </a:lnTo>
                  <a:lnTo>
                    <a:pt x="1790700" y="304800"/>
                  </a:lnTo>
                  <a:lnTo>
                    <a:pt x="1803400" y="304800"/>
                  </a:lnTo>
                  <a:lnTo>
                    <a:pt x="1816100" y="304800"/>
                  </a:lnTo>
                  <a:lnTo>
                    <a:pt x="1828800" y="292100"/>
                  </a:lnTo>
                  <a:lnTo>
                    <a:pt x="1841500" y="292100"/>
                  </a:lnTo>
                  <a:lnTo>
                    <a:pt x="1854200" y="292100"/>
                  </a:lnTo>
                  <a:lnTo>
                    <a:pt x="1866900" y="292100"/>
                  </a:lnTo>
                  <a:lnTo>
                    <a:pt x="1879600" y="279400"/>
                  </a:lnTo>
                  <a:lnTo>
                    <a:pt x="1892300" y="279400"/>
                  </a:lnTo>
                  <a:lnTo>
                    <a:pt x="1905000" y="279400"/>
                  </a:lnTo>
                  <a:lnTo>
                    <a:pt x="1917700" y="279400"/>
                  </a:lnTo>
                  <a:lnTo>
                    <a:pt x="1930400" y="279400"/>
                  </a:lnTo>
                  <a:lnTo>
                    <a:pt x="1943100" y="266700"/>
                  </a:lnTo>
                  <a:lnTo>
                    <a:pt x="1955800" y="266700"/>
                  </a:lnTo>
                  <a:lnTo>
                    <a:pt x="1968500" y="266700"/>
                  </a:lnTo>
                  <a:lnTo>
                    <a:pt x="1981200" y="266700"/>
                  </a:lnTo>
                  <a:lnTo>
                    <a:pt x="1993900" y="266700"/>
                  </a:lnTo>
                  <a:lnTo>
                    <a:pt x="2006600" y="266700"/>
                  </a:lnTo>
                  <a:lnTo>
                    <a:pt x="2019300" y="254000"/>
                  </a:lnTo>
                  <a:lnTo>
                    <a:pt x="2032000" y="254000"/>
                  </a:lnTo>
                  <a:lnTo>
                    <a:pt x="2044700" y="254000"/>
                  </a:lnTo>
                  <a:lnTo>
                    <a:pt x="2057400" y="254000"/>
                  </a:lnTo>
                  <a:lnTo>
                    <a:pt x="2070100" y="241300"/>
                  </a:lnTo>
                  <a:lnTo>
                    <a:pt x="2082800" y="241300"/>
                  </a:lnTo>
                  <a:lnTo>
                    <a:pt x="2095500" y="241300"/>
                  </a:lnTo>
                  <a:lnTo>
                    <a:pt x="2108200" y="254000"/>
                  </a:lnTo>
                  <a:lnTo>
                    <a:pt x="2120900" y="241300"/>
                  </a:lnTo>
                  <a:lnTo>
                    <a:pt x="2133600" y="228600"/>
                  </a:lnTo>
                  <a:lnTo>
                    <a:pt x="2146300" y="228600"/>
                  </a:lnTo>
                  <a:lnTo>
                    <a:pt x="2159000" y="228600"/>
                  </a:lnTo>
                  <a:lnTo>
                    <a:pt x="2171700" y="228600"/>
                  </a:lnTo>
                  <a:lnTo>
                    <a:pt x="2184400" y="228600"/>
                  </a:lnTo>
                  <a:lnTo>
                    <a:pt x="2197100" y="215900"/>
                  </a:lnTo>
                  <a:lnTo>
                    <a:pt x="2209800" y="215900"/>
                  </a:lnTo>
                  <a:lnTo>
                    <a:pt x="2222500" y="215900"/>
                  </a:lnTo>
                  <a:lnTo>
                    <a:pt x="2235200" y="215900"/>
                  </a:lnTo>
                  <a:lnTo>
                    <a:pt x="2247900" y="215900"/>
                  </a:lnTo>
                  <a:lnTo>
                    <a:pt x="2260600" y="203200"/>
                  </a:lnTo>
                  <a:lnTo>
                    <a:pt x="2273300" y="203200"/>
                  </a:lnTo>
                  <a:lnTo>
                    <a:pt x="2286000" y="203200"/>
                  </a:lnTo>
                  <a:lnTo>
                    <a:pt x="2298700" y="190500"/>
                  </a:lnTo>
                  <a:lnTo>
                    <a:pt x="2311400" y="190500"/>
                  </a:lnTo>
                  <a:lnTo>
                    <a:pt x="2324100" y="190500"/>
                  </a:lnTo>
                  <a:lnTo>
                    <a:pt x="2336800" y="177800"/>
                  </a:lnTo>
                  <a:lnTo>
                    <a:pt x="2349500" y="177800"/>
                  </a:lnTo>
                  <a:lnTo>
                    <a:pt x="2362200" y="165100"/>
                  </a:lnTo>
                  <a:lnTo>
                    <a:pt x="2374900" y="165100"/>
                  </a:lnTo>
                  <a:lnTo>
                    <a:pt x="2387600" y="165100"/>
                  </a:lnTo>
                  <a:lnTo>
                    <a:pt x="2400300" y="152400"/>
                  </a:lnTo>
                  <a:lnTo>
                    <a:pt x="2413000" y="152400"/>
                  </a:lnTo>
                  <a:lnTo>
                    <a:pt x="2425700" y="152400"/>
                  </a:lnTo>
                  <a:lnTo>
                    <a:pt x="2438400" y="152400"/>
                  </a:lnTo>
                  <a:lnTo>
                    <a:pt x="2451100" y="139700"/>
                  </a:lnTo>
                  <a:lnTo>
                    <a:pt x="2463800" y="139700"/>
                  </a:lnTo>
                  <a:lnTo>
                    <a:pt x="2476500" y="139700"/>
                  </a:lnTo>
                  <a:lnTo>
                    <a:pt x="2489200" y="139700"/>
                  </a:lnTo>
                  <a:lnTo>
                    <a:pt x="2501900" y="127000"/>
                  </a:lnTo>
                  <a:lnTo>
                    <a:pt x="2514600" y="127000"/>
                  </a:lnTo>
                  <a:lnTo>
                    <a:pt x="2527300" y="127000"/>
                  </a:lnTo>
                  <a:lnTo>
                    <a:pt x="2540000" y="127000"/>
                  </a:lnTo>
                  <a:lnTo>
                    <a:pt x="2552700" y="127000"/>
                  </a:lnTo>
                  <a:lnTo>
                    <a:pt x="2565400" y="127000"/>
                  </a:lnTo>
                  <a:lnTo>
                    <a:pt x="2578100" y="114300"/>
                  </a:lnTo>
                  <a:lnTo>
                    <a:pt x="2590800" y="114300"/>
                  </a:lnTo>
                  <a:lnTo>
                    <a:pt x="2603500" y="114300"/>
                  </a:lnTo>
                  <a:lnTo>
                    <a:pt x="2616200" y="101600"/>
                  </a:lnTo>
                  <a:lnTo>
                    <a:pt x="2628900" y="101600"/>
                  </a:lnTo>
                  <a:lnTo>
                    <a:pt x="2641600" y="101600"/>
                  </a:lnTo>
                  <a:lnTo>
                    <a:pt x="2654300" y="101600"/>
                  </a:lnTo>
                  <a:lnTo>
                    <a:pt x="2667000" y="101600"/>
                  </a:lnTo>
                  <a:lnTo>
                    <a:pt x="2679700" y="101600"/>
                  </a:lnTo>
                  <a:lnTo>
                    <a:pt x="2692400" y="88900"/>
                  </a:lnTo>
                  <a:lnTo>
                    <a:pt x="2705100" y="88900"/>
                  </a:lnTo>
                  <a:lnTo>
                    <a:pt x="2717800" y="88900"/>
                  </a:lnTo>
                  <a:lnTo>
                    <a:pt x="2730500" y="76200"/>
                  </a:lnTo>
                  <a:lnTo>
                    <a:pt x="2743200" y="76200"/>
                  </a:lnTo>
                  <a:lnTo>
                    <a:pt x="2755900" y="63500"/>
                  </a:lnTo>
                  <a:lnTo>
                    <a:pt x="2768600" y="63500"/>
                  </a:lnTo>
                  <a:lnTo>
                    <a:pt x="2781300" y="63500"/>
                  </a:lnTo>
                  <a:lnTo>
                    <a:pt x="2794000" y="63500"/>
                  </a:lnTo>
                  <a:lnTo>
                    <a:pt x="2806700" y="50800"/>
                  </a:lnTo>
                  <a:lnTo>
                    <a:pt x="2819400" y="50800"/>
                  </a:lnTo>
                  <a:lnTo>
                    <a:pt x="2832100" y="50800"/>
                  </a:lnTo>
                  <a:lnTo>
                    <a:pt x="2844800" y="50800"/>
                  </a:lnTo>
                  <a:lnTo>
                    <a:pt x="2857500" y="50800"/>
                  </a:lnTo>
                  <a:lnTo>
                    <a:pt x="2870200" y="38100"/>
                  </a:lnTo>
                  <a:lnTo>
                    <a:pt x="2882900" y="38100"/>
                  </a:lnTo>
                  <a:lnTo>
                    <a:pt x="2895600" y="38100"/>
                  </a:lnTo>
                  <a:lnTo>
                    <a:pt x="2908300" y="38100"/>
                  </a:lnTo>
                  <a:lnTo>
                    <a:pt x="2921000" y="38100"/>
                  </a:lnTo>
                  <a:lnTo>
                    <a:pt x="2933700" y="25400"/>
                  </a:lnTo>
                  <a:lnTo>
                    <a:pt x="2946400" y="25400"/>
                  </a:lnTo>
                  <a:lnTo>
                    <a:pt x="2959100" y="25400"/>
                  </a:lnTo>
                  <a:lnTo>
                    <a:pt x="2971800" y="25400"/>
                  </a:lnTo>
                  <a:lnTo>
                    <a:pt x="2984500" y="25400"/>
                  </a:lnTo>
                  <a:lnTo>
                    <a:pt x="2997200" y="12700"/>
                  </a:lnTo>
                  <a:lnTo>
                    <a:pt x="3009900" y="12700"/>
                  </a:lnTo>
                  <a:lnTo>
                    <a:pt x="3022600" y="12700"/>
                  </a:lnTo>
                  <a:lnTo>
                    <a:pt x="3035300" y="12700"/>
                  </a:lnTo>
                  <a:lnTo>
                    <a:pt x="3048000" y="12700"/>
                  </a:lnTo>
                  <a:lnTo>
                    <a:pt x="3060700" y="0"/>
                  </a:lnTo>
                  <a:lnTo>
                    <a:pt x="3073400" y="0"/>
                  </a:lnTo>
                  <a:lnTo>
                    <a:pt x="3086100" y="0"/>
                  </a:lnTo>
                  <a:lnTo>
                    <a:pt x="3098800" y="0"/>
                  </a:lnTo>
                  <a:lnTo>
                    <a:pt x="3111500" y="0"/>
                  </a:lnTo>
                  <a:lnTo>
                    <a:pt x="3124200" y="0"/>
                  </a:lnTo>
                  <a:lnTo>
                    <a:pt x="3136900" y="0"/>
                  </a:lnTo>
                  <a:lnTo>
                    <a:pt x="3149600" y="0"/>
                  </a:lnTo>
                  <a:lnTo>
                    <a:pt x="3162300" y="0"/>
                  </a:lnTo>
                  <a:lnTo>
                    <a:pt x="3175000" y="0"/>
                  </a:lnTo>
                  <a:lnTo>
                    <a:pt x="3187700" y="0"/>
                  </a:lnTo>
                  <a:lnTo>
                    <a:pt x="3200400" y="0"/>
                  </a:lnTo>
                  <a:lnTo>
                    <a:pt x="3213100" y="0"/>
                  </a:lnTo>
                  <a:lnTo>
                    <a:pt x="3225800" y="12700"/>
                  </a:lnTo>
                  <a:lnTo>
                    <a:pt x="3238500" y="12700"/>
                  </a:lnTo>
                  <a:lnTo>
                    <a:pt x="3251200" y="12700"/>
                  </a:lnTo>
                  <a:lnTo>
                    <a:pt x="3263900" y="12700"/>
                  </a:lnTo>
                  <a:lnTo>
                    <a:pt x="3276600" y="12700"/>
                  </a:lnTo>
                  <a:lnTo>
                    <a:pt x="3289300" y="25400"/>
                  </a:lnTo>
                  <a:lnTo>
                    <a:pt x="3302000" y="25400"/>
                  </a:lnTo>
                  <a:lnTo>
                    <a:pt x="3314700" y="25400"/>
                  </a:lnTo>
                  <a:lnTo>
                    <a:pt x="3327400" y="38100"/>
                  </a:lnTo>
                  <a:lnTo>
                    <a:pt x="3340100" y="38100"/>
                  </a:lnTo>
                  <a:lnTo>
                    <a:pt x="3352800" y="38100"/>
                  </a:lnTo>
                  <a:lnTo>
                    <a:pt x="3365500" y="38100"/>
                  </a:lnTo>
                  <a:lnTo>
                    <a:pt x="3378200" y="38100"/>
                  </a:lnTo>
                  <a:lnTo>
                    <a:pt x="3390900" y="25400"/>
                  </a:lnTo>
                  <a:lnTo>
                    <a:pt x="3403600" y="25400"/>
                  </a:lnTo>
                  <a:lnTo>
                    <a:pt x="3416300" y="25400"/>
                  </a:lnTo>
                  <a:lnTo>
                    <a:pt x="3429000" y="25400"/>
                  </a:lnTo>
                  <a:lnTo>
                    <a:pt x="3441700" y="25400"/>
                  </a:lnTo>
                  <a:lnTo>
                    <a:pt x="3454400" y="25400"/>
                  </a:lnTo>
                  <a:lnTo>
                    <a:pt x="3467100" y="25400"/>
                  </a:lnTo>
                  <a:lnTo>
                    <a:pt x="3479800" y="25400"/>
                  </a:lnTo>
                  <a:lnTo>
                    <a:pt x="3492500" y="25400"/>
                  </a:lnTo>
                  <a:lnTo>
                    <a:pt x="3505200" y="25400"/>
                  </a:lnTo>
                  <a:lnTo>
                    <a:pt x="3517900" y="25400"/>
                  </a:lnTo>
                  <a:lnTo>
                    <a:pt x="3530600" y="25400"/>
                  </a:lnTo>
                  <a:lnTo>
                    <a:pt x="3543300" y="25400"/>
                  </a:lnTo>
                  <a:lnTo>
                    <a:pt x="3556000" y="25400"/>
                  </a:lnTo>
                  <a:lnTo>
                    <a:pt x="3568700" y="25400"/>
                  </a:lnTo>
                  <a:lnTo>
                    <a:pt x="3581400" y="25400"/>
                  </a:lnTo>
                  <a:lnTo>
                    <a:pt x="3594100" y="25400"/>
                  </a:lnTo>
                  <a:lnTo>
                    <a:pt x="3606800" y="25400"/>
                  </a:lnTo>
                  <a:lnTo>
                    <a:pt x="3619500" y="25400"/>
                  </a:lnTo>
                  <a:lnTo>
                    <a:pt x="3632200" y="12700"/>
                  </a:lnTo>
                  <a:lnTo>
                    <a:pt x="3644900" y="12700"/>
                  </a:lnTo>
                  <a:lnTo>
                    <a:pt x="3657600" y="12700"/>
                  </a:lnTo>
                  <a:lnTo>
                    <a:pt x="3670300" y="12700"/>
                  </a:lnTo>
                  <a:lnTo>
                    <a:pt x="3683000" y="12700"/>
                  </a:lnTo>
                  <a:lnTo>
                    <a:pt x="3695700" y="12700"/>
                  </a:lnTo>
                  <a:lnTo>
                    <a:pt x="3708400" y="25400"/>
                  </a:lnTo>
                  <a:lnTo>
                    <a:pt x="3721100" y="25400"/>
                  </a:lnTo>
                  <a:lnTo>
                    <a:pt x="3733800" y="25400"/>
                  </a:lnTo>
                  <a:lnTo>
                    <a:pt x="3746500" y="25400"/>
                  </a:lnTo>
                  <a:lnTo>
                    <a:pt x="3759200" y="25400"/>
                  </a:lnTo>
                  <a:lnTo>
                    <a:pt x="3771900" y="25400"/>
                  </a:lnTo>
                  <a:lnTo>
                    <a:pt x="3784600" y="25400"/>
                  </a:lnTo>
                  <a:lnTo>
                    <a:pt x="3797300" y="25400"/>
                  </a:lnTo>
                  <a:lnTo>
                    <a:pt x="3810000" y="25400"/>
                  </a:lnTo>
                  <a:lnTo>
                    <a:pt x="3822700" y="25400"/>
                  </a:lnTo>
                  <a:lnTo>
                    <a:pt x="3835400" y="25400"/>
                  </a:lnTo>
                  <a:lnTo>
                    <a:pt x="3848100" y="25400"/>
                  </a:lnTo>
                  <a:lnTo>
                    <a:pt x="3860800" y="25400"/>
                  </a:lnTo>
                  <a:lnTo>
                    <a:pt x="3873500" y="25400"/>
                  </a:lnTo>
                  <a:lnTo>
                    <a:pt x="3886200" y="25400"/>
                  </a:lnTo>
                  <a:lnTo>
                    <a:pt x="3898900" y="25400"/>
                  </a:lnTo>
                  <a:lnTo>
                    <a:pt x="3911600" y="25400"/>
                  </a:lnTo>
                  <a:lnTo>
                    <a:pt x="3924300" y="25400"/>
                  </a:lnTo>
                  <a:lnTo>
                    <a:pt x="3937000" y="38100"/>
                  </a:lnTo>
                  <a:lnTo>
                    <a:pt x="3949700" y="38100"/>
                  </a:lnTo>
                  <a:lnTo>
                    <a:pt x="3962400" y="38100"/>
                  </a:lnTo>
                  <a:lnTo>
                    <a:pt x="3975100" y="38100"/>
                  </a:lnTo>
                  <a:lnTo>
                    <a:pt x="3987800" y="50800"/>
                  </a:lnTo>
                  <a:lnTo>
                    <a:pt x="4000500" y="63500"/>
                  </a:lnTo>
                  <a:lnTo>
                    <a:pt x="4013200" y="76200"/>
                  </a:lnTo>
                  <a:lnTo>
                    <a:pt x="4025900" y="76200"/>
                  </a:lnTo>
                  <a:lnTo>
                    <a:pt x="4038600" y="88900"/>
                  </a:lnTo>
                  <a:lnTo>
                    <a:pt x="4051300" y="101600"/>
                  </a:lnTo>
                  <a:lnTo>
                    <a:pt x="4051300" y="114300"/>
                  </a:lnTo>
                  <a:lnTo>
                    <a:pt x="4064000" y="127000"/>
                  </a:lnTo>
                  <a:lnTo>
                    <a:pt x="4076700" y="139700"/>
                  </a:lnTo>
                  <a:lnTo>
                    <a:pt x="4089400" y="139700"/>
                  </a:lnTo>
                  <a:lnTo>
                    <a:pt x="4102100" y="152400"/>
                  </a:lnTo>
                  <a:lnTo>
                    <a:pt x="4114800" y="165100"/>
                  </a:lnTo>
                  <a:lnTo>
                    <a:pt x="4127500" y="177800"/>
                  </a:lnTo>
                  <a:lnTo>
                    <a:pt x="4140200" y="177800"/>
                  </a:lnTo>
                  <a:lnTo>
                    <a:pt x="4152900" y="190500"/>
                  </a:lnTo>
                  <a:lnTo>
                    <a:pt x="4165600" y="190500"/>
                  </a:lnTo>
                  <a:lnTo>
                    <a:pt x="4178300" y="190500"/>
                  </a:lnTo>
                  <a:lnTo>
                    <a:pt x="4191000" y="203200"/>
                  </a:lnTo>
                  <a:lnTo>
                    <a:pt x="4203700" y="203200"/>
                  </a:lnTo>
                  <a:lnTo>
                    <a:pt x="4216400" y="215900"/>
                  </a:lnTo>
                  <a:lnTo>
                    <a:pt x="4229100" y="215900"/>
                  </a:lnTo>
                  <a:lnTo>
                    <a:pt x="4241800" y="228600"/>
                  </a:lnTo>
                  <a:lnTo>
                    <a:pt x="4254500" y="241300"/>
                  </a:lnTo>
                  <a:lnTo>
                    <a:pt x="4267200" y="241300"/>
                  </a:lnTo>
                  <a:lnTo>
                    <a:pt x="4279900" y="254000"/>
                  </a:lnTo>
                  <a:lnTo>
                    <a:pt x="4292600" y="266700"/>
                  </a:lnTo>
                  <a:lnTo>
                    <a:pt x="4305300" y="266700"/>
                  </a:lnTo>
                  <a:lnTo>
                    <a:pt x="4318000" y="279400"/>
                  </a:lnTo>
                  <a:lnTo>
                    <a:pt x="4330700" y="279400"/>
                  </a:lnTo>
                  <a:lnTo>
                    <a:pt x="4343400" y="292100"/>
                  </a:lnTo>
                  <a:lnTo>
                    <a:pt x="4356100" y="304800"/>
                  </a:lnTo>
                  <a:lnTo>
                    <a:pt x="4368800" y="304800"/>
                  </a:lnTo>
                  <a:lnTo>
                    <a:pt x="4381500" y="317500"/>
                  </a:lnTo>
                  <a:lnTo>
                    <a:pt x="4394200" y="317500"/>
                  </a:lnTo>
                  <a:lnTo>
                    <a:pt x="4406900" y="330200"/>
                  </a:lnTo>
                  <a:lnTo>
                    <a:pt x="4419600" y="330200"/>
                  </a:lnTo>
                  <a:lnTo>
                    <a:pt x="4432300" y="342900"/>
                  </a:lnTo>
                  <a:lnTo>
                    <a:pt x="4445000" y="342900"/>
                  </a:lnTo>
                  <a:lnTo>
                    <a:pt x="4457700" y="355600"/>
                  </a:lnTo>
                  <a:lnTo>
                    <a:pt x="4470400" y="368300"/>
                  </a:lnTo>
                  <a:lnTo>
                    <a:pt x="4483100" y="381000"/>
                  </a:lnTo>
                  <a:lnTo>
                    <a:pt x="4495800" y="381000"/>
                  </a:lnTo>
                  <a:lnTo>
                    <a:pt x="4508500" y="393700"/>
                  </a:lnTo>
                  <a:lnTo>
                    <a:pt x="4521200" y="406400"/>
                  </a:lnTo>
                  <a:lnTo>
                    <a:pt x="4533900" y="406400"/>
                  </a:lnTo>
                  <a:lnTo>
                    <a:pt x="4546600" y="419100"/>
                  </a:lnTo>
                  <a:lnTo>
                    <a:pt x="4559300" y="419100"/>
                  </a:lnTo>
                  <a:lnTo>
                    <a:pt x="4572000" y="431800"/>
                  </a:lnTo>
                  <a:lnTo>
                    <a:pt x="4584700" y="444500"/>
                  </a:lnTo>
                  <a:lnTo>
                    <a:pt x="4597400" y="444500"/>
                  </a:lnTo>
                  <a:lnTo>
                    <a:pt x="4610100" y="457200"/>
                  </a:lnTo>
                  <a:lnTo>
                    <a:pt x="4622800" y="457200"/>
                  </a:lnTo>
                  <a:lnTo>
                    <a:pt x="4635500" y="469900"/>
                  </a:lnTo>
                  <a:lnTo>
                    <a:pt x="4648200" y="482600"/>
                  </a:lnTo>
                  <a:lnTo>
                    <a:pt x="4660900" y="482600"/>
                  </a:lnTo>
                  <a:lnTo>
                    <a:pt x="4673600" y="495300"/>
                  </a:lnTo>
                  <a:lnTo>
                    <a:pt x="4686300" y="508000"/>
                  </a:lnTo>
                  <a:lnTo>
                    <a:pt x="4699000" y="508000"/>
                  </a:lnTo>
                  <a:lnTo>
                    <a:pt x="4711700" y="520700"/>
                  </a:lnTo>
                  <a:lnTo>
                    <a:pt x="4724400" y="520700"/>
                  </a:lnTo>
                  <a:lnTo>
                    <a:pt x="4737100" y="533400"/>
                  </a:lnTo>
                  <a:lnTo>
                    <a:pt x="4749800" y="546100"/>
                  </a:lnTo>
                  <a:lnTo>
                    <a:pt x="4762500" y="546100"/>
                  </a:lnTo>
                  <a:lnTo>
                    <a:pt x="4775200" y="558800"/>
                  </a:lnTo>
                  <a:lnTo>
                    <a:pt x="4787900" y="571500"/>
                  </a:lnTo>
                  <a:lnTo>
                    <a:pt x="4800600" y="584200"/>
                  </a:lnTo>
                  <a:lnTo>
                    <a:pt x="4813300" y="584200"/>
                  </a:lnTo>
                  <a:lnTo>
                    <a:pt x="4826000" y="596900"/>
                  </a:lnTo>
                  <a:lnTo>
                    <a:pt x="4838700" y="596900"/>
                  </a:lnTo>
                  <a:lnTo>
                    <a:pt x="4851400" y="609600"/>
                  </a:lnTo>
                  <a:lnTo>
                    <a:pt x="4864100" y="622300"/>
                  </a:lnTo>
                  <a:lnTo>
                    <a:pt x="4876800" y="622300"/>
                  </a:lnTo>
                  <a:lnTo>
                    <a:pt x="4889500" y="635000"/>
                  </a:lnTo>
                  <a:lnTo>
                    <a:pt x="4902200" y="647700"/>
                  </a:lnTo>
                  <a:lnTo>
                    <a:pt x="4914900" y="647700"/>
                  </a:lnTo>
                  <a:lnTo>
                    <a:pt x="4927600" y="660400"/>
                  </a:lnTo>
                  <a:lnTo>
                    <a:pt x="4940300" y="673100"/>
                  </a:lnTo>
                  <a:lnTo>
                    <a:pt x="4953000" y="685800"/>
                  </a:lnTo>
                  <a:lnTo>
                    <a:pt x="4965700" y="698500"/>
                  </a:lnTo>
                  <a:lnTo>
                    <a:pt x="4978400" y="711200"/>
                  </a:lnTo>
                  <a:lnTo>
                    <a:pt x="4991100" y="723900"/>
                  </a:lnTo>
                  <a:lnTo>
                    <a:pt x="5003800" y="736600"/>
                  </a:lnTo>
                  <a:lnTo>
                    <a:pt x="5003800" y="749300"/>
                  </a:lnTo>
                  <a:lnTo>
                    <a:pt x="5016500" y="762000"/>
                  </a:lnTo>
                  <a:lnTo>
                    <a:pt x="5029200" y="774700"/>
                  </a:lnTo>
                  <a:lnTo>
                    <a:pt x="5029200" y="787400"/>
                  </a:lnTo>
                  <a:lnTo>
                    <a:pt x="5041900" y="800100"/>
                  </a:lnTo>
                  <a:lnTo>
                    <a:pt x="5054600" y="800100"/>
                  </a:lnTo>
                  <a:lnTo>
                    <a:pt x="5067300" y="812800"/>
                  </a:lnTo>
                  <a:lnTo>
                    <a:pt x="5080000" y="825500"/>
                  </a:lnTo>
                  <a:lnTo>
                    <a:pt x="5092700" y="838200"/>
                  </a:lnTo>
                  <a:lnTo>
                    <a:pt x="5105400" y="850900"/>
                  </a:lnTo>
                  <a:lnTo>
                    <a:pt x="5105400" y="863600"/>
                  </a:lnTo>
                  <a:lnTo>
                    <a:pt x="5118100" y="876300"/>
                  </a:lnTo>
                  <a:lnTo>
                    <a:pt x="5118100" y="889000"/>
                  </a:lnTo>
                  <a:lnTo>
                    <a:pt x="5130800" y="901700"/>
                  </a:lnTo>
                  <a:lnTo>
                    <a:pt x="5130800" y="914400"/>
                  </a:lnTo>
                  <a:lnTo>
                    <a:pt x="5130800" y="927100"/>
                  </a:lnTo>
                  <a:lnTo>
                    <a:pt x="5143500" y="939800"/>
                  </a:lnTo>
                  <a:lnTo>
                    <a:pt x="5143500" y="952500"/>
                  </a:lnTo>
                  <a:lnTo>
                    <a:pt x="5143500" y="965200"/>
                  </a:lnTo>
                  <a:lnTo>
                    <a:pt x="5143500" y="977900"/>
                  </a:lnTo>
                  <a:lnTo>
                    <a:pt x="5143500" y="990600"/>
                  </a:lnTo>
                  <a:lnTo>
                    <a:pt x="5143500" y="1003300"/>
                  </a:lnTo>
                  <a:lnTo>
                    <a:pt x="5143500" y="1016000"/>
                  </a:lnTo>
                  <a:lnTo>
                    <a:pt x="5143500" y="1028700"/>
                  </a:lnTo>
                  <a:lnTo>
                    <a:pt x="5130800" y="1041400"/>
                  </a:lnTo>
                  <a:lnTo>
                    <a:pt x="5130800" y="1054100"/>
                  </a:lnTo>
                  <a:lnTo>
                    <a:pt x="5130800" y="1066800"/>
                  </a:lnTo>
                  <a:lnTo>
                    <a:pt x="5118100" y="1079500"/>
                  </a:lnTo>
                  <a:lnTo>
                    <a:pt x="5105400" y="1066800"/>
                  </a:lnTo>
                  <a:lnTo>
                    <a:pt x="5105400" y="1054100"/>
                  </a:lnTo>
                  <a:lnTo>
                    <a:pt x="5092700" y="1041400"/>
                  </a:lnTo>
                  <a:lnTo>
                    <a:pt x="5080000" y="1028700"/>
                  </a:lnTo>
                  <a:lnTo>
                    <a:pt x="5067300" y="1016000"/>
                  </a:lnTo>
                  <a:lnTo>
                    <a:pt x="5054600" y="1003300"/>
                  </a:lnTo>
                  <a:lnTo>
                    <a:pt x="5041900" y="990600"/>
                  </a:lnTo>
                  <a:lnTo>
                    <a:pt x="5029200" y="977900"/>
                  </a:lnTo>
                  <a:lnTo>
                    <a:pt x="5016500" y="965200"/>
                  </a:lnTo>
                  <a:lnTo>
                    <a:pt x="5016500" y="952500"/>
                  </a:lnTo>
                  <a:lnTo>
                    <a:pt x="5016500" y="939800"/>
                  </a:lnTo>
                  <a:lnTo>
                    <a:pt x="5016500" y="927100"/>
                  </a:lnTo>
                  <a:lnTo>
                    <a:pt x="5016500" y="914400"/>
                  </a:lnTo>
                  <a:lnTo>
                    <a:pt x="5016500" y="901700"/>
                  </a:lnTo>
                  <a:lnTo>
                    <a:pt x="5003800" y="889000"/>
                  </a:lnTo>
                  <a:lnTo>
                    <a:pt x="5003800" y="876300"/>
                  </a:lnTo>
                  <a:lnTo>
                    <a:pt x="5003800" y="863600"/>
                  </a:lnTo>
                  <a:lnTo>
                    <a:pt x="4991100" y="850900"/>
                  </a:lnTo>
                  <a:lnTo>
                    <a:pt x="4978400" y="838200"/>
                  </a:lnTo>
                  <a:lnTo>
                    <a:pt x="4978400" y="825500"/>
                  </a:lnTo>
                  <a:lnTo>
                    <a:pt x="4965700" y="812800"/>
                  </a:lnTo>
                  <a:lnTo>
                    <a:pt x="4953000" y="800100"/>
                  </a:lnTo>
                  <a:lnTo>
                    <a:pt x="4940300" y="787400"/>
                  </a:lnTo>
                  <a:lnTo>
                    <a:pt x="4927600" y="774700"/>
                  </a:lnTo>
                  <a:lnTo>
                    <a:pt x="4927600" y="762000"/>
                  </a:lnTo>
                  <a:lnTo>
                    <a:pt x="4914900" y="749300"/>
                  </a:lnTo>
                  <a:lnTo>
                    <a:pt x="4914900" y="736600"/>
                  </a:lnTo>
                  <a:lnTo>
                    <a:pt x="4902200" y="723900"/>
                  </a:lnTo>
                  <a:lnTo>
                    <a:pt x="4889500" y="711200"/>
                  </a:lnTo>
                  <a:lnTo>
                    <a:pt x="4889500" y="698500"/>
                  </a:lnTo>
                  <a:lnTo>
                    <a:pt x="4876800" y="685800"/>
                  </a:lnTo>
                  <a:lnTo>
                    <a:pt x="4864100" y="698500"/>
                  </a:lnTo>
                  <a:lnTo>
                    <a:pt x="4851400" y="711200"/>
                  </a:lnTo>
                  <a:lnTo>
                    <a:pt x="4838700" y="711200"/>
                  </a:lnTo>
                  <a:lnTo>
                    <a:pt x="4826000" y="698500"/>
                  </a:lnTo>
                  <a:lnTo>
                    <a:pt x="4826000" y="685800"/>
                  </a:lnTo>
                  <a:lnTo>
                    <a:pt x="4813300" y="673100"/>
                  </a:lnTo>
                  <a:lnTo>
                    <a:pt x="4800600" y="660400"/>
                  </a:lnTo>
                  <a:lnTo>
                    <a:pt x="4787900" y="647700"/>
                  </a:lnTo>
                  <a:lnTo>
                    <a:pt x="4775200" y="647700"/>
                  </a:lnTo>
                  <a:lnTo>
                    <a:pt x="4762500" y="647700"/>
                  </a:lnTo>
                  <a:lnTo>
                    <a:pt x="4749800" y="635000"/>
                  </a:lnTo>
                  <a:lnTo>
                    <a:pt x="4737100" y="635000"/>
                  </a:lnTo>
                  <a:lnTo>
                    <a:pt x="4724400" y="622300"/>
                  </a:lnTo>
                  <a:lnTo>
                    <a:pt x="4724400" y="609600"/>
                  </a:lnTo>
                  <a:lnTo>
                    <a:pt x="4711700" y="596900"/>
                  </a:lnTo>
                  <a:lnTo>
                    <a:pt x="4711700" y="584200"/>
                  </a:lnTo>
                  <a:lnTo>
                    <a:pt x="4699000" y="571500"/>
                  </a:lnTo>
                  <a:lnTo>
                    <a:pt x="4686300" y="558800"/>
                  </a:lnTo>
                  <a:lnTo>
                    <a:pt x="4673600" y="558800"/>
                  </a:lnTo>
                  <a:lnTo>
                    <a:pt x="4660900" y="546100"/>
                  </a:lnTo>
                  <a:lnTo>
                    <a:pt x="4648200" y="533400"/>
                  </a:lnTo>
                  <a:lnTo>
                    <a:pt x="4635500" y="533400"/>
                  </a:lnTo>
                  <a:lnTo>
                    <a:pt x="4622800" y="533400"/>
                  </a:lnTo>
                  <a:lnTo>
                    <a:pt x="4610100" y="520700"/>
                  </a:lnTo>
                  <a:lnTo>
                    <a:pt x="4597400" y="520700"/>
                  </a:lnTo>
                  <a:lnTo>
                    <a:pt x="4584700" y="508000"/>
                  </a:lnTo>
                  <a:lnTo>
                    <a:pt x="4572000" y="508000"/>
                  </a:lnTo>
                  <a:lnTo>
                    <a:pt x="4559300" y="495300"/>
                  </a:lnTo>
                  <a:lnTo>
                    <a:pt x="4546600" y="482600"/>
                  </a:lnTo>
                  <a:lnTo>
                    <a:pt x="4533900" y="469900"/>
                  </a:lnTo>
                  <a:lnTo>
                    <a:pt x="4521200" y="457200"/>
                  </a:lnTo>
                  <a:lnTo>
                    <a:pt x="4508500" y="444500"/>
                  </a:lnTo>
                  <a:lnTo>
                    <a:pt x="4495800" y="444500"/>
                  </a:lnTo>
                  <a:lnTo>
                    <a:pt x="4483100" y="431800"/>
                  </a:lnTo>
                  <a:lnTo>
                    <a:pt x="4470400" y="419100"/>
                  </a:lnTo>
                  <a:lnTo>
                    <a:pt x="4457700" y="419100"/>
                  </a:lnTo>
                  <a:lnTo>
                    <a:pt x="4445000" y="406400"/>
                  </a:lnTo>
                  <a:lnTo>
                    <a:pt x="4432300" y="406400"/>
                  </a:lnTo>
                  <a:lnTo>
                    <a:pt x="4419600" y="393700"/>
                  </a:lnTo>
                  <a:lnTo>
                    <a:pt x="4406900" y="381000"/>
                  </a:lnTo>
                  <a:lnTo>
                    <a:pt x="4394200" y="368300"/>
                  </a:lnTo>
                  <a:lnTo>
                    <a:pt x="4381500" y="355600"/>
                  </a:lnTo>
                  <a:lnTo>
                    <a:pt x="4368800" y="342900"/>
                  </a:lnTo>
                  <a:lnTo>
                    <a:pt x="4356100" y="342900"/>
                  </a:lnTo>
                  <a:lnTo>
                    <a:pt x="4343400" y="330200"/>
                  </a:lnTo>
                  <a:lnTo>
                    <a:pt x="4330700" y="330200"/>
                  </a:lnTo>
                  <a:lnTo>
                    <a:pt x="4318000" y="317500"/>
                  </a:lnTo>
                  <a:lnTo>
                    <a:pt x="4305300" y="317500"/>
                  </a:lnTo>
                  <a:lnTo>
                    <a:pt x="4292600" y="304800"/>
                  </a:lnTo>
                  <a:lnTo>
                    <a:pt x="4279900" y="304800"/>
                  </a:lnTo>
                  <a:lnTo>
                    <a:pt x="4267200" y="292100"/>
                  </a:lnTo>
                  <a:lnTo>
                    <a:pt x="4254500" y="292100"/>
                  </a:lnTo>
                  <a:lnTo>
                    <a:pt x="4241800" y="279400"/>
                  </a:lnTo>
                  <a:lnTo>
                    <a:pt x="4229100" y="266700"/>
                  </a:lnTo>
                  <a:lnTo>
                    <a:pt x="4216400" y="254000"/>
                  </a:lnTo>
                  <a:lnTo>
                    <a:pt x="4203700" y="254000"/>
                  </a:lnTo>
                  <a:lnTo>
                    <a:pt x="4191000" y="241300"/>
                  </a:lnTo>
                  <a:lnTo>
                    <a:pt x="4178300" y="241300"/>
                  </a:lnTo>
                  <a:lnTo>
                    <a:pt x="4165600" y="254000"/>
                  </a:lnTo>
                  <a:lnTo>
                    <a:pt x="4152900" y="266700"/>
                  </a:lnTo>
                  <a:lnTo>
                    <a:pt x="4152900" y="279400"/>
                  </a:lnTo>
                  <a:lnTo>
                    <a:pt x="4140200" y="292100"/>
                  </a:lnTo>
                  <a:lnTo>
                    <a:pt x="4140200" y="304800"/>
                  </a:lnTo>
                  <a:lnTo>
                    <a:pt x="4140200" y="317500"/>
                  </a:lnTo>
                  <a:lnTo>
                    <a:pt x="4127500" y="330200"/>
                  </a:lnTo>
                  <a:lnTo>
                    <a:pt x="4114800" y="342900"/>
                  </a:lnTo>
                  <a:lnTo>
                    <a:pt x="4114800" y="355600"/>
                  </a:lnTo>
                  <a:lnTo>
                    <a:pt x="4102100" y="368300"/>
                  </a:lnTo>
                  <a:lnTo>
                    <a:pt x="4102100" y="381000"/>
                  </a:lnTo>
                  <a:lnTo>
                    <a:pt x="4102100" y="393700"/>
                  </a:lnTo>
                  <a:lnTo>
                    <a:pt x="4102100" y="406400"/>
                  </a:lnTo>
                  <a:lnTo>
                    <a:pt x="4102100" y="419100"/>
                  </a:lnTo>
                  <a:lnTo>
                    <a:pt x="4102100" y="431800"/>
                  </a:lnTo>
                  <a:lnTo>
                    <a:pt x="4102100" y="444500"/>
                  </a:lnTo>
                  <a:lnTo>
                    <a:pt x="4114800" y="457200"/>
                  </a:lnTo>
                  <a:lnTo>
                    <a:pt x="4114800" y="469900"/>
                  </a:lnTo>
                  <a:lnTo>
                    <a:pt x="4114800" y="482600"/>
                  </a:lnTo>
                  <a:lnTo>
                    <a:pt x="4127500" y="495300"/>
                  </a:lnTo>
                  <a:lnTo>
                    <a:pt x="4140200" y="508000"/>
                  </a:lnTo>
                  <a:lnTo>
                    <a:pt x="4152900" y="508000"/>
                  </a:lnTo>
                  <a:lnTo>
                    <a:pt x="4165600" y="520700"/>
                  </a:lnTo>
                  <a:lnTo>
                    <a:pt x="4178300" y="520700"/>
                  </a:lnTo>
                  <a:lnTo>
                    <a:pt x="4191000" y="533400"/>
                  </a:lnTo>
                  <a:lnTo>
                    <a:pt x="4203700" y="546100"/>
                  </a:lnTo>
                  <a:lnTo>
                    <a:pt x="4216400" y="558800"/>
                  </a:lnTo>
                  <a:lnTo>
                    <a:pt x="4229100" y="571500"/>
                  </a:lnTo>
                  <a:lnTo>
                    <a:pt x="4241800" y="584200"/>
                  </a:lnTo>
                  <a:lnTo>
                    <a:pt x="4254500" y="584200"/>
                  </a:lnTo>
                  <a:lnTo>
                    <a:pt x="4267200" y="596900"/>
                  </a:lnTo>
                  <a:lnTo>
                    <a:pt x="4279900" y="596900"/>
                  </a:lnTo>
                  <a:lnTo>
                    <a:pt x="4292600" y="609600"/>
                  </a:lnTo>
                  <a:lnTo>
                    <a:pt x="4279900" y="622300"/>
                  </a:lnTo>
                  <a:lnTo>
                    <a:pt x="4279900" y="635000"/>
                  </a:lnTo>
                  <a:lnTo>
                    <a:pt x="4279900" y="647700"/>
                  </a:lnTo>
                  <a:lnTo>
                    <a:pt x="4279900" y="660400"/>
                  </a:lnTo>
                  <a:lnTo>
                    <a:pt x="4279900" y="673100"/>
                  </a:lnTo>
                  <a:lnTo>
                    <a:pt x="4279900" y="685800"/>
                  </a:lnTo>
                  <a:lnTo>
                    <a:pt x="4279900" y="698500"/>
                  </a:lnTo>
                  <a:lnTo>
                    <a:pt x="4292600" y="711200"/>
                  </a:lnTo>
                  <a:lnTo>
                    <a:pt x="4292600" y="723900"/>
                  </a:lnTo>
                  <a:lnTo>
                    <a:pt x="4292600" y="736600"/>
                  </a:lnTo>
                  <a:lnTo>
                    <a:pt x="4292600" y="749300"/>
                  </a:lnTo>
                  <a:lnTo>
                    <a:pt x="4279900" y="762000"/>
                  </a:lnTo>
                  <a:lnTo>
                    <a:pt x="4279900" y="774700"/>
                  </a:lnTo>
                  <a:lnTo>
                    <a:pt x="4279900" y="787400"/>
                  </a:lnTo>
                  <a:lnTo>
                    <a:pt x="4279900" y="800100"/>
                  </a:lnTo>
                  <a:lnTo>
                    <a:pt x="4279900" y="812800"/>
                  </a:lnTo>
                  <a:lnTo>
                    <a:pt x="4292600" y="825500"/>
                  </a:lnTo>
                  <a:lnTo>
                    <a:pt x="4292600" y="838200"/>
                  </a:lnTo>
                  <a:lnTo>
                    <a:pt x="4279900" y="850900"/>
                  </a:lnTo>
                  <a:lnTo>
                    <a:pt x="4292600" y="863600"/>
                  </a:lnTo>
                  <a:lnTo>
                    <a:pt x="4305300" y="876300"/>
                  </a:lnTo>
                  <a:lnTo>
                    <a:pt x="4318000" y="876300"/>
                  </a:lnTo>
                  <a:lnTo>
                    <a:pt x="4330700" y="876300"/>
                  </a:lnTo>
                  <a:lnTo>
                    <a:pt x="4343400" y="876300"/>
                  </a:lnTo>
                  <a:lnTo>
                    <a:pt x="4356100" y="863600"/>
                  </a:lnTo>
                  <a:lnTo>
                    <a:pt x="4368800" y="863600"/>
                  </a:lnTo>
                  <a:lnTo>
                    <a:pt x="4381500" y="850900"/>
                  </a:lnTo>
                  <a:lnTo>
                    <a:pt x="4394200" y="838200"/>
                  </a:lnTo>
                  <a:lnTo>
                    <a:pt x="4406900" y="850900"/>
                  </a:lnTo>
                  <a:lnTo>
                    <a:pt x="4406900" y="863600"/>
                  </a:lnTo>
                  <a:lnTo>
                    <a:pt x="4406900" y="876300"/>
                  </a:lnTo>
                  <a:lnTo>
                    <a:pt x="4406900" y="889000"/>
                  </a:lnTo>
                  <a:lnTo>
                    <a:pt x="4406900" y="901700"/>
                  </a:lnTo>
                  <a:lnTo>
                    <a:pt x="4406900" y="914400"/>
                  </a:lnTo>
                  <a:lnTo>
                    <a:pt x="4406900" y="927100"/>
                  </a:lnTo>
                  <a:lnTo>
                    <a:pt x="4406900" y="939800"/>
                  </a:lnTo>
                  <a:lnTo>
                    <a:pt x="4406900" y="952500"/>
                  </a:lnTo>
                  <a:lnTo>
                    <a:pt x="4419600" y="965200"/>
                  </a:lnTo>
                  <a:lnTo>
                    <a:pt x="4419600" y="977900"/>
                  </a:lnTo>
                  <a:lnTo>
                    <a:pt x="4419600" y="990600"/>
                  </a:lnTo>
                  <a:lnTo>
                    <a:pt x="4432300" y="1003300"/>
                  </a:lnTo>
                  <a:lnTo>
                    <a:pt x="4432300" y="1016000"/>
                  </a:lnTo>
                  <a:lnTo>
                    <a:pt x="4432300" y="1028700"/>
                  </a:lnTo>
                  <a:lnTo>
                    <a:pt x="4432300" y="1041400"/>
                  </a:lnTo>
                  <a:lnTo>
                    <a:pt x="4445000" y="1054100"/>
                  </a:lnTo>
                  <a:lnTo>
                    <a:pt x="4457700" y="1066800"/>
                  </a:lnTo>
                  <a:lnTo>
                    <a:pt x="4457700" y="1079500"/>
                  </a:lnTo>
                  <a:lnTo>
                    <a:pt x="4470400" y="1092200"/>
                  </a:lnTo>
                  <a:lnTo>
                    <a:pt x="4470400" y="1104900"/>
                  </a:lnTo>
                  <a:lnTo>
                    <a:pt x="4470400" y="1117600"/>
                  </a:lnTo>
                  <a:lnTo>
                    <a:pt x="4483100" y="1130300"/>
                  </a:lnTo>
                  <a:lnTo>
                    <a:pt x="4483100" y="1143000"/>
                  </a:lnTo>
                  <a:lnTo>
                    <a:pt x="4483100" y="1155700"/>
                  </a:lnTo>
                  <a:lnTo>
                    <a:pt x="4495800" y="1168400"/>
                  </a:lnTo>
                  <a:lnTo>
                    <a:pt x="4495800" y="1181100"/>
                  </a:lnTo>
                  <a:lnTo>
                    <a:pt x="4495800" y="1193800"/>
                  </a:lnTo>
                  <a:lnTo>
                    <a:pt x="4495800" y="1206500"/>
                  </a:lnTo>
                  <a:lnTo>
                    <a:pt x="4495800" y="1219200"/>
                  </a:lnTo>
                  <a:lnTo>
                    <a:pt x="4495800" y="1231900"/>
                  </a:lnTo>
                  <a:lnTo>
                    <a:pt x="4508500" y="1244600"/>
                  </a:lnTo>
                  <a:lnTo>
                    <a:pt x="4508500" y="1257300"/>
                  </a:lnTo>
                  <a:lnTo>
                    <a:pt x="4508500" y="1270000"/>
                  </a:lnTo>
                  <a:lnTo>
                    <a:pt x="4495800" y="1282700"/>
                  </a:lnTo>
                  <a:lnTo>
                    <a:pt x="4495800" y="1295400"/>
                  </a:lnTo>
                  <a:lnTo>
                    <a:pt x="4495800" y="1308100"/>
                  </a:lnTo>
                  <a:lnTo>
                    <a:pt x="4495800" y="1320800"/>
                  </a:lnTo>
                  <a:lnTo>
                    <a:pt x="4495800" y="1333500"/>
                  </a:lnTo>
                  <a:lnTo>
                    <a:pt x="4495800" y="1346200"/>
                  </a:lnTo>
                  <a:lnTo>
                    <a:pt x="4508500" y="1358900"/>
                  </a:lnTo>
                  <a:lnTo>
                    <a:pt x="4508500" y="1371600"/>
                  </a:lnTo>
                  <a:lnTo>
                    <a:pt x="4508500" y="1384300"/>
                  </a:lnTo>
                  <a:lnTo>
                    <a:pt x="4508500" y="1397000"/>
                  </a:lnTo>
                  <a:lnTo>
                    <a:pt x="4495800" y="1409700"/>
                  </a:lnTo>
                  <a:lnTo>
                    <a:pt x="4495800" y="1422400"/>
                  </a:lnTo>
                  <a:lnTo>
                    <a:pt x="4495800" y="1435100"/>
                  </a:lnTo>
                  <a:lnTo>
                    <a:pt x="4495800" y="1447800"/>
                  </a:lnTo>
                  <a:lnTo>
                    <a:pt x="4495800" y="1460500"/>
                  </a:lnTo>
                  <a:lnTo>
                    <a:pt x="4508500" y="1473200"/>
                  </a:lnTo>
                  <a:lnTo>
                    <a:pt x="4508500" y="1485900"/>
                  </a:lnTo>
                  <a:lnTo>
                    <a:pt x="4508500" y="1498600"/>
                  </a:lnTo>
                  <a:lnTo>
                    <a:pt x="4508500" y="1511300"/>
                  </a:lnTo>
                  <a:lnTo>
                    <a:pt x="4508500" y="1524000"/>
                  </a:lnTo>
                  <a:lnTo>
                    <a:pt x="4508500" y="1536700"/>
                  </a:lnTo>
                  <a:lnTo>
                    <a:pt x="4508500" y="1549400"/>
                  </a:lnTo>
                  <a:lnTo>
                    <a:pt x="4495800" y="1562100"/>
                  </a:lnTo>
                  <a:lnTo>
                    <a:pt x="4508500" y="1574800"/>
                  </a:lnTo>
                  <a:lnTo>
                    <a:pt x="4508500" y="1587500"/>
                  </a:lnTo>
                  <a:lnTo>
                    <a:pt x="4508500" y="1600200"/>
                  </a:lnTo>
                  <a:lnTo>
                    <a:pt x="4508500" y="1612900"/>
                  </a:lnTo>
                  <a:lnTo>
                    <a:pt x="4508500" y="1625600"/>
                  </a:lnTo>
                  <a:lnTo>
                    <a:pt x="4508500" y="1638300"/>
                  </a:lnTo>
                  <a:lnTo>
                    <a:pt x="4521200" y="1651000"/>
                  </a:lnTo>
                  <a:lnTo>
                    <a:pt x="4521200" y="1663700"/>
                  </a:lnTo>
                  <a:lnTo>
                    <a:pt x="4533900" y="1676400"/>
                  </a:lnTo>
                  <a:lnTo>
                    <a:pt x="4533900" y="1689100"/>
                  </a:lnTo>
                  <a:lnTo>
                    <a:pt x="4546600" y="1701800"/>
                  </a:lnTo>
                  <a:lnTo>
                    <a:pt x="4546600" y="1714500"/>
                  </a:lnTo>
                  <a:lnTo>
                    <a:pt x="4559300" y="1727200"/>
                  </a:lnTo>
                  <a:lnTo>
                    <a:pt x="4572000" y="1739900"/>
                  </a:lnTo>
                  <a:lnTo>
                    <a:pt x="4584700" y="1752600"/>
                  </a:lnTo>
                  <a:lnTo>
                    <a:pt x="4597400" y="1765300"/>
                  </a:lnTo>
                  <a:lnTo>
                    <a:pt x="4610100" y="1778000"/>
                  </a:lnTo>
                  <a:lnTo>
                    <a:pt x="4622800" y="1778000"/>
                  </a:lnTo>
                  <a:lnTo>
                    <a:pt x="4635500" y="1790700"/>
                  </a:lnTo>
                  <a:lnTo>
                    <a:pt x="4648200" y="1790700"/>
                  </a:lnTo>
                  <a:lnTo>
                    <a:pt x="4660900" y="1790700"/>
                  </a:lnTo>
                  <a:lnTo>
                    <a:pt x="4673600" y="1803400"/>
                  </a:lnTo>
                  <a:lnTo>
                    <a:pt x="4686300" y="1803400"/>
                  </a:lnTo>
                  <a:lnTo>
                    <a:pt x="4699000" y="1803400"/>
                  </a:lnTo>
                  <a:lnTo>
                    <a:pt x="4711700" y="1803400"/>
                  </a:lnTo>
                  <a:lnTo>
                    <a:pt x="4724400" y="1803400"/>
                  </a:lnTo>
                  <a:lnTo>
                    <a:pt x="4737100" y="1803400"/>
                  </a:lnTo>
                  <a:lnTo>
                    <a:pt x="4749800" y="1803400"/>
                  </a:lnTo>
                  <a:lnTo>
                    <a:pt x="4762500" y="1816100"/>
                  </a:lnTo>
                  <a:lnTo>
                    <a:pt x="4775200" y="1816100"/>
                  </a:lnTo>
                  <a:lnTo>
                    <a:pt x="4787900" y="1828800"/>
                  </a:lnTo>
                  <a:lnTo>
                    <a:pt x="4800600" y="1841500"/>
                  </a:lnTo>
                  <a:lnTo>
                    <a:pt x="4800600" y="1854200"/>
                  </a:lnTo>
                  <a:lnTo>
                    <a:pt x="4813300" y="1866900"/>
                  </a:lnTo>
                  <a:lnTo>
                    <a:pt x="4826000" y="1879600"/>
                  </a:lnTo>
                  <a:lnTo>
                    <a:pt x="4826000" y="1892300"/>
                  </a:lnTo>
                  <a:lnTo>
                    <a:pt x="4838700" y="1905000"/>
                  </a:lnTo>
                  <a:lnTo>
                    <a:pt x="4851400" y="1917700"/>
                  </a:lnTo>
                  <a:lnTo>
                    <a:pt x="4864100" y="1917700"/>
                  </a:lnTo>
                  <a:lnTo>
                    <a:pt x="4876800" y="1930400"/>
                  </a:lnTo>
                  <a:lnTo>
                    <a:pt x="4889500" y="1943100"/>
                  </a:lnTo>
                  <a:lnTo>
                    <a:pt x="4902200" y="1955800"/>
                  </a:lnTo>
                  <a:lnTo>
                    <a:pt x="4914900" y="1955800"/>
                  </a:lnTo>
                  <a:lnTo>
                    <a:pt x="4927600" y="1955800"/>
                  </a:lnTo>
                  <a:lnTo>
                    <a:pt x="4940300" y="1955800"/>
                  </a:lnTo>
                  <a:lnTo>
                    <a:pt x="4953000" y="1968500"/>
                  </a:lnTo>
                  <a:lnTo>
                    <a:pt x="4965700" y="1968500"/>
                  </a:lnTo>
                  <a:lnTo>
                    <a:pt x="4978400" y="1968500"/>
                  </a:lnTo>
                  <a:lnTo>
                    <a:pt x="4991100" y="1968500"/>
                  </a:lnTo>
                  <a:lnTo>
                    <a:pt x="5003800" y="1981200"/>
                  </a:lnTo>
                  <a:lnTo>
                    <a:pt x="5016500" y="1981200"/>
                  </a:lnTo>
                  <a:lnTo>
                    <a:pt x="5029200" y="1981200"/>
                  </a:lnTo>
                  <a:lnTo>
                    <a:pt x="5041900" y="1981200"/>
                  </a:lnTo>
                  <a:lnTo>
                    <a:pt x="5054600" y="1981200"/>
                  </a:lnTo>
                  <a:lnTo>
                    <a:pt x="5067300" y="1981200"/>
                  </a:lnTo>
                  <a:lnTo>
                    <a:pt x="5080000" y="1981200"/>
                  </a:lnTo>
                  <a:lnTo>
                    <a:pt x="5092700" y="1981200"/>
                  </a:lnTo>
                  <a:lnTo>
                    <a:pt x="5105400" y="1993900"/>
                  </a:lnTo>
                  <a:lnTo>
                    <a:pt x="5118100" y="1993900"/>
                  </a:lnTo>
                  <a:lnTo>
                    <a:pt x="5130800" y="2006600"/>
                  </a:lnTo>
                  <a:lnTo>
                    <a:pt x="5143500" y="2006600"/>
                  </a:lnTo>
                  <a:lnTo>
                    <a:pt x="5156200" y="2019300"/>
                  </a:lnTo>
                  <a:lnTo>
                    <a:pt x="5168900" y="2019300"/>
                  </a:lnTo>
                  <a:lnTo>
                    <a:pt x="5181600" y="2032000"/>
                  </a:lnTo>
                  <a:lnTo>
                    <a:pt x="5194300" y="2032000"/>
                  </a:lnTo>
                  <a:lnTo>
                    <a:pt x="5207000" y="2044700"/>
                  </a:lnTo>
                  <a:lnTo>
                    <a:pt x="5219700" y="2044700"/>
                  </a:lnTo>
                  <a:lnTo>
                    <a:pt x="5232400" y="2057400"/>
                  </a:lnTo>
                  <a:lnTo>
                    <a:pt x="5245100" y="2057400"/>
                  </a:lnTo>
                  <a:lnTo>
                    <a:pt x="5257800" y="2057400"/>
                  </a:lnTo>
                  <a:lnTo>
                    <a:pt x="5270500" y="2057400"/>
                  </a:lnTo>
                  <a:lnTo>
                    <a:pt x="5283200" y="2057400"/>
                  </a:lnTo>
                  <a:lnTo>
                    <a:pt x="5295900" y="2057400"/>
                  </a:lnTo>
                  <a:lnTo>
                    <a:pt x="5308600" y="2057400"/>
                  </a:lnTo>
                  <a:lnTo>
                    <a:pt x="5321300" y="2057400"/>
                  </a:lnTo>
                  <a:lnTo>
                    <a:pt x="5334000" y="2057400"/>
                  </a:lnTo>
                  <a:lnTo>
                    <a:pt x="5346700" y="2057400"/>
                  </a:lnTo>
                  <a:lnTo>
                    <a:pt x="5359400" y="2057400"/>
                  </a:lnTo>
                  <a:lnTo>
                    <a:pt x="5372100" y="2057400"/>
                  </a:lnTo>
                  <a:lnTo>
                    <a:pt x="5384800" y="2057400"/>
                  </a:lnTo>
                  <a:lnTo>
                    <a:pt x="5397500" y="2044700"/>
                  </a:lnTo>
                  <a:lnTo>
                    <a:pt x="5410200" y="2044700"/>
                  </a:lnTo>
                  <a:lnTo>
                    <a:pt x="5422900" y="2032000"/>
                  </a:lnTo>
                  <a:lnTo>
                    <a:pt x="5435600" y="2044700"/>
                  </a:lnTo>
                  <a:lnTo>
                    <a:pt x="5448300" y="2032000"/>
                  </a:lnTo>
                  <a:lnTo>
                    <a:pt x="5461000" y="2032000"/>
                  </a:lnTo>
                  <a:lnTo>
                    <a:pt x="5473700" y="2044700"/>
                  </a:lnTo>
                  <a:lnTo>
                    <a:pt x="5486400" y="2057400"/>
                  </a:lnTo>
                  <a:lnTo>
                    <a:pt x="5499100" y="2070100"/>
                  </a:lnTo>
                  <a:lnTo>
                    <a:pt x="5511800" y="2070100"/>
                  </a:lnTo>
                  <a:lnTo>
                    <a:pt x="5524500" y="2070100"/>
                  </a:lnTo>
                  <a:lnTo>
                    <a:pt x="5537200" y="2070100"/>
                  </a:lnTo>
                  <a:lnTo>
                    <a:pt x="5549900" y="2070100"/>
                  </a:lnTo>
                  <a:lnTo>
                    <a:pt x="5562600" y="2070100"/>
                  </a:lnTo>
                  <a:lnTo>
                    <a:pt x="5575300" y="2070100"/>
                  </a:lnTo>
                  <a:lnTo>
                    <a:pt x="5588000" y="2070100"/>
                  </a:lnTo>
                  <a:lnTo>
                    <a:pt x="5600700" y="2070100"/>
                  </a:lnTo>
                  <a:lnTo>
                    <a:pt x="5613400" y="2057400"/>
                  </a:lnTo>
                  <a:lnTo>
                    <a:pt x="5626100" y="2057400"/>
                  </a:lnTo>
                  <a:lnTo>
                    <a:pt x="5638800" y="2057400"/>
                  </a:lnTo>
                  <a:lnTo>
                    <a:pt x="5651500" y="2057400"/>
                  </a:lnTo>
                  <a:lnTo>
                    <a:pt x="5664200" y="2057400"/>
                  </a:lnTo>
                  <a:lnTo>
                    <a:pt x="5676900" y="2057400"/>
                  </a:lnTo>
                  <a:lnTo>
                    <a:pt x="5689600" y="2057400"/>
                  </a:lnTo>
                  <a:lnTo>
                    <a:pt x="5702300" y="2057400"/>
                  </a:lnTo>
                  <a:lnTo>
                    <a:pt x="5715000" y="2057400"/>
                  </a:lnTo>
                  <a:lnTo>
                    <a:pt x="5727700" y="2057400"/>
                  </a:lnTo>
                  <a:lnTo>
                    <a:pt x="5740400" y="2057400"/>
                  </a:lnTo>
                  <a:lnTo>
                    <a:pt x="5753100" y="2057400"/>
                  </a:lnTo>
                  <a:lnTo>
                    <a:pt x="5765800" y="2057400"/>
                  </a:lnTo>
                  <a:lnTo>
                    <a:pt x="5778500" y="2057400"/>
                  </a:lnTo>
                  <a:lnTo>
                    <a:pt x="5791200" y="2057400"/>
                  </a:lnTo>
                  <a:lnTo>
                    <a:pt x="5803900" y="2044700"/>
                  </a:lnTo>
                  <a:lnTo>
                    <a:pt x="5816600" y="2044700"/>
                  </a:lnTo>
                  <a:lnTo>
                    <a:pt x="5829300" y="2044700"/>
                  </a:lnTo>
                  <a:lnTo>
                    <a:pt x="5842000" y="2044700"/>
                  </a:lnTo>
                  <a:lnTo>
                    <a:pt x="5854700" y="2044700"/>
                  </a:lnTo>
                  <a:lnTo>
                    <a:pt x="5867400" y="2044700"/>
                  </a:lnTo>
                  <a:lnTo>
                    <a:pt x="5880100" y="2044700"/>
                  </a:lnTo>
                  <a:lnTo>
                    <a:pt x="5892800" y="2044700"/>
                  </a:lnTo>
                  <a:lnTo>
                    <a:pt x="5905500" y="2044700"/>
                  </a:lnTo>
                  <a:lnTo>
                    <a:pt x="5918200" y="2032000"/>
                  </a:lnTo>
                  <a:lnTo>
                    <a:pt x="5930900" y="2032000"/>
                  </a:lnTo>
                  <a:lnTo>
                    <a:pt x="5943600" y="2032000"/>
                  </a:lnTo>
                  <a:lnTo>
                    <a:pt x="5956300" y="2032000"/>
                  </a:lnTo>
                  <a:lnTo>
                    <a:pt x="5969000" y="2032000"/>
                  </a:lnTo>
                  <a:lnTo>
                    <a:pt x="5981700" y="2032000"/>
                  </a:lnTo>
                  <a:lnTo>
                    <a:pt x="5994400" y="2019300"/>
                  </a:lnTo>
                  <a:lnTo>
                    <a:pt x="6007100" y="2019300"/>
                  </a:lnTo>
                  <a:lnTo>
                    <a:pt x="6019800" y="2019300"/>
                  </a:lnTo>
                  <a:lnTo>
                    <a:pt x="6032500" y="2019300"/>
                  </a:lnTo>
                  <a:lnTo>
                    <a:pt x="6045200" y="2019300"/>
                  </a:lnTo>
                  <a:lnTo>
                    <a:pt x="6057900" y="2019300"/>
                  </a:lnTo>
                  <a:lnTo>
                    <a:pt x="6070600" y="2019300"/>
                  </a:lnTo>
                  <a:lnTo>
                    <a:pt x="6083300" y="2019300"/>
                  </a:lnTo>
                  <a:lnTo>
                    <a:pt x="6096000" y="2006600"/>
                  </a:lnTo>
                  <a:lnTo>
                    <a:pt x="6108700" y="2006600"/>
                  </a:lnTo>
                  <a:lnTo>
                    <a:pt x="6121400" y="2006600"/>
                  </a:lnTo>
                  <a:lnTo>
                    <a:pt x="6134100" y="2006600"/>
                  </a:lnTo>
                  <a:lnTo>
                    <a:pt x="6146800" y="2006600"/>
                  </a:lnTo>
                  <a:lnTo>
                    <a:pt x="6159500" y="2006600"/>
                  </a:lnTo>
                  <a:lnTo>
                    <a:pt x="6172200" y="2006600"/>
                  </a:lnTo>
                  <a:lnTo>
                    <a:pt x="6184900" y="1993900"/>
                  </a:lnTo>
                  <a:lnTo>
                    <a:pt x="6197600" y="1993900"/>
                  </a:lnTo>
                  <a:lnTo>
                    <a:pt x="6210300" y="2006600"/>
                  </a:lnTo>
                  <a:lnTo>
                    <a:pt x="6223000" y="1993900"/>
                  </a:lnTo>
                  <a:lnTo>
                    <a:pt x="6235700" y="1993900"/>
                  </a:lnTo>
                  <a:lnTo>
                    <a:pt x="6248400" y="1993900"/>
                  </a:lnTo>
                  <a:lnTo>
                    <a:pt x="6261100" y="1993900"/>
                  </a:lnTo>
                  <a:lnTo>
                    <a:pt x="6273800" y="1981200"/>
                  </a:lnTo>
                  <a:lnTo>
                    <a:pt x="6286500" y="1993900"/>
                  </a:lnTo>
                  <a:lnTo>
                    <a:pt x="6299200" y="1981200"/>
                  </a:lnTo>
                  <a:lnTo>
                    <a:pt x="6311900" y="1981200"/>
                  </a:lnTo>
                  <a:lnTo>
                    <a:pt x="6324600" y="1981200"/>
                  </a:lnTo>
                  <a:lnTo>
                    <a:pt x="6337300" y="1981200"/>
                  </a:lnTo>
                  <a:lnTo>
                    <a:pt x="6350000" y="1968500"/>
                  </a:lnTo>
                  <a:lnTo>
                    <a:pt x="6362700" y="1981200"/>
                  </a:lnTo>
                  <a:lnTo>
                    <a:pt x="6375400" y="1968500"/>
                  </a:lnTo>
                  <a:lnTo>
                    <a:pt x="6388100" y="1955800"/>
                  </a:lnTo>
                  <a:lnTo>
                    <a:pt x="6400800" y="1955800"/>
                  </a:lnTo>
                  <a:lnTo>
                    <a:pt x="6413500" y="1955800"/>
                  </a:lnTo>
                  <a:lnTo>
                    <a:pt x="6426200" y="1943100"/>
                  </a:lnTo>
                  <a:lnTo>
                    <a:pt x="6438900" y="1943100"/>
                  </a:lnTo>
                  <a:lnTo>
                    <a:pt x="6451600" y="1943100"/>
                  </a:lnTo>
                  <a:lnTo>
                    <a:pt x="6464300" y="1930400"/>
                  </a:lnTo>
                  <a:lnTo>
                    <a:pt x="6477000" y="1930400"/>
                  </a:lnTo>
                  <a:lnTo>
                    <a:pt x="6489700" y="1917700"/>
                  </a:lnTo>
                  <a:lnTo>
                    <a:pt x="6502400" y="1917700"/>
                  </a:lnTo>
                  <a:lnTo>
                    <a:pt x="6515100" y="1917700"/>
                  </a:lnTo>
                  <a:lnTo>
                    <a:pt x="6527800" y="1905000"/>
                  </a:lnTo>
                  <a:lnTo>
                    <a:pt x="6540500" y="1905000"/>
                  </a:lnTo>
                  <a:lnTo>
                    <a:pt x="6553200" y="1892300"/>
                  </a:lnTo>
                  <a:lnTo>
                    <a:pt x="6565900" y="1892300"/>
                  </a:lnTo>
                  <a:lnTo>
                    <a:pt x="6578600" y="1892300"/>
                  </a:lnTo>
                  <a:lnTo>
                    <a:pt x="6591300" y="1879600"/>
                  </a:lnTo>
                  <a:lnTo>
                    <a:pt x="6604000" y="1879600"/>
                  </a:lnTo>
                  <a:lnTo>
                    <a:pt x="6616700" y="1879600"/>
                  </a:lnTo>
                  <a:lnTo>
                    <a:pt x="6629400" y="1866900"/>
                  </a:lnTo>
                  <a:lnTo>
                    <a:pt x="6642100" y="1866900"/>
                  </a:lnTo>
                  <a:lnTo>
                    <a:pt x="6654800" y="1866900"/>
                  </a:lnTo>
                  <a:lnTo>
                    <a:pt x="6667500" y="1854200"/>
                  </a:lnTo>
                  <a:lnTo>
                    <a:pt x="6680200" y="1854200"/>
                  </a:lnTo>
                  <a:lnTo>
                    <a:pt x="6692900" y="1854200"/>
                  </a:lnTo>
                  <a:lnTo>
                    <a:pt x="6705600" y="1841500"/>
                  </a:lnTo>
                  <a:lnTo>
                    <a:pt x="6718300" y="1841500"/>
                  </a:lnTo>
                  <a:lnTo>
                    <a:pt x="6731000" y="1828800"/>
                  </a:lnTo>
                  <a:lnTo>
                    <a:pt x="6743700" y="1828800"/>
                  </a:lnTo>
                  <a:lnTo>
                    <a:pt x="6756400" y="1816100"/>
                  </a:lnTo>
                  <a:lnTo>
                    <a:pt x="6769100" y="1816100"/>
                  </a:lnTo>
                  <a:lnTo>
                    <a:pt x="6781800" y="1803400"/>
                  </a:lnTo>
                  <a:lnTo>
                    <a:pt x="6794500" y="1803400"/>
                  </a:lnTo>
                  <a:lnTo>
                    <a:pt x="6807200" y="1790700"/>
                  </a:lnTo>
                  <a:lnTo>
                    <a:pt x="6819900" y="1778000"/>
                  </a:lnTo>
                  <a:lnTo>
                    <a:pt x="6832600" y="1778000"/>
                  </a:lnTo>
                  <a:lnTo>
                    <a:pt x="6845300" y="1765300"/>
                  </a:lnTo>
                  <a:lnTo>
                    <a:pt x="6858000" y="1765300"/>
                  </a:lnTo>
                  <a:lnTo>
                    <a:pt x="6870700" y="1752600"/>
                  </a:lnTo>
                  <a:lnTo>
                    <a:pt x="6883400" y="1752600"/>
                  </a:lnTo>
                  <a:lnTo>
                    <a:pt x="6896100" y="1739900"/>
                  </a:lnTo>
                  <a:lnTo>
                    <a:pt x="6908800" y="1739900"/>
                  </a:lnTo>
                  <a:lnTo>
                    <a:pt x="6921500" y="1727200"/>
                  </a:lnTo>
                  <a:lnTo>
                    <a:pt x="6934200" y="1714500"/>
                  </a:lnTo>
                  <a:lnTo>
                    <a:pt x="6946900" y="1701800"/>
                  </a:lnTo>
                  <a:lnTo>
                    <a:pt x="6959600" y="1701800"/>
                  </a:lnTo>
                  <a:lnTo>
                    <a:pt x="6972300" y="1689100"/>
                  </a:lnTo>
                  <a:lnTo>
                    <a:pt x="6985000" y="1676400"/>
                  </a:lnTo>
                  <a:lnTo>
                    <a:pt x="6997700" y="1663700"/>
                  </a:lnTo>
                  <a:lnTo>
                    <a:pt x="7010400" y="1651000"/>
                  </a:lnTo>
                  <a:lnTo>
                    <a:pt x="7023100" y="1638300"/>
                  </a:lnTo>
                  <a:lnTo>
                    <a:pt x="7035800" y="1625600"/>
                  </a:lnTo>
                  <a:lnTo>
                    <a:pt x="7048500" y="1612900"/>
                  </a:lnTo>
                  <a:lnTo>
                    <a:pt x="7061200" y="1600200"/>
                  </a:lnTo>
                  <a:lnTo>
                    <a:pt x="7073900" y="1587500"/>
                  </a:lnTo>
                  <a:lnTo>
                    <a:pt x="7086600" y="1587500"/>
                  </a:lnTo>
                  <a:lnTo>
                    <a:pt x="7099300" y="1574800"/>
                  </a:lnTo>
                  <a:lnTo>
                    <a:pt x="7099300" y="1562100"/>
                  </a:lnTo>
                  <a:lnTo>
                    <a:pt x="7112000" y="1549400"/>
                  </a:lnTo>
                  <a:lnTo>
                    <a:pt x="7124700" y="1562100"/>
                  </a:lnTo>
                  <a:lnTo>
                    <a:pt x="7137400" y="1574800"/>
                  </a:lnTo>
                  <a:lnTo>
                    <a:pt x="7137400" y="1587500"/>
                  </a:lnTo>
                  <a:lnTo>
                    <a:pt x="7124700" y="1600200"/>
                  </a:lnTo>
                  <a:lnTo>
                    <a:pt x="7112000" y="1612900"/>
                  </a:lnTo>
                  <a:lnTo>
                    <a:pt x="7099300" y="1625600"/>
                  </a:lnTo>
                  <a:lnTo>
                    <a:pt x="7086600" y="1638300"/>
                  </a:lnTo>
                  <a:lnTo>
                    <a:pt x="7073900" y="1638300"/>
                  </a:lnTo>
                  <a:lnTo>
                    <a:pt x="7061200" y="1651000"/>
                  </a:lnTo>
                  <a:lnTo>
                    <a:pt x="7048500" y="1663700"/>
                  </a:lnTo>
                  <a:lnTo>
                    <a:pt x="7035800" y="1676400"/>
                  </a:lnTo>
                  <a:lnTo>
                    <a:pt x="7023100" y="1689100"/>
                  </a:lnTo>
                  <a:lnTo>
                    <a:pt x="7010400" y="1689100"/>
                  </a:lnTo>
                  <a:lnTo>
                    <a:pt x="6997700" y="1701800"/>
                  </a:lnTo>
                  <a:lnTo>
                    <a:pt x="6985000" y="1714500"/>
                  </a:lnTo>
                  <a:lnTo>
                    <a:pt x="6972300" y="1727200"/>
                  </a:lnTo>
                  <a:lnTo>
                    <a:pt x="6959600" y="1727200"/>
                  </a:lnTo>
                  <a:lnTo>
                    <a:pt x="6946900" y="1739900"/>
                  </a:lnTo>
                  <a:lnTo>
                    <a:pt x="6934200" y="1752600"/>
                  </a:lnTo>
                  <a:lnTo>
                    <a:pt x="6921500" y="1765300"/>
                  </a:lnTo>
                  <a:lnTo>
                    <a:pt x="6908800" y="1765300"/>
                  </a:lnTo>
                  <a:lnTo>
                    <a:pt x="6896100" y="1778000"/>
                  </a:lnTo>
                  <a:lnTo>
                    <a:pt x="6883400" y="1778000"/>
                  </a:lnTo>
                  <a:lnTo>
                    <a:pt x="6870700" y="1790700"/>
                  </a:lnTo>
                  <a:lnTo>
                    <a:pt x="6858000" y="1790700"/>
                  </a:lnTo>
                  <a:lnTo>
                    <a:pt x="6845300" y="1803400"/>
                  </a:lnTo>
                  <a:lnTo>
                    <a:pt x="6832600" y="1803400"/>
                  </a:lnTo>
                  <a:lnTo>
                    <a:pt x="6819900" y="1816100"/>
                  </a:lnTo>
                  <a:lnTo>
                    <a:pt x="6807200" y="1828800"/>
                  </a:lnTo>
                  <a:lnTo>
                    <a:pt x="6794500" y="1828800"/>
                  </a:lnTo>
                  <a:lnTo>
                    <a:pt x="6781800" y="1841500"/>
                  </a:lnTo>
                  <a:lnTo>
                    <a:pt x="6769100" y="1841500"/>
                  </a:lnTo>
                  <a:lnTo>
                    <a:pt x="6756400" y="1854200"/>
                  </a:lnTo>
                  <a:lnTo>
                    <a:pt x="6743700" y="1854200"/>
                  </a:lnTo>
                  <a:lnTo>
                    <a:pt x="6731000" y="1866900"/>
                  </a:lnTo>
                  <a:lnTo>
                    <a:pt x="6718300" y="1866900"/>
                  </a:lnTo>
                  <a:lnTo>
                    <a:pt x="6705600" y="1879600"/>
                  </a:lnTo>
                  <a:lnTo>
                    <a:pt x="6692900" y="1879600"/>
                  </a:lnTo>
                  <a:lnTo>
                    <a:pt x="6680200" y="1892300"/>
                  </a:lnTo>
                  <a:lnTo>
                    <a:pt x="6667500" y="1905000"/>
                  </a:lnTo>
                  <a:lnTo>
                    <a:pt x="6654800" y="1905000"/>
                  </a:lnTo>
                  <a:lnTo>
                    <a:pt x="6642100" y="1917700"/>
                  </a:lnTo>
                  <a:lnTo>
                    <a:pt x="6629400" y="1917700"/>
                  </a:lnTo>
                  <a:lnTo>
                    <a:pt x="6616700" y="1930400"/>
                  </a:lnTo>
                  <a:lnTo>
                    <a:pt x="6604000" y="1930400"/>
                  </a:lnTo>
                  <a:lnTo>
                    <a:pt x="6591300" y="1943100"/>
                  </a:lnTo>
                  <a:lnTo>
                    <a:pt x="6578600" y="1943100"/>
                  </a:lnTo>
                  <a:lnTo>
                    <a:pt x="6565900" y="1955800"/>
                  </a:lnTo>
                  <a:lnTo>
                    <a:pt x="6553200" y="1955800"/>
                  </a:lnTo>
                  <a:lnTo>
                    <a:pt x="6540500" y="1955800"/>
                  </a:lnTo>
                  <a:lnTo>
                    <a:pt x="6527800" y="1968500"/>
                  </a:lnTo>
                  <a:lnTo>
                    <a:pt x="6515100" y="1955800"/>
                  </a:lnTo>
                  <a:lnTo>
                    <a:pt x="6502400" y="1968500"/>
                  </a:lnTo>
                  <a:lnTo>
                    <a:pt x="6489700" y="1968500"/>
                  </a:lnTo>
                  <a:lnTo>
                    <a:pt x="6477000" y="1981200"/>
                  </a:lnTo>
                  <a:lnTo>
                    <a:pt x="6464300" y="1993900"/>
                  </a:lnTo>
                  <a:lnTo>
                    <a:pt x="6451600" y="2006600"/>
                  </a:lnTo>
                  <a:lnTo>
                    <a:pt x="6438900" y="2019300"/>
                  </a:lnTo>
                  <a:lnTo>
                    <a:pt x="6426200" y="2019300"/>
                  </a:lnTo>
                  <a:lnTo>
                    <a:pt x="6413500" y="2019300"/>
                  </a:lnTo>
                  <a:lnTo>
                    <a:pt x="6400800" y="2032000"/>
                  </a:lnTo>
                  <a:lnTo>
                    <a:pt x="6388100" y="2019300"/>
                  </a:lnTo>
                  <a:lnTo>
                    <a:pt x="6375400" y="2032000"/>
                  </a:lnTo>
                  <a:lnTo>
                    <a:pt x="6362700" y="2032000"/>
                  </a:lnTo>
                  <a:lnTo>
                    <a:pt x="6350000" y="2044700"/>
                  </a:lnTo>
                  <a:lnTo>
                    <a:pt x="6337300" y="2032000"/>
                  </a:lnTo>
                  <a:lnTo>
                    <a:pt x="6324600" y="2032000"/>
                  </a:lnTo>
                  <a:lnTo>
                    <a:pt x="6311900" y="2044700"/>
                  </a:lnTo>
                  <a:lnTo>
                    <a:pt x="6299200" y="2044700"/>
                  </a:lnTo>
                  <a:lnTo>
                    <a:pt x="6286500" y="2044700"/>
                  </a:lnTo>
                  <a:lnTo>
                    <a:pt x="6273800" y="2044700"/>
                  </a:lnTo>
                  <a:lnTo>
                    <a:pt x="6261100" y="2044700"/>
                  </a:lnTo>
                  <a:lnTo>
                    <a:pt x="6248400" y="2057400"/>
                  </a:lnTo>
                  <a:lnTo>
                    <a:pt x="6235700" y="2057400"/>
                  </a:lnTo>
                  <a:lnTo>
                    <a:pt x="6223000" y="2057400"/>
                  </a:lnTo>
                  <a:lnTo>
                    <a:pt x="6210300" y="2057400"/>
                  </a:lnTo>
                  <a:lnTo>
                    <a:pt x="6197600" y="2057400"/>
                  </a:lnTo>
                  <a:lnTo>
                    <a:pt x="6184900" y="2070100"/>
                  </a:lnTo>
                  <a:lnTo>
                    <a:pt x="6172200" y="2070100"/>
                  </a:lnTo>
                  <a:lnTo>
                    <a:pt x="6159500" y="2070100"/>
                  </a:lnTo>
                  <a:lnTo>
                    <a:pt x="6146800" y="2070100"/>
                  </a:lnTo>
                  <a:lnTo>
                    <a:pt x="6134100" y="2082800"/>
                  </a:lnTo>
                  <a:lnTo>
                    <a:pt x="6121400" y="2082800"/>
                  </a:lnTo>
                  <a:lnTo>
                    <a:pt x="6108700" y="2095500"/>
                  </a:lnTo>
                  <a:lnTo>
                    <a:pt x="6096000" y="2108200"/>
                  </a:lnTo>
                  <a:lnTo>
                    <a:pt x="6108700" y="2120900"/>
                  </a:lnTo>
                  <a:lnTo>
                    <a:pt x="6121400" y="2133600"/>
                  </a:lnTo>
                  <a:lnTo>
                    <a:pt x="6134100" y="2146300"/>
                  </a:lnTo>
                  <a:lnTo>
                    <a:pt x="6146800" y="2159000"/>
                  </a:lnTo>
                  <a:lnTo>
                    <a:pt x="6159500" y="2171700"/>
                  </a:lnTo>
                  <a:lnTo>
                    <a:pt x="6172200" y="2184400"/>
                  </a:lnTo>
                  <a:lnTo>
                    <a:pt x="6184900" y="2197100"/>
                  </a:lnTo>
                  <a:lnTo>
                    <a:pt x="6184900" y="2209800"/>
                  </a:lnTo>
                  <a:lnTo>
                    <a:pt x="6197600" y="2222500"/>
                  </a:lnTo>
                  <a:lnTo>
                    <a:pt x="6184900" y="2235200"/>
                  </a:lnTo>
                  <a:lnTo>
                    <a:pt x="6184900" y="2247900"/>
                  </a:lnTo>
                  <a:lnTo>
                    <a:pt x="6172200" y="2260600"/>
                  </a:lnTo>
                  <a:lnTo>
                    <a:pt x="6159500" y="2273300"/>
                  </a:lnTo>
                  <a:lnTo>
                    <a:pt x="6172200" y="2286000"/>
                  </a:lnTo>
                  <a:lnTo>
                    <a:pt x="6159500" y="2298700"/>
                  </a:lnTo>
                  <a:lnTo>
                    <a:pt x="6172200" y="2311400"/>
                  </a:lnTo>
                  <a:lnTo>
                    <a:pt x="6172200" y="2324100"/>
                  </a:lnTo>
                  <a:lnTo>
                    <a:pt x="6184900" y="2336800"/>
                  </a:lnTo>
                  <a:lnTo>
                    <a:pt x="6197600" y="2349500"/>
                  </a:lnTo>
                  <a:lnTo>
                    <a:pt x="6184900" y="2362200"/>
                  </a:lnTo>
                  <a:lnTo>
                    <a:pt x="6172200" y="2374900"/>
                  </a:lnTo>
                  <a:lnTo>
                    <a:pt x="6159500" y="2374900"/>
                  </a:lnTo>
                  <a:lnTo>
                    <a:pt x="6146800" y="2387600"/>
                  </a:lnTo>
                  <a:lnTo>
                    <a:pt x="6134100" y="2400300"/>
                  </a:lnTo>
                  <a:lnTo>
                    <a:pt x="6146800" y="2413000"/>
                  </a:lnTo>
                  <a:lnTo>
                    <a:pt x="6159500" y="2413000"/>
                  </a:lnTo>
                  <a:lnTo>
                    <a:pt x="6172200" y="2400300"/>
                  </a:lnTo>
                  <a:lnTo>
                    <a:pt x="6184900" y="2400300"/>
                  </a:lnTo>
                  <a:lnTo>
                    <a:pt x="6197600" y="2413000"/>
                  </a:lnTo>
                  <a:lnTo>
                    <a:pt x="6210300" y="2425700"/>
                  </a:lnTo>
                  <a:lnTo>
                    <a:pt x="6223000" y="2438400"/>
                  </a:lnTo>
                  <a:lnTo>
                    <a:pt x="6235700" y="2451100"/>
                  </a:lnTo>
                  <a:lnTo>
                    <a:pt x="6248400" y="2463800"/>
                  </a:lnTo>
                  <a:lnTo>
                    <a:pt x="6261100" y="2476500"/>
                  </a:lnTo>
                  <a:lnTo>
                    <a:pt x="6273800" y="2489200"/>
                  </a:lnTo>
                  <a:lnTo>
                    <a:pt x="6273800" y="2501900"/>
                  </a:lnTo>
                  <a:lnTo>
                    <a:pt x="6273800" y="2514600"/>
                  </a:lnTo>
                  <a:lnTo>
                    <a:pt x="6286500" y="2527300"/>
                  </a:lnTo>
                  <a:lnTo>
                    <a:pt x="6299200" y="2540000"/>
                  </a:lnTo>
                  <a:lnTo>
                    <a:pt x="6299200" y="2552700"/>
                  </a:lnTo>
                  <a:lnTo>
                    <a:pt x="6299200" y="2565400"/>
                  </a:lnTo>
                  <a:lnTo>
                    <a:pt x="6311900" y="2578100"/>
                  </a:lnTo>
                  <a:lnTo>
                    <a:pt x="6299200" y="2590800"/>
                  </a:lnTo>
                  <a:lnTo>
                    <a:pt x="6311900" y="2603500"/>
                  </a:lnTo>
                  <a:lnTo>
                    <a:pt x="6324600" y="2616200"/>
                  </a:lnTo>
                  <a:lnTo>
                    <a:pt x="6324600" y="2628900"/>
                  </a:lnTo>
                  <a:lnTo>
                    <a:pt x="6337300" y="2641600"/>
                  </a:lnTo>
                  <a:lnTo>
                    <a:pt x="6337300" y="2654300"/>
                  </a:lnTo>
                  <a:lnTo>
                    <a:pt x="6337300" y="2667000"/>
                  </a:lnTo>
                  <a:lnTo>
                    <a:pt x="6337300" y="2679700"/>
                  </a:lnTo>
                  <a:lnTo>
                    <a:pt x="6324600" y="2692400"/>
                  </a:lnTo>
                  <a:lnTo>
                    <a:pt x="6311900" y="2705100"/>
                  </a:lnTo>
                  <a:lnTo>
                    <a:pt x="6299200" y="2717800"/>
                  </a:lnTo>
                  <a:lnTo>
                    <a:pt x="6286500" y="2717800"/>
                  </a:lnTo>
                  <a:lnTo>
                    <a:pt x="6273800" y="2717800"/>
                  </a:lnTo>
                  <a:lnTo>
                    <a:pt x="6261100" y="2730500"/>
                  </a:lnTo>
                  <a:lnTo>
                    <a:pt x="6248400" y="2730500"/>
                  </a:lnTo>
                  <a:lnTo>
                    <a:pt x="6235700" y="2743200"/>
                  </a:lnTo>
                  <a:lnTo>
                    <a:pt x="6223000" y="2755900"/>
                  </a:lnTo>
                  <a:lnTo>
                    <a:pt x="6210300" y="2768600"/>
                  </a:lnTo>
                  <a:lnTo>
                    <a:pt x="6197600" y="2768600"/>
                  </a:lnTo>
                  <a:lnTo>
                    <a:pt x="6184900" y="2781300"/>
                  </a:lnTo>
                  <a:lnTo>
                    <a:pt x="6172200" y="2781300"/>
                  </a:lnTo>
                  <a:lnTo>
                    <a:pt x="6159500" y="2794000"/>
                  </a:lnTo>
                  <a:lnTo>
                    <a:pt x="6146800" y="2806700"/>
                  </a:lnTo>
                  <a:lnTo>
                    <a:pt x="6146800" y="2819400"/>
                  </a:lnTo>
                  <a:lnTo>
                    <a:pt x="6159500" y="2832100"/>
                  </a:lnTo>
                  <a:lnTo>
                    <a:pt x="6159500" y="2844800"/>
                  </a:lnTo>
                  <a:lnTo>
                    <a:pt x="6172200" y="2857500"/>
                  </a:lnTo>
                  <a:lnTo>
                    <a:pt x="6184900" y="2870200"/>
                  </a:lnTo>
                  <a:lnTo>
                    <a:pt x="6172200" y="2882900"/>
                  </a:lnTo>
                  <a:lnTo>
                    <a:pt x="6159500" y="2882900"/>
                  </a:lnTo>
                  <a:lnTo>
                    <a:pt x="6146800" y="2895600"/>
                  </a:lnTo>
                  <a:lnTo>
                    <a:pt x="6159500" y="2908300"/>
                  </a:lnTo>
                  <a:lnTo>
                    <a:pt x="6159500" y="2921000"/>
                  </a:lnTo>
                  <a:lnTo>
                    <a:pt x="6146800" y="2933700"/>
                  </a:lnTo>
                  <a:lnTo>
                    <a:pt x="6134100" y="2946400"/>
                  </a:lnTo>
                  <a:lnTo>
                    <a:pt x="6134100" y="2959100"/>
                  </a:lnTo>
                  <a:lnTo>
                    <a:pt x="6134100" y="2971800"/>
                  </a:lnTo>
                  <a:lnTo>
                    <a:pt x="6121400" y="2984500"/>
                  </a:lnTo>
                  <a:lnTo>
                    <a:pt x="6134100" y="2997200"/>
                  </a:lnTo>
                  <a:lnTo>
                    <a:pt x="6134100" y="3009900"/>
                  </a:lnTo>
                  <a:lnTo>
                    <a:pt x="6146800" y="3022600"/>
                  </a:lnTo>
                  <a:lnTo>
                    <a:pt x="6146800" y="3035300"/>
                  </a:lnTo>
                  <a:lnTo>
                    <a:pt x="6159500" y="3048000"/>
                  </a:lnTo>
                  <a:lnTo>
                    <a:pt x="6172200" y="3060700"/>
                  </a:lnTo>
                  <a:lnTo>
                    <a:pt x="6172200" y="3073400"/>
                  </a:lnTo>
                  <a:lnTo>
                    <a:pt x="6184900" y="3086100"/>
                  </a:lnTo>
                  <a:lnTo>
                    <a:pt x="6184900" y="3098800"/>
                  </a:lnTo>
                  <a:lnTo>
                    <a:pt x="6197600" y="3111500"/>
                  </a:lnTo>
                  <a:lnTo>
                    <a:pt x="6197600" y="3124200"/>
                  </a:lnTo>
                  <a:lnTo>
                    <a:pt x="6210300" y="3136900"/>
                  </a:lnTo>
                  <a:lnTo>
                    <a:pt x="6197600" y="3149600"/>
                  </a:lnTo>
                  <a:lnTo>
                    <a:pt x="6184900" y="3162300"/>
                  </a:lnTo>
                  <a:lnTo>
                    <a:pt x="6172200" y="3162300"/>
                  </a:lnTo>
                  <a:lnTo>
                    <a:pt x="6159500" y="3162300"/>
                  </a:lnTo>
                  <a:lnTo>
                    <a:pt x="6146800" y="3162300"/>
                  </a:lnTo>
                  <a:lnTo>
                    <a:pt x="6134100" y="3162300"/>
                  </a:lnTo>
                  <a:lnTo>
                    <a:pt x="6121400" y="3175000"/>
                  </a:lnTo>
                  <a:lnTo>
                    <a:pt x="6134100" y="3187700"/>
                  </a:lnTo>
                  <a:lnTo>
                    <a:pt x="6146800" y="3200400"/>
                  </a:lnTo>
                  <a:lnTo>
                    <a:pt x="6159500" y="3213100"/>
                  </a:lnTo>
                  <a:lnTo>
                    <a:pt x="6172200" y="3225800"/>
                  </a:lnTo>
                  <a:lnTo>
                    <a:pt x="6184900" y="3238500"/>
                  </a:lnTo>
                  <a:lnTo>
                    <a:pt x="6197600" y="3238500"/>
                  </a:lnTo>
                  <a:lnTo>
                    <a:pt x="6210300" y="3238500"/>
                  </a:lnTo>
                  <a:lnTo>
                    <a:pt x="6223000" y="3251200"/>
                  </a:lnTo>
                  <a:lnTo>
                    <a:pt x="6235700" y="3251200"/>
                  </a:lnTo>
                  <a:lnTo>
                    <a:pt x="6248400" y="3263900"/>
                  </a:lnTo>
                  <a:lnTo>
                    <a:pt x="6261100" y="3276600"/>
                  </a:lnTo>
                  <a:lnTo>
                    <a:pt x="6273800" y="3289300"/>
                  </a:lnTo>
                  <a:lnTo>
                    <a:pt x="6273800" y="3302000"/>
                  </a:lnTo>
                  <a:lnTo>
                    <a:pt x="6261100" y="3314700"/>
                  </a:lnTo>
                  <a:lnTo>
                    <a:pt x="6248400" y="3314700"/>
                  </a:lnTo>
                  <a:lnTo>
                    <a:pt x="6235700" y="3327400"/>
                  </a:lnTo>
                  <a:lnTo>
                    <a:pt x="6223000" y="3340100"/>
                  </a:lnTo>
                  <a:lnTo>
                    <a:pt x="6223000" y="3352800"/>
                  </a:lnTo>
                  <a:lnTo>
                    <a:pt x="6235700" y="3365500"/>
                  </a:lnTo>
                  <a:lnTo>
                    <a:pt x="6248400" y="3378200"/>
                  </a:lnTo>
                  <a:lnTo>
                    <a:pt x="6261100" y="3390900"/>
                  </a:lnTo>
                  <a:lnTo>
                    <a:pt x="6261100" y="3403600"/>
                  </a:lnTo>
                  <a:lnTo>
                    <a:pt x="6273800" y="3416300"/>
                  </a:lnTo>
                  <a:lnTo>
                    <a:pt x="6286500" y="3403600"/>
                  </a:lnTo>
                  <a:lnTo>
                    <a:pt x="6299200" y="3390900"/>
                  </a:lnTo>
                  <a:lnTo>
                    <a:pt x="6311900" y="3378200"/>
                  </a:lnTo>
                  <a:lnTo>
                    <a:pt x="6324600" y="3378200"/>
                  </a:lnTo>
                  <a:lnTo>
                    <a:pt x="6337300" y="3365500"/>
                  </a:lnTo>
                  <a:lnTo>
                    <a:pt x="6350000" y="3365500"/>
                  </a:lnTo>
                  <a:lnTo>
                    <a:pt x="6362700" y="3378200"/>
                  </a:lnTo>
                  <a:lnTo>
                    <a:pt x="6375400" y="3390900"/>
                  </a:lnTo>
                  <a:lnTo>
                    <a:pt x="6388100" y="3403600"/>
                  </a:lnTo>
                  <a:lnTo>
                    <a:pt x="6400800" y="3416300"/>
                  </a:lnTo>
                  <a:lnTo>
                    <a:pt x="6413500" y="3429000"/>
                  </a:lnTo>
                  <a:lnTo>
                    <a:pt x="6426200" y="3441700"/>
                  </a:lnTo>
                  <a:lnTo>
                    <a:pt x="6438900" y="3441700"/>
                  </a:lnTo>
                  <a:lnTo>
                    <a:pt x="6451600" y="3441700"/>
                  </a:lnTo>
                  <a:lnTo>
                    <a:pt x="6464300" y="3454400"/>
                  </a:lnTo>
                  <a:lnTo>
                    <a:pt x="6477000" y="3454400"/>
                  </a:lnTo>
                  <a:lnTo>
                    <a:pt x="6489700" y="3467100"/>
                  </a:lnTo>
                  <a:lnTo>
                    <a:pt x="6502400" y="3467100"/>
                  </a:lnTo>
                  <a:lnTo>
                    <a:pt x="6515100" y="3467100"/>
                  </a:lnTo>
                  <a:lnTo>
                    <a:pt x="6527800" y="3479800"/>
                  </a:lnTo>
                  <a:lnTo>
                    <a:pt x="6540500" y="3492500"/>
                  </a:lnTo>
                  <a:lnTo>
                    <a:pt x="6540500" y="3505200"/>
                  </a:lnTo>
                  <a:lnTo>
                    <a:pt x="6527800" y="3517900"/>
                  </a:lnTo>
                  <a:lnTo>
                    <a:pt x="6515100" y="3505200"/>
                  </a:lnTo>
                  <a:lnTo>
                    <a:pt x="6502400" y="3517900"/>
                  </a:lnTo>
                  <a:lnTo>
                    <a:pt x="6489700" y="3530600"/>
                  </a:lnTo>
                  <a:lnTo>
                    <a:pt x="6477000" y="3543300"/>
                  </a:lnTo>
                  <a:lnTo>
                    <a:pt x="6464300" y="3556000"/>
                  </a:lnTo>
                  <a:lnTo>
                    <a:pt x="6464300" y="3568700"/>
                  </a:lnTo>
                  <a:lnTo>
                    <a:pt x="6451600" y="3581400"/>
                  </a:lnTo>
                  <a:lnTo>
                    <a:pt x="6438900" y="3594100"/>
                  </a:lnTo>
                  <a:lnTo>
                    <a:pt x="6438900" y="3606800"/>
                  </a:lnTo>
                  <a:lnTo>
                    <a:pt x="6438900" y="3619500"/>
                  </a:lnTo>
                  <a:lnTo>
                    <a:pt x="6438900" y="3632200"/>
                  </a:lnTo>
                  <a:lnTo>
                    <a:pt x="6438900" y="3644900"/>
                  </a:lnTo>
                  <a:lnTo>
                    <a:pt x="6438900" y="3657600"/>
                  </a:lnTo>
                  <a:lnTo>
                    <a:pt x="6438900" y="3670300"/>
                  </a:lnTo>
                  <a:lnTo>
                    <a:pt x="6438900" y="3683000"/>
                  </a:lnTo>
                  <a:lnTo>
                    <a:pt x="6438900" y="3695700"/>
                  </a:lnTo>
                  <a:lnTo>
                    <a:pt x="6438900" y="3708400"/>
                  </a:lnTo>
                  <a:lnTo>
                    <a:pt x="6451600" y="3721100"/>
                  </a:lnTo>
                  <a:lnTo>
                    <a:pt x="6451600" y="3733800"/>
                  </a:lnTo>
                  <a:lnTo>
                    <a:pt x="6451600" y="3746500"/>
                  </a:lnTo>
                  <a:lnTo>
                    <a:pt x="6464300" y="3759200"/>
                  </a:lnTo>
                  <a:lnTo>
                    <a:pt x="6477000" y="3759200"/>
                  </a:lnTo>
                  <a:lnTo>
                    <a:pt x="6489700" y="3759200"/>
                  </a:lnTo>
                  <a:lnTo>
                    <a:pt x="6502400" y="3759200"/>
                  </a:lnTo>
                  <a:lnTo>
                    <a:pt x="6515100" y="3759200"/>
                  </a:lnTo>
                  <a:lnTo>
                    <a:pt x="6527800" y="3771900"/>
                  </a:lnTo>
                  <a:lnTo>
                    <a:pt x="6540500" y="3784600"/>
                  </a:lnTo>
                  <a:lnTo>
                    <a:pt x="6553200" y="3797300"/>
                  </a:lnTo>
                  <a:lnTo>
                    <a:pt x="6565900" y="3810000"/>
                  </a:lnTo>
                  <a:lnTo>
                    <a:pt x="6578600" y="3797300"/>
                  </a:lnTo>
                  <a:lnTo>
                    <a:pt x="6591300" y="3797300"/>
                  </a:lnTo>
                  <a:lnTo>
                    <a:pt x="6604000" y="3784600"/>
                  </a:lnTo>
                  <a:lnTo>
                    <a:pt x="6616700" y="3784600"/>
                  </a:lnTo>
                  <a:lnTo>
                    <a:pt x="6629400" y="3771900"/>
                  </a:lnTo>
                  <a:lnTo>
                    <a:pt x="6642100" y="3759200"/>
                  </a:lnTo>
                  <a:lnTo>
                    <a:pt x="6654800" y="3759200"/>
                  </a:lnTo>
                  <a:lnTo>
                    <a:pt x="6667500" y="3746500"/>
                  </a:lnTo>
                  <a:lnTo>
                    <a:pt x="6680200" y="3733800"/>
                  </a:lnTo>
                  <a:lnTo>
                    <a:pt x="6692900" y="3721100"/>
                  </a:lnTo>
                  <a:lnTo>
                    <a:pt x="6705600" y="3708400"/>
                  </a:lnTo>
                  <a:lnTo>
                    <a:pt x="6718300" y="3708400"/>
                  </a:lnTo>
                  <a:lnTo>
                    <a:pt x="6731000" y="3708400"/>
                  </a:lnTo>
                  <a:lnTo>
                    <a:pt x="6743700" y="3708400"/>
                  </a:lnTo>
                  <a:lnTo>
                    <a:pt x="6756400" y="3695700"/>
                  </a:lnTo>
                  <a:lnTo>
                    <a:pt x="6769100" y="3695700"/>
                  </a:lnTo>
                  <a:lnTo>
                    <a:pt x="6781800" y="3695700"/>
                  </a:lnTo>
                  <a:lnTo>
                    <a:pt x="6794500" y="3695700"/>
                  </a:lnTo>
                  <a:lnTo>
                    <a:pt x="6807200" y="3695700"/>
                  </a:lnTo>
                  <a:lnTo>
                    <a:pt x="6819900" y="3695700"/>
                  </a:lnTo>
                  <a:lnTo>
                    <a:pt x="6832600" y="3695700"/>
                  </a:lnTo>
                  <a:lnTo>
                    <a:pt x="6845300" y="3695700"/>
                  </a:lnTo>
                  <a:lnTo>
                    <a:pt x="6858000" y="3695700"/>
                  </a:lnTo>
                  <a:lnTo>
                    <a:pt x="6870700" y="3708400"/>
                  </a:lnTo>
                  <a:lnTo>
                    <a:pt x="6883400" y="3708400"/>
                  </a:lnTo>
                  <a:lnTo>
                    <a:pt x="6896100" y="3708400"/>
                  </a:lnTo>
                  <a:lnTo>
                    <a:pt x="6908800" y="3708400"/>
                  </a:lnTo>
                  <a:lnTo>
                    <a:pt x="6921500" y="3695700"/>
                  </a:lnTo>
                  <a:lnTo>
                    <a:pt x="6934200" y="3708400"/>
                  </a:lnTo>
                  <a:lnTo>
                    <a:pt x="6946900" y="3721100"/>
                  </a:lnTo>
                  <a:lnTo>
                    <a:pt x="6959600" y="3708400"/>
                  </a:lnTo>
                  <a:lnTo>
                    <a:pt x="6972300" y="3721100"/>
                  </a:lnTo>
                  <a:lnTo>
                    <a:pt x="6985000" y="3721100"/>
                  </a:lnTo>
                  <a:lnTo>
                    <a:pt x="6997700" y="3733800"/>
                  </a:lnTo>
                  <a:lnTo>
                    <a:pt x="7010400" y="3746500"/>
                  </a:lnTo>
                  <a:lnTo>
                    <a:pt x="7010400" y="3759200"/>
                  </a:lnTo>
                  <a:lnTo>
                    <a:pt x="7010400" y="3771900"/>
                  </a:lnTo>
                  <a:lnTo>
                    <a:pt x="6997700" y="3784600"/>
                  </a:lnTo>
                  <a:lnTo>
                    <a:pt x="6985000" y="3784600"/>
                  </a:lnTo>
                  <a:lnTo>
                    <a:pt x="6972300" y="3784600"/>
                  </a:lnTo>
                  <a:lnTo>
                    <a:pt x="6959600" y="3784600"/>
                  </a:lnTo>
                  <a:lnTo>
                    <a:pt x="6946900" y="3797300"/>
                  </a:lnTo>
                  <a:lnTo>
                    <a:pt x="6946900" y="3810000"/>
                  </a:lnTo>
                  <a:lnTo>
                    <a:pt x="6946900" y="3822700"/>
                  </a:lnTo>
                  <a:lnTo>
                    <a:pt x="6959600" y="3835400"/>
                  </a:lnTo>
                  <a:lnTo>
                    <a:pt x="6946900" y="3848100"/>
                  </a:lnTo>
                  <a:lnTo>
                    <a:pt x="6946900" y="3860800"/>
                  </a:lnTo>
                  <a:lnTo>
                    <a:pt x="6946900" y="3873500"/>
                  </a:lnTo>
                  <a:lnTo>
                    <a:pt x="6946900" y="3886200"/>
                  </a:lnTo>
                  <a:lnTo>
                    <a:pt x="6946900" y="3898900"/>
                  </a:lnTo>
                  <a:lnTo>
                    <a:pt x="6946900" y="3911600"/>
                  </a:lnTo>
                  <a:lnTo>
                    <a:pt x="6934200" y="3924300"/>
                  </a:lnTo>
                  <a:lnTo>
                    <a:pt x="6934200" y="3937000"/>
                  </a:lnTo>
                  <a:lnTo>
                    <a:pt x="6921500" y="3949700"/>
                  </a:lnTo>
                  <a:lnTo>
                    <a:pt x="6908800" y="3962400"/>
                  </a:lnTo>
                  <a:lnTo>
                    <a:pt x="6896100" y="3962400"/>
                  </a:lnTo>
                  <a:lnTo>
                    <a:pt x="6883400" y="3975100"/>
                  </a:lnTo>
                  <a:lnTo>
                    <a:pt x="6870700" y="3987800"/>
                  </a:lnTo>
                  <a:lnTo>
                    <a:pt x="6858000" y="4000500"/>
                  </a:lnTo>
                  <a:lnTo>
                    <a:pt x="6858000" y="4013200"/>
                  </a:lnTo>
                  <a:lnTo>
                    <a:pt x="6858000" y="4025900"/>
                  </a:lnTo>
                  <a:lnTo>
                    <a:pt x="6858000" y="4038600"/>
                  </a:lnTo>
                  <a:lnTo>
                    <a:pt x="6858000" y="4051300"/>
                  </a:lnTo>
                  <a:lnTo>
                    <a:pt x="6845300" y="4064000"/>
                  </a:lnTo>
                  <a:lnTo>
                    <a:pt x="6845300" y="4076700"/>
                  </a:lnTo>
                  <a:lnTo>
                    <a:pt x="6858000" y="4089400"/>
                  </a:lnTo>
                  <a:lnTo>
                    <a:pt x="6858000" y="4102100"/>
                  </a:lnTo>
                  <a:lnTo>
                    <a:pt x="6845300" y="4114800"/>
                  </a:lnTo>
                  <a:lnTo>
                    <a:pt x="6832600" y="4127500"/>
                  </a:lnTo>
                  <a:lnTo>
                    <a:pt x="6819900" y="4140200"/>
                  </a:lnTo>
                  <a:lnTo>
                    <a:pt x="6819900" y="4152900"/>
                  </a:lnTo>
                  <a:lnTo>
                    <a:pt x="6807200" y="4165600"/>
                  </a:lnTo>
                  <a:lnTo>
                    <a:pt x="6794500" y="4178300"/>
                  </a:lnTo>
                  <a:lnTo>
                    <a:pt x="6781800" y="4191000"/>
                  </a:lnTo>
                  <a:lnTo>
                    <a:pt x="6769100" y="4203700"/>
                  </a:lnTo>
                  <a:lnTo>
                    <a:pt x="6756400" y="4216400"/>
                  </a:lnTo>
                  <a:lnTo>
                    <a:pt x="6769100" y="4229100"/>
                  </a:lnTo>
                  <a:lnTo>
                    <a:pt x="6781800" y="4241800"/>
                  </a:lnTo>
                  <a:lnTo>
                    <a:pt x="6794500" y="4254500"/>
                  </a:lnTo>
                  <a:lnTo>
                    <a:pt x="6807200" y="4267200"/>
                  </a:lnTo>
                  <a:lnTo>
                    <a:pt x="6794500" y="4279900"/>
                  </a:lnTo>
                  <a:lnTo>
                    <a:pt x="6781800" y="4292600"/>
                  </a:lnTo>
                  <a:lnTo>
                    <a:pt x="6781800" y="4305300"/>
                  </a:lnTo>
                  <a:lnTo>
                    <a:pt x="6769100" y="4318000"/>
                  </a:lnTo>
                  <a:lnTo>
                    <a:pt x="6769100" y="4330700"/>
                  </a:lnTo>
                  <a:lnTo>
                    <a:pt x="6756400" y="4343400"/>
                  </a:lnTo>
                  <a:lnTo>
                    <a:pt x="6756400" y="4356100"/>
                  </a:lnTo>
                  <a:lnTo>
                    <a:pt x="6769100" y="4368800"/>
                  </a:lnTo>
                  <a:lnTo>
                    <a:pt x="6769100" y="4381500"/>
                  </a:lnTo>
                  <a:lnTo>
                    <a:pt x="6756400" y="4394200"/>
                  </a:lnTo>
                  <a:lnTo>
                    <a:pt x="6743700" y="4381500"/>
                  </a:lnTo>
                  <a:lnTo>
                    <a:pt x="6731000" y="4368800"/>
                  </a:lnTo>
                  <a:lnTo>
                    <a:pt x="6718300" y="4368800"/>
                  </a:lnTo>
                  <a:lnTo>
                    <a:pt x="6705600" y="4356100"/>
                  </a:lnTo>
                  <a:lnTo>
                    <a:pt x="6705600" y="4343400"/>
                  </a:lnTo>
                  <a:lnTo>
                    <a:pt x="6705600" y="4330700"/>
                  </a:lnTo>
                  <a:lnTo>
                    <a:pt x="6705600" y="4318000"/>
                  </a:lnTo>
                  <a:lnTo>
                    <a:pt x="6692900" y="4305300"/>
                  </a:lnTo>
                  <a:lnTo>
                    <a:pt x="6680200" y="4305300"/>
                  </a:lnTo>
                  <a:lnTo>
                    <a:pt x="6667500" y="4292600"/>
                  </a:lnTo>
                  <a:lnTo>
                    <a:pt x="6654800" y="4292600"/>
                  </a:lnTo>
                  <a:lnTo>
                    <a:pt x="6642100" y="4292600"/>
                  </a:lnTo>
                  <a:lnTo>
                    <a:pt x="6629400" y="4279900"/>
                  </a:lnTo>
                  <a:lnTo>
                    <a:pt x="6616700" y="4279900"/>
                  </a:lnTo>
                  <a:lnTo>
                    <a:pt x="6604000" y="4279900"/>
                  </a:lnTo>
                  <a:lnTo>
                    <a:pt x="6591300" y="4267200"/>
                  </a:lnTo>
                  <a:lnTo>
                    <a:pt x="6578600" y="4267200"/>
                  </a:lnTo>
                  <a:lnTo>
                    <a:pt x="6565900" y="4267200"/>
                  </a:lnTo>
                  <a:lnTo>
                    <a:pt x="6553200" y="4254500"/>
                  </a:lnTo>
                  <a:lnTo>
                    <a:pt x="6540500" y="4254500"/>
                  </a:lnTo>
                  <a:lnTo>
                    <a:pt x="6527800" y="4241800"/>
                  </a:lnTo>
                  <a:lnTo>
                    <a:pt x="6515100" y="4241800"/>
                  </a:lnTo>
                  <a:lnTo>
                    <a:pt x="6502400" y="4229100"/>
                  </a:lnTo>
                  <a:lnTo>
                    <a:pt x="6489700" y="4229100"/>
                  </a:lnTo>
                  <a:lnTo>
                    <a:pt x="6477000" y="4229100"/>
                  </a:lnTo>
                  <a:lnTo>
                    <a:pt x="6464300" y="4241800"/>
                  </a:lnTo>
                  <a:lnTo>
                    <a:pt x="6451600" y="4241800"/>
                  </a:lnTo>
                  <a:lnTo>
                    <a:pt x="6438900" y="4229100"/>
                  </a:lnTo>
                  <a:lnTo>
                    <a:pt x="6426200" y="4241800"/>
                  </a:lnTo>
                  <a:lnTo>
                    <a:pt x="6413500" y="4229100"/>
                  </a:lnTo>
                  <a:lnTo>
                    <a:pt x="6400800" y="4229100"/>
                  </a:lnTo>
                  <a:lnTo>
                    <a:pt x="6388100" y="4229100"/>
                  </a:lnTo>
                  <a:lnTo>
                    <a:pt x="6375400" y="4241800"/>
                  </a:lnTo>
                  <a:lnTo>
                    <a:pt x="6362700" y="4241800"/>
                  </a:lnTo>
                  <a:lnTo>
                    <a:pt x="6350000" y="4254500"/>
                  </a:lnTo>
                  <a:lnTo>
                    <a:pt x="6337300" y="4267200"/>
                  </a:lnTo>
                  <a:lnTo>
                    <a:pt x="6337300" y="4279900"/>
                  </a:lnTo>
                  <a:lnTo>
                    <a:pt x="6350000" y="4292600"/>
                  </a:lnTo>
                  <a:lnTo>
                    <a:pt x="6350000" y="4305300"/>
                  </a:lnTo>
                  <a:lnTo>
                    <a:pt x="6350000" y="4318000"/>
                  </a:lnTo>
                  <a:lnTo>
                    <a:pt x="6362700" y="4330700"/>
                  </a:lnTo>
                  <a:lnTo>
                    <a:pt x="6350000" y="4343400"/>
                  </a:lnTo>
                  <a:lnTo>
                    <a:pt x="6337300" y="4343400"/>
                  </a:lnTo>
                  <a:lnTo>
                    <a:pt x="6324600" y="4356100"/>
                  </a:lnTo>
                  <a:lnTo>
                    <a:pt x="6311900" y="4368800"/>
                  </a:lnTo>
                  <a:lnTo>
                    <a:pt x="6311900" y="4381500"/>
                  </a:lnTo>
                  <a:lnTo>
                    <a:pt x="6311900" y="4394200"/>
                  </a:lnTo>
                  <a:lnTo>
                    <a:pt x="6324600" y="4406900"/>
                  </a:lnTo>
                  <a:lnTo>
                    <a:pt x="6324600" y="4419600"/>
                  </a:lnTo>
                  <a:lnTo>
                    <a:pt x="6324600" y="4432300"/>
                  </a:lnTo>
                  <a:lnTo>
                    <a:pt x="6324600" y="44450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2" name="24"/>
            <p:cNvSpPr/>
            <p:nvPr/>
          </p:nvSpPr>
          <p:spPr>
            <a:xfrm>
              <a:off x="1948180" y="3116580"/>
              <a:ext cx="1038860" cy="1417320"/>
            </a:xfrm>
            <a:custGeom>
              <a:avLst/>
              <a:gdLst/>
              <a:ahLst/>
              <a:cxnLst/>
              <a:rect l="0" t="0" r="0" b="0"/>
              <a:pathLst>
                <a:path w="5194301" h="7086601">
                  <a:moveTo>
                    <a:pt x="3352800" y="5372100"/>
                  </a:moveTo>
                  <a:lnTo>
                    <a:pt x="3352800" y="5384800"/>
                  </a:lnTo>
                  <a:lnTo>
                    <a:pt x="3365500" y="5397500"/>
                  </a:lnTo>
                  <a:lnTo>
                    <a:pt x="3365500" y="5410200"/>
                  </a:lnTo>
                  <a:lnTo>
                    <a:pt x="3378200" y="5422900"/>
                  </a:lnTo>
                  <a:lnTo>
                    <a:pt x="3378200" y="5435600"/>
                  </a:lnTo>
                  <a:lnTo>
                    <a:pt x="3390900" y="5448300"/>
                  </a:lnTo>
                  <a:lnTo>
                    <a:pt x="3390900" y="5461000"/>
                  </a:lnTo>
                  <a:lnTo>
                    <a:pt x="3390900" y="5473700"/>
                  </a:lnTo>
                  <a:lnTo>
                    <a:pt x="3403600" y="5486400"/>
                  </a:lnTo>
                  <a:lnTo>
                    <a:pt x="3416300" y="5499100"/>
                  </a:lnTo>
                  <a:lnTo>
                    <a:pt x="3429000" y="5499100"/>
                  </a:lnTo>
                  <a:lnTo>
                    <a:pt x="3441700" y="5499100"/>
                  </a:lnTo>
                  <a:lnTo>
                    <a:pt x="3454400" y="5511800"/>
                  </a:lnTo>
                  <a:lnTo>
                    <a:pt x="3467100" y="5511800"/>
                  </a:lnTo>
                  <a:lnTo>
                    <a:pt x="3479800" y="5511800"/>
                  </a:lnTo>
                  <a:lnTo>
                    <a:pt x="3492500" y="5524500"/>
                  </a:lnTo>
                  <a:lnTo>
                    <a:pt x="3505200" y="5511800"/>
                  </a:lnTo>
                  <a:lnTo>
                    <a:pt x="3517900" y="5511800"/>
                  </a:lnTo>
                  <a:lnTo>
                    <a:pt x="3530600" y="5499100"/>
                  </a:lnTo>
                  <a:lnTo>
                    <a:pt x="3543300" y="5499100"/>
                  </a:lnTo>
                  <a:lnTo>
                    <a:pt x="3556000" y="5511800"/>
                  </a:lnTo>
                  <a:lnTo>
                    <a:pt x="3568700" y="5524500"/>
                  </a:lnTo>
                  <a:lnTo>
                    <a:pt x="3581400" y="5524500"/>
                  </a:lnTo>
                  <a:lnTo>
                    <a:pt x="3594100" y="5537200"/>
                  </a:lnTo>
                  <a:lnTo>
                    <a:pt x="3606800" y="5537200"/>
                  </a:lnTo>
                  <a:lnTo>
                    <a:pt x="3619500" y="5549900"/>
                  </a:lnTo>
                  <a:lnTo>
                    <a:pt x="3632200" y="5549900"/>
                  </a:lnTo>
                  <a:lnTo>
                    <a:pt x="3644900" y="5562600"/>
                  </a:lnTo>
                  <a:lnTo>
                    <a:pt x="3657600" y="5562600"/>
                  </a:lnTo>
                  <a:lnTo>
                    <a:pt x="3670300" y="5549900"/>
                  </a:lnTo>
                  <a:lnTo>
                    <a:pt x="3670300" y="5537200"/>
                  </a:lnTo>
                  <a:lnTo>
                    <a:pt x="3683000" y="5524500"/>
                  </a:lnTo>
                  <a:lnTo>
                    <a:pt x="3695700" y="5511800"/>
                  </a:lnTo>
                  <a:lnTo>
                    <a:pt x="3708400" y="5524500"/>
                  </a:lnTo>
                  <a:lnTo>
                    <a:pt x="3721100" y="5537200"/>
                  </a:lnTo>
                  <a:lnTo>
                    <a:pt x="3721100" y="5549900"/>
                  </a:lnTo>
                  <a:lnTo>
                    <a:pt x="3721100" y="5562600"/>
                  </a:lnTo>
                  <a:lnTo>
                    <a:pt x="3733800" y="5575300"/>
                  </a:lnTo>
                  <a:lnTo>
                    <a:pt x="3733800" y="5588000"/>
                  </a:lnTo>
                  <a:lnTo>
                    <a:pt x="3746500" y="5600700"/>
                  </a:lnTo>
                  <a:lnTo>
                    <a:pt x="3746500" y="5613400"/>
                  </a:lnTo>
                  <a:lnTo>
                    <a:pt x="3746500" y="5626100"/>
                  </a:lnTo>
                  <a:lnTo>
                    <a:pt x="3759200" y="5638800"/>
                  </a:lnTo>
                  <a:lnTo>
                    <a:pt x="3759200" y="5651500"/>
                  </a:lnTo>
                  <a:lnTo>
                    <a:pt x="3759200" y="5664200"/>
                  </a:lnTo>
                  <a:lnTo>
                    <a:pt x="3771900" y="5676900"/>
                  </a:lnTo>
                  <a:lnTo>
                    <a:pt x="3771900" y="5689600"/>
                  </a:lnTo>
                  <a:lnTo>
                    <a:pt x="3759200" y="5702300"/>
                  </a:lnTo>
                  <a:lnTo>
                    <a:pt x="3746500" y="5715000"/>
                  </a:lnTo>
                  <a:lnTo>
                    <a:pt x="3733800" y="5727700"/>
                  </a:lnTo>
                  <a:lnTo>
                    <a:pt x="3721100" y="5740400"/>
                  </a:lnTo>
                  <a:lnTo>
                    <a:pt x="3708400" y="5753100"/>
                  </a:lnTo>
                  <a:lnTo>
                    <a:pt x="3695700" y="5753100"/>
                  </a:lnTo>
                  <a:lnTo>
                    <a:pt x="3683000" y="5765800"/>
                  </a:lnTo>
                  <a:lnTo>
                    <a:pt x="3670300" y="5778500"/>
                  </a:lnTo>
                  <a:lnTo>
                    <a:pt x="3657600" y="5791200"/>
                  </a:lnTo>
                  <a:lnTo>
                    <a:pt x="3644900" y="5803900"/>
                  </a:lnTo>
                  <a:lnTo>
                    <a:pt x="3632200" y="5816600"/>
                  </a:lnTo>
                  <a:lnTo>
                    <a:pt x="3619500" y="5829300"/>
                  </a:lnTo>
                  <a:lnTo>
                    <a:pt x="3606800" y="5842000"/>
                  </a:lnTo>
                  <a:lnTo>
                    <a:pt x="3594100" y="5842000"/>
                  </a:lnTo>
                  <a:lnTo>
                    <a:pt x="3581400" y="5842000"/>
                  </a:lnTo>
                  <a:lnTo>
                    <a:pt x="3568700" y="5854700"/>
                  </a:lnTo>
                  <a:lnTo>
                    <a:pt x="3581400" y="5867400"/>
                  </a:lnTo>
                  <a:lnTo>
                    <a:pt x="3594100" y="5880100"/>
                  </a:lnTo>
                  <a:lnTo>
                    <a:pt x="3606800" y="5892800"/>
                  </a:lnTo>
                  <a:lnTo>
                    <a:pt x="3619500" y="5892800"/>
                  </a:lnTo>
                  <a:lnTo>
                    <a:pt x="3632200" y="5905500"/>
                  </a:lnTo>
                  <a:lnTo>
                    <a:pt x="3644900" y="5918200"/>
                  </a:lnTo>
                  <a:lnTo>
                    <a:pt x="3657600" y="5930900"/>
                  </a:lnTo>
                  <a:lnTo>
                    <a:pt x="3657600" y="5943600"/>
                  </a:lnTo>
                  <a:lnTo>
                    <a:pt x="3670300" y="5956300"/>
                  </a:lnTo>
                  <a:lnTo>
                    <a:pt x="3683000" y="5943600"/>
                  </a:lnTo>
                  <a:lnTo>
                    <a:pt x="3695700" y="5930900"/>
                  </a:lnTo>
                  <a:lnTo>
                    <a:pt x="3708400" y="5930900"/>
                  </a:lnTo>
                  <a:lnTo>
                    <a:pt x="3721100" y="5918200"/>
                  </a:lnTo>
                  <a:lnTo>
                    <a:pt x="3733800" y="5918200"/>
                  </a:lnTo>
                  <a:lnTo>
                    <a:pt x="3746500" y="5905500"/>
                  </a:lnTo>
                  <a:lnTo>
                    <a:pt x="3759200" y="5905500"/>
                  </a:lnTo>
                  <a:lnTo>
                    <a:pt x="3771900" y="5918200"/>
                  </a:lnTo>
                  <a:lnTo>
                    <a:pt x="3784600" y="5918200"/>
                  </a:lnTo>
                  <a:lnTo>
                    <a:pt x="3797300" y="5918200"/>
                  </a:lnTo>
                  <a:lnTo>
                    <a:pt x="3810000" y="5930900"/>
                  </a:lnTo>
                  <a:lnTo>
                    <a:pt x="3822700" y="5943600"/>
                  </a:lnTo>
                  <a:lnTo>
                    <a:pt x="3822700" y="5956300"/>
                  </a:lnTo>
                  <a:lnTo>
                    <a:pt x="3835400" y="5969000"/>
                  </a:lnTo>
                  <a:lnTo>
                    <a:pt x="3848100" y="5981700"/>
                  </a:lnTo>
                  <a:lnTo>
                    <a:pt x="3860800" y="5981700"/>
                  </a:lnTo>
                  <a:lnTo>
                    <a:pt x="3873500" y="5994400"/>
                  </a:lnTo>
                  <a:lnTo>
                    <a:pt x="3860800" y="6007100"/>
                  </a:lnTo>
                  <a:lnTo>
                    <a:pt x="3848100" y="6019800"/>
                  </a:lnTo>
                  <a:lnTo>
                    <a:pt x="3835400" y="6032500"/>
                  </a:lnTo>
                  <a:lnTo>
                    <a:pt x="3822700" y="6045200"/>
                  </a:lnTo>
                  <a:lnTo>
                    <a:pt x="3835400" y="6057900"/>
                  </a:lnTo>
                  <a:lnTo>
                    <a:pt x="3835400" y="6070600"/>
                  </a:lnTo>
                  <a:lnTo>
                    <a:pt x="3848100" y="6083300"/>
                  </a:lnTo>
                  <a:lnTo>
                    <a:pt x="3848100" y="6096000"/>
                  </a:lnTo>
                  <a:lnTo>
                    <a:pt x="3848100" y="6108700"/>
                  </a:lnTo>
                  <a:lnTo>
                    <a:pt x="3860800" y="6121400"/>
                  </a:lnTo>
                  <a:lnTo>
                    <a:pt x="3860800" y="6134100"/>
                  </a:lnTo>
                  <a:lnTo>
                    <a:pt x="3848100" y="6146800"/>
                  </a:lnTo>
                  <a:lnTo>
                    <a:pt x="3848100" y="6159500"/>
                  </a:lnTo>
                  <a:lnTo>
                    <a:pt x="3848100" y="6172200"/>
                  </a:lnTo>
                  <a:lnTo>
                    <a:pt x="3835400" y="6184900"/>
                  </a:lnTo>
                  <a:lnTo>
                    <a:pt x="3822700" y="6172200"/>
                  </a:lnTo>
                  <a:lnTo>
                    <a:pt x="3810000" y="6172200"/>
                  </a:lnTo>
                  <a:lnTo>
                    <a:pt x="3797300" y="6172200"/>
                  </a:lnTo>
                  <a:lnTo>
                    <a:pt x="3784600" y="6184900"/>
                  </a:lnTo>
                  <a:lnTo>
                    <a:pt x="3771900" y="6197600"/>
                  </a:lnTo>
                  <a:lnTo>
                    <a:pt x="3771900" y="6210300"/>
                  </a:lnTo>
                  <a:lnTo>
                    <a:pt x="3771900" y="6223000"/>
                  </a:lnTo>
                  <a:lnTo>
                    <a:pt x="3771900" y="6235700"/>
                  </a:lnTo>
                  <a:lnTo>
                    <a:pt x="3759200" y="6248400"/>
                  </a:lnTo>
                  <a:lnTo>
                    <a:pt x="3746500" y="6248400"/>
                  </a:lnTo>
                  <a:lnTo>
                    <a:pt x="3733800" y="6248400"/>
                  </a:lnTo>
                  <a:lnTo>
                    <a:pt x="3721100" y="6248400"/>
                  </a:lnTo>
                  <a:lnTo>
                    <a:pt x="3708400" y="6261100"/>
                  </a:lnTo>
                  <a:lnTo>
                    <a:pt x="3695700" y="6261100"/>
                  </a:lnTo>
                  <a:lnTo>
                    <a:pt x="3683000" y="6261100"/>
                  </a:lnTo>
                  <a:lnTo>
                    <a:pt x="3670300" y="6273800"/>
                  </a:lnTo>
                  <a:lnTo>
                    <a:pt x="3657600" y="6286500"/>
                  </a:lnTo>
                  <a:lnTo>
                    <a:pt x="3657600" y="6299200"/>
                  </a:lnTo>
                  <a:lnTo>
                    <a:pt x="3644900" y="6311900"/>
                  </a:lnTo>
                  <a:lnTo>
                    <a:pt x="3644900" y="6324600"/>
                  </a:lnTo>
                  <a:lnTo>
                    <a:pt x="3644900" y="6337300"/>
                  </a:lnTo>
                  <a:lnTo>
                    <a:pt x="3632200" y="6350000"/>
                  </a:lnTo>
                  <a:lnTo>
                    <a:pt x="3619500" y="6362700"/>
                  </a:lnTo>
                  <a:lnTo>
                    <a:pt x="3606800" y="6362700"/>
                  </a:lnTo>
                  <a:lnTo>
                    <a:pt x="3594100" y="6362700"/>
                  </a:lnTo>
                  <a:lnTo>
                    <a:pt x="3581400" y="6375400"/>
                  </a:lnTo>
                  <a:lnTo>
                    <a:pt x="3568700" y="6388100"/>
                  </a:lnTo>
                  <a:lnTo>
                    <a:pt x="3568700" y="6400800"/>
                  </a:lnTo>
                  <a:lnTo>
                    <a:pt x="3568700" y="6413500"/>
                  </a:lnTo>
                  <a:lnTo>
                    <a:pt x="3568700" y="6426200"/>
                  </a:lnTo>
                  <a:lnTo>
                    <a:pt x="3568700" y="6438900"/>
                  </a:lnTo>
                  <a:lnTo>
                    <a:pt x="3568700" y="6451600"/>
                  </a:lnTo>
                  <a:lnTo>
                    <a:pt x="3568700" y="6464300"/>
                  </a:lnTo>
                  <a:lnTo>
                    <a:pt x="3556000" y="6477000"/>
                  </a:lnTo>
                  <a:lnTo>
                    <a:pt x="3556000" y="6489700"/>
                  </a:lnTo>
                  <a:lnTo>
                    <a:pt x="3543300" y="6502400"/>
                  </a:lnTo>
                  <a:lnTo>
                    <a:pt x="3530600" y="6502400"/>
                  </a:lnTo>
                  <a:lnTo>
                    <a:pt x="3517900" y="6502400"/>
                  </a:lnTo>
                  <a:lnTo>
                    <a:pt x="3505200" y="6515100"/>
                  </a:lnTo>
                  <a:lnTo>
                    <a:pt x="3492500" y="6515100"/>
                  </a:lnTo>
                  <a:lnTo>
                    <a:pt x="3479800" y="6515100"/>
                  </a:lnTo>
                  <a:lnTo>
                    <a:pt x="3467100" y="6515100"/>
                  </a:lnTo>
                  <a:lnTo>
                    <a:pt x="3454400" y="6515100"/>
                  </a:lnTo>
                  <a:lnTo>
                    <a:pt x="3441700" y="6515100"/>
                  </a:lnTo>
                  <a:lnTo>
                    <a:pt x="3429000" y="6515100"/>
                  </a:lnTo>
                  <a:lnTo>
                    <a:pt x="3416300" y="6515100"/>
                  </a:lnTo>
                  <a:lnTo>
                    <a:pt x="3403600" y="6515100"/>
                  </a:lnTo>
                  <a:lnTo>
                    <a:pt x="3390900" y="6515100"/>
                  </a:lnTo>
                  <a:lnTo>
                    <a:pt x="3378200" y="6515100"/>
                  </a:lnTo>
                  <a:lnTo>
                    <a:pt x="3365500" y="6515100"/>
                  </a:lnTo>
                  <a:lnTo>
                    <a:pt x="3352800" y="6515100"/>
                  </a:lnTo>
                  <a:lnTo>
                    <a:pt x="3340100" y="6515100"/>
                  </a:lnTo>
                  <a:lnTo>
                    <a:pt x="3327400" y="6515100"/>
                  </a:lnTo>
                  <a:lnTo>
                    <a:pt x="3314700" y="6515100"/>
                  </a:lnTo>
                  <a:lnTo>
                    <a:pt x="3302000" y="6515100"/>
                  </a:lnTo>
                  <a:lnTo>
                    <a:pt x="3289300" y="6527800"/>
                  </a:lnTo>
                  <a:lnTo>
                    <a:pt x="3276600" y="6540500"/>
                  </a:lnTo>
                  <a:lnTo>
                    <a:pt x="3263900" y="6553200"/>
                  </a:lnTo>
                  <a:lnTo>
                    <a:pt x="3251200" y="6565900"/>
                  </a:lnTo>
                  <a:lnTo>
                    <a:pt x="3238500" y="6578600"/>
                  </a:lnTo>
                  <a:lnTo>
                    <a:pt x="3225800" y="6591300"/>
                  </a:lnTo>
                  <a:lnTo>
                    <a:pt x="3213100" y="6591300"/>
                  </a:lnTo>
                  <a:lnTo>
                    <a:pt x="3200400" y="6604000"/>
                  </a:lnTo>
                  <a:lnTo>
                    <a:pt x="3200400" y="6616700"/>
                  </a:lnTo>
                  <a:lnTo>
                    <a:pt x="3200400" y="6629400"/>
                  </a:lnTo>
                  <a:lnTo>
                    <a:pt x="3200400" y="6642100"/>
                  </a:lnTo>
                  <a:lnTo>
                    <a:pt x="3200400" y="6654800"/>
                  </a:lnTo>
                  <a:lnTo>
                    <a:pt x="3200400" y="6667500"/>
                  </a:lnTo>
                  <a:lnTo>
                    <a:pt x="3200400" y="6680200"/>
                  </a:lnTo>
                  <a:lnTo>
                    <a:pt x="3200400" y="6692900"/>
                  </a:lnTo>
                  <a:lnTo>
                    <a:pt x="3187700" y="6705600"/>
                  </a:lnTo>
                  <a:lnTo>
                    <a:pt x="3187700" y="6718300"/>
                  </a:lnTo>
                  <a:lnTo>
                    <a:pt x="3187700" y="6731000"/>
                  </a:lnTo>
                  <a:lnTo>
                    <a:pt x="3187700" y="6743700"/>
                  </a:lnTo>
                  <a:lnTo>
                    <a:pt x="3187700" y="6756400"/>
                  </a:lnTo>
                  <a:lnTo>
                    <a:pt x="3200400" y="6769100"/>
                  </a:lnTo>
                  <a:lnTo>
                    <a:pt x="3200400" y="6781800"/>
                  </a:lnTo>
                  <a:lnTo>
                    <a:pt x="3200400" y="6794500"/>
                  </a:lnTo>
                  <a:lnTo>
                    <a:pt x="3200400" y="6807200"/>
                  </a:lnTo>
                  <a:lnTo>
                    <a:pt x="3200400" y="6819900"/>
                  </a:lnTo>
                  <a:lnTo>
                    <a:pt x="3200400" y="6832600"/>
                  </a:lnTo>
                  <a:lnTo>
                    <a:pt x="3187700" y="6845300"/>
                  </a:lnTo>
                  <a:lnTo>
                    <a:pt x="3175000" y="6858000"/>
                  </a:lnTo>
                  <a:lnTo>
                    <a:pt x="3162300" y="6858000"/>
                  </a:lnTo>
                  <a:lnTo>
                    <a:pt x="3149600" y="6858000"/>
                  </a:lnTo>
                  <a:lnTo>
                    <a:pt x="3136900" y="6870700"/>
                  </a:lnTo>
                  <a:lnTo>
                    <a:pt x="3124200" y="6870700"/>
                  </a:lnTo>
                  <a:lnTo>
                    <a:pt x="3111500" y="6883400"/>
                  </a:lnTo>
                  <a:lnTo>
                    <a:pt x="3098800" y="6896100"/>
                  </a:lnTo>
                  <a:lnTo>
                    <a:pt x="3086100" y="6908800"/>
                  </a:lnTo>
                  <a:lnTo>
                    <a:pt x="3086100" y="6921500"/>
                  </a:lnTo>
                  <a:lnTo>
                    <a:pt x="3073400" y="6934200"/>
                  </a:lnTo>
                  <a:lnTo>
                    <a:pt x="3086100" y="6946900"/>
                  </a:lnTo>
                  <a:lnTo>
                    <a:pt x="3073400" y="6959600"/>
                  </a:lnTo>
                  <a:lnTo>
                    <a:pt x="3086100" y="6972300"/>
                  </a:lnTo>
                  <a:lnTo>
                    <a:pt x="3086100" y="6985000"/>
                  </a:lnTo>
                  <a:lnTo>
                    <a:pt x="3098800" y="6997700"/>
                  </a:lnTo>
                  <a:lnTo>
                    <a:pt x="3086100" y="7010400"/>
                  </a:lnTo>
                  <a:lnTo>
                    <a:pt x="3073400" y="7023100"/>
                  </a:lnTo>
                  <a:lnTo>
                    <a:pt x="3060700" y="7023100"/>
                  </a:lnTo>
                  <a:lnTo>
                    <a:pt x="3048000" y="7023100"/>
                  </a:lnTo>
                  <a:lnTo>
                    <a:pt x="3035300" y="7023100"/>
                  </a:lnTo>
                  <a:lnTo>
                    <a:pt x="3022600" y="7023100"/>
                  </a:lnTo>
                  <a:lnTo>
                    <a:pt x="3009900" y="7035800"/>
                  </a:lnTo>
                  <a:lnTo>
                    <a:pt x="2997200" y="7035800"/>
                  </a:lnTo>
                  <a:lnTo>
                    <a:pt x="2984500" y="7035800"/>
                  </a:lnTo>
                  <a:lnTo>
                    <a:pt x="2971800" y="7035800"/>
                  </a:lnTo>
                  <a:lnTo>
                    <a:pt x="2959100" y="7023100"/>
                  </a:lnTo>
                  <a:lnTo>
                    <a:pt x="2946400" y="7023100"/>
                  </a:lnTo>
                  <a:lnTo>
                    <a:pt x="2933700" y="7023100"/>
                  </a:lnTo>
                  <a:lnTo>
                    <a:pt x="2921000" y="7035800"/>
                  </a:lnTo>
                  <a:lnTo>
                    <a:pt x="2908300" y="7048500"/>
                  </a:lnTo>
                  <a:lnTo>
                    <a:pt x="2895600" y="7048500"/>
                  </a:lnTo>
                  <a:lnTo>
                    <a:pt x="2882900" y="7048500"/>
                  </a:lnTo>
                  <a:lnTo>
                    <a:pt x="2870200" y="7048500"/>
                  </a:lnTo>
                  <a:lnTo>
                    <a:pt x="2857500" y="7048500"/>
                  </a:lnTo>
                  <a:lnTo>
                    <a:pt x="2844800" y="7035800"/>
                  </a:lnTo>
                  <a:lnTo>
                    <a:pt x="2832100" y="7023100"/>
                  </a:lnTo>
                  <a:lnTo>
                    <a:pt x="2819400" y="7010400"/>
                  </a:lnTo>
                  <a:lnTo>
                    <a:pt x="2806700" y="7010400"/>
                  </a:lnTo>
                  <a:lnTo>
                    <a:pt x="2794000" y="6997700"/>
                  </a:lnTo>
                  <a:lnTo>
                    <a:pt x="2781300" y="6985000"/>
                  </a:lnTo>
                  <a:lnTo>
                    <a:pt x="2768600" y="6985000"/>
                  </a:lnTo>
                  <a:lnTo>
                    <a:pt x="2755900" y="6985000"/>
                  </a:lnTo>
                  <a:lnTo>
                    <a:pt x="2743200" y="6972300"/>
                  </a:lnTo>
                  <a:lnTo>
                    <a:pt x="2730500" y="6985000"/>
                  </a:lnTo>
                  <a:lnTo>
                    <a:pt x="2717800" y="6997700"/>
                  </a:lnTo>
                  <a:lnTo>
                    <a:pt x="2705100" y="7010400"/>
                  </a:lnTo>
                  <a:lnTo>
                    <a:pt x="2692400" y="7023100"/>
                  </a:lnTo>
                  <a:lnTo>
                    <a:pt x="2692400" y="7035800"/>
                  </a:lnTo>
                  <a:lnTo>
                    <a:pt x="2679700" y="7048500"/>
                  </a:lnTo>
                  <a:lnTo>
                    <a:pt x="2667000" y="7061200"/>
                  </a:lnTo>
                  <a:lnTo>
                    <a:pt x="2654300" y="7073900"/>
                  </a:lnTo>
                  <a:lnTo>
                    <a:pt x="2641600" y="7073900"/>
                  </a:lnTo>
                  <a:lnTo>
                    <a:pt x="2628900" y="7073900"/>
                  </a:lnTo>
                  <a:lnTo>
                    <a:pt x="2616200" y="7073900"/>
                  </a:lnTo>
                  <a:lnTo>
                    <a:pt x="2603500" y="7073900"/>
                  </a:lnTo>
                  <a:lnTo>
                    <a:pt x="2590800" y="7073900"/>
                  </a:lnTo>
                  <a:lnTo>
                    <a:pt x="2578100" y="7073900"/>
                  </a:lnTo>
                  <a:lnTo>
                    <a:pt x="2565400" y="7073900"/>
                  </a:lnTo>
                  <a:lnTo>
                    <a:pt x="2552700" y="7073900"/>
                  </a:lnTo>
                  <a:lnTo>
                    <a:pt x="2540000" y="7073900"/>
                  </a:lnTo>
                  <a:lnTo>
                    <a:pt x="2527300" y="7086600"/>
                  </a:lnTo>
                  <a:lnTo>
                    <a:pt x="2514600" y="7086600"/>
                  </a:lnTo>
                  <a:lnTo>
                    <a:pt x="2501900" y="7086600"/>
                  </a:lnTo>
                  <a:lnTo>
                    <a:pt x="2489200" y="7086600"/>
                  </a:lnTo>
                  <a:lnTo>
                    <a:pt x="2476500" y="7073900"/>
                  </a:lnTo>
                  <a:lnTo>
                    <a:pt x="2476500" y="7061200"/>
                  </a:lnTo>
                  <a:lnTo>
                    <a:pt x="2463800" y="7048500"/>
                  </a:lnTo>
                  <a:lnTo>
                    <a:pt x="2463800" y="7035800"/>
                  </a:lnTo>
                  <a:lnTo>
                    <a:pt x="2463800" y="7023100"/>
                  </a:lnTo>
                  <a:lnTo>
                    <a:pt x="2476500" y="7010400"/>
                  </a:lnTo>
                  <a:lnTo>
                    <a:pt x="2476500" y="6997700"/>
                  </a:lnTo>
                  <a:lnTo>
                    <a:pt x="2489200" y="6985000"/>
                  </a:lnTo>
                  <a:lnTo>
                    <a:pt x="2501900" y="6972300"/>
                  </a:lnTo>
                  <a:lnTo>
                    <a:pt x="2501900" y="6959600"/>
                  </a:lnTo>
                  <a:lnTo>
                    <a:pt x="2501900" y="6946900"/>
                  </a:lnTo>
                  <a:lnTo>
                    <a:pt x="2501900" y="6934200"/>
                  </a:lnTo>
                  <a:lnTo>
                    <a:pt x="2501900" y="6921500"/>
                  </a:lnTo>
                  <a:lnTo>
                    <a:pt x="2501900" y="6908800"/>
                  </a:lnTo>
                  <a:lnTo>
                    <a:pt x="2489200" y="6896100"/>
                  </a:lnTo>
                  <a:lnTo>
                    <a:pt x="2489200" y="6883400"/>
                  </a:lnTo>
                  <a:lnTo>
                    <a:pt x="2476500" y="6870700"/>
                  </a:lnTo>
                  <a:lnTo>
                    <a:pt x="2463800" y="6858000"/>
                  </a:lnTo>
                  <a:lnTo>
                    <a:pt x="2451100" y="6845300"/>
                  </a:lnTo>
                  <a:lnTo>
                    <a:pt x="2451100" y="6832600"/>
                  </a:lnTo>
                  <a:lnTo>
                    <a:pt x="2451100" y="6819900"/>
                  </a:lnTo>
                  <a:lnTo>
                    <a:pt x="2451100" y="6807200"/>
                  </a:lnTo>
                  <a:lnTo>
                    <a:pt x="2463800" y="6794500"/>
                  </a:lnTo>
                  <a:lnTo>
                    <a:pt x="2463800" y="6781800"/>
                  </a:lnTo>
                  <a:lnTo>
                    <a:pt x="2463800" y="6769100"/>
                  </a:lnTo>
                  <a:lnTo>
                    <a:pt x="2463800" y="6756400"/>
                  </a:lnTo>
                  <a:lnTo>
                    <a:pt x="2463800" y="6743700"/>
                  </a:lnTo>
                  <a:lnTo>
                    <a:pt x="2463800" y="6731000"/>
                  </a:lnTo>
                  <a:lnTo>
                    <a:pt x="2463800" y="6718300"/>
                  </a:lnTo>
                  <a:lnTo>
                    <a:pt x="2463800" y="6705600"/>
                  </a:lnTo>
                  <a:lnTo>
                    <a:pt x="2463800" y="6692900"/>
                  </a:lnTo>
                  <a:lnTo>
                    <a:pt x="2463800" y="6680200"/>
                  </a:lnTo>
                  <a:lnTo>
                    <a:pt x="2463800" y="6667500"/>
                  </a:lnTo>
                  <a:lnTo>
                    <a:pt x="2463800" y="6654800"/>
                  </a:lnTo>
                  <a:lnTo>
                    <a:pt x="2463800" y="6642100"/>
                  </a:lnTo>
                  <a:lnTo>
                    <a:pt x="2463800" y="6629400"/>
                  </a:lnTo>
                  <a:lnTo>
                    <a:pt x="2451100" y="6616700"/>
                  </a:lnTo>
                  <a:lnTo>
                    <a:pt x="2438400" y="6604000"/>
                  </a:lnTo>
                  <a:lnTo>
                    <a:pt x="2425700" y="6591300"/>
                  </a:lnTo>
                  <a:lnTo>
                    <a:pt x="2413000" y="6591300"/>
                  </a:lnTo>
                  <a:lnTo>
                    <a:pt x="2400300" y="6578600"/>
                  </a:lnTo>
                  <a:lnTo>
                    <a:pt x="2387600" y="6578600"/>
                  </a:lnTo>
                  <a:lnTo>
                    <a:pt x="2374900" y="6578600"/>
                  </a:lnTo>
                  <a:lnTo>
                    <a:pt x="2362200" y="6578600"/>
                  </a:lnTo>
                  <a:lnTo>
                    <a:pt x="2349500" y="6565900"/>
                  </a:lnTo>
                  <a:lnTo>
                    <a:pt x="2336800" y="6578600"/>
                  </a:lnTo>
                  <a:lnTo>
                    <a:pt x="2324100" y="6578600"/>
                  </a:lnTo>
                  <a:lnTo>
                    <a:pt x="2311400" y="6578600"/>
                  </a:lnTo>
                  <a:lnTo>
                    <a:pt x="2298700" y="6578600"/>
                  </a:lnTo>
                  <a:lnTo>
                    <a:pt x="2286000" y="6578600"/>
                  </a:lnTo>
                  <a:lnTo>
                    <a:pt x="2273300" y="6578600"/>
                  </a:lnTo>
                  <a:lnTo>
                    <a:pt x="2260600" y="6578600"/>
                  </a:lnTo>
                  <a:lnTo>
                    <a:pt x="2247900" y="6578600"/>
                  </a:lnTo>
                  <a:lnTo>
                    <a:pt x="2235200" y="6565900"/>
                  </a:lnTo>
                  <a:lnTo>
                    <a:pt x="2222500" y="6565900"/>
                  </a:lnTo>
                  <a:lnTo>
                    <a:pt x="2209800" y="6578600"/>
                  </a:lnTo>
                  <a:lnTo>
                    <a:pt x="2197100" y="6578600"/>
                  </a:lnTo>
                  <a:lnTo>
                    <a:pt x="2184400" y="6578600"/>
                  </a:lnTo>
                  <a:lnTo>
                    <a:pt x="2171700" y="6578600"/>
                  </a:lnTo>
                  <a:lnTo>
                    <a:pt x="2159000" y="6578600"/>
                  </a:lnTo>
                  <a:lnTo>
                    <a:pt x="2146300" y="6565900"/>
                  </a:lnTo>
                  <a:lnTo>
                    <a:pt x="2133600" y="6553200"/>
                  </a:lnTo>
                  <a:lnTo>
                    <a:pt x="2146300" y="6540500"/>
                  </a:lnTo>
                  <a:lnTo>
                    <a:pt x="2159000" y="6527800"/>
                  </a:lnTo>
                  <a:lnTo>
                    <a:pt x="2171700" y="6515100"/>
                  </a:lnTo>
                  <a:lnTo>
                    <a:pt x="2184400" y="6502400"/>
                  </a:lnTo>
                  <a:lnTo>
                    <a:pt x="2184400" y="6489700"/>
                  </a:lnTo>
                  <a:lnTo>
                    <a:pt x="2184400" y="6477000"/>
                  </a:lnTo>
                  <a:lnTo>
                    <a:pt x="2184400" y="6464300"/>
                  </a:lnTo>
                  <a:lnTo>
                    <a:pt x="2184400" y="6451600"/>
                  </a:lnTo>
                  <a:lnTo>
                    <a:pt x="2184400" y="6438900"/>
                  </a:lnTo>
                  <a:lnTo>
                    <a:pt x="2171700" y="6426200"/>
                  </a:lnTo>
                  <a:lnTo>
                    <a:pt x="2159000" y="6413500"/>
                  </a:lnTo>
                  <a:lnTo>
                    <a:pt x="2146300" y="6400800"/>
                  </a:lnTo>
                  <a:lnTo>
                    <a:pt x="2133600" y="6388100"/>
                  </a:lnTo>
                  <a:lnTo>
                    <a:pt x="2133600" y="6375400"/>
                  </a:lnTo>
                  <a:lnTo>
                    <a:pt x="2120900" y="6362700"/>
                  </a:lnTo>
                  <a:lnTo>
                    <a:pt x="2120900" y="6350000"/>
                  </a:lnTo>
                  <a:lnTo>
                    <a:pt x="2120900" y="6337300"/>
                  </a:lnTo>
                  <a:lnTo>
                    <a:pt x="2108200" y="6324600"/>
                  </a:lnTo>
                  <a:lnTo>
                    <a:pt x="2108200" y="6311900"/>
                  </a:lnTo>
                  <a:lnTo>
                    <a:pt x="2108200" y="6299200"/>
                  </a:lnTo>
                  <a:lnTo>
                    <a:pt x="2108200" y="6286500"/>
                  </a:lnTo>
                  <a:lnTo>
                    <a:pt x="2108200" y="6273800"/>
                  </a:lnTo>
                  <a:lnTo>
                    <a:pt x="2120900" y="6261100"/>
                  </a:lnTo>
                  <a:lnTo>
                    <a:pt x="2108200" y="6248400"/>
                  </a:lnTo>
                  <a:lnTo>
                    <a:pt x="2095500" y="6235700"/>
                  </a:lnTo>
                  <a:lnTo>
                    <a:pt x="2095500" y="6223000"/>
                  </a:lnTo>
                  <a:lnTo>
                    <a:pt x="2082800" y="6210300"/>
                  </a:lnTo>
                  <a:lnTo>
                    <a:pt x="2082800" y="6197600"/>
                  </a:lnTo>
                  <a:lnTo>
                    <a:pt x="2082800" y="6184900"/>
                  </a:lnTo>
                  <a:lnTo>
                    <a:pt x="2082800" y="6172200"/>
                  </a:lnTo>
                  <a:lnTo>
                    <a:pt x="2070100" y="6159500"/>
                  </a:lnTo>
                  <a:lnTo>
                    <a:pt x="2070100" y="6146800"/>
                  </a:lnTo>
                  <a:lnTo>
                    <a:pt x="2070100" y="6134100"/>
                  </a:lnTo>
                  <a:lnTo>
                    <a:pt x="2070100" y="6121400"/>
                  </a:lnTo>
                  <a:lnTo>
                    <a:pt x="2070100" y="6108700"/>
                  </a:lnTo>
                  <a:lnTo>
                    <a:pt x="2070100" y="6096000"/>
                  </a:lnTo>
                  <a:lnTo>
                    <a:pt x="2057400" y="6083300"/>
                  </a:lnTo>
                  <a:lnTo>
                    <a:pt x="2057400" y="6070600"/>
                  </a:lnTo>
                  <a:lnTo>
                    <a:pt x="2044700" y="6057900"/>
                  </a:lnTo>
                  <a:lnTo>
                    <a:pt x="2044700" y="6045200"/>
                  </a:lnTo>
                  <a:lnTo>
                    <a:pt x="2044700" y="6032500"/>
                  </a:lnTo>
                  <a:lnTo>
                    <a:pt x="2044700" y="6019800"/>
                  </a:lnTo>
                  <a:lnTo>
                    <a:pt x="2044700" y="6007100"/>
                  </a:lnTo>
                  <a:lnTo>
                    <a:pt x="2032000" y="5994400"/>
                  </a:lnTo>
                  <a:lnTo>
                    <a:pt x="2032000" y="5981700"/>
                  </a:lnTo>
                  <a:lnTo>
                    <a:pt x="2032000" y="5969000"/>
                  </a:lnTo>
                  <a:lnTo>
                    <a:pt x="2032000" y="5956300"/>
                  </a:lnTo>
                  <a:lnTo>
                    <a:pt x="2019300" y="5943600"/>
                  </a:lnTo>
                  <a:lnTo>
                    <a:pt x="2006600" y="5930900"/>
                  </a:lnTo>
                  <a:lnTo>
                    <a:pt x="1993900" y="5930900"/>
                  </a:lnTo>
                  <a:lnTo>
                    <a:pt x="1981200" y="5918200"/>
                  </a:lnTo>
                  <a:lnTo>
                    <a:pt x="1968500" y="5918200"/>
                  </a:lnTo>
                  <a:lnTo>
                    <a:pt x="1955800" y="5918200"/>
                  </a:lnTo>
                  <a:lnTo>
                    <a:pt x="1943100" y="5905500"/>
                  </a:lnTo>
                  <a:lnTo>
                    <a:pt x="1930400" y="5892800"/>
                  </a:lnTo>
                  <a:lnTo>
                    <a:pt x="1917700" y="5892800"/>
                  </a:lnTo>
                  <a:lnTo>
                    <a:pt x="1905000" y="5905500"/>
                  </a:lnTo>
                  <a:lnTo>
                    <a:pt x="1892300" y="5905500"/>
                  </a:lnTo>
                  <a:lnTo>
                    <a:pt x="1879600" y="5918200"/>
                  </a:lnTo>
                  <a:lnTo>
                    <a:pt x="1866900" y="5918200"/>
                  </a:lnTo>
                  <a:lnTo>
                    <a:pt x="1854200" y="5918200"/>
                  </a:lnTo>
                  <a:lnTo>
                    <a:pt x="1841500" y="5905500"/>
                  </a:lnTo>
                  <a:lnTo>
                    <a:pt x="1828800" y="5892800"/>
                  </a:lnTo>
                  <a:lnTo>
                    <a:pt x="1816100" y="5880100"/>
                  </a:lnTo>
                  <a:lnTo>
                    <a:pt x="1803400" y="5880100"/>
                  </a:lnTo>
                  <a:lnTo>
                    <a:pt x="1790700" y="5880100"/>
                  </a:lnTo>
                  <a:lnTo>
                    <a:pt x="1778000" y="5867400"/>
                  </a:lnTo>
                  <a:lnTo>
                    <a:pt x="1765300" y="5854700"/>
                  </a:lnTo>
                  <a:lnTo>
                    <a:pt x="1765300" y="5842000"/>
                  </a:lnTo>
                  <a:lnTo>
                    <a:pt x="1765300" y="5829300"/>
                  </a:lnTo>
                  <a:lnTo>
                    <a:pt x="1765300" y="5816600"/>
                  </a:lnTo>
                  <a:lnTo>
                    <a:pt x="1752600" y="5803900"/>
                  </a:lnTo>
                  <a:lnTo>
                    <a:pt x="1739900" y="5803900"/>
                  </a:lnTo>
                  <a:lnTo>
                    <a:pt x="1727200" y="5803900"/>
                  </a:lnTo>
                  <a:lnTo>
                    <a:pt x="1714500" y="5803900"/>
                  </a:lnTo>
                  <a:lnTo>
                    <a:pt x="1701800" y="5803900"/>
                  </a:lnTo>
                  <a:lnTo>
                    <a:pt x="1689100" y="5803900"/>
                  </a:lnTo>
                  <a:lnTo>
                    <a:pt x="1676400" y="5803900"/>
                  </a:lnTo>
                  <a:lnTo>
                    <a:pt x="1663700" y="5791200"/>
                  </a:lnTo>
                  <a:lnTo>
                    <a:pt x="1651000" y="5778500"/>
                  </a:lnTo>
                  <a:lnTo>
                    <a:pt x="1638300" y="5778500"/>
                  </a:lnTo>
                  <a:lnTo>
                    <a:pt x="1625600" y="5778500"/>
                  </a:lnTo>
                  <a:lnTo>
                    <a:pt x="1612900" y="5778500"/>
                  </a:lnTo>
                  <a:lnTo>
                    <a:pt x="1600200" y="5778500"/>
                  </a:lnTo>
                  <a:lnTo>
                    <a:pt x="1587500" y="5765800"/>
                  </a:lnTo>
                  <a:lnTo>
                    <a:pt x="1574800" y="5753100"/>
                  </a:lnTo>
                  <a:lnTo>
                    <a:pt x="1562100" y="5740400"/>
                  </a:lnTo>
                  <a:lnTo>
                    <a:pt x="1549400" y="5727700"/>
                  </a:lnTo>
                  <a:lnTo>
                    <a:pt x="1536700" y="5715000"/>
                  </a:lnTo>
                  <a:lnTo>
                    <a:pt x="1536700" y="5702300"/>
                  </a:lnTo>
                  <a:lnTo>
                    <a:pt x="1549400" y="5689600"/>
                  </a:lnTo>
                  <a:lnTo>
                    <a:pt x="1549400" y="5676900"/>
                  </a:lnTo>
                  <a:lnTo>
                    <a:pt x="1549400" y="5664200"/>
                  </a:lnTo>
                  <a:lnTo>
                    <a:pt x="1536700" y="5651500"/>
                  </a:lnTo>
                  <a:lnTo>
                    <a:pt x="1536700" y="5638800"/>
                  </a:lnTo>
                  <a:lnTo>
                    <a:pt x="1536700" y="5626100"/>
                  </a:lnTo>
                  <a:lnTo>
                    <a:pt x="1524000" y="5613400"/>
                  </a:lnTo>
                  <a:lnTo>
                    <a:pt x="1511300" y="5600700"/>
                  </a:lnTo>
                  <a:lnTo>
                    <a:pt x="1498600" y="5588000"/>
                  </a:lnTo>
                  <a:lnTo>
                    <a:pt x="1498600" y="5575300"/>
                  </a:lnTo>
                  <a:lnTo>
                    <a:pt x="1498600" y="5562600"/>
                  </a:lnTo>
                  <a:lnTo>
                    <a:pt x="1485900" y="5549900"/>
                  </a:lnTo>
                  <a:lnTo>
                    <a:pt x="1485900" y="5537200"/>
                  </a:lnTo>
                  <a:lnTo>
                    <a:pt x="1485900" y="5524500"/>
                  </a:lnTo>
                  <a:lnTo>
                    <a:pt x="1485900" y="5511800"/>
                  </a:lnTo>
                  <a:lnTo>
                    <a:pt x="1473200" y="5499100"/>
                  </a:lnTo>
                  <a:lnTo>
                    <a:pt x="1473200" y="5486400"/>
                  </a:lnTo>
                  <a:lnTo>
                    <a:pt x="1473200" y="5473700"/>
                  </a:lnTo>
                  <a:lnTo>
                    <a:pt x="1460500" y="5461000"/>
                  </a:lnTo>
                  <a:lnTo>
                    <a:pt x="1447800" y="5448300"/>
                  </a:lnTo>
                  <a:lnTo>
                    <a:pt x="1435100" y="5435600"/>
                  </a:lnTo>
                  <a:lnTo>
                    <a:pt x="1435100" y="5422900"/>
                  </a:lnTo>
                  <a:lnTo>
                    <a:pt x="1447800" y="5410200"/>
                  </a:lnTo>
                  <a:lnTo>
                    <a:pt x="1435100" y="5397500"/>
                  </a:lnTo>
                  <a:lnTo>
                    <a:pt x="1435100" y="5384800"/>
                  </a:lnTo>
                  <a:lnTo>
                    <a:pt x="1435100" y="5372100"/>
                  </a:lnTo>
                  <a:lnTo>
                    <a:pt x="1422400" y="5359400"/>
                  </a:lnTo>
                  <a:lnTo>
                    <a:pt x="1422400" y="5346700"/>
                  </a:lnTo>
                  <a:lnTo>
                    <a:pt x="1422400" y="5334000"/>
                  </a:lnTo>
                  <a:lnTo>
                    <a:pt x="1435100" y="5321300"/>
                  </a:lnTo>
                  <a:lnTo>
                    <a:pt x="1435100" y="5308600"/>
                  </a:lnTo>
                  <a:lnTo>
                    <a:pt x="1447800" y="5295900"/>
                  </a:lnTo>
                  <a:lnTo>
                    <a:pt x="1447800" y="5283200"/>
                  </a:lnTo>
                  <a:lnTo>
                    <a:pt x="1447800" y="5270500"/>
                  </a:lnTo>
                  <a:lnTo>
                    <a:pt x="1460500" y="5257800"/>
                  </a:lnTo>
                  <a:lnTo>
                    <a:pt x="1460500" y="5245100"/>
                  </a:lnTo>
                  <a:lnTo>
                    <a:pt x="1473200" y="5232400"/>
                  </a:lnTo>
                  <a:lnTo>
                    <a:pt x="1473200" y="5219700"/>
                  </a:lnTo>
                  <a:lnTo>
                    <a:pt x="1485900" y="5207000"/>
                  </a:lnTo>
                  <a:lnTo>
                    <a:pt x="1498600" y="5194300"/>
                  </a:lnTo>
                  <a:lnTo>
                    <a:pt x="1498600" y="5181600"/>
                  </a:lnTo>
                  <a:lnTo>
                    <a:pt x="1485900" y="5168900"/>
                  </a:lnTo>
                  <a:lnTo>
                    <a:pt x="1473200" y="5156200"/>
                  </a:lnTo>
                  <a:lnTo>
                    <a:pt x="1460500" y="5156200"/>
                  </a:lnTo>
                  <a:lnTo>
                    <a:pt x="1447800" y="5143500"/>
                  </a:lnTo>
                  <a:lnTo>
                    <a:pt x="1435100" y="5130800"/>
                  </a:lnTo>
                  <a:lnTo>
                    <a:pt x="1422400" y="5118100"/>
                  </a:lnTo>
                  <a:lnTo>
                    <a:pt x="1422400" y="5105400"/>
                  </a:lnTo>
                  <a:lnTo>
                    <a:pt x="1409700" y="5092700"/>
                  </a:lnTo>
                  <a:lnTo>
                    <a:pt x="1409700" y="5080000"/>
                  </a:lnTo>
                  <a:lnTo>
                    <a:pt x="1422400" y="5067300"/>
                  </a:lnTo>
                  <a:lnTo>
                    <a:pt x="1422400" y="5054600"/>
                  </a:lnTo>
                  <a:lnTo>
                    <a:pt x="1422400" y="5041900"/>
                  </a:lnTo>
                  <a:lnTo>
                    <a:pt x="1435100" y="5029200"/>
                  </a:lnTo>
                  <a:lnTo>
                    <a:pt x="1435100" y="5016500"/>
                  </a:lnTo>
                  <a:lnTo>
                    <a:pt x="1435100" y="5003800"/>
                  </a:lnTo>
                  <a:lnTo>
                    <a:pt x="1447800" y="4991100"/>
                  </a:lnTo>
                  <a:lnTo>
                    <a:pt x="1447800" y="4978400"/>
                  </a:lnTo>
                  <a:lnTo>
                    <a:pt x="1447800" y="4965700"/>
                  </a:lnTo>
                  <a:lnTo>
                    <a:pt x="1435100" y="4953000"/>
                  </a:lnTo>
                  <a:lnTo>
                    <a:pt x="1422400" y="4940300"/>
                  </a:lnTo>
                  <a:lnTo>
                    <a:pt x="1422400" y="4927600"/>
                  </a:lnTo>
                  <a:lnTo>
                    <a:pt x="1409700" y="4914900"/>
                  </a:lnTo>
                  <a:lnTo>
                    <a:pt x="1397000" y="4914900"/>
                  </a:lnTo>
                  <a:lnTo>
                    <a:pt x="1384300" y="4914900"/>
                  </a:lnTo>
                  <a:lnTo>
                    <a:pt x="1371600" y="4914900"/>
                  </a:lnTo>
                  <a:lnTo>
                    <a:pt x="1358900" y="4902200"/>
                  </a:lnTo>
                  <a:lnTo>
                    <a:pt x="1346200" y="4902200"/>
                  </a:lnTo>
                  <a:lnTo>
                    <a:pt x="1333500" y="4914900"/>
                  </a:lnTo>
                  <a:lnTo>
                    <a:pt x="1333500" y="4927600"/>
                  </a:lnTo>
                  <a:lnTo>
                    <a:pt x="1333500" y="4940300"/>
                  </a:lnTo>
                  <a:lnTo>
                    <a:pt x="1346200" y="4953000"/>
                  </a:lnTo>
                  <a:lnTo>
                    <a:pt x="1346200" y="4965700"/>
                  </a:lnTo>
                  <a:lnTo>
                    <a:pt x="1333500" y="4978400"/>
                  </a:lnTo>
                  <a:lnTo>
                    <a:pt x="1320800" y="4978400"/>
                  </a:lnTo>
                  <a:lnTo>
                    <a:pt x="1308100" y="4991100"/>
                  </a:lnTo>
                  <a:lnTo>
                    <a:pt x="1295400" y="4991100"/>
                  </a:lnTo>
                  <a:lnTo>
                    <a:pt x="1282700" y="4978400"/>
                  </a:lnTo>
                  <a:lnTo>
                    <a:pt x="1270000" y="4978400"/>
                  </a:lnTo>
                  <a:lnTo>
                    <a:pt x="1257300" y="4978400"/>
                  </a:lnTo>
                  <a:lnTo>
                    <a:pt x="1244600" y="4978400"/>
                  </a:lnTo>
                  <a:lnTo>
                    <a:pt x="1231900" y="4965700"/>
                  </a:lnTo>
                  <a:lnTo>
                    <a:pt x="1219200" y="4965700"/>
                  </a:lnTo>
                  <a:lnTo>
                    <a:pt x="1206500" y="4965700"/>
                  </a:lnTo>
                  <a:lnTo>
                    <a:pt x="1193800" y="4965700"/>
                  </a:lnTo>
                  <a:lnTo>
                    <a:pt x="1181100" y="4953000"/>
                  </a:lnTo>
                  <a:lnTo>
                    <a:pt x="1168400" y="4953000"/>
                  </a:lnTo>
                  <a:lnTo>
                    <a:pt x="1155700" y="4940300"/>
                  </a:lnTo>
                  <a:lnTo>
                    <a:pt x="1143000" y="4940300"/>
                  </a:lnTo>
                  <a:lnTo>
                    <a:pt x="1130300" y="4927600"/>
                  </a:lnTo>
                  <a:lnTo>
                    <a:pt x="1117600" y="4914900"/>
                  </a:lnTo>
                  <a:lnTo>
                    <a:pt x="1104900" y="4902200"/>
                  </a:lnTo>
                  <a:lnTo>
                    <a:pt x="1104900" y="4889500"/>
                  </a:lnTo>
                  <a:lnTo>
                    <a:pt x="1092200" y="4876800"/>
                  </a:lnTo>
                  <a:lnTo>
                    <a:pt x="1079500" y="4864100"/>
                  </a:lnTo>
                  <a:lnTo>
                    <a:pt x="1066800" y="4876800"/>
                  </a:lnTo>
                  <a:lnTo>
                    <a:pt x="1054100" y="4864100"/>
                  </a:lnTo>
                  <a:lnTo>
                    <a:pt x="1041400" y="4851400"/>
                  </a:lnTo>
                  <a:lnTo>
                    <a:pt x="1028700" y="4838700"/>
                  </a:lnTo>
                  <a:lnTo>
                    <a:pt x="1016000" y="4851400"/>
                  </a:lnTo>
                  <a:lnTo>
                    <a:pt x="1003300" y="4851400"/>
                  </a:lnTo>
                  <a:lnTo>
                    <a:pt x="990600" y="4864100"/>
                  </a:lnTo>
                  <a:lnTo>
                    <a:pt x="977900" y="4864100"/>
                  </a:lnTo>
                  <a:lnTo>
                    <a:pt x="965200" y="4851400"/>
                  </a:lnTo>
                  <a:lnTo>
                    <a:pt x="952500" y="4838700"/>
                  </a:lnTo>
                  <a:lnTo>
                    <a:pt x="939800" y="4838700"/>
                  </a:lnTo>
                  <a:lnTo>
                    <a:pt x="927100" y="4826000"/>
                  </a:lnTo>
                  <a:lnTo>
                    <a:pt x="914400" y="4826000"/>
                  </a:lnTo>
                  <a:lnTo>
                    <a:pt x="901700" y="4826000"/>
                  </a:lnTo>
                  <a:lnTo>
                    <a:pt x="889000" y="4838700"/>
                  </a:lnTo>
                  <a:lnTo>
                    <a:pt x="876300" y="4838700"/>
                  </a:lnTo>
                  <a:lnTo>
                    <a:pt x="863600" y="4826000"/>
                  </a:lnTo>
                  <a:lnTo>
                    <a:pt x="850900" y="4826000"/>
                  </a:lnTo>
                  <a:lnTo>
                    <a:pt x="838200" y="4826000"/>
                  </a:lnTo>
                  <a:lnTo>
                    <a:pt x="825500" y="4826000"/>
                  </a:lnTo>
                  <a:lnTo>
                    <a:pt x="812800" y="4813300"/>
                  </a:lnTo>
                  <a:lnTo>
                    <a:pt x="800100" y="4813300"/>
                  </a:lnTo>
                  <a:lnTo>
                    <a:pt x="787400" y="4800600"/>
                  </a:lnTo>
                  <a:lnTo>
                    <a:pt x="774700" y="4813300"/>
                  </a:lnTo>
                  <a:lnTo>
                    <a:pt x="774700" y="4826000"/>
                  </a:lnTo>
                  <a:lnTo>
                    <a:pt x="774700" y="4838700"/>
                  </a:lnTo>
                  <a:lnTo>
                    <a:pt x="774700" y="4851400"/>
                  </a:lnTo>
                  <a:lnTo>
                    <a:pt x="774700" y="4864100"/>
                  </a:lnTo>
                  <a:lnTo>
                    <a:pt x="787400" y="4876800"/>
                  </a:lnTo>
                  <a:lnTo>
                    <a:pt x="787400" y="4889500"/>
                  </a:lnTo>
                  <a:lnTo>
                    <a:pt x="774700" y="4902200"/>
                  </a:lnTo>
                  <a:lnTo>
                    <a:pt x="762000" y="4902200"/>
                  </a:lnTo>
                  <a:lnTo>
                    <a:pt x="749300" y="4889500"/>
                  </a:lnTo>
                  <a:lnTo>
                    <a:pt x="736600" y="4889500"/>
                  </a:lnTo>
                  <a:lnTo>
                    <a:pt x="723900" y="4889500"/>
                  </a:lnTo>
                  <a:lnTo>
                    <a:pt x="711200" y="4876800"/>
                  </a:lnTo>
                  <a:lnTo>
                    <a:pt x="698500" y="4876800"/>
                  </a:lnTo>
                  <a:lnTo>
                    <a:pt x="685800" y="4864100"/>
                  </a:lnTo>
                  <a:lnTo>
                    <a:pt x="673100" y="4851400"/>
                  </a:lnTo>
                  <a:lnTo>
                    <a:pt x="660400" y="4838700"/>
                  </a:lnTo>
                  <a:lnTo>
                    <a:pt x="660400" y="4826000"/>
                  </a:lnTo>
                  <a:lnTo>
                    <a:pt x="660400" y="4813300"/>
                  </a:lnTo>
                  <a:lnTo>
                    <a:pt x="660400" y="4800600"/>
                  </a:lnTo>
                  <a:lnTo>
                    <a:pt x="660400" y="4787900"/>
                  </a:lnTo>
                  <a:lnTo>
                    <a:pt x="660400" y="4775200"/>
                  </a:lnTo>
                  <a:lnTo>
                    <a:pt x="647700" y="4762500"/>
                  </a:lnTo>
                  <a:lnTo>
                    <a:pt x="647700" y="4749800"/>
                  </a:lnTo>
                  <a:lnTo>
                    <a:pt x="635000" y="4737100"/>
                  </a:lnTo>
                  <a:lnTo>
                    <a:pt x="622300" y="4724400"/>
                  </a:lnTo>
                  <a:lnTo>
                    <a:pt x="609600" y="4724400"/>
                  </a:lnTo>
                  <a:lnTo>
                    <a:pt x="596900" y="4711700"/>
                  </a:lnTo>
                  <a:lnTo>
                    <a:pt x="584200" y="4711700"/>
                  </a:lnTo>
                  <a:lnTo>
                    <a:pt x="571500" y="4711700"/>
                  </a:lnTo>
                  <a:lnTo>
                    <a:pt x="558800" y="4711700"/>
                  </a:lnTo>
                  <a:lnTo>
                    <a:pt x="546100" y="4711700"/>
                  </a:lnTo>
                  <a:lnTo>
                    <a:pt x="533400" y="4711700"/>
                  </a:lnTo>
                  <a:lnTo>
                    <a:pt x="520700" y="4711700"/>
                  </a:lnTo>
                  <a:lnTo>
                    <a:pt x="508000" y="4711700"/>
                  </a:lnTo>
                  <a:lnTo>
                    <a:pt x="495300" y="4724400"/>
                  </a:lnTo>
                  <a:lnTo>
                    <a:pt x="482600" y="4711700"/>
                  </a:lnTo>
                  <a:lnTo>
                    <a:pt x="482600" y="4699000"/>
                  </a:lnTo>
                  <a:lnTo>
                    <a:pt x="482600" y="4686300"/>
                  </a:lnTo>
                  <a:lnTo>
                    <a:pt x="482600" y="4673600"/>
                  </a:lnTo>
                  <a:lnTo>
                    <a:pt x="469900" y="4660900"/>
                  </a:lnTo>
                  <a:lnTo>
                    <a:pt x="469900" y="4648200"/>
                  </a:lnTo>
                  <a:lnTo>
                    <a:pt x="457200" y="4635500"/>
                  </a:lnTo>
                  <a:lnTo>
                    <a:pt x="457200" y="4622800"/>
                  </a:lnTo>
                  <a:lnTo>
                    <a:pt x="457200" y="4610100"/>
                  </a:lnTo>
                  <a:lnTo>
                    <a:pt x="444500" y="4597400"/>
                  </a:lnTo>
                  <a:lnTo>
                    <a:pt x="431800" y="4584700"/>
                  </a:lnTo>
                  <a:lnTo>
                    <a:pt x="419100" y="4572000"/>
                  </a:lnTo>
                  <a:lnTo>
                    <a:pt x="406400" y="4572000"/>
                  </a:lnTo>
                  <a:lnTo>
                    <a:pt x="393700" y="4559300"/>
                  </a:lnTo>
                  <a:lnTo>
                    <a:pt x="381000" y="4572000"/>
                  </a:lnTo>
                  <a:lnTo>
                    <a:pt x="368300" y="4584700"/>
                  </a:lnTo>
                  <a:lnTo>
                    <a:pt x="355600" y="4597400"/>
                  </a:lnTo>
                  <a:lnTo>
                    <a:pt x="355600" y="4610100"/>
                  </a:lnTo>
                  <a:lnTo>
                    <a:pt x="342900" y="4622800"/>
                  </a:lnTo>
                  <a:lnTo>
                    <a:pt x="330200" y="4635500"/>
                  </a:lnTo>
                  <a:lnTo>
                    <a:pt x="317500" y="4635500"/>
                  </a:lnTo>
                  <a:lnTo>
                    <a:pt x="304800" y="4635500"/>
                  </a:lnTo>
                  <a:lnTo>
                    <a:pt x="292100" y="4635500"/>
                  </a:lnTo>
                  <a:lnTo>
                    <a:pt x="279400" y="4635500"/>
                  </a:lnTo>
                  <a:lnTo>
                    <a:pt x="266700" y="4622800"/>
                  </a:lnTo>
                  <a:lnTo>
                    <a:pt x="254000" y="4610100"/>
                  </a:lnTo>
                  <a:lnTo>
                    <a:pt x="241300" y="4597400"/>
                  </a:lnTo>
                  <a:lnTo>
                    <a:pt x="228600" y="4597400"/>
                  </a:lnTo>
                  <a:lnTo>
                    <a:pt x="215900" y="4597400"/>
                  </a:lnTo>
                  <a:lnTo>
                    <a:pt x="203200" y="4597400"/>
                  </a:lnTo>
                  <a:lnTo>
                    <a:pt x="190500" y="4584700"/>
                  </a:lnTo>
                  <a:lnTo>
                    <a:pt x="177800" y="4584700"/>
                  </a:lnTo>
                  <a:lnTo>
                    <a:pt x="165100" y="4572000"/>
                  </a:lnTo>
                  <a:lnTo>
                    <a:pt x="152400" y="4559300"/>
                  </a:lnTo>
                  <a:lnTo>
                    <a:pt x="139700" y="4546600"/>
                  </a:lnTo>
                  <a:lnTo>
                    <a:pt x="127000" y="4533900"/>
                  </a:lnTo>
                  <a:lnTo>
                    <a:pt x="139700" y="4521200"/>
                  </a:lnTo>
                  <a:lnTo>
                    <a:pt x="139700" y="4508500"/>
                  </a:lnTo>
                  <a:lnTo>
                    <a:pt x="152400" y="4495800"/>
                  </a:lnTo>
                  <a:lnTo>
                    <a:pt x="152400" y="4483100"/>
                  </a:lnTo>
                  <a:lnTo>
                    <a:pt x="152400" y="4470400"/>
                  </a:lnTo>
                  <a:lnTo>
                    <a:pt x="152400" y="4457700"/>
                  </a:lnTo>
                  <a:lnTo>
                    <a:pt x="139700" y="4445000"/>
                  </a:lnTo>
                  <a:lnTo>
                    <a:pt x="152400" y="4432300"/>
                  </a:lnTo>
                  <a:lnTo>
                    <a:pt x="152400" y="4419600"/>
                  </a:lnTo>
                  <a:lnTo>
                    <a:pt x="152400" y="4406900"/>
                  </a:lnTo>
                  <a:lnTo>
                    <a:pt x="139700" y="4394200"/>
                  </a:lnTo>
                  <a:lnTo>
                    <a:pt x="127000" y="4394200"/>
                  </a:lnTo>
                  <a:lnTo>
                    <a:pt x="114300" y="4381500"/>
                  </a:lnTo>
                  <a:lnTo>
                    <a:pt x="101600" y="4381500"/>
                  </a:lnTo>
                  <a:lnTo>
                    <a:pt x="88900" y="4368800"/>
                  </a:lnTo>
                  <a:lnTo>
                    <a:pt x="76200" y="4356100"/>
                  </a:lnTo>
                  <a:lnTo>
                    <a:pt x="63500" y="4356100"/>
                  </a:lnTo>
                  <a:lnTo>
                    <a:pt x="50800" y="4356100"/>
                  </a:lnTo>
                  <a:lnTo>
                    <a:pt x="38100" y="4343400"/>
                  </a:lnTo>
                  <a:lnTo>
                    <a:pt x="25400" y="4343400"/>
                  </a:lnTo>
                  <a:lnTo>
                    <a:pt x="12700" y="4330700"/>
                  </a:lnTo>
                  <a:lnTo>
                    <a:pt x="0" y="4318000"/>
                  </a:lnTo>
                  <a:lnTo>
                    <a:pt x="12700" y="4305300"/>
                  </a:lnTo>
                  <a:lnTo>
                    <a:pt x="25400" y="4292600"/>
                  </a:lnTo>
                  <a:lnTo>
                    <a:pt x="38100" y="4279900"/>
                  </a:lnTo>
                  <a:lnTo>
                    <a:pt x="38100" y="4267200"/>
                  </a:lnTo>
                  <a:lnTo>
                    <a:pt x="50800" y="4254500"/>
                  </a:lnTo>
                  <a:lnTo>
                    <a:pt x="50800" y="4241800"/>
                  </a:lnTo>
                  <a:lnTo>
                    <a:pt x="63500" y="4229100"/>
                  </a:lnTo>
                  <a:lnTo>
                    <a:pt x="63500" y="4216400"/>
                  </a:lnTo>
                  <a:lnTo>
                    <a:pt x="76200" y="4203700"/>
                  </a:lnTo>
                  <a:lnTo>
                    <a:pt x="76200" y="4191000"/>
                  </a:lnTo>
                  <a:lnTo>
                    <a:pt x="88900" y="4178300"/>
                  </a:lnTo>
                  <a:lnTo>
                    <a:pt x="88900" y="4165600"/>
                  </a:lnTo>
                  <a:lnTo>
                    <a:pt x="101600" y="4152900"/>
                  </a:lnTo>
                  <a:lnTo>
                    <a:pt x="101600" y="4140200"/>
                  </a:lnTo>
                  <a:lnTo>
                    <a:pt x="101600" y="4127500"/>
                  </a:lnTo>
                  <a:lnTo>
                    <a:pt x="88900" y="4114800"/>
                  </a:lnTo>
                  <a:lnTo>
                    <a:pt x="76200" y="4102100"/>
                  </a:lnTo>
                  <a:lnTo>
                    <a:pt x="76200" y="4089400"/>
                  </a:lnTo>
                  <a:lnTo>
                    <a:pt x="88900" y="4076700"/>
                  </a:lnTo>
                  <a:lnTo>
                    <a:pt x="88900" y="4064000"/>
                  </a:lnTo>
                  <a:lnTo>
                    <a:pt x="88900" y="4051300"/>
                  </a:lnTo>
                  <a:lnTo>
                    <a:pt x="76200" y="4038600"/>
                  </a:lnTo>
                  <a:lnTo>
                    <a:pt x="63500" y="4025900"/>
                  </a:lnTo>
                  <a:lnTo>
                    <a:pt x="63500" y="4013200"/>
                  </a:lnTo>
                  <a:lnTo>
                    <a:pt x="50800" y="4000500"/>
                  </a:lnTo>
                  <a:lnTo>
                    <a:pt x="38100" y="3987800"/>
                  </a:lnTo>
                  <a:lnTo>
                    <a:pt x="38100" y="3975100"/>
                  </a:lnTo>
                  <a:lnTo>
                    <a:pt x="50800" y="3962400"/>
                  </a:lnTo>
                  <a:lnTo>
                    <a:pt x="50800" y="3949700"/>
                  </a:lnTo>
                  <a:lnTo>
                    <a:pt x="38100" y="3937000"/>
                  </a:lnTo>
                  <a:lnTo>
                    <a:pt x="38100" y="3924300"/>
                  </a:lnTo>
                  <a:lnTo>
                    <a:pt x="50800" y="3911600"/>
                  </a:lnTo>
                  <a:lnTo>
                    <a:pt x="63500" y="3898900"/>
                  </a:lnTo>
                  <a:lnTo>
                    <a:pt x="50800" y="3886200"/>
                  </a:lnTo>
                  <a:lnTo>
                    <a:pt x="63500" y="3873500"/>
                  </a:lnTo>
                  <a:lnTo>
                    <a:pt x="76200" y="3860800"/>
                  </a:lnTo>
                  <a:lnTo>
                    <a:pt x="88900" y="3873500"/>
                  </a:lnTo>
                  <a:lnTo>
                    <a:pt x="101600" y="3873500"/>
                  </a:lnTo>
                  <a:lnTo>
                    <a:pt x="114300" y="3873500"/>
                  </a:lnTo>
                  <a:lnTo>
                    <a:pt x="127000" y="3873500"/>
                  </a:lnTo>
                  <a:lnTo>
                    <a:pt x="139700" y="3860800"/>
                  </a:lnTo>
                  <a:lnTo>
                    <a:pt x="152400" y="3860800"/>
                  </a:lnTo>
                  <a:lnTo>
                    <a:pt x="165100" y="3848100"/>
                  </a:lnTo>
                  <a:lnTo>
                    <a:pt x="177800" y="3860800"/>
                  </a:lnTo>
                  <a:lnTo>
                    <a:pt x="177800" y="3873500"/>
                  </a:lnTo>
                  <a:lnTo>
                    <a:pt x="190500" y="3886200"/>
                  </a:lnTo>
                  <a:lnTo>
                    <a:pt x="203200" y="3886200"/>
                  </a:lnTo>
                  <a:lnTo>
                    <a:pt x="215900" y="3873500"/>
                  </a:lnTo>
                  <a:lnTo>
                    <a:pt x="215900" y="3860800"/>
                  </a:lnTo>
                  <a:lnTo>
                    <a:pt x="228600" y="3848100"/>
                  </a:lnTo>
                  <a:lnTo>
                    <a:pt x="241300" y="3835400"/>
                  </a:lnTo>
                  <a:lnTo>
                    <a:pt x="254000" y="3835400"/>
                  </a:lnTo>
                  <a:lnTo>
                    <a:pt x="266700" y="3848100"/>
                  </a:lnTo>
                  <a:lnTo>
                    <a:pt x="279400" y="3848100"/>
                  </a:lnTo>
                  <a:lnTo>
                    <a:pt x="292100" y="3860800"/>
                  </a:lnTo>
                  <a:lnTo>
                    <a:pt x="304800" y="3860800"/>
                  </a:lnTo>
                  <a:lnTo>
                    <a:pt x="317500" y="3848100"/>
                  </a:lnTo>
                  <a:lnTo>
                    <a:pt x="330200" y="3835400"/>
                  </a:lnTo>
                  <a:lnTo>
                    <a:pt x="330200" y="3822700"/>
                  </a:lnTo>
                  <a:lnTo>
                    <a:pt x="342900" y="3810000"/>
                  </a:lnTo>
                  <a:lnTo>
                    <a:pt x="355600" y="3797300"/>
                  </a:lnTo>
                  <a:lnTo>
                    <a:pt x="368300" y="3810000"/>
                  </a:lnTo>
                  <a:lnTo>
                    <a:pt x="381000" y="3822700"/>
                  </a:lnTo>
                  <a:lnTo>
                    <a:pt x="393700" y="3822700"/>
                  </a:lnTo>
                  <a:lnTo>
                    <a:pt x="406400" y="3822700"/>
                  </a:lnTo>
                  <a:lnTo>
                    <a:pt x="419100" y="3810000"/>
                  </a:lnTo>
                  <a:lnTo>
                    <a:pt x="431800" y="3810000"/>
                  </a:lnTo>
                  <a:lnTo>
                    <a:pt x="444500" y="3810000"/>
                  </a:lnTo>
                  <a:lnTo>
                    <a:pt x="457200" y="3797300"/>
                  </a:lnTo>
                  <a:lnTo>
                    <a:pt x="469900" y="3797300"/>
                  </a:lnTo>
                  <a:lnTo>
                    <a:pt x="482600" y="3797300"/>
                  </a:lnTo>
                  <a:lnTo>
                    <a:pt x="495300" y="3797300"/>
                  </a:lnTo>
                  <a:lnTo>
                    <a:pt x="508000" y="3797300"/>
                  </a:lnTo>
                  <a:lnTo>
                    <a:pt x="520700" y="3784600"/>
                  </a:lnTo>
                  <a:lnTo>
                    <a:pt x="533400" y="3784600"/>
                  </a:lnTo>
                  <a:lnTo>
                    <a:pt x="546100" y="3784600"/>
                  </a:lnTo>
                  <a:lnTo>
                    <a:pt x="558800" y="3771900"/>
                  </a:lnTo>
                  <a:lnTo>
                    <a:pt x="558800" y="3759200"/>
                  </a:lnTo>
                  <a:lnTo>
                    <a:pt x="546100" y="3746500"/>
                  </a:lnTo>
                  <a:lnTo>
                    <a:pt x="546100" y="3733800"/>
                  </a:lnTo>
                  <a:lnTo>
                    <a:pt x="558800" y="3721100"/>
                  </a:lnTo>
                  <a:lnTo>
                    <a:pt x="571500" y="3708400"/>
                  </a:lnTo>
                  <a:lnTo>
                    <a:pt x="584200" y="3695700"/>
                  </a:lnTo>
                  <a:lnTo>
                    <a:pt x="596900" y="3695700"/>
                  </a:lnTo>
                  <a:lnTo>
                    <a:pt x="609600" y="3683000"/>
                  </a:lnTo>
                  <a:lnTo>
                    <a:pt x="622300" y="3670300"/>
                  </a:lnTo>
                  <a:lnTo>
                    <a:pt x="635000" y="3657600"/>
                  </a:lnTo>
                  <a:lnTo>
                    <a:pt x="647700" y="3644900"/>
                  </a:lnTo>
                  <a:lnTo>
                    <a:pt x="660400" y="3644900"/>
                  </a:lnTo>
                  <a:lnTo>
                    <a:pt x="673100" y="3644900"/>
                  </a:lnTo>
                  <a:lnTo>
                    <a:pt x="685800" y="3644900"/>
                  </a:lnTo>
                  <a:lnTo>
                    <a:pt x="698500" y="3632200"/>
                  </a:lnTo>
                  <a:lnTo>
                    <a:pt x="711200" y="3632200"/>
                  </a:lnTo>
                  <a:lnTo>
                    <a:pt x="723900" y="3632200"/>
                  </a:lnTo>
                  <a:lnTo>
                    <a:pt x="736600" y="3619500"/>
                  </a:lnTo>
                  <a:lnTo>
                    <a:pt x="749300" y="3606800"/>
                  </a:lnTo>
                  <a:lnTo>
                    <a:pt x="762000" y="3594100"/>
                  </a:lnTo>
                  <a:lnTo>
                    <a:pt x="774700" y="3581400"/>
                  </a:lnTo>
                  <a:lnTo>
                    <a:pt x="787400" y="3581400"/>
                  </a:lnTo>
                  <a:lnTo>
                    <a:pt x="800100" y="3581400"/>
                  </a:lnTo>
                  <a:lnTo>
                    <a:pt x="812800" y="3581400"/>
                  </a:lnTo>
                  <a:lnTo>
                    <a:pt x="825500" y="3581400"/>
                  </a:lnTo>
                  <a:lnTo>
                    <a:pt x="838200" y="3581400"/>
                  </a:lnTo>
                  <a:lnTo>
                    <a:pt x="850900" y="3568700"/>
                  </a:lnTo>
                  <a:lnTo>
                    <a:pt x="863600" y="3556000"/>
                  </a:lnTo>
                  <a:lnTo>
                    <a:pt x="863600" y="3543300"/>
                  </a:lnTo>
                  <a:lnTo>
                    <a:pt x="876300" y="3530600"/>
                  </a:lnTo>
                  <a:lnTo>
                    <a:pt x="889000" y="3530600"/>
                  </a:lnTo>
                  <a:lnTo>
                    <a:pt x="901700" y="3543300"/>
                  </a:lnTo>
                  <a:lnTo>
                    <a:pt x="914400" y="3543300"/>
                  </a:lnTo>
                  <a:lnTo>
                    <a:pt x="927100" y="3543300"/>
                  </a:lnTo>
                  <a:lnTo>
                    <a:pt x="939800" y="3543300"/>
                  </a:lnTo>
                  <a:lnTo>
                    <a:pt x="952500" y="3556000"/>
                  </a:lnTo>
                  <a:lnTo>
                    <a:pt x="965200" y="3556000"/>
                  </a:lnTo>
                  <a:lnTo>
                    <a:pt x="977900" y="3556000"/>
                  </a:lnTo>
                  <a:lnTo>
                    <a:pt x="990600" y="3556000"/>
                  </a:lnTo>
                  <a:lnTo>
                    <a:pt x="1003300" y="3556000"/>
                  </a:lnTo>
                  <a:lnTo>
                    <a:pt x="1016000" y="3568700"/>
                  </a:lnTo>
                  <a:lnTo>
                    <a:pt x="1028700" y="3568700"/>
                  </a:lnTo>
                  <a:lnTo>
                    <a:pt x="1041400" y="3556000"/>
                  </a:lnTo>
                  <a:lnTo>
                    <a:pt x="1041400" y="3543300"/>
                  </a:lnTo>
                  <a:lnTo>
                    <a:pt x="1041400" y="3530600"/>
                  </a:lnTo>
                  <a:lnTo>
                    <a:pt x="1054100" y="3517900"/>
                  </a:lnTo>
                  <a:lnTo>
                    <a:pt x="1041400" y="3505200"/>
                  </a:lnTo>
                  <a:lnTo>
                    <a:pt x="1041400" y="3492500"/>
                  </a:lnTo>
                  <a:lnTo>
                    <a:pt x="1041400" y="3479800"/>
                  </a:lnTo>
                  <a:lnTo>
                    <a:pt x="1041400" y="3467100"/>
                  </a:lnTo>
                  <a:lnTo>
                    <a:pt x="1028700" y="3454400"/>
                  </a:lnTo>
                  <a:lnTo>
                    <a:pt x="1016000" y="3454400"/>
                  </a:lnTo>
                  <a:lnTo>
                    <a:pt x="1003300" y="3441700"/>
                  </a:lnTo>
                  <a:lnTo>
                    <a:pt x="990600" y="3441700"/>
                  </a:lnTo>
                  <a:lnTo>
                    <a:pt x="977900" y="3441700"/>
                  </a:lnTo>
                  <a:lnTo>
                    <a:pt x="965200" y="3429000"/>
                  </a:lnTo>
                  <a:lnTo>
                    <a:pt x="977900" y="3416300"/>
                  </a:lnTo>
                  <a:lnTo>
                    <a:pt x="990600" y="3403600"/>
                  </a:lnTo>
                  <a:lnTo>
                    <a:pt x="990600" y="3390900"/>
                  </a:lnTo>
                  <a:lnTo>
                    <a:pt x="990600" y="3378200"/>
                  </a:lnTo>
                  <a:lnTo>
                    <a:pt x="990600" y="3365500"/>
                  </a:lnTo>
                  <a:lnTo>
                    <a:pt x="977900" y="3352800"/>
                  </a:lnTo>
                  <a:lnTo>
                    <a:pt x="965200" y="3340100"/>
                  </a:lnTo>
                  <a:lnTo>
                    <a:pt x="952500" y="3327400"/>
                  </a:lnTo>
                  <a:lnTo>
                    <a:pt x="965200" y="3314700"/>
                  </a:lnTo>
                  <a:lnTo>
                    <a:pt x="977900" y="3302000"/>
                  </a:lnTo>
                  <a:lnTo>
                    <a:pt x="990600" y="3302000"/>
                  </a:lnTo>
                  <a:lnTo>
                    <a:pt x="1003300" y="3289300"/>
                  </a:lnTo>
                  <a:lnTo>
                    <a:pt x="1016000" y="3276600"/>
                  </a:lnTo>
                  <a:lnTo>
                    <a:pt x="1003300" y="3263900"/>
                  </a:lnTo>
                  <a:lnTo>
                    <a:pt x="1003300" y="3251200"/>
                  </a:lnTo>
                  <a:lnTo>
                    <a:pt x="990600" y="3238500"/>
                  </a:lnTo>
                  <a:lnTo>
                    <a:pt x="977900" y="3225800"/>
                  </a:lnTo>
                  <a:lnTo>
                    <a:pt x="977900" y="3213100"/>
                  </a:lnTo>
                  <a:lnTo>
                    <a:pt x="977900" y="3200400"/>
                  </a:lnTo>
                  <a:lnTo>
                    <a:pt x="965200" y="3187700"/>
                  </a:lnTo>
                  <a:lnTo>
                    <a:pt x="952500" y="3175000"/>
                  </a:lnTo>
                  <a:lnTo>
                    <a:pt x="939800" y="3175000"/>
                  </a:lnTo>
                  <a:lnTo>
                    <a:pt x="927100" y="3162300"/>
                  </a:lnTo>
                  <a:lnTo>
                    <a:pt x="914400" y="3162300"/>
                  </a:lnTo>
                  <a:lnTo>
                    <a:pt x="901700" y="3162300"/>
                  </a:lnTo>
                  <a:lnTo>
                    <a:pt x="889000" y="3149600"/>
                  </a:lnTo>
                  <a:lnTo>
                    <a:pt x="889000" y="3136900"/>
                  </a:lnTo>
                  <a:lnTo>
                    <a:pt x="876300" y="3124200"/>
                  </a:lnTo>
                  <a:lnTo>
                    <a:pt x="863600" y="3111500"/>
                  </a:lnTo>
                  <a:lnTo>
                    <a:pt x="876300" y="3098800"/>
                  </a:lnTo>
                  <a:lnTo>
                    <a:pt x="889000" y="3086100"/>
                  </a:lnTo>
                  <a:lnTo>
                    <a:pt x="901700" y="3086100"/>
                  </a:lnTo>
                  <a:lnTo>
                    <a:pt x="914400" y="3073400"/>
                  </a:lnTo>
                  <a:lnTo>
                    <a:pt x="927100" y="3060700"/>
                  </a:lnTo>
                  <a:lnTo>
                    <a:pt x="927100" y="3048000"/>
                  </a:lnTo>
                  <a:lnTo>
                    <a:pt x="927100" y="3035300"/>
                  </a:lnTo>
                  <a:lnTo>
                    <a:pt x="927100" y="3022600"/>
                  </a:lnTo>
                  <a:lnTo>
                    <a:pt x="927100" y="3009900"/>
                  </a:lnTo>
                  <a:lnTo>
                    <a:pt x="914400" y="2997200"/>
                  </a:lnTo>
                  <a:lnTo>
                    <a:pt x="914400" y="2984500"/>
                  </a:lnTo>
                  <a:lnTo>
                    <a:pt x="927100" y="2971800"/>
                  </a:lnTo>
                  <a:lnTo>
                    <a:pt x="939800" y="2959100"/>
                  </a:lnTo>
                  <a:lnTo>
                    <a:pt x="952500" y="2946400"/>
                  </a:lnTo>
                  <a:lnTo>
                    <a:pt x="952500" y="2933700"/>
                  </a:lnTo>
                  <a:lnTo>
                    <a:pt x="939800" y="2921000"/>
                  </a:lnTo>
                  <a:lnTo>
                    <a:pt x="939800" y="2908300"/>
                  </a:lnTo>
                  <a:lnTo>
                    <a:pt x="927100" y="2895600"/>
                  </a:lnTo>
                  <a:lnTo>
                    <a:pt x="927100" y="2882900"/>
                  </a:lnTo>
                  <a:lnTo>
                    <a:pt x="914400" y="2870200"/>
                  </a:lnTo>
                  <a:lnTo>
                    <a:pt x="901700" y="2857500"/>
                  </a:lnTo>
                  <a:lnTo>
                    <a:pt x="889000" y="2844800"/>
                  </a:lnTo>
                  <a:lnTo>
                    <a:pt x="876300" y="2832100"/>
                  </a:lnTo>
                  <a:lnTo>
                    <a:pt x="889000" y="2819400"/>
                  </a:lnTo>
                  <a:lnTo>
                    <a:pt x="901700" y="2819400"/>
                  </a:lnTo>
                  <a:lnTo>
                    <a:pt x="914400" y="2806700"/>
                  </a:lnTo>
                  <a:lnTo>
                    <a:pt x="927100" y="2794000"/>
                  </a:lnTo>
                  <a:lnTo>
                    <a:pt x="939800" y="2794000"/>
                  </a:lnTo>
                  <a:lnTo>
                    <a:pt x="952500" y="2794000"/>
                  </a:lnTo>
                  <a:lnTo>
                    <a:pt x="965200" y="2781300"/>
                  </a:lnTo>
                  <a:lnTo>
                    <a:pt x="952500" y="2768600"/>
                  </a:lnTo>
                  <a:lnTo>
                    <a:pt x="952500" y="2755900"/>
                  </a:lnTo>
                  <a:lnTo>
                    <a:pt x="952500" y="2743200"/>
                  </a:lnTo>
                  <a:lnTo>
                    <a:pt x="952500" y="2730500"/>
                  </a:lnTo>
                  <a:lnTo>
                    <a:pt x="952500" y="2717800"/>
                  </a:lnTo>
                  <a:lnTo>
                    <a:pt x="952500" y="2705100"/>
                  </a:lnTo>
                  <a:lnTo>
                    <a:pt x="939800" y="2692400"/>
                  </a:lnTo>
                  <a:lnTo>
                    <a:pt x="939800" y="2679700"/>
                  </a:lnTo>
                  <a:lnTo>
                    <a:pt x="939800" y="2667000"/>
                  </a:lnTo>
                  <a:lnTo>
                    <a:pt x="939800" y="2654300"/>
                  </a:lnTo>
                  <a:lnTo>
                    <a:pt x="927100" y="2641600"/>
                  </a:lnTo>
                  <a:lnTo>
                    <a:pt x="939800" y="2628900"/>
                  </a:lnTo>
                  <a:lnTo>
                    <a:pt x="927100" y="2616200"/>
                  </a:lnTo>
                  <a:lnTo>
                    <a:pt x="927100" y="2603500"/>
                  </a:lnTo>
                  <a:lnTo>
                    <a:pt x="927100" y="2590800"/>
                  </a:lnTo>
                  <a:lnTo>
                    <a:pt x="939800" y="2578100"/>
                  </a:lnTo>
                  <a:lnTo>
                    <a:pt x="952500" y="2590800"/>
                  </a:lnTo>
                  <a:lnTo>
                    <a:pt x="965200" y="2603500"/>
                  </a:lnTo>
                  <a:lnTo>
                    <a:pt x="977900" y="2603500"/>
                  </a:lnTo>
                  <a:lnTo>
                    <a:pt x="990600" y="2616200"/>
                  </a:lnTo>
                  <a:lnTo>
                    <a:pt x="1003300" y="2616200"/>
                  </a:lnTo>
                  <a:lnTo>
                    <a:pt x="1016000" y="2616200"/>
                  </a:lnTo>
                  <a:lnTo>
                    <a:pt x="1028700" y="2616200"/>
                  </a:lnTo>
                  <a:lnTo>
                    <a:pt x="1041400" y="2616200"/>
                  </a:lnTo>
                  <a:lnTo>
                    <a:pt x="1054100" y="2616200"/>
                  </a:lnTo>
                  <a:lnTo>
                    <a:pt x="1066800" y="2616200"/>
                  </a:lnTo>
                  <a:lnTo>
                    <a:pt x="1079500" y="2616200"/>
                  </a:lnTo>
                  <a:lnTo>
                    <a:pt x="1092200" y="2616200"/>
                  </a:lnTo>
                  <a:lnTo>
                    <a:pt x="1104900" y="2616200"/>
                  </a:lnTo>
                  <a:lnTo>
                    <a:pt x="1117600" y="2628900"/>
                  </a:lnTo>
                  <a:lnTo>
                    <a:pt x="1117600" y="2641600"/>
                  </a:lnTo>
                  <a:lnTo>
                    <a:pt x="1130300" y="2654300"/>
                  </a:lnTo>
                  <a:lnTo>
                    <a:pt x="1143000" y="2667000"/>
                  </a:lnTo>
                  <a:lnTo>
                    <a:pt x="1155700" y="2679700"/>
                  </a:lnTo>
                  <a:lnTo>
                    <a:pt x="1168400" y="2679700"/>
                  </a:lnTo>
                  <a:lnTo>
                    <a:pt x="1181100" y="2692400"/>
                  </a:lnTo>
                  <a:lnTo>
                    <a:pt x="1193800" y="2692400"/>
                  </a:lnTo>
                  <a:lnTo>
                    <a:pt x="1206500" y="2679700"/>
                  </a:lnTo>
                  <a:lnTo>
                    <a:pt x="1206500" y="2667000"/>
                  </a:lnTo>
                  <a:lnTo>
                    <a:pt x="1219200" y="2654300"/>
                  </a:lnTo>
                  <a:lnTo>
                    <a:pt x="1219200" y="2641600"/>
                  </a:lnTo>
                  <a:lnTo>
                    <a:pt x="1206500" y="2628900"/>
                  </a:lnTo>
                  <a:lnTo>
                    <a:pt x="1193800" y="2616200"/>
                  </a:lnTo>
                  <a:lnTo>
                    <a:pt x="1193800" y="2603500"/>
                  </a:lnTo>
                  <a:lnTo>
                    <a:pt x="1193800" y="2590800"/>
                  </a:lnTo>
                  <a:lnTo>
                    <a:pt x="1206500" y="2578100"/>
                  </a:lnTo>
                  <a:lnTo>
                    <a:pt x="1193800" y="2565400"/>
                  </a:lnTo>
                  <a:lnTo>
                    <a:pt x="1181100" y="2552700"/>
                  </a:lnTo>
                  <a:lnTo>
                    <a:pt x="1168400" y="2540000"/>
                  </a:lnTo>
                  <a:lnTo>
                    <a:pt x="1155700" y="2540000"/>
                  </a:lnTo>
                  <a:lnTo>
                    <a:pt x="1143000" y="2527300"/>
                  </a:lnTo>
                  <a:lnTo>
                    <a:pt x="1130300" y="2514600"/>
                  </a:lnTo>
                  <a:lnTo>
                    <a:pt x="1130300" y="2501900"/>
                  </a:lnTo>
                  <a:lnTo>
                    <a:pt x="1130300" y="2489200"/>
                  </a:lnTo>
                  <a:lnTo>
                    <a:pt x="1117600" y="2476500"/>
                  </a:lnTo>
                  <a:lnTo>
                    <a:pt x="1117600" y="2463800"/>
                  </a:lnTo>
                  <a:lnTo>
                    <a:pt x="1117600" y="2451100"/>
                  </a:lnTo>
                  <a:lnTo>
                    <a:pt x="1117600" y="2438400"/>
                  </a:lnTo>
                  <a:lnTo>
                    <a:pt x="1104900" y="2425700"/>
                  </a:lnTo>
                  <a:lnTo>
                    <a:pt x="1104900" y="2413000"/>
                  </a:lnTo>
                  <a:lnTo>
                    <a:pt x="1092200" y="2400300"/>
                  </a:lnTo>
                  <a:lnTo>
                    <a:pt x="1079500" y="2387600"/>
                  </a:lnTo>
                  <a:lnTo>
                    <a:pt x="1079500" y="2374900"/>
                  </a:lnTo>
                  <a:lnTo>
                    <a:pt x="1092200" y="2362200"/>
                  </a:lnTo>
                  <a:lnTo>
                    <a:pt x="1104900" y="2349500"/>
                  </a:lnTo>
                  <a:lnTo>
                    <a:pt x="1104900" y="2336800"/>
                  </a:lnTo>
                  <a:lnTo>
                    <a:pt x="1117600" y="2324100"/>
                  </a:lnTo>
                  <a:lnTo>
                    <a:pt x="1130300" y="2311400"/>
                  </a:lnTo>
                  <a:lnTo>
                    <a:pt x="1143000" y="2311400"/>
                  </a:lnTo>
                  <a:lnTo>
                    <a:pt x="1155700" y="2311400"/>
                  </a:lnTo>
                  <a:lnTo>
                    <a:pt x="1168400" y="2311400"/>
                  </a:lnTo>
                  <a:lnTo>
                    <a:pt x="1181100" y="2311400"/>
                  </a:lnTo>
                  <a:lnTo>
                    <a:pt x="1193800" y="2298700"/>
                  </a:lnTo>
                  <a:lnTo>
                    <a:pt x="1206500" y="2311400"/>
                  </a:lnTo>
                  <a:lnTo>
                    <a:pt x="1219200" y="2311400"/>
                  </a:lnTo>
                  <a:lnTo>
                    <a:pt x="1231900" y="2311400"/>
                  </a:lnTo>
                  <a:lnTo>
                    <a:pt x="1244600" y="2311400"/>
                  </a:lnTo>
                  <a:lnTo>
                    <a:pt x="1257300" y="2324100"/>
                  </a:lnTo>
                  <a:lnTo>
                    <a:pt x="1270000" y="2324100"/>
                  </a:lnTo>
                  <a:lnTo>
                    <a:pt x="1282700" y="2324100"/>
                  </a:lnTo>
                  <a:lnTo>
                    <a:pt x="1295400" y="2324100"/>
                  </a:lnTo>
                  <a:lnTo>
                    <a:pt x="1308100" y="2336800"/>
                  </a:lnTo>
                  <a:lnTo>
                    <a:pt x="1320800" y="2336800"/>
                  </a:lnTo>
                  <a:lnTo>
                    <a:pt x="1333500" y="2336800"/>
                  </a:lnTo>
                  <a:lnTo>
                    <a:pt x="1346200" y="2336800"/>
                  </a:lnTo>
                  <a:lnTo>
                    <a:pt x="1358900" y="2349500"/>
                  </a:lnTo>
                  <a:lnTo>
                    <a:pt x="1371600" y="2349500"/>
                  </a:lnTo>
                  <a:lnTo>
                    <a:pt x="1384300" y="2349500"/>
                  </a:lnTo>
                  <a:lnTo>
                    <a:pt x="1397000" y="2349500"/>
                  </a:lnTo>
                  <a:lnTo>
                    <a:pt x="1409700" y="2349500"/>
                  </a:lnTo>
                  <a:lnTo>
                    <a:pt x="1422400" y="2349500"/>
                  </a:lnTo>
                  <a:lnTo>
                    <a:pt x="1435100" y="2336800"/>
                  </a:lnTo>
                  <a:lnTo>
                    <a:pt x="1447800" y="2336800"/>
                  </a:lnTo>
                  <a:lnTo>
                    <a:pt x="1460500" y="2324100"/>
                  </a:lnTo>
                  <a:lnTo>
                    <a:pt x="1473200" y="2324100"/>
                  </a:lnTo>
                  <a:lnTo>
                    <a:pt x="1485900" y="2324100"/>
                  </a:lnTo>
                  <a:lnTo>
                    <a:pt x="1498600" y="2324100"/>
                  </a:lnTo>
                  <a:lnTo>
                    <a:pt x="1511300" y="2324100"/>
                  </a:lnTo>
                  <a:lnTo>
                    <a:pt x="1524000" y="2311400"/>
                  </a:lnTo>
                  <a:lnTo>
                    <a:pt x="1536700" y="2311400"/>
                  </a:lnTo>
                  <a:lnTo>
                    <a:pt x="1549400" y="2311400"/>
                  </a:lnTo>
                  <a:lnTo>
                    <a:pt x="1562100" y="2311400"/>
                  </a:lnTo>
                  <a:lnTo>
                    <a:pt x="1574800" y="2298700"/>
                  </a:lnTo>
                  <a:lnTo>
                    <a:pt x="1562100" y="2286000"/>
                  </a:lnTo>
                  <a:lnTo>
                    <a:pt x="1562100" y="2273300"/>
                  </a:lnTo>
                  <a:lnTo>
                    <a:pt x="1574800" y="2260600"/>
                  </a:lnTo>
                  <a:lnTo>
                    <a:pt x="1562100" y="2247900"/>
                  </a:lnTo>
                  <a:lnTo>
                    <a:pt x="1549400" y="2247900"/>
                  </a:lnTo>
                  <a:lnTo>
                    <a:pt x="1536700" y="2235200"/>
                  </a:lnTo>
                  <a:lnTo>
                    <a:pt x="1536700" y="2222500"/>
                  </a:lnTo>
                  <a:lnTo>
                    <a:pt x="1536700" y="2209800"/>
                  </a:lnTo>
                  <a:lnTo>
                    <a:pt x="1536700" y="2197100"/>
                  </a:lnTo>
                  <a:lnTo>
                    <a:pt x="1536700" y="2184400"/>
                  </a:lnTo>
                  <a:lnTo>
                    <a:pt x="1536700" y="2171700"/>
                  </a:lnTo>
                  <a:lnTo>
                    <a:pt x="1536700" y="2159000"/>
                  </a:lnTo>
                  <a:lnTo>
                    <a:pt x="1536700" y="2146300"/>
                  </a:lnTo>
                  <a:lnTo>
                    <a:pt x="1536700" y="2133600"/>
                  </a:lnTo>
                  <a:lnTo>
                    <a:pt x="1549400" y="2120900"/>
                  </a:lnTo>
                  <a:lnTo>
                    <a:pt x="1549400" y="2108200"/>
                  </a:lnTo>
                  <a:lnTo>
                    <a:pt x="1562100" y="2095500"/>
                  </a:lnTo>
                  <a:lnTo>
                    <a:pt x="1549400" y="2082800"/>
                  </a:lnTo>
                  <a:lnTo>
                    <a:pt x="1536700" y="2082800"/>
                  </a:lnTo>
                  <a:lnTo>
                    <a:pt x="1524000" y="2070100"/>
                  </a:lnTo>
                  <a:lnTo>
                    <a:pt x="1511300" y="2057400"/>
                  </a:lnTo>
                  <a:lnTo>
                    <a:pt x="1498600" y="2044700"/>
                  </a:lnTo>
                  <a:lnTo>
                    <a:pt x="1485900" y="2044700"/>
                  </a:lnTo>
                  <a:lnTo>
                    <a:pt x="1473200" y="2044700"/>
                  </a:lnTo>
                  <a:lnTo>
                    <a:pt x="1460500" y="2044700"/>
                  </a:lnTo>
                  <a:lnTo>
                    <a:pt x="1447800" y="2044700"/>
                  </a:lnTo>
                  <a:lnTo>
                    <a:pt x="1435100" y="2032000"/>
                  </a:lnTo>
                  <a:lnTo>
                    <a:pt x="1422400" y="2032000"/>
                  </a:lnTo>
                  <a:lnTo>
                    <a:pt x="1409700" y="2032000"/>
                  </a:lnTo>
                  <a:lnTo>
                    <a:pt x="1397000" y="2032000"/>
                  </a:lnTo>
                  <a:lnTo>
                    <a:pt x="1384300" y="2019300"/>
                  </a:lnTo>
                  <a:lnTo>
                    <a:pt x="1371600" y="2019300"/>
                  </a:lnTo>
                  <a:lnTo>
                    <a:pt x="1358900" y="2019300"/>
                  </a:lnTo>
                  <a:lnTo>
                    <a:pt x="1346200" y="2019300"/>
                  </a:lnTo>
                  <a:lnTo>
                    <a:pt x="1333500" y="2006600"/>
                  </a:lnTo>
                  <a:lnTo>
                    <a:pt x="1320800" y="1993900"/>
                  </a:lnTo>
                  <a:lnTo>
                    <a:pt x="1333500" y="1981200"/>
                  </a:lnTo>
                  <a:lnTo>
                    <a:pt x="1333500" y="1968500"/>
                  </a:lnTo>
                  <a:lnTo>
                    <a:pt x="1333500" y="1955800"/>
                  </a:lnTo>
                  <a:lnTo>
                    <a:pt x="1320800" y="1943100"/>
                  </a:lnTo>
                  <a:lnTo>
                    <a:pt x="1308100" y="1943100"/>
                  </a:lnTo>
                  <a:lnTo>
                    <a:pt x="1295400" y="1930400"/>
                  </a:lnTo>
                  <a:lnTo>
                    <a:pt x="1308100" y="1917700"/>
                  </a:lnTo>
                  <a:lnTo>
                    <a:pt x="1320800" y="1905000"/>
                  </a:lnTo>
                  <a:lnTo>
                    <a:pt x="1333500" y="1892300"/>
                  </a:lnTo>
                  <a:lnTo>
                    <a:pt x="1346200" y="1879600"/>
                  </a:lnTo>
                  <a:lnTo>
                    <a:pt x="1333500" y="1866900"/>
                  </a:lnTo>
                  <a:lnTo>
                    <a:pt x="1320800" y="1866900"/>
                  </a:lnTo>
                  <a:lnTo>
                    <a:pt x="1308100" y="1866900"/>
                  </a:lnTo>
                  <a:lnTo>
                    <a:pt x="1295400" y="1854200"/>
                  </a:lnTo>
                  <a:lnTo>
                    <a:pt x="1282700" y="1841500"/>
                  </a:lnTo>
                  <a:lnTo>
                    <a:pt x="1270000" y="1828800"/>
                  </a:lnTo>
                  <a:lnTo>
                    <a:pt x="1270000" y="1816100"/>
                  </a:lnTo>
                  <a:lnTo>
                    <a:pt x="1270000" y="1803400"/>
                  </a:lnTo>
                  <a:lnTo>
                    <a:pt x="1270000" y="1790700"/>
                  </a:lnTo>
                  <a:lnTo>
                    <a:pt x="1282700" y="1778000"/>
                  </a:lnTo>
                  <a:lnTo>
                    <a:pt x="1295400" y="1765300"/>
                  </a:lnTo>
                  <a:lnTo>
                    <a:pt x="1282700" y="1752600"/>
                  </a:lnTo>
                  <a:lnTo>
                    <a:pt x="1270000" y="1752600"/>
                  </a:lnTo>
                  <a:lnTo>
                    <a:pt x="1257300" y="1739900"/>
                  </a:lnTo>
                  <a:lnTo>
                    <a:pt x="1270000" y="1727200"/>
                  </a:lnTo>
                  <a:lnTo>
                    <a:pt x="1282700" y="1714500"/>
                  </a:lnTo>
                  <a:lnTo>
                    <a:pt x="1270000" y="1701800"/>
                  </a:lnTo>
                  <a:lnTo>
                    <a:pt x="1257300" y="1689100"/>
                  </a:lnTo>
                  <a:lnTo>
                    <a:pt x="1244600" y="1676400"/>
                  </a:lnTo>
                  <a:lnTo>
                    <a:pt x="1231900" y="1663700"/>
                  </a:lnTo>
                  <a:lnTo>
                    <a:pt x="1219200" y="1651000"/>
                  </a:lnTo>
                  <a:lnTo>
                    <a:pt x="1231900" y="1638300"/>
                  </a:lnTo>
                  <a:lnTo>
                    <a:pt x="1244600" y="1638300"/>
                  </a:lnTo>
                  <a:lnTo>
                    <a:pt x="1257300" y="1638300"/>
                  </a:lnTo>
                  <a:lnTo>
                    <a:pt x="1270000" y="1638300"/>
                  </a:lnTo>
                  <a:lnTo>
                    <a:pt x="1282700" y="1638300"/>
                  </a:lnTo>
                  <a:lnTo>
                    <a:pt x="1295400" y="1625600"/>
                  </a:lnTo>
                  <a:lnTo>
                    <a:pt x="1308100" y="1612900"/>
                  </a:lnTo>
                  <a:lnTo>
                    <a:pt x="1308100" y="1600200"/>
                  </a:lnTo>
                  <a:lnTo>
                    <a:pt x="1320800" y="1587500"/>
                  </a:lnTo>
                  <a:lnTo>
                    <a:pt x="1333500" y="1574800"/>
                  </a:lnTo>
                  <a:lnTo>
                    <a:pt x="1346200" y="1574800"/>
                  </a:lnTo>
                  <a:lnTo>
                    <a:pt x="1358900" y="1562100"/>
                  </a:lnTo>
                  <a:lnTo>
                    <a:pt x="1371600" y="1562100"/>
                  </a:lnTo>
                  <a:lnTo>
                    <a:pt x="1384300" y="1562100"/>
                  </a:lnTo>
                  <a:lnTo>
                    <a:pt x="1397000" y="1549400"/>
                  </a:lnTo>
                  <a:lnTo>
                    <a:pt x="1409700" y="1536700"/>
                  </a:lnTo>
                  <a:lnTo>
                    <a:pt x="1409700" y="1524000"/>
                  </a:lnTo>
                  <a:lnTo>
                    <a:pt x="1409700" y="1511300"/>
                  </a:lnTo>
                  <a:lnTo>
                    <a:pt x="1409700" y="1498600"/>
                  </a:lnTo>
                  <a:lnTo>
                    <a:pt x="1409700" y="1485900"/>
                  </a:lnTo>
                  <a:lnTo>
                    <a:pt x="1422400" y="1473200"/>
                  </a:lnTo>
                  <a:lnTo>
                    <a:pt x="1435100" y="1485900"/>
                  </a:lnTo>
                  <a:lnTo>
                    <a:pt x="1447800" y="1485900"/>
                  </a:lnTo>
                  <a:lnTo>
                    <a:pt x="1460500" y="1498600"/>
                  </a:lnTo>
                  <a:lnTo>
                    <a:pt x="1473200" y="1485900"/>
                  </a:lnTo>
                  <a:lnTo>
                    <a:pt x="1485900" y="1473200"/>
                  </a:lnTo>
                  <a:lnTo>
                    <a:pt x="1498600" y="1460500"/>
                  </a:lnTo>
                  <a:lnTo>
                    <a:pt x="1485900" y="1447800"/>
                  </a:lnTo>
                  <a:lnTo>
                    <a:pt x="1473200" y="1447800"/>
                  </a:lnTo>
                  <a:lnTo>
                    <a:pt x="1460500" y="1447800"/>
                  </a:lnTo>
                  <a:lnTo>
                    <a:pt x="1447800" y="1447800"/>
                  </a:lnTo>
                  <a:lnTo>
                    <a:pt x="1435100" y="1435100"/>
                  </a:lnTo>
                  <a:lnTo>
                    <a:pt x="1422400" y="1422400"/>
                  </a:lnTo>
                  <a:lnTo>
                    <a:pt x="1409700" y="1422400"/>
                  </a:lnTo>
                  <a:lnTo>
                    <a:pt x="1397000" y="1409700"/>
                  </a:lnTo>
                  <a:lnTo>
                    <a:pt x="1384300" y="1397000"/>
                  </a:lnTo>
                  <a:lnTo>
                    <a:pt x="1371600" y="1384300"/>
                  </a:lnTo>
                  <a:lnTo>
                    <a:pt x="1358900" y="1371600"/>
                  </a:lnTo>
                  <a:lnTo>
                    <a:pt x="1358900" y="1358900"/>
                  </a:lnTo>
                  <a:lnTo>
                    <a:pt x="1358900" y="1346200"/>
                  </a:lnTo>
                  <a:lnTo>
                    <a:pt x="1358900" y="1333500"/>
                  </a:lnTo>
                  <a:lnTo>
                    <a:pt x="1346200" y="1320800"/>
                  </a:lnTo>
                  <a:lnTo>
                    <a:pt x="1346200" y="1308100"/>
                  </a:lnTo>
                  <a:lnTo>
                    <a:pt x="1333500" y="1295400"/>
                  </a:lnTo>
                  <a:lnTo>
                    <a:pt x="1320800" y="1282700"/>
                  </a:lnTo>
                  <a:lnTo>
                    <a:pt x="1308100" y="1270000"/>
                  </a:lnTo>
                  <a:lnTo>
                    <a:pt x="1320800" y="1257300"/>
                  </a:lnTo>
                  <a:lnTo>
                    <a:pt x="1333500" y="1244600"/>
                  </a:lnTo>
                  <a:lnTo>
                    <a:pt x="1346200" y="1231900"/>
                  </a:lnTo>
                  <a:lnTo>
                    <a:pt x="1358900" y="1244600"/>
                  </a:lnTo>
                  <a:lnTo>
                    <a:pt x="1371600" y="1244600"/>
                  </a:lnTo>
                  <a:lnTo>
                    <a:pt x="1384300" y="1244600"/>
                  </a:lnTo>
                  <a:lnTo>
                    <a:pt x="1397000" y="1244600"/>
                  </a:lnTo>
                  <a:lnTo>
                    <a:pt x="1409700" y="1231900"/>
                  </a:lnTo>
                  <a:lnTo>
                    <a:pt x="1422400" y="1231900"/>
                  </a:lnTo>
                  <a:lnTo>
                    <a:pt x="1435100" y="1231900"/>
                  </a:lnTo>
                  <a:lnTo>
                    <a:pt x="1447800" y="1219200"/>
                  </a:lnTo>
                  <a:lnTo>
                    <a:pt x="1447800" y="1206500"/>
                  </a:lnTo>
                  <a:lnTo>
                    <a:pt x="1447800" y="1193800"/>
                  </a:lnTo>
                  <a:lnTo>
                    <a:pt x="1447800" y="1181100"/>
                  </a:lnTo>
                  <a:lnTo>
                    <a:pt x="1447800" y="1168400"/>
                  </a:lnTo>
                  <a:lnTo>
                    <a:pt x="1447800" y="1155700"/>
                  </a:lnTo>
                  <a:lnTo>
                    <a:pt x="1447800" y="1143000"/>
                  </a:lnTo>
                  <a:lnTo>
                    <a:pt x="1447800" y="1130300"/>
                  </a:lnTo>
                  <a:lnTo>
                    <a:pt x="1447800" y="1117600"/>
                  </a:lnTo>
                  <a:lnTo>
                    <a:pt x="1460500" y="1104900"/>
                  </a:lnTo>
                  <a:lnTo>
                    <a:pt x="1460500" y="1092200"/>
                  </a:lnTo>
                  <a:lnTo>
                    <a:pt x="1473200" y="1079500"/>
                  </a:lnTo>
                  <a:lnTo>
                    <a:pt x="1485900" y="1066800"/>
                  </a:lnTo>
                  <a:lnTo>
                    <a:pt x="1498600" y="1054100"/>
                  </a:lnTo>
                  <a:lnTo>
                    <a:pt x="1511300" y="1041400"/>
                  </a:lnTo>
                  <a:lnTo>
                    <a:pt x="1524000" y="1028700"/>
                  </a:lnTo>
                  <a:lnTo>
                    <a:pt x="1536700" y="1016000"/>
                  </a:lnTo>
                  <a:lnTo>
                    <a:pt x="1549400" y="1003300"/>
                  </a:lnTo>
                  <a:lnTo>
                    <a:pt x="1562100" y="1003300"/>
                  </a:lnTo>
                  <a:lnTo>
                    <a:pt x="1574800" y="1003300"/>
                  </a:lnTo>
                  <a:lnTo>
                    <a:pt x="1587500" y="1003300"/>
                  </a:lnTo>
                  <a:lnTo>
                    <a:pt x="1600200" y="1003300"/>
                  </a:lnTo>
                  <a:lnTo>
                    <a:pt x="1612900" y="990600"/>
                  </a:lnTo>
                  <a:lnTo>
                    <a:pt x="1625600" y="990600"/>
                  </a:lnTo>
                  <a:lnTo>
                    <a:pt x="1638300" y="977900"/>
                  </a:lnTo>
                  <a:lnTo>
                    <a:pt x="1625600" y="965200"/>
                  </a:lnTo>
                  <a:lnTo>
                    <a:pt x="1638300" y="952500"/>
                  </a:lnTo>
                  <a:lnTo>
                    <a:pt x="1638300" y="939800"/>
                  </a:lnTo>
                  <a:lnTo>
                    <a:pt x="1651000" y="927100"/>
                  </a:lnTo>
                  <a:lnTo>
                    <a:pt x="1663700" y="914400"/>
                  </a:lnTo>
                  <a:lnTo>
                    <a:pt x="1663700" y="901700"/>
                  </a:lnTo>
                  <a:lnTo>
                    <a:pt x="1663700" y="889000"/>
                  </a:lnTo>
                  <a:lnTo>
                    <a:pt x="1676400" y="876300"/>
                  </a:lnTo>
                  <a:lnTo>
                    <a:pt x="1676400" y="863600"/>
                  </a:lnTo>
                  <a:lnTo>
                    <a:pt x="1676400" y="850900"/>
                  </a:lnTo>
                  <a:lnTo>
                    <a:pt x="1676400" y="838200"/>
                  </a:lnTo>
                  <a:lnTo>
                    <a:pt x="1676400" y="825500"/>
                  </a:lnTo>
                  <a:lnTo>
                    <a:pt x="1676400" y="812800"/>
                  </a:lnTo>
                  <a:lnTo>
                    <a:pt x="1676400" y="800100"/>
                  </a:lnTo>
                  <a:lnTo>
                    <a:pt x="1676400" y="787400"/>
                  </a:lnTo>
                  <a:lnTo>
                    <a:pt x="1676400" y="774700"/>
                  </a:lnTo>
                  <a:lnTo>
                    <a:pt x="1689100" y="762000"/>
                  </a:lnTo>
                  <a:lnTo>
                    <a:pt x="1676400" y="749300"/>
                  </a:lnTo>
                  <a:lnTo>
                    <a:pt x="1689100" y="736600"/>
                  </a:lnTo>
                  <a:lnTo>
                    <a:pt x="1676400" y="723900"/>
                  </a:lnTo>
                  <a:lnTo>
                    <a:pt x="1689100" y="711200"/>
                  </a:lnTo>
                  <a:lnTo>
                    <a:pt x="1689100" y="698500"/>
                  </a:lnTo>
                  <a:lnTo>
                    <a:pt x="1676400" y="685800"/>
                  </a:lnTo>
                  <a:lnTo>
                    <a:pt x="1663700" y="685800"/>
                  </a:lnTo>
                  <a:lnTo>
                    <a:pt x="1651000" y="698500"/>
                  </a:lnTo>
                  <a:lnTo>
                    <a:pt x="1638300" y="698500"/>
                  </a:lnTo>
                  <a:lnTo>
                    <a:pt x="1625600" y="685800"/>
                  </a:lnTo>
                  <a:lnTo>
                    <a:pt x="1625600" y="673100"/>
                  </a:lnTo>
                  <a:lnTo>
                    <a:pt x="1625600" y="660400"/>
                  </a:lnTo>
                  <a:lnTo>
                    <a:pt x="1612900" y="647700"/>
                  </a:lnTo>
                  <a:lnTo>
                    <a:pt x="1612900" y="635000"/>
                  </a:lnTo>
                  <a:lnTo>
                    <a:pt x="1600200" y="622300"/>
                  </a:lnTo>
                  <a:lnTo>
                    <a:pt x="1600200" y="609600"/>
                  </a:lnTo>
                  <a:lnTo>
                    <a:pt x="1612900" y="596900"/>
                  </a:lnTo>
                  <a:lnTo>
                    <a:pt x="1625600" y="584200"/>
                  </a:lnTo>
                  <a:lnTo>
                    <a:pt x="1638300" y="571500"/>
                  </a:lnTo>
                  <a:lnTo>
                    <a:pt x="1651000" y="558800"/>
                  </a:lnTo>
                  <a:lnTo>
                    <a:pt x="1663700" y="558800"/>
                  </a:lnTo>
                  <a:lnTo>
                    <a:pt x="1676400" y="558800"/>
                  </a:lnTo>
                  <a:lnTo>
                    <a:pt x="1689100" y="558800"/>
                  </a:lnTo>
                  <a:lnTo>
                    <a:pt x="1701800" y="558800"/>
                  </a:lnTo>
                  <a:lnTo>
                    <a:pt x="1714500" y="546100"/>
                  </a:lnTo>
                  <a:lnTo>
                    <a:pt x="1714500" y="533400"/>
                  </a:lnTo>
                  <a:lnTo>
                    <a:pt x="1714500" y="520700"/>
                  </a:lnTo>
                  <a:lnTo>
                    <a:pt x="1714500" y="508000"/>
                  </a:lnTo>
                  <a:lnTo>
                    <a:pt x="1714500" y="495300"/>
                  </a:lnTo>
                  <a:lnTo>
                    <a:pt x="1714500" y="482600"/>
                  </a:lnTo>
                  <a:lnTo>
                    <a:pt x="1714500" y="469900"/>
                  </a:lnTo>
                  <a:lnTo>
                    <a:pt x="1714500" y="457200"/>
                  </a:lnTo>
                  <a:lnTo>
                    <a:pt x="1714500" y="444500"/>
                  </a:lnTo>
                  <a:lnTo>
                    <a:pt x="1714500" y="431800"/>
                  </a:lnTo>
                  <a:lnTo>
                    <a:pt x="1727200" y="419100"/>
                  </a:lnTo>
                  <a:lnTo>
                    <a:pt x="1739900" y="406400"/>
                  </a:lnTo>
                  <a:lnTo>
                    <a:pt x="1752600" y="406400"/>
                  </a:lnTo>
                  <a:lnTo>
                    <a:pt x="1765300" y="393700"/>
                  </a:lnTo>
                  <a:lnTo>
                    <a:pt x="1778000" y="393700"/>
                  </a:lnTo>
                  <a:lnTo>
                    <a:pt x="1790700" y="381000"/>
                  </a:lnTo>
                  <a:lnTo>
                    <a:pt x="1803400" y="381000"/>
                  </a:lnTo>
                  <a:lnTo>
                    <a:pt x="1816100" y="368300"/>
                  </a:lnTo>
                  <a:lnTo>
                    <a:pt x="1803400" y="355600"/>
                  </a:lnTo>
                  <a:lnTo>
                    <a:pt x="1803400" y="342900"/>
                  </a:lnTo>
                  <a:lnTo>
                    <a:pt x="1790700" y="330200"/>
                  </a:lnTo>
                  <a:lnTo>
                    <a:pt x="1790700" y="317500"/>
                  </a:lnTo>
                  <a:lnTo>
                    <a:pt x="1790700" y="304800"/>
                  </a:lnTo>
                  <a:lnTo>
                    <a:pt x="1778000" y="292100"/>
                  </a:lnTo>
                  <a:lnTo>
                    <a:pt x="1778000" y="279400"/>
                  </a:lnTo>
                  <a:lnTo>
                    <a:pt x="1778000" y="266700"/>
                  </a:lnTo>
                  <a:lnTo>
                    <a:pt x="1778000" y="254000"/>
                  </a:lnTo>
                  <a:lnTo>
                    <a:pt x="1765300" y="241300"/>
                  </a:lnTo>
                  <a:lnTo>
                    <a:pt x="1765300" y="228600"/>
                  </a:lnTo>
                  <a:lnTo>
                    <a:pt x="1752600" y="215900"/>
                  </a:lnTo>
                  <a:lnTo>
                    <a:pt x="1752600" y="203200"/>
                  </a:lnTo>
                  <a:lnTo>
                    <a:pt x="1765300" y="190500"/>
                  </a:lnTo>
                  <a:lnTo>
                    <a:pt x="1778000" y="190500"/>
                  </a:lnTo>
                  <a:lnTo>
                    <a:pt x="1790700" y="177800"/>
                  </a:lnTo>
                  <a:lnTo>
                    <a:pt x="1803400" y="177800"/>
                  </a:lnTo>
                  <a:lnTo>
                    <a:pt x="1816100" y="177800"/>
                  </a:lnTo>
                  <a:lnTo>
                    <a:pt x="1828800" y="165100"/>
                  </a:lnTo>
                  <a:lnTo>
                    <a:pt x="1841500" y="152400"/>
                  </a:lnTo>
                  <a:lnTo>
                    <a:pt x="1854200" y="152400"/>
                  </a:lnTo>
                  <a:lnTo>
                    <a:pt x="1866900" y="152400"/>
                  </a:lnTo>
                  <a:lnTo>
                    <a:pt x="1879600" y="152400"/>
                  </a:lnTo>
                  <a:lnTo>
                    <a:pt x="1892300" y="165100"/>
                  </a:lnTo>
                  <a:lnTo>
                    <a:pt x="1905000" y="165100"/>
                  </a:lnTo>
                  <a:lnTo>
                    <a:pt x="1917700" y="165100"/>
                  </a:lnTo>
                  <a:lnTo>
                    <a:pt x="1930400" y="165100"/>
                  </a:lnTo>
                  <a:lnTo>
                    <a:pt x="1943100" y="165100"/>
                  </a:lnTo>
                  <a:lnTo>
                    <a:pt x="1955800" y="165100"/>
                  </a:lnTo>
                  <a:lnTo>
                    <a:pt x="1968500" y="165100"/>
                  </a:lnTo>
                  <a:lnTo>
                    <a:pt x="1981200" y="177800"/>
                  </a:lnTo>
                  <a:lnTo>
                    <a:pt x="1993900" y="165100"/>
                  </a:lnTo>
                  <a:lnTo>
                    <a:pt x="2006600" y="165100"/>
                  </a:lnTo>
                  <a:lnTo>
                    <a:pt x="2019300" y="152400"/>
                  </a:lnTo>
                  <a:lnTo>
                    <a:pt x="2032000" y="139700"/>
                  </a:lnTo>
                  <a:lnTo>
                    <a:pt x="2044700" y="139700"/>
                  </a:lnTo>
                  <a:lnTo>
                    <a:pt x="2057400" y="127000"/>
                  </a:lnTo>
                  <a:lnTo>
                    <a:pt x="2070100" y="139700"/>
                  </a:lnTo>
                  <a:lnTo>
                    <a:pt x="2082800" y="152400"/>
                  </a:lnTo>
                  <a:lnTo>
                    <a:pt x="2095500" y="152400"/>
                  </a:lnTo>
                  <a:lnTo>
                    <a:pt x="2108200" y="139700"/>
                  </a:lnTo>
                  <a:lnTo>
                    <a:pt x="2108200" y="127000"/>
                  </a:lnTo>
                  <a:lnTo>
                    <a:pt x="2120900" y="114300"/>
                  </a:lnTo>
                  <a:lnTo>
                    <a:pt x="2133600" y="114300"/>
                  </a:lnTo>
                  <a:lnTo>
                    <a:pt x="2146300" y="127000"/>
                  </a:lnTo>
                  <a:lnTo>
                    <a:pt x="2159000" y="127000"/>
                  </a:lnTo>
                  <a:lnTo>
                    <a:pt x="2171700" y="127000"/>
                  </a:lnTo>
                  <a:lnTo>
                    <a:pt x="2184400" y="127000"/>
                  </a:lnTo>
                  <a:lnTo>
                    <a:pt x="2197100" y="114300"/>
                  </a:lnTo>
                  <a:lnTo>
                    <a:pt x="2209800" y="114300"/>
                  </a:lnTo>
                  <a:lnTo>
                    <a:pt x="2222500" y="114300"/>
                  </a:lnTo>
                  <a:lnTo>
                    <a:pt x="2235200" y="101600"/>
                  </a:lnTo>
                  <a:lnTo>
                    <a:pt x="2247900" y="101600"/>
                  </a:lnTo>
                  <a:lnTo>
                    <a:pt x="2260600" y="114300"/>
                  </a:lnTo>
                  <a:lnTo>
                    <a:pt x="2273300" y="127000"/>
                  </a:lnTo>
                  <a:lnTo>
                    <a:pt x="2286000" y="139700"/>
                  </a:lnTo>
                  <a:lnTo>
                    <a:pt x="2298700" y="152400"/>
                  </a:lnTo>
                  <a:lnTo>
                    <a:pt x="2311400" y="165100"/>
                  </a:lnTo>
                  <a:lnTo>
                    <a:pt x="2324100" y="177800"/>
                  </a:lnTo>
                  <a:lnTo>
                    <a:pt x="2336800" y="165100"/>
                  </a:lnTo>
                  <a:lnTo>
                    <a:pt x="2336800" y="152400"/>
                  </a:lnTo>
                  <a:lnTo>
                    <a:pt x="2349500" y="139700"/>
                  </a:lnTo>
                  <a:lnTo>
                    <a:pt x="2336800" y="127000"/>
                  </a:lnTo>
                  <a:lnTo>
                    <a:pt x="2336800" y="114300"/>
                  </a:lnTo>
                  <a:lnTo>
                    <a:pt x="2336800" y="101600"/>
                  </a:lnTo>
                  <a:lnTo>
                    <a:pt x="2349500" y="88900"/>
                  </a:lnTo>
                  <a:lnTo>
                    <a:pt x="2362200" y="76200"/>
                  </a:lnTo>
                  <a:lnTo>
                    <a:pt x="2362200" y="63500"/>
                  </a:lnTo>
                  <a:lnTo>
                    <a:pt x="2374900" y="50800"/>
                  </a:lnTo>
                  <a:lnTo>
                    <a:pt x="2374900" y="38100"/>
                  </a:lnTo>
                  <a:lnTo>
                    <a:pt x="2387600" y="25400"/>
                  </a:lnTo>
                  <a:lnTo>
                    <a:pt x="2387600" y="12700"/>
                  </a:lnTo>
                  <a:lnTo>
                    <a:pt x="2400300" y="0"/>
                  </a:lnTo>
                  <a:lnTo>
                    <a:pt x="2413000" y="12700"/>
                  </a:lnTo>
                  <a:lnTo>
                    <a:pt x="2425700" y="25400"/>
                  </a:lnTo>
                  <a:lnTo>
                    <a:pt x="2438400" y="25400"/>
                  </a:lnTo>
                  <a:lnTo>
                    <a:pt x="2451100" y="38100"/>
                  </a:lnTo>
                  <a:lnTo>
                    <a:pt x="2463800" y="25400"/>
                  </a:lnTo>
                  <a:lnTo>
                    <a:pt x="2476500" y="38100"/>
                  </a:lnTo>
                  <a:lnTo>
                    <a:pt x="2489200" y="50800"/>
                  </a:lnTo>
                  <a:lnTo>
                    <a:pt x="2501900" y="63500"/>
                  </a:lnTo>
                  <a:lnTo>
                    <a:pt x="2514600" y="76200"/>
                  </a:lnTo>
                  <a:lnTo>
                    <a:pt x="2527300" y="76200"/>
                  </a:lnTo>
                  <a:lnTo>
                    <a:pt x="2540000" y="88900"/>
                  </a:lnTo>
                  <a:lnTo>
                    <a:pt x="2552700" y="88900"/>
                  </a:lnTo>
                  <a:lnTo>
                    <a:pt x="2565400" y="101600"/>
                  </a:lnTo>
                  <a:lnTo>
                    <a:pt x="2578100" y="101600"/>
                  </a:lnTo>
                  <a:lnTo>
                    <a:pt x="2590800" y="101600"/>
                  </a:lnTo>
                  <a:lnTo>
                    <a:pt x="2603500" y="114300"/>
                  </a:lnTo>
                  <a:lnTo>
                    <a:pt x="2616200" y="127000"/>
                  </a:lnTo>
                  <a:lnTo>
                    <a:pt x="2616200" y="139700"/>
                  </a:lnTo>
                  <a:lnTo>
                    <a:pt x="2628900" y="152400"/>
                  </a:lnTo>
                  <a:lnTo>
                    <a:pt x="2641600" y="165100"/>
                  </a:lnTo>
                  <a:lnTo>
                    <a:pt x="2654300" y="177800"/>
                  </a:lnTo>
                  <a:lnTo>
                    <a:pt x="2667000" y="190500"/>
                  </a:lnTo>
                  <a:lnTo>
                    <a:pt x="2679700" y="203200"/>
                  </a:lnTo>
                  <a:lnTo>
                    <a:pt x="2692400" y="215900"/>
                  </a:lnTo>
                  <a:lnTo>
                    <a:pt x="2705100" y="215900"/>
                  </a:lnTo>
                  <a:lnTo>
                    <a:pt x="2717800" y="228600"/>
                  </a:lnTo>
                  <a:lnTo>
                    <a:pt x="2730500" y="228600"/>
                  </a:lnTo>
                  <a:lnTo>
                    <a:pt x="2743200" y="241300"/>
                  </a:lnTo>
                  <a:lnTo>
                    <a:pt x="2755900" y="254000"/>
                  </a:lnTo>
                  <a:lnTo>
                    <a:pt x="2755900" y="266700"/>
                  </a:lnTo>
                  <a:lnTo>
                    <a:pt x="2743200" y="279400"/>
                  </a:lnTo>
                  <a:lnTo>
                    <a:pt x="2730500" y="292100"/>
                  </a:lnTo>
                  <a:lnTo>
                    <a:pt x="2743200" y="304800"/>
                  </a:lnTo>
                  <a:lnTo>
                    <a:pt x="2755900" y="317500"/>
                  </a:lnTo>
                  <a:lnTo>
                    <a:pt x="2768600" y="304800"/>
                  </a:lnTo>
                  <a:lnTo>
                    <a:pt x="2781300" y="292100"/>
                  </a:lnTo>
                  <a:lnTo>
                    <a:pt x="2794000" y="279400"/>
                  </a:lnTo>
                  <a:lnTo>
                    <a:pt x="2806700" y="279400"/>
                  </a:lnTo>
                  <a:lnTo>
                    <a:pt x="2819400" y="279400"/>
                  </a:lnTo>
                  <a:lnTo>
                    <a:pt x="2832100" y="279400"/>
                  </a:lnTo>
                  <a:lnTo>
                    <a:pt x="2844800" y="292100"/>
                  </a:lnTo>
                  <a:lnTo>
                    <a:pt x="2857500" y="292100"/>
                  </a:lnTo>
                  <a:lnTo>
                    <a:pt x="2870200" y="304800"/>
                  </a:lnTo>
                  <a:lnTo>
                    <a:pt x="2882900" y="317500"/>
                  </a:lnTo>
                  <a:lnTo>
                    <a:pt x="2895600" y="330200"/>
                  </a:lnTo>
                  <a:lnTo>
                    <a:pt x="2895600" y="342900"/>
                  </a:lnTo>
                  <a:lnTo>
                    <a:pt x="2908300" y="355600"/>
                  </a:lnTo>
                  <a:lnTo>
                    <a:pt x="2908300" y="368300"/>
                  </a:lnTo>
                  <a:lnTo>
                    <a:pt x="2921000" y="381000"/>
                  </a:lnTo>
                  <a:lnTo>
                    <a:pt x="2933700" y="393700"/>
                  </a:lnTo>
                  <a:lnTo>
                    <a:pt x="2946400" y="406400"/>
                  </a:lnTo>
                  <a:lnTo>
                    <a:pt x="2959100" y="393700"/>
                  </a:lnTo>
                  <a:lnTo>
                    <a:pt x="2959100" y="381000"/>
                  </a:lnTo>
                  <a:lnTo>
                    <a:pt x="2971800" y="368300"/>
                  </a:lnTo>
                  <a:lnTo>
                    <a:pt x="2984500" y="368300"/>
                  </a:lnTo>
                  <a:lnTo>
                    <a:pt x="2997200" y="381000"/>
                  </a:lnTo>
                  <a:lnTo>
                    <a:pt x="2997200" y="393700"/>
                  </a:lnTo>
                  <a:lnTo>
                    <a:pt x="3009900" y="406400"/>
                  </a:lnTo>
                  <a:lnTo>
                    <a:pt x="3022600" y="419100"/>
                  </a:lnTo>
                  <a:lnTo>
                    <a:pt x="3035300" y="419100"/>
                  </a:lnTo>
                  <a:lnTo>
                    <a:pt x="3048000" y="431800"/>
                  </a:lnTo>
                  <a:lnTo>
                    <a:pt x="3060700" y="431800"/>
                  </a:lnTo>
                  <a:lnTo>
                    <a:pt x="3073400" y="444500"/>
                  </a:lnTo>
                  <a:lnTo>
                    <a:pt x="3086100" y="444500"/>
                  </a:lnTo>
                  <a:lnTo>
                    <a:pt x="3098800" y="457200"/>
                  </a:lnTo>
                  <a:lnTo>
                    <a:pt x="3111500" y="457200"/>
                  </a:lnTo>
                  <a:lnTo>
                    <a:pt x="3124200" y="457200"/>
                  </a:lnTo>
                  <a:lnTo>
                    <a:pt x="3136900" y="469900"/>
                  </a:lnTo>
                  <a:lnTo>
                    <a:pt x="3149600" y="469900"/>
                  </a:lnTo>
                  <a:lnTo>
                    <a:pt x="3162300" y="482600"/>
                  </a:lnTo>
                  <a:lnTo>
                    <a:pt x="3175000" y="469900"/>
                  </a:lnTo>
                  <a:lnTo>
                    <a:pt x="3187700" y="469900"/>
                  </a:lnTo>
                  <a:lnTo>
                    <a:pt x="3200400" y="482600"/>
                  </a:lnTo>
                  <a:lnTo>
                    <a:pt x="3213100" y="469900"/>
                  </a:lnTo>
                  <a:lnTo>
                    <a:pt x="3225800" y="469900"/>
                  </a:lnTo>
                  <a:lnTo>
                    <a:pt x="3238500" y="469900"/>
                  </a:lnTo>
                  <a:lnTo>
                    <a:pt x="3251200" y="457200"/>
                  </a:lnTo>
                  <a:lnTo>
                    <a:pt x="3263900" y="457200"/>
                  </a:lnTo>
                  <a:lnTo>
                    <a:pt x="3276600" y="444500"/>
                  </a:lnTo>
                  <a:lnTo>
                    <a:pt x="3276600" y="431800"/>
                  </a:lnTo>
                  <a:lnTo>
                    <a:pt x="3276600" y="419100"/>
                  </a:lnTo>
                  <a:lnTo>
                    <a:pt x="3289300" y="406400"/>
                  </a:lnTo>
                  <a:lnTo>
                    <a:pt x="3289300" y="393700"/>
                  </a:lnTo>
                  <a:lnTo>
                    <a:pt x="3289300" y="381000"/>
                  </a:lnTo>
                  <a:lnTo>
                    <a:pt x="3289300" y="368300"/>
                  </a:lnTo>
                  <a:lnTo>
                    <a:pt x="3276600" y="355600"/>
                  </a:lnTo>
                  <a:lnTo>
                    <a:pt x="3263900" y="342900"/>
                  </a:lnTo>
                  <a:lnTo>
                    <a:pt x="3251200" y="342900"/>
                  </a:lnTo>
                  <a:lnTo>
                    <a:pt x="3238500" y="330200"/>
                  </a:lnTo>
                  <a:lnTo>
                    <a:pt x="3251200" y="317500"/>
                  </a:lnTo>
                  <a:lnTo>
                    <a:pt x="3238500" y="304800"/>
                  </a:lnTo>
                  <a:lnTo>
                    <a:pt x="3251200" y="292100"/>
                  </a:lnTo>
                  <a:lnTo>
                    <a:pt x="3238500" y="279400"/>
                  </a:lnTo>
                  <a:lnTo>
                    <a:pt x="3225800" y="266700"/>
                  </a:lnTo>
                  <a:lnTo>
                    <a:pt x="3238500" y="254000"/>
                  </a:lnTo>
                  <a:lnTo>
                    <a:pt x="3251200" y="241300"/>
                  </a:lnTo>
                  <a:lnTo>
                    <a:pt x="3263900" y="241300"/>
                  </a:lnTo>
                  <a:lnTo>
                    <a:pt x="3276600" y="241300"/>
                  </a:lnTo>
                  <a:lnTo>
                    <a:pt x="3289300" y="254000"/>
                  </a:lnTo>
                  <a:lnTo>
                    <a:pt x="3289300" y="266700"/>
                  </a:lnTo>
                  <a:lnTo>
                    <a:pt x="3302000" y="279400"/>
                  </a:lnTo>
                  <a:lnTo>
                    <a:pt x="3314700" y="266700"/>
                  </a:lnTo>
                  <a:lnTo>
                    <a:pt x="3327400" y="254000"/>
                  </a:lnTo>
                  <a:lnTo>
                    <a:pt x="3340100" y="241300"/>
                  </a:lnTo>
                  <a:lnTo>
                    <a:pt x="3352800" y="228600"/>
                  </a:lnTo>
                  <a:lnTo>
                    <a:pt x="3365500" y="228600"/>
                  </a:lnTo>
                  <a:lnTo>
                    <a:pt x="3378200" y="228600"/>
                  </a:lnTo>
                  <a:lnTo>
                    <a:pt x="3390900" y="215900"/>
                  </a:lnTo>
                  <a:lnTo>
                    <a:pt x="3403600" y="228600"/>
                  </a:lnTo>
                  <a:lnTo>
                    <a:pt x="3416300" y="215900"/>
                  </a:lnTo>
                  <a:lnTo>
                    <a:pt x="3429000" y="215900"/>
                  </a:lnTo>
                  <a:lnTo>
                    <a:pt x="3441700" y="228600"/>
                  </a:lnTo>
                  <a:lnTo>
                    <a:pt x="3454400" y="215900"/>
                  </a:lnTo>
                  <a:lnTo>
                    <a:pt x="3467100" y="228600"/>
                  </a:lnTo>
                  <a:lnTo>
                    <a:pt x="3479800" y="241300"/>
                  </a:lnTo>
                  <a:lnTo>
                    <a:pt x="3492500" y="254000"/>
                  </a:lnTo>
                  <a:lnTo>
                    <a:pt x="3479800" y="266700"/>
                  </a:lnTo>
                  <a:lnTo>
                    <a:pt x="3467100" y="279400"/>
                  </a:lnTo>
                  <a:lnTo>
                    <a:pt x="3454400" y="292100"/>
                  </a:lnTo>
                  <a:lnTo>
                    <a:pt x="3467100" y="304800"/>
                  </a:lnTo>
                  <a:lnTo>
                    <a:pt x="3454400" y="317500"/>
                  </a:lnTo>
                  <a:lnTo>
                    <a:pt x="3467100" y="330200"/>
                  </a:lnTo>
                  <a:lnTo>
                    <a:pt x="3479800" y="342900"/>
                  </a:lnTo>
                  <a:lnTo>
                    <a:pt x="3492500" y="355600"/>
                  </a:lnTo>
                  <a:lnTo>
                    <a:pt x="3505200" y="355600"/>
                  </a:lnTo>
                  <a:lnTo>
                    <a:pt x="3517900" y="355600"/>
                  </a:lnTo>
                  <a:lnTo>
                    <a:pt x="3530600" y="368300"/>
                  </a:lnTo>
                  <a:lnTo>
                    <a:pt x="3543300" y="381000"/>
                  </a:lnTo>
                  <a:lnTo>
                    <a:pt x="3556000" y="393700"/>
                  </a:lnTo>
                  <a:lnTo>
                    <a:pt x="3543300" y="406400"/>
                  </a:lnTo>
                  <a:lnTo>
                    <a:pt x="3543300" y="419100"/>
                  </a:lnTo>
                  <a:lnTo>
                    <a:pt x="3556000" y="431800"/>
                  </a:lnTo>
                  <a:lnTo>
                    <a:pt x="3568700" y="431800"/>
                  </a:lnTo>
                  <a:lnTo>
                    <a:pt x="3581400" y="431800"/>
                  </a:lnTo>
                  <a:lnTo>
                    <a:pt x="3594100" y="431800"/>
                  </a:lnTo>
                  <a:lnTo>
                    <a:pt x="3606800" y="431800"/>
                  </a:lnTo>
                  <a:lnTo>
                    <a:pt x="3619500" y="419100"/>
                  </a:lnTo>
                  <a:lnTo>
                    <a:pt x="3619500" y="406400"/>
                  </a:lnTo>
                  <a:lnTo>
                    <a:pt x="3632200" y="393700"/>
                  </a:lnTo>
                  <a:lnTo>
                    <a:pt x="3644900" y="393700"/>
                  </a:lnTo>
                  <a:lnTo>
                    <a:pt x="3657600" y="406400"/>
                  </a:lnTo>
                  <a:lnTo>
                    <a:pt x="3670300" y="419100"/>
                  </a:lnTo>
                  <a:lnTo>
                    <a:pt x="3683000" y="431800"/>
                  </a:lnTo>
                  <a:lnTo>
                    <a:pt x="3695700" y="444500"/>
                  </a:lnTo>
                  <a:lnTo>
                    <a:pt x="3695700" y="457200"/>
                  </a:lnTo>
                  <a:lnTo>
                    <a:pt x="3695700" y="469900"/>
                  </a:lnTo>
                  <a:lnTo>
                    <a:pt x="3695700" y="482600"/>
                  </a:lnTo>
                  <a:lnTo>
                    <a:pt x="3695700" y="495300"/>
                  </a:lnTo>
                  <a:lnTo>
                    <a:pt x="3683000" y="508000"/>
                  </a:lnTo>
                  <a:lnTo>
                    <a:pt x="3683000" y="520700"/>
                  </a:lnTo>
                  <a:lnTo>
                    <a:pt x="3695700" y="533400"/>
                  </a:lnTo>
                  <a:lnTo>
                    <a:pt x="3708400" y="520700"/>
                  </a:lnTo>
                  <a:lnTo>
                    <a:pt x="3721100" y="508000"/>
                  </a:lnTo>
                  <a:lnTo>
                    <a:pt x="3733800" y="520700"/>
                  </a:lnTo>
                  <a:lnTo>
                    <a:pt x="3746500" y="533400"/>
                  </a:lnTo>
                  <a:lnTo>
                    <a:pt x="3746500" y="546100"/>
                  </a:lnTo>
                  <a:lnTo>
                    <a:pt x="3759200" y="558800"/>
                  </a:lnTo>
                  <a:lnTo>
                    <a:pt x="3759200" y="571500"/>
                  </a:lnTo>
                  <a:lnTo>
                    <a:pt x="3771900" y="584200"/>
                  </a:lnTo>
                  <a:lnTo>
                    <a:pt x="3771900" y="596900"/>
                  </a:lnTo>
                  <a:lnTo>
                    <a:pt x="3771900" y="609600"/>
                  </a:lnTo>
                  <a:lnTo>
                    <a:pt x="3771900" y="622300"/>
                  </a:lnTo>
                  <a:lnTo>
                    <a:pt x="3784600" y="635000"/>
                  </a:lnTo>
                  <a:lnTo>
                    <a:pt x="3784600" y="647700"/>
                  </a:lnTo>
                  <a:lnTo>
                    <a:pt x="3797300" y="660400"/>
                  </a:lnTo>
                  <a:lnTo>
                    <a:pt x="3797300" y="673100"/>
                  </a:lnTo>
                  <a:lnTo>
                    <a:pt x="3810000" y="685800"/>
                  </a:lnTo>
                  <a:lnTo>
                    <a:pt x="3822700" y="698500"/>
                  </a:lnTo>
                  <a:lnTo>
                    <a:pt x="3835400" y="711200"/>
                  </a:lnTo>
                  <a:lnTo>
                    <a:pt x="3848100" y="723900"/>
                  </a:lnTo>
                  <a:lnTo>
                    <a:pt x="3848100" y="736600"/>
                  </a:lnTo>
                  <a:lnTo>
                    <a:pt x="3848100" y="749300"/>
                  </a:lnTo>
                  <a:lnTo>
                    <a:pt x="3848100" y="762000"/>
                  </a:lnTo>
                  <a:lnTo>
                    <a:pt x="3848100" y="774700"/>
                  </a:lnTo>
                  <a:lnTo>
                    <a:pt x="3848100" y="787400"/>
                  </a:lnTo>
                  <a:lnTo>
                    <a:pt x="3848100" y="800100"/>
                  </a:lnTo>
                  <a:lnTo>
                    <a:pt x="3848100" y="812800"/>
                  </a:lnTo>
                  <a:lnTo>
                    <a:pt x="3848100" y="825500"/>
                  </a:lnTo>
                  <a:lnTo>
                    <a:pt x="3848100" y="838200"/>
                  </a:lnTo>
                  <a:lnTo>
                    <a:pt x="3848100" y="850900"/>
                  </a:lnTo>
                  <a:lnTo>
                    <a:pt x="3848100" y="863600"/>
                  </a:lnTo>
                  <a:lnTo>
                    <a:pt x="3860800" y="876300"/>
                  </a:lnTo>
                  <a:lnTo>
                    <a:pt x="3873500" y="889000"/>
                  </a:lnTo>
                  <a:lnTo>
                    <a:pt x="3886200" y="889000"/>
                  </a:lnTo>
                  <a:lnTo>
                    <a:pt x="3898900" y="889000"/>
                  </a:lnTo>
                  <a:lnTo>
                    <a:pt x="3911600" y="901700"/>
                  </a:lnTo>
                  <a:lnTo>
                    <a:pt x="3924300" y="901700"/>
                  </a:lnTo>
                  <a:lnTo>
                    <a:pt x="3937000" y="901700"/>
                  </a:lnTo>
                  <a:lnTo>
                    <a:pt x="3949700" y="901700"/>
                  </a:lnTo>
                  <a:lnTo>
                    <a:pt x="3962400" y="889000"/>
                  </a:lnTo>
                  <a:lnTo>
                    <a:pt x="3975100" y="889000"/>
                  </a:lnTo>
                  <a:lnTo>
                    <a:pt x="3987800" y="889000"/>
                  </a:lnTo>
                  <a:lnTo>
                    <a:pt x="4000500" y="876300"/>
                  </a:lnTo>
                  <a:lnTo>
                    <a:pt x="4013200" y="863600"/>
                  </a:lnTo>
                  <a:lnTo>
                    <a:pt x="4013200" y="850900"/>
                  </a:lnTo>
                  <a:lnTo>
                    <a:pt x="4025900" y="838200"/>
                  </a:lnTo>
                  <a:lnTo>
                    <a:pt x="4038600" y="838200"/>
                  </a:lnTo>
                  <a:lnTo>
                    <a:pt x="4051300" y="838200"/>
                  </a:lnTo>
                  <a:lnTo>
                    <a:pt x="4064000" y="838200"/>
                  </a:lnTo>
                  <a:lnTo>
                    <a:pt x="4076700" y="838200"/>
                  </a:lnTo>
                  <a:lnTo>
                    <a:pt x="4089400" y="825500"/>
                  </a:lnTo>
                  <a:lnTo>
                    <a:pt x="4102100" y="812800"/>
                  </a:lnTo>
                  <a:lnTo>
                    <a:pt x="4114800" y="800100"/>
                  </a:lnTo>
                  <a:lnTo>
                    <a:pt x="4127500" y="800100"/>
                  </a:lnTo>
                  <a:lnTo>
                    <a:pt x="4140200" y="800100"/>
                  </a:lnTo>
                  <a:lnTo>
                    <a:pt x="4152900" y="800100"/>
                  </a:lnTo>
                  <a:lnTo>
                    <a:pt x="4165600" y="812800"/>
                  </a:lnTo>
                  <a:lnTo>
                    <a:pt x="4178300" y="825500"/>
                  </a:lnTo>
                  <a:lnTo>
                    <a:pt x="4191000" y="838200"/>
                  </a:lnTo>
                  <a:lnTo>
                    <a:pt x="4203700" y="850900"/>
                  </a:lnTo>
                  <a:lnTo>
                    <a:pt x="4203700" y="863600"/>
                  </a:lnTo>
                  <a:lnTo>
                    <a:pt x="4203700" y="876300"/>
                  </a:lnTo>
                  <a:lnTo>
                    <a:pt x="4216400" y="889000"/>
                  </a:lnTo>
                  <a:lnTo>
                    <a:pt x="4216400" y="901700"/>
                  </a:lnTo>
                  <a:lnTo>
                    <a:pt x="4216400" y="914400"/>
                  </a:lnTo>
                  <a:lnTo>
                    <a:pt x="4229100" y="927100"/>
                  </a:lnTo>
                  <a:lnTo>
                    <a:pt x="4241800" y="914400"/>
                  </a:lnTo>
                  <a:lnTo>
                    <a:pt x="4254500" y="914400"/>
                  </a:lnTo>
                  <a:lnTo>
                    <a:pt x="4267200" y="901700"/>
                  </a:lnTo>
                  <a:lnTo>
                    <a:pt x="4279900" y="901700"/>
                  </a:lnTo>
                  <a:lnTo>
                    <a:pt x="4292600" y="901700"/>
                  </a:lnTo>
                  <a:lnTo>
                    <a:pt x="4305300" y="914400"/>
                  </a:lnTo>
                  <a:lnTo>
                    <a:pt x="4318000" y="914400"/>
                  </a:lnTo>
                  <a:lnTo>
                    <a:pt x="4330700" y="914400"/>
                  </a:lnTo>
                  <a:lnTo>
                    <a:pt x="4343400" y="927100"/>
                  </a:lnTo>
                  <a:lnTo>
                    <a:pt x="4356100" y="939800"/>
                  </a:lnTo>
                  <a:lnTo>
                    <a:pt x="4356100" y="952500"/>
                  </a:lnTo>
                  <a:lnTo>
                    <a:pt x="4368800" y="965200"/>
                  </a:lnTo>
                  <a:lnTo>
                    <a:pt x="4368800" y="977900"/>
                  </a:lnTo>
                  <a:lnTo>
                    <a:pt x="4368800" y="990600"/>
                  </a:lnTo>
                  <a:lnTo>
                    <a:pt x="4368800" y="1003300"/>
                  </a:lnTo>
                  <a:lnTo>
                    <a:pt x="4381500" y="1016000"/>
                  </a:lnTo>
                  <a:lnTo>
                    <a:pt x="4381500" y="1028700"/>
                  </a:lnTo>
                  <a:lnTo>
                    <a:pt x="4394200" y="1041400"/>
                  </a:lnTo>
                  <a:lnTo>
                    <a:pt x="4406900" y="1041400"/>
                  </a:lnTo>
                  <a:lnTo>
                    <a:pt x="4419600" y="1041400"/>
                  </a:lnTo>
                  <a:lnTo>
                    <a:pt x="4432300" y="1041400"/>
                  </a:lnTo>
                  <a:lnTo>
                    <a:pt x="4445000" y="1054100"/>
                  </a:lnTo>
                  <a:lnTo>
                    <a:pt x="4457700" y="1054100"/>
                  </a:lnTo>
                  <a:lnTo>
                    <a:pt x="4470400" y="1054100"/>
                  </a:lnTo>
                  <a:lnTo>
                    <a:pt x="4483100" y="1066800"/>
                  </a:lnTo>
                  <a:lnTo>
                    <a:pt x="4495800" y="1066800"/>
                  </a:lnTo>
                  <a:lnTo>
                    <a:pt x="4508500" y="1054100"/>
                  </a:lnTo>
                  <a:lnTo>
                    <a:pt x="4508500" y="1041400"/>
                  </a:lnTo>
                  <a:lnTo>
                    <a:pt x="4521200" y="1028700"/>
                  </a:lnTo>
                  <a:lnTo>
                    <a:pt x="4533900" y="1016000"/>
                  </a:lnTo>
                  <a:lnTo>
                    <a:pt x="4521200" y="1003300"/>
                  </a:lnTo>
                  <a:lnTo>
                    <a:pt x="4533900" y="990600"/>
                  </a:lnTo>
                  <a:lnTo>
                    <a:pt x="4546600" y="990600"/>
                  </a:lnTo>
                  <a:lnTo>
                    <a:pt x="4559300" y="977900"/>
                  </a:lnTo>
                  <a:lnTo>
                    <a:pt x="4559300" y="965200"/>
                  </a:lnTo>
                  <a:lnTo>
                    <a:pt x="4572000" y="952500"/>
                  </a:lnTo>
                  <a:lnTo>
                    <a:pt x="4584700" y="939800"/>
                  </a:lnTo>
                  <a:lnTo>
                    <a:pt x="4597400" y="952500"/>
                  </a:lnTo>
                  <a:lnTo>
                    <a:pt x="4610100" y="952500"/>
                  </a:lnTo>
                  <a:lnTo>
                    <a:pt x="4622800" y="965200"/>
                  </a:lnTo>
                  <a:lnTo>
                    <a:pt x="4635500" y="965200"/>
                  </a:lnTo>
                  <a:lnTo>
                    <a:pt x="4648200" y="977900"/>
                  </a:lnTo>
                  <a:lnTo>
                    <a:pt x="4660900" y="977900"/>
                  </a:lnTo>
                  <a:lnTo>
                    <a:pt x="4673600" y="977900"/>
                  </a:lnTo>
                  <a:lnTo>
                    <a:pt x="4686300" y="977900"/>
                  </a:lnTo>
                  <a:lnTo>
                    <a:pt x="4699000" y="990600"/>
                  </a:lnTo>
                  <a:lnTo>
                    <a:pt x="4711700" y="1003300"/>
                  </a:lnTo>
                  <a:lnTo>
                    <a:pt x="4724400" y="1016000"/>
                  </a:lnTo>
                  <a:lnTo>
                    <a:pt x="4737100" y="1003300"/>
                  </a:lnTo>
                  <a:lnTo>
                    <a:pt x="4749800" y="1003300"/>
                  </a:lnTo>
                  <a:lnTo>
                    <a:pt x="4762500" y="1003300"/>
                  </a:lnTo>
                  <a:lnTo>
                    <a:pt x="4775200" y="990600"/>
                  </a:lnTo>
                  <a:lnTo>
                    <a:pt x="4787900" y="990600"/>
                  </a:lnTo>
                  <a:lnTo>
                    <a:pt x="4800600" y="990600"/>
                  </a:lnTo>
                  <a:lnTo>
                    <a:pt x="4813300" y="1003300"/>
                  </a:lnTo>
                  <a:lnTo>
                    <a:pt x="4826000" y="1016000"/>
                  </a:lnTo>
                  <a:lnTo>
                    <a:pt x="4838700" y="1016000"/>
                  </a:lnTo>
                  <a:lnTo>
                    <a:pt x="4851400" y="1028700"/>
                  </a:lnTo>
                  <a:lnTo>
                    <a:pt x="4864100" y="1041400"/>
                  </a:lnTo>
                  <a:lnTo>
                    <a:pt x="4851400" y="1054100"/>
                  </a:lnTo>
                  <a:lnTo>
                    <a:pt x="4838700" y="1054100"/>
                  </a:lnTo>
                  <a:lnTo>
                    <a:pt x="4826000" y="1054100"/>
                  </a:lnTo>
                  <a:lnTo>
                    <a:pt x="4813300" y="1066800"/>
                  </a:lnTo>
                  <a:lnTo>
                    <a:pt x="4800600" y="1079500"/>
                  </a:lnTo>
                  <a:lnTo>
                    <a:pt x="4813300" y="1092200"/>
                  </a:lnTo>
                  <a:lnTo>
                    <a:pt x="4813300" y="1104900"/>
                  </a:lnTo>
                  <a:lnTo>
                    <a:pt x="4800600" y="1117600"/>
                  </a:lnTo>
                  <a:lnTo>
                    <a:pt x="4787900" y="1117600"/>
                  </a:lnTo>
                  <a:lnTo>
                    <a:pt x="4775200" y="1130300"/>
                  </a:lnTo>
                  <a:lnTo>
                    <a:pt x="4787900" y="1143000"/>
                  </a:lnTo>
                  <a:lnTo>
                    <a:pt x="4787900" y="1155700"/>
                  </a:lnTo>
                  <a:lnTo>
                    <a:pt x="4787900" y="1168400"/>
                  </a:lnTo>
                  <a:lnTo>
                    <a:pt x="4775200" y="1181100"/>
                  </a:lnTo>
                  <a:lnTo>
                    <a:pt x="4762500" y="1181100"/>
                  </a:lnTo>
                  <a:lnTo>
                    <a:pt x="4749800" y="1168400"/>
                  </a:lnTo>
                  <a:lnTo>
                    <a:pt x="4737100" y="1155700"/>
                  </a:lnTo>
                  <a:lnTo>
                    <a:pt x="4724400" y="1143000"/>
                  </a:lnTo>
                  <a:lnTo>
                    <a:pt x="4711700" y="1130300"/>
                  </a:lnTo>
                  <a:lnTo>
                    <a:pt x="4699000" y="1130300"/>
                  </a:lnTo>
                  <a:lnTo>
                    <a:pt x="4686300" y="1143000"/>
                  </a:lnTo>
                  <a:lnTo>
                    <a:pt x="4673600" y="1155700"/>
                  </a:lnTo>
                  <a:lnTo>
                    <a:pt x="4673600" y="1168400"/>
                  </a:lnTo>
                  <a:lnTo>
                    <a:pt x="4686300" y="1181100"/>
                  </a:lnTo>
                  <a:lnTo>
                    <a:pt x="4686300" y="1193800"/>
                  </a:lnTo>
                  <a:lnTo>
                    <a:pt x="4673600" y="1206500"/>
                  </a:lnTo>
                  <a:lnTo>
                    <a:pt x="4660900" y="1219200"/>
                  </a:lnTo>
                  <a:lnTo>
                    <a:pt x="4673600" y="1231900"/>
                  </a:lnTo>
                  <a:lnTo>
                    <a:pt x="4686300" y="1244600"/>
                  </a:lnTo>
                  <a:lnTo>
                    <a:pt x="4699000" y="1257300"/>
                  </a:lnTo>
                  <a:lnTo>
                    <a:pt x="4711700" y="1257300"/>
                  </a:lnTo>
                  <a:lnTo>
                    <a:pt x="4724400" y="1270000"/>
                  </a:lnTo>
                  <a:lnTo>
                    <a:pt x="4737100" y="1282700"/>
                  </a:lnTo>
                  <a:lnTo>
                    <a:pt x="4724400" y="1295400"/>
                  </a:lnTo>
                  <a:lnTo>
                    <a:pt x="4711700" y="1308100"/>
                  </a:lnTo>
                  <a:lnTo>
                    <a:pt x="4699000" y="1308100"/>
                  </a:lnTo>
                  <a:lnTo>
                    <a:pt x="4686300" y="1308100"/>
                  </a:lnTo>
                  <a:lnTo>
                    <a:pt x="4673600" y="1295400"/>
                  </a:lnTo>
                  <a:lnTo>
                    <a:pt x="4660900" y="1308100"/>
                  </a:lnTo>
                  <a:lnTo>
                    <a:pt x="4660900" y="1320800"/>
                  </a:lnTo>
                  <a:lnTo>
                    <a:pt x="4648200" y="1333500"/>
                  </a:lnTo>
                  <a:lnTo>
                    <a:pt x="4648200" y="1346200"/>
                  </a:lnTo>
                  <a:lnTo>
                    <a:pt x="4635500" y="1358900"/>
                  </a:lnTo>
                  <a:lnTo>
                    <a:pt x="4622800" y="1371600"/>
                  </a:lnTo>
                  <a:lnTo>
                    <a:pt x="4610100" y="1384300"/>
                  </a:lnTo>
                  <a:lnTo>
                    <a:pt x="4610100" y="1397000"/>
                  </a:lnTo>
                  <a:lnTo>
                    <a:pt x="4597400" y="1409700"/>
                  </a:lnTo>
                  <a:lnTo>
                    <a:pt x="4584700" y="1409700"/>
                  </a:lnTo>
                  <a:lnTo>
                    <a:pt x="4572000" y="1422400"/>
                  </a:lnTo>
                  <a:lnTo>
                    <a:pt x="4559300" y="1409700"/>
                  </a:lnTo>
                  <a:lnTo>
                    <a:pt x="4546600" y="1397000"/>
                  </a:lnTo>
                  <a:lnTo>
                    <a:pt x="4546600" y="1384300"/>
                  </a:lnTo>
                  <a:lnTo>
                    <a:pt x="4546600" y="1371600"/>
                  </a:lnTo>
                  <a:lnTo>
                    <a:pt x="4533900" y="1358900"/>
                  </a:lnTo>
                  <a:lnTo>
                    <a:pt x="4521200" y="1371600"/>
                  </a:lnTo>
                  <a:lnTo>
                    <a:pt x="4508500" y="1371600"/>
                  </a:lnTo>
                  <a:lnTo>
                    <a:pt x="4495800" y="1371600"/>
                  </a:lnTo>
                  <a:lnTo>
                    <a:pt x="4483100" y="1384300"/>
                  </a:lnTo>
                  <a:lnTo>
                    <a:pt x="4483100" y="1397000"/>
                  </a:lnTo>
                  <a:lnTo>
                    <a:pt x="4495800" y="1409700"/>
                  </a:lnTo>
                  <a:lnTo>
                    <a:pt x="4495800" y="1422400"/>
                  </a:lnTo>
                  <a:lnTo>
                    <a:pt x="4508500" y="1435100"/>
                  </a:lnTo>
                  <a:lnTo>
                    <a:pt x="4508500" y="1447800"/>
                  </a:lnTo>
                  <a:lnTo>
                    <a:pt x="4521200" y="1460500"/>
                  </a:lnTo>
                  <a:lnTo>
                    <a:pt x="4521200" y="1473200"/>
                  </a:lnTo>
                  <a:lnTo>
                    <a:pt x="4521200" y="1485900"/>
                  </a:lnTo>
                  <a:lnTo>
                    <a:pt x="4521200" y="1498600"/>
                  </a:lnTo>
                  <a:lnTo>
                    <a:pt x="4508500" y="1511300"/>
                  </a:lnTo>
                  <a:lnTo>
                    <a:pt x="4521200" y="1524000"/>
                  </a:lnTo>
                  <a:lnTo>
                    <a:pt x="4533900" y="1536700"/>
                  </a:lnTo>
                  <a:lnTo>
                    <a:pt x="4546600" y="1549400"/>
                  </a:lnTo>
                  <a:lnTo>
                    <a:pt x="4559300" y="1549400"/>
                  </a:lnTo>
                  <a:lnTo>
                    <a:pt x="4572000" y="1562100"/>
                  </a:lnTo>
                  <a:lnTo>
                    <a:pt x="4584700" y="1562100"/>
                  </a:lnTo>
                  <a:lnTo>
                    <a:pt x="4597400" y="1574800"/>
                  </a:lnTo>
                  <a:lnTo>
                    <a:pt x="4610100" y="1574800"/>
                  </a:lnTo>
                  <a:lnTo>
                    <a:pt x="4622800" y="1587500"/>
                  </a:lnTo>
                  <a:lnTo>
                    <a:pt x="4635500" y="1587500"/>
                  </a:lnTo>
                  <a:lnTo>
                    <a:pt x="4648200" y="1574800"/>
                  </a:lnTo>
                  <a:lnTo>
                    <a:pt x="4660900" y="1562100"/>
                  </a:lnTo>
                  <a:lnTo>
                    <a:pt x="4673600" y="1562100"/>
                  </a:lnTo>
                  <a:lnTo>
                    <a:pt x="4686300" y="1549400"/>
                  </a:lnTo>
                  <a:lnTo>
                    <a:pt x="4699000" y="1536700"/>
                  </a:lnTo>
                  <a:lnTo>
                    <a:pt x="4711700" y="1536700"/>
                  </a:lnTo>
                  <a:lnTo>
                    <a:pt x="4724400" y="1549400"/>
                  </a:lnTo>
                  <a:lnTo>
                    <a:pt x="4737100" y="1562100"/>
                  </a:lnTo>
                  <a:lnTo>
                    <a:pt x="4749800" y="1574800"/>
                  </a:lnTo>
                  <a:lnTo>
                    <a:pt x="4749800" y="1587500"/>
                  </a:lnTo>
                  <a:lnTo>
                    <a:pt x="4749800" y="1600200"/>
                  </a:lnTo>
                  <a:lnTo>
                    <a:pt x="4762500" y="1612900"/>
                  </a:lnTo>
                  <a:lnTo>
                    <a:pt x="4775200" y="1612900"/>
                  </a:lnTo>
                  <a:lnTo>
                    <a:pt x="4787900" y="1612900"/>
                  </a:lnTo>
                  <a:lnTo>
                    <a:pt x="4800600" y="1612900"/>
                  </a:lnTo>
                  <a:lnTo>
                    <a:pt x="4813300" y="1600200"/>
                  </a:lnTo>
                  <a:lnTo>
                    <a:pt x="4826000" y="1612900"/>
                  </a:lnTo>
                  <a:lnTo>
                    <a:pt x="4838700" y="1612900"/>
                  </a:lnTo>
                  <a:lnTo>
                    <a:pt x="4851400" y="1625600"/>
                  </a:lnTo>
                  <a:lnTo>
                    <a:pt x="4864100" y="1638300"/>
                  </a:lnTo>
                  <a:lnTo>
                    <a:pt x="4876800" y="1651000"/>
                  </a:lnTo>
                  <a:lnTo>
                    <a:pt x="4876800" y="1663700"/>
                  </a:lnTo>
                  <a:lnTo>
                    <a:pt x="4889500" y="1676400"/>
                  </a:lnTo>
                  <a:lnTo>
                    <a:pt x="4902200" y="1689100"/>
                  </a:lnTo>
                  <a:lnTo>
                    <a:pt x="4914900" y="1676400"/>
                  </a:lnTo>
                  <a:lnTo>
                    <a:pt x="4927600" y="1689100"/>
                  </a:lnTo>
                  <a:lnTo>
                    <a:pt x="4927600" y="1701800"/>
                  </a:lnTo>
                  <a:lnTo>
                    <a:pt x="4927600" y="1714500"/>
                  </a:lnTo>
                  <a:lnTo>
                    <a:pt x="4914900" y="1727200"/>
                  </a:lnTo>
                  <a:lnTo>
                    <a:pt x="4902200" y="1739900"/>
                  </a:lnTo>
                  <a:lnTo>
                    <a:pt x="4902200" y="1752600"/>
                  </a:lnTo>
                  <a:lnTo>
                    <a:pt x="4902200" y="1765300"/>
                  </a:lnTo>
                  <a:lnTo>
                    <a:pt x="4889500" y="1778000"/>
                  </a:lnTo>
                  <a:lnTo>
                    <a:pt x="4876800" y="1778000"/>
                  </a:lnTo>
                  <a:lnTo>
                    <a:pt x="4864100" y="1790700"/>
                  </a:lnTo>
                  <a:lnTo>
                    <a:pt x="4851400" y="1790700"/>
                  </a:lnTo>
                  <a:lnTo>
                    <a:pt x="4838700" y="1803400"/>
                  </a:lnTo>
                  <a:lnTo>
                    <a:pt x="4826000" y="1816100"/>
                  </a:lnTo>
                  <a:lnTo>
                    <a:pt x="4838700" y="1828800"/>
                  </a:lnTo>
                  <a:lnTo>
                    <a:pt x="4838700" y="1841500"/>
                  </a:lnTo>
                  <a:lnTo>
                    <a:pt x="4851400" y="1854200"/>
                  </a:lnTo>
                  <a:lnTo>
                    <a:pt x="4864100" y="1854200"/>
                  </a:lnTo>
                  <a:lnTo>
                    <a:pt x="4876800" y="1854200"/>
                  </a:lnTo>
                  <a:lnTo>
                    <a:pt x="4889500" y="1866900"/>
                  </a:lnTo>
                  <a:lnTo>
                    <a:pt x="4902200" y="1866900"/>
                  </a:lnTo>
                  <a:lnTo>
                    <a:pt x="4914900" y="1866900"/>
                  </a:lnTo>
                  <a:lnTo>
                    <a:pt x="4927600" y="1866900"/>
                  </a:lnTo>
                  <a:lnTo>
                    <a:pt x="4940300" y="1866900"/>
                  </a:lnTo>
                  <a:lnTo>
                    <a:pt x="4953000" y="1879600"/>
                  </a:lnTo>
                  <a:lnTo>
                    <a:pt x="4965700" y="1892300"/>
                  </a:lnTo>
                  <a:lnTo>
                    <a:pt x="4978400" y="1905000"/>
                  </a:lnTo>
                  <a:lnTo>
                    <a:pt x="4991100" y="1905000"/>
                  </a:lnTo>
                  <a:lnTo>
                    <a:pt x="5003800" y="1892300"/>
                  </a:lnTo>
                  <a:lnTo>
                    <a:pt x="5016500" y="1879600"/>
                  </a:lnTo>
                  <a:lnTo>
                    <a:pt x="5029200" y="1892300"/>
                  </a:lnTo>
                  <a:lnTo>
                    <a:pt x="5041900" y="1892300"/>
                  </a:lnTo>
                  <a:lnTo>
                    <a:pt x="5054600" y="1905000"/>
                  </a:lnTo>
                  <a:lnTo>
                    <a:pt x="5041900" y="1917700"/>
                  </a:lnTo>
                  <a:lnTo>
                    <a:pt x="5041900" y="1930400"/>
                  </a:lnTo>
                  <a:lnTo>
                    <a:pt x="5029200" y="1943100"/>
                  </a:lnTo>
                  <a:lnTo>
                    <a:pt x="5029200" y="1955800"/>
                  </a:lnTo>
                  <a:lnTo>
                    <a:pt x="5016500" y="1968500"/>
                  </a:lnTo>
                  <a:lnTo>
                    <a:pt x="5003800" y="1981200"/>
                  </a:lnTo>
                  <a:lnTo>
                    <a:pt x="4991100" y="1981200"/>
                  </a:lnTo>
                  <a:lnTo>
                    <a:pt x="4978400" y="1981200"/>
                  </a:lnTo>
                  <a:lnTo>
                    <a:pt x="4965700" y="1993900"/>
                  </a:lnTo>
                  <a:lnTo>
                    <a:pt x="4953000" y="2006600"/>
                  </a:lnTo>
                  <a:lnTo>
                    <a:pt x="4940300" y="1993900"/>
                  </a:lnTo>
                  <a:lnTo>
                    <a:pt x="4927600" y="1993900"/>
                  </a:lnTo>
                  <a:lnTo>
                    <a:pt x="4914900" y="1981200"/>
                  </a:lnTo>
                  <a:lnTo>
                    <a:pt x="4902200" y="1981200"/>
                  </a:lnTo>
                  <a:lnTo>
                    <a:pt x="4889500" y="1968500"/>
                  </a:lnTo>
                  <a:lnTo>
                    <a:pt x="4876800" y="1981200"/>
                  </a:lnTo>
                  <a:lnTo>
                    <a:pt x="4864100" y="1993900"/>
                  </a:lnTo>
                  <a:lnTo>
                    <a:pt x="4851400" y="2006600"/>
                  </a:lnTo>
                  <a:lnTo>
                    <a:pt x="4838700" y="2006600"/>
                  </a:lnTo>
                  <a:lnTo>
                    <a:pt x="4826000" y="2019300"/>
                  </a:lnTo>
                  <a:lnTo>
                    <a:pt x="4826000" y="2032000"/>
                  </a:lnTo>
                  <a:lnTo>
                    <a:pt x="4826000" y="2044700"/>
                  </a:lnTo>
                  <a:lnTo>
                    <a:pt x="4838700" y="2057400"/>
                  </a:lnTo>
                  <a:lnTo>
                    <a:pt x="4838700" y="2070100"/>
                  </a:lnTo>
                  <a:lnTo>
                    <a:pt x="4838700" y="2082800"/>
                  </a:lnTo>
                  <a:lnTo>
                    <a:pt x="4826000" y="2095500"/>
                  </a:lnTo>
                  <a:lnTo>
                    <a:pt x="4813300" y="2108200"/>
                  </a:lnTo>
                  <a:lnTo>
                    <a:pt x="4800600" y="2120900"/>
                  </a:lnTo>
                  <a:lnTo>
                    <a:pt x="4787900" y="2133600"/>
                  </a:lnTo>
                  <a:lnTo>
                    <a:pt x="4775200" y="2146300"/>
                  </a:lnTo>
                  <a:lnTo>
                    <a:pt x="4775200" y="2159000"/>
                  </a:lnTo>
                  <a:lnTo>
                    <a:pt x="4762500" y="2171700"/>
                  </a:lnTo>
                  <a:lnTo>
                    <a:pt x="4762500" y="2184400"/>
                  </a:lnTo>
                  <a:lnTo>
                    <a:pt x="4749800" y="2197100"/>
                  </a:lnTo>
                  <a:lnTo>
                    <a:pt x="4737100" y="2197100"/>
                  </a:lnTo>
                  <a:lnTo>
                    <a:pt x="4724400" y="2197100"/>
                  </a:lnTo>
                  <a:lnTo>
                    <a:pt x="4711700" y="2209800"/>
                  </a:lnTo>
                  <a:lnTo>
                    <a:pt x="4699000" y="2222500"/>
                  </a:lnTo>
                  <a:lnTo>
                    <a:pt x="4686300" y="2235200"/>
                  </a:lnTo>
                  <a:lnTo>
                    <a:pt x="4699000" y="2247900"/>
                  </a:lnTo>
                  <a:lnTo>
                    <a:pt x="4711700" y="2260600"/>
                  </a:lnTo>
                  <a:lnTo>
                    <a:pt x="4724400" y="2247900"/>
                  </a:lnTo>
                  <a:lnTo>
                    <a:pt x="4737100" y="2247900"/>
                  </a:lnTo>
                  <a:lnTo>
                    <a:pt x="4749800" y="2247900"/>
                  </a:lnTo>
                  <a:lnTo>
                    <a:pt x="4762500" y="2247900"/>
                  </a:lnTo>
                  <a:lnTo>
                    <a:pt x="4775200" y="2247900"/>
                  </a:lnTo>
                  <a:lnTo>
                    <a:pt x="4787900" y="2247900"/>
                  </a:lnTo>
                  <a:lnTo>
                    <a:pt x="4800600" y="2247900"/>
                  </a:lnTo>
                  <a:lnTo>
                    <a:pt x="4813300" y="2247900"/>
                  </a:lnTo>
                  <a:lnTo>
                    <a:pt x="4826000" y="2247900"/>
                  </a:lnTo>
                  <a:lnTo>
                    <a:pt x="4838700" y="2260600"/>
                  </a:lnTo>
                  <a:lnTo>
                    <a:pt x="4851400" y="2260600"/>
                  </a:lnTo>
                  <a:lnTo>
                    <a:pt x="4864100" y="2273300"/>
                  </a:lnTo>
                  <a:lnTo>
                    <a:pt x="4876800" y="2286000"/>
                  </a:lnTo>
                  <a:lnTo>
                    <a:pt x="4889500" y="2298700"/>
                  </a:lnTo>
                  <a:lnTo>
                    <a:pt x="4902200" y="2298700"/>
                  </a:lnTo>
                  <a:lnTo>
                    <a:pt x="4914900" y="2298700"/>
                  </a:lnTo>
                  <a:lnTo>
                    <a:pt x="4927600" y="2298700"/>
                  </a:lnTo>
                  <a:lnTo>
                    <a:pt x="4940300" y="2298700"/>
                  </a:lnTo>
                  <a:lnTo>
                    <a:pt x="4953000" y="2311400"/>
                  </a:lnTo>
                  <a:lnTo>
                    <a:pt x="4965700" y="2311400"/>
                  </a:lnTo>
                  <a:lnTo>
                    <a:pt x="4978400" y="2324100"/>
                  </a:lnTo>
                  <a:lnTo>
                    <a:pt x="4991100" y="2324100"/>
                  </a:lnTo>
                  <a:lnTo>
                    <a:pt x="5003800" y="2324100"/>
                  </a:lnTo>
                  <a:lnTo>
                    <a:pt x="5016500" y="2336800"/>
                  </a:lnTo>
                  <a:lnTo>
                    <a:pt x="5029200" y="2349500"/>
                  </a:lnTo>
                  <a:lnTo>
                    <a:pt x="5029200" y="2362200"/>
                  </a:lnTo>
                  <a:lnTo>
                    <a:pt x="5029200" y="2374900"/>
                  </a:lnTo>
                  <a:lnTo>
                    <a:pt x="5029200" y="2387600"/>
                  </a:lnTo>
                  <a:lnTo>
                    <a:pt x="5029200" y="2400300"/>
                  </a:lnTo>
                  <a:lnTo>
                    <a:pt x="5041900" y="2413000"/>
                  </a:lnTo>
                  <a:lnTo>
                    <a:pt x="5041900" y="2425700"/>
                  </a:lnTo>
                  <a:lnTo>
                    <a:pt x="5054600" y="2438400"/>
                  </a:lnTo>
                  <a:lnTo>
                    <a:pt x="5067300" y="2451100"/>
                  </a:lnTo>
                  <a:lnTo>
                    <a:pt x="5080000" y="2451100"/>
                  </a:lnTo>
                  <a:lnTo>
                    <a:pt x="5092700" y="2451100"/>
                  </a:lnTo>
                  <a:lnTo>
                    <a:pt x="5105400" y="2463800"/>
                  </a:lnTo>
                  <a:lnTo>
                    <a:pt x="5118100" y="2463800"/>
                  </a:lnTo>
                  <a:lnTo>
                    <a:pt x="5130800" y="2476500"/>
                  </a:lnTo>
                  <a:lnTo>
                    <a:pt x="5143500" y="2489200"/>
                  </a:lnTo>
                  <a:lnTo>
                    <a:pt x="5143500" y="2501900"/>
                  </a:lnTo>
                  <a:lnTo>
                    <a:pt x="5156200" y="2514600"/>
                  </a:lnTo>
                  <a:lnTo>
                    <a:pt x="5156200" y="2527300"/>
                  </a:lnTo>
                  <a:lnTo>
                    <a:pt x="5168900" y="2540000"/>
                  </a:lnTo>
                  <a:lnTo>
                    <a:pt x="5181600" y="2552700"/>
                  </a:lnTo>
                  <a:lnTo>
                    <a:pt x="5181600" y="2565400"/>
                  </a:lnTo>
                  <a:lnTo>
                    <a:pt x="5194300" y="2578100"/>
                  </a:lnTo>
                  <a:lnTo>
                    <a:pt x="5181600" y="2590800"/>
                  </a:lnTo>
                  <a:lnTo>
                    <a:pt x="5168900" y="2603500"/>
                  </a:lnTo>
                  <a:lnTo>
                    <a:pt x="5156200" y="2590800"/>
                  </a:lnTo>
                  <a:lnTo>
                    <a:pt x="5143500" y="2590800"/>
                  </a:lnTo>
                  <a:lnTo>
                    <a:pt x="5130800" y="2578100"/>
                  </a:lnTo>
                  <a:lnTo>
                    <a:pt x="5118100" y="2578100"/>
                  </a:lnTo>
                  <a:lnTo>
                    <a:pt x="5105400" y="2578100"/>
                  </a:lnTo>
                  <a:lnTo>
                    <a:pt x="5092700" y="2578100"/>
                  </a:lnTo>
                  <a:lnTo>
                    <a:pt x="5080000" y="2578100"/>
                  </a:lnTo>
                  <a:lnTo>
                    <a:pt x="5067300" y="2578100"/>
                  </a:lnTo>
                  <a:lnTo>
                    <a:pt x="5054600" y="2590800"/>
                  </a:lnTo>
                  <a:lnTo>
                    <a:pt x="5041900" y="2590800"/>
                  </a:lnTo>
                  <a:lnTo>
                    <a:pt x="5029200" y="2590800"/>
                  </a:lnTo>
                  <a:lnTo>
                    <a:pt x="5016500" y="2603500"/>
                  </a:lnTo>
                  <a:lnTo>
                    <a:pt x="5003800" y="2603500"/>
                  </a:lnTo>
                  <a:lnTo>
                    <a:pt x="4991100" y="2616200"/>
                  </a:lnTo>
                  <a:lnTo>
                    <a:pt x="4991100" y="2628900"/>
                  </a:lnTo>
                  <a:lnTo>
                    <a:pt x="4991100" y="2641600"/>
                  </a:lnTo>
                  <a:lnTo>
                    <a:pt x="4991100" y="2654300"/>
                  </a:lnTo>
                  <a:lnTo>
                    <a:pt x="5003800" y="2667000"/>
                  </a:lnTo>
                  <a:lnTo>
                    <a:pt x="4991100" y="2679700"/>
                  </a:lnTo>
                  <a:lnTo>
                    <a:pt x="4978400" y="2692400"/>
                  </a:lnTo>
                  <a:lnTo>
                    <a:pt x="4965700" y="2692400"/>
                  </a:lnTo>
                  <a:lnTo>
                    <a:pt x="4953000" y="2692400"/>
                  </a:lnTo>
                  <a:lnTo>
                    <a:pt x="4940300" y="2692400"/>
                  </a:lnTo>
                  <a:lnTo>
                    <a:pt x="4927600" y="2692400"/>
                  </a:lnTo>
                  <a:lnTo>
                    <a:pt x="4914900" y="2705100"/>
                  </a:lnTo>
                  <a:lnTo>
                    <a:pt x="4902200" y="2705100"/>
                  </a:lnTo>
                  <a:lnTo>
                    <a:pt x="4889500" y="2705100"/>
                  </a:lnTo>
                  <a:lnTo>
                    <a:pt x="4876800" y="2717800"/>
                  </a:lnTo>
                  <a:lnTo>
                    <a:pt x="4876800" y="2730500"/>
                  </a:lnTo>
                  <a:lnTo>
                    <a:pt x="4876800" y="2743200"/>
                  </a:lnTo>
                  <a:lnTo>
                    <a:pt x="4876800" y="2755900"/>
                  </a:lnTo>
                  <a:lnTo>
                    <a:pt x="4876800" y="2768600"/>
                  </a:lnTo>
                  <a:lnTo>
                    <a:pt x="4864100" y="2781300"/>
                  </a:lnTo>
                  <a:lnTo>
                    <a:pt x="4851400" y="2768600"/>
                  </a:lnTo>
                  <a:lnTo>
                    <a:pt x="4838700" y="2755900"/>
                  </a:lnTo>
                  <a:lnTo>
                    <a:pt x="4826000" y="2755900"/>
                  </a:lnTo>
                  <a:lnTo>
                    <a:pt x="4813300" y="2755900"/>
                  </a:lnTo>
                  <a:lnTo>
                    <a:pt x="4800600" y="2743200"/>
                  </a:lnTo>
                  <a:lnTo>
                    <a:pt x="4787900" y="2755900"/>
                  </a:lnTo>
                  <a:lnTo>
                    <a:pt x="4775200" y="2755900"/>
                  </a:lnTo>
                  <a:lnTo>
                    <a:pt x="4762500" y="2743200"/>
                  </a:lnTo>
                  <a:lnTo>
                    <a:pt x="4749800" y="2755900"/>
                  </a:lnTo>
                  <a:lnTo>
                    <a:pt x="4737100" y="2743200"/>
                  </a:lnTo>
                  <a:lnTo>
                    <a:pt x="4724400" y="2743200"/>
                  </a:lnTo>
                  <a:lnTo>
                    <a:pt x="4711700" y="2743200"/>
                  </a:lnTo>
                  <a:lnTo>
                    <a:pt x="4699000" y="2743200"/>
                  </a:lnTo>
                  <a:lnTo>
                    <a:pt x="4686300" y="2743200"/>
                  </a:lnTo>
                  <a:lnTo>
                    <a:pt x="4673600" y="2743200"/>
                  </a:lnTo>
                  <a:lnTo>
                    <a:pt x="4660900" y="2743200"/>
                  </a:lnTo>
                  <a:lnTo>
                    <a:pt x="4648200" y="2743200"/>
                  </a:lnTo>
                  <a:lnTo>
                    <a:pt x="4635500" y="2730500"/>
                  </a:lnTo>
                  <a:lnTo>
                    <a:pt x="4622800" y="2743200"/>
                  </a:lnTo>
                  <a:lnTo>
                    <a:pt x="4610100" y="2730500"/>
                  </a:lnTo>
                  <a:lnTo>
                    <a:pt x="4597400" y="2743200"/>
                  </a:lnTo>
                  <a:lnTo>
                    <a:pt x="4584700" y="2743200"/>
                  </a:lnTo>
                  <a:lnTo>
                    <a:pt x="4572000" y="2743200"/>
                  </a:lnTo>
                  <a:lnTo>
                    <a:pt x="4559300" y="2743200"/>
                  </a:lnTo>
                  <a:lnTo>
                    <a:pt x="4546600" y="2743200"/>
                  </a:lnTo>
                  <a:lnTo>
                    <a:pt x="4533900" y="2755900"/>
                  </a:lnTo>
                  <a:lnTo>
                    <a:pt x="4521200" y="2743200"/>
                  </a:lnTo>
                  <a:lnTo>
                    <a:pt x="4508500" y="2743200"/>
                  </a:lnTo>
                  <a:lnTo>
                    <a:pt x="4495800" y="2730500"/>
                  </a:lnTo>
                  <a:lnTo>
                    <a:pt x="4483100" y="2730500"/>
                  </a:lnTo>
                  <a:lnTo>
                    <a:pt x="4470400" y="2730500"/>
                  </a:lnTo>
                  <a:lnTo>
                    <a:pt x="4457700" y="2717800"/>
                  </a:lnTo>
                  <a:lnTo>
                    <a:pt x="4445000" y="2717800"/>
                  </a:lnTo>
                  <a:lnTo>
                    <a:pt x="4432300" y="2730500"/>
                  </a:lnTo>
                  <a:lnTo>
                    <a:pt x="4432300" y="2743200"/>
                  </a:lnTo>
                  <a:lnTo>
                    <a:pt x="4419600" y="2755900"/>
                  </a:lnTo>
                  <a:lnTo>
                    <a:pt x="4406900" y="2768600"/>
                  </a:lnTo>
                  <a:lnTo>
                    <a:pt x="4394200" y="2768600"/>
                  </a:lnTo>
                  <a:lnTo>
                    <a:pt x="4381500" y="2781300"/>
                  </a:lnTo>
                  <a:lnTo>
                    <a:pt x="4368800" y="2794000"/>
                  </a:lnTo>
                  <a:lnTo>
                    <a:pt x="4368800" y="2806700"/>
                  </a:lnTo>
                  <a:lnTo>
                    <a:pt x="4381500" y="2819400"/>
                  </a:lnTo>
                  <a:lnTo>
                    <a:pt x="4381500" y="2832100"/>
                  </a:lnTo>
                  <a:lnTo>
                    <a:pt x="4368800" y="2844800"/>
                  </a:lnTo>
                  <a:lnTo>
                    <a:pt x="4356100" y="2857500"/>
                  </a:lnTo>
                  <a:lnTo>
                    <a:pt x="4343400" y="2870200"/>
                  </a:lnTo>
                  <a:lnTo>
                    <a:pt x="4330700" y="2870200"/>
                  </a:lnTo>
                  <a:lnTo>
                    <a:pt x="4318000" y="2870200"/>
                  </a:lnTo>
                  <a:lnTo>
                    <a:pt x="4305300" y="2857500"/>
                  </a:lnTo>
                  <a:lnTo>
                    <a:pt x="4292600" y="2857500"/>
                  </a:lnTo>
                  <a:lnTo>
                    <a:pt x="4279900" y="2870200"/>
                  </a:lnTo>
                  <a:lnTo>
                    <a:pt x="4267200" y="2857500"/>
                  </a:lnTo>
                  <a:lnTo>
                    <a:pt x="4254500" y="2857500"/>
                  </a:lnTo>
                  <a:lnTo>
                    <a:pt x="4241800" y="2870200"/>
                  </a:lnTo>
                  <a:lnTo>
                    <a:pt x="4229100" y="2882900"/>
                  </a:lnTo>
                  <a:lnTo>
                    <a:pt x="4216400" y="2882900"/>
                  </a:lnTo>
                  <a:lnTo>
                    <a:pt x="4203700" y="2870200"/>
                  </a:lnTo>
                  <a:lnTo>
                    <a:pt x="4191000" y="2882900"/>
                  </a:lnTo>
                  <a:lnTo>
                    <a:pt x="4178300" y="2870200"/>
                  </a:lnTo>
                  <a:lnTo>
                    <a:pt x="4165600" y="2870200"/>
                  </a:lnTo>
                  <a:lnTo>
                    <a:pt x="4152900" y="2882900"/>
                  </a:lnTo>
                  <a:lnTo>
                    <a:pt x="4140200" y="2882900"/>
                  </a:lnTo>
                  <a:lnTo>
                    <a:pt x="4127500" y="2870200"/>
                  </a:lnTo>
                  <a:lnTo>
                    <a:pt x="4114800" y="2870200"/>
                  </a:lnTo>
                  <a:lnTo>
                    <a:pt x="4102100" y="2870200"/>
                  </a:lnTo>
                  <a:lnTo>
                    <a:pt x="4089400" y="2870200"/>
                  </a:lnTo>
                  <a:lnTo>
                    <a:pt x="4076700" y="2857500"/>
                  </a:lnTo>
                  <a:lnTo>
                    <a:pt x="4064000" y="2857500"/>
                  </a:lnTo>
                  <a:lnTo>
                    <a:pt x="4051300" y="2844800"/>
                  </a:lnTo>
                  <a:lnTo>
                    <a:pt x="4051300" y="2832100"/>
                  </a:lnTo>
                  <a:lnTo>
                    <a:pt x="4038600" y="2819400"/>
                  </a:lnTo>
                  <a:lnTo>
                    <a:pt x="4025900" y="2819400"/>
                  </a:lnTo>
                  <a:lnTo>
                    <a:pt x="4013200" y="2832100"/>
                  </a:lnTo>
                  <a:lnTo>
                    <a:pt x="4000500" y="2832100"/>
                  </a:lnTo>
                  <a:lnTo>
                    <a:pt x="3987800" y="2832100"/>
                  </a:lnTo>
                  <a:lnTo>
                    <a:pt x="3975100" y="2844800"/>
                  </a:lnTo>
                  <a:lnTo>
                    <a:pt x="3975100" y="2857500"/>
                  </a:lnTo>
                  <a:lnTo>
                    <a:pt x="3962400" y="2870200"/>
                  </a:lnTo>
                  <a:lnTo>
                    <a:pt x="3949700" y="2882900"/>
                  </a:lnTo>
                  <a:lnTo>
                    <a:pt x="3949700" y="2895600"/>
                  </a:lnTo>
                  <a:lnTo>
                    <a:pt x="3937000" y="2908300"/>
                  </a:lnTo>
                  <a:lnTo>
                    <a:pt x="3924300" y="2908300"/>
                  </a:lnTo>
                  <a:lnTo>
                    <a:pt x="3911600" y="2908300"/>
                  </a:lnTo>
                  <a:lnTo>
                    <a:pt x="3898900" y="2908300"/>
                  </a:lnTo>
                  <a:lnTo>
                    <a:pt x="3886200" y="2921000"/>
                  </a:lnTo>
                  <a:lnTo>
                    <a:pt x="3898900" y="2933700"/>
                  </a:lnTo>
                  <a:lnTo>
                    <a:pt x="3886200" y="2946400"/>
                  </a:lnTo>
                  <a:lnTo>
                    <a:pt x="3898900" y="2959100"/>
                  </a:lnTo>
                  <a:lnTo>
                    <a:pt x="3898900" y="2971800"/>
                  </a:lnTo>
                  <a:lnTo>
                    <a:pt x="3898900" y="2984500"/>
                  </a:lnTo>
                  <a:lnTo>
                    <a:pt x="3898900" y="2997200"/>
                  </a:lnTo>
                  <a:lnTo>
                    <a:pt x="3898900" y="3009900"/>
                  </a:lnTo>
                  <a:lnTo>
                    <a:pt x="3886200" y="3022600"/>
                  </a:lnTo>
                  <a:lnTo>
                    <a:pt x="3873500" y="3022600"/>
                  </a:lnTo>
                  <a:lnTo>
                    <a:pt x="3860800" y="3022600"/>
                  </a:lnTo>
                  <a:lnTo>
                    <a:pt x="3848100" y="3022600"/>
                  </a:lnTo>
                  <a:lnTo>
                    <a:pt x="3835400" y="3022600"/>
                  </a:lnTo>
                  <a:lnTo>
                    <a:pt x="3822700" y="3022600"/>
                  </a:lnTo>
                  <a:lnTo>
                    <a:pt x="3810000" y="3035300"/>
                  </a:lnTo>
                  <a:lnTo>
                    <a:pt x="3810000" y="3048000"/>
                  </a:lnTo>
                  <a:lnTo>
                    <a:pt x="3822700" y="3060700"/>
                  </a:lnTo>
                  <a:lnTo>
                    <a:pt x="3835400" y="3073400"/>
                  </a:lnTo>
                  <a:lnTo>
                    <a:pt x="3848100" y="3086100"/>
                  </a:lnTo>
                  <a:lnTo>
                    <a:pt x="3860800" y="3098800"/>
                  </a:lnTo>
                  <a:lnTo>
                    <a:pt x="3873500" y="3098800"/>
                  </a:lnTo>
                  <a:lnTo>
                    <a:pt x="3886200" y="3111500"/>
                  </a:lnTo>
                  <a:lnTo>
                    <a:pt x="3886200" y="3124200"/>
                  </a:lnTo>
                  <a:lnTo>
                    <a:pt x="3886200" y="3136900"/>
                  </a:lnTo>
                  <a:lnTo>
                    <a:pt x="3886200" y="3149600"/>
                  </a:lnTo>
                  <a:lnTo>
                    <a:pt x="3886200" y="3162300"/>
                  </a:lnTo>
                  <a:lnTo>
                    <a:pt x="3873500" y="3175000"/>
                  </a:lnTo>
                  <a:lnTo>
                    <a:pt x="3886200" y="3187700"/>
                  </a:lnTo>
                  <a:lnTo>
                    <a:pt x="3886200" y="3200400"/>
                  </a:lnTo>
                  <a:lnTo>
                    <a:pt x="3898900" y="3213100"/>
                  </a:lnTo>
                  <a:lnTo>
                    <a:pt x="3886200" y="3225800"/>
                  </a:lnTo>
                  <a:lnTo>
                    <a:pt x="3873500" y="3225800"/>
                  </a:lnTo>
                  <a:lnTo>
                    <a:pt x="3860800" y="3225800"/>
                  </a:lnTo>
                  <a:lnTo>
                    <a:pt x="3848100" y="3213100"/>
                  </a:lnTo>
                  <a:lnTo>
                    <a:pt x="3835400" y="3225800"/>
                  </a:lnTo>
                  <a:lnTo>
                    <a:pt x="3822700" y="3225800"/>
                  </a:lnTo>
                  <a:lnTo>
                    <a:pt x="3810000" y="3238500"/>
                  </a:lnTo>
                  <a:lnTo>
                    <a:pt x="3797300" y="3238500"/>
                  </a:lnTo>
                  <a:lnTo>
                    <a:pt x="3784600" y="3238500"/>
                  </a:lnTo>
                  <a:lnTo>
                    <a:pt x="3771900" y="3225800"/>
                  </a:lnTo>
                  <a:lnTo>
                    <a:pt x="3759200" y="3213100"/>
                  </a:lnTo>
                  <a:lnTo>
                    <a:pt x="3746500" y="3213100"/>
                  </a:lnTo>
                  <a:lnTo>
                    <a:pt x="3733800" y="3200400"/>
                  </a:lnTo>
                  <a:lnTo>
                    <a:pt x="3721100" y="3200400"/>
                  </a:lnTo>
                  <a:lnTo>
                    <a:pt x="3708400" y="3187700"/>
                  </a:lnTo>
                  <a:lnTo>
                    <a:pt x="3695700" y="3200400"/>
                  </a:lnTo>
                  <a:lnTo>
                    <a:pt x="3695700" y="3213100"/>
                  </a:lnTo>
                  <a:lnTo>
                    <a:pt x="3695700" y="3225800"/>
                  </a:lnTo>
                  <a:lnTo>
                    <a:pt x="3683000" y="3238500"/>
                  </a:lnTo>
                  <a:lnTo>
                    <a:pt x="3670300" y="3251200"/>
                  </a:lnTo>
                  <a:lnTo>
                    <a:pt x="3657600" y="3263900"/>
                  </a:lnTo>
                  <a:lnTo>
                    <a:pt x="3644900" y="3276600"/>
                  </a:lnTo>
                  <a:lnTo>
                    <a:pt x="3657600" y="3289300"/>
                  </a:lnTo>
                  <a:lnTo>
                    <a:pt x="3670300" y="3302000"/>
                  </a:lnTo>
                  <a:lnTo>
                    <a:pt x="3683000" y="3314700"/>
                  </a:lnTo>
                  <a:lnTo>
                    <a:pt x="3670300" y="3327400"/>
                  </a:lnTo>
                  <a:lnTo>
                    <a:pt x="3657600" y="3340100"/>
                  </a:lnTo>
                  <a:lnTo>
                    <a:pt x="3644900" y="3352800"/>
                  </a:lnTo>
                  <a:lnTo>
                    <a:pt x="3632200" y="3365500"/>
                  </a:lnTo>
                  <a:lnTo>
                    <a:pt x="3619500" y="3378200"/>
                  </a:lnTo>
                  <a:lnTo>
                    <a:pt x="3619500" y="3390900"/>
                  </a:lnTo>
                  <a:lnTo>
                    <a:pt x="3606800" y="3403600"/>
                  </a:lnTo>
                  <a:lnTo>
                    <a:pt x="3594100" y="3416300"/>
                  </a:lnTo>
                  <a:lnTo>
                    <a:pt x="3581400" y="3416300"/>
                  </a:lnTo>
                  <a:lnTo>
                    <a:pt x="3568700" y="3429000"/>
                  </a:lnTo>
                  <a:lnTo>
                    <a:pt x="3556000" y="3429000"/>
                  </a:lnTo>
                  <a:lnTo>
                    <a:pt x="3543300" y="3441700"/>
                  </a:lnTo>
                  <a:lnTo>
                    <a:pt x="3530600" y="3454400"/>
                  </a:lnTo>
                  <a:lnTo>
                    <a:pt x="3517900" y="3467100"/>
                  </a:lnTo>
                  <a:lnTo>
                    <a:pt x="3505200" y="3467100"/>
                  </a:lnTo>
                  <a:lnTo>
                    <a:pt x="3492500" y="3467100"/>
                  </a:lnTo>
                  <a:lnTo>
                    <a:pt x="3479800" y="3467100"/>
                  </a:lnTo>
                  <a:lnTo>
                    <a:pt x="3467100" y="3467100"/>
                  </a:lnTo>
                  <a:lnTo>
                    <a:pt x="3454400" y="3479800"/>
                  </a:lnTo>
                  <a:lnTo>
                    <a:pt x="3454400" y="3492500"/>
                  </a:lnTo>
                  <a:lnTo>
                    <a:pt x="3467100" y="3505200"/>
                  </a:lnTo>
                  <a:lnTo>
                    <a:pt x="3479800" y="3517900"/>
                  </a:lnTo>
                  <a:lnTo>
                    <a:pt x="3492500" y="3517900"/>
                  </a:lnTo>
                  <a:lnTo>
                    <a:pt x="3505200" y="3517900"/>
                  </a:lnTo>
                  <a:lnTo>
                    <a:pt x="3517900" y="3530600"/>
                  </a:lnTo>
                  <a:lnTo>
                    <a:pt x="3530600" y="3530600"/>
                  </a:lnTo>
                  <a:lnTo>
                    <a:pt x="3543300" y="3543300"/>
                  </a:lnTo>
                  <a:lnTo>
                    <a:pt x="3556000" y="3556000"/>
                  </a:lnTo>
                  <a:lnTo>
                    <a:pt x="3568700" y="3568700"/>
                  </a:lnTo>
                  <a:lnTo>
                    <a:pt x="3581400" y="3568700"/>
                  </a:lnTo>
                  <a:lnTo>
                    <a:pt x="3594100" y="3568700"/>
                  </a:lnTo>
                  <a:lnTo>
                    <a:pt x="3606800" y="3568700"/>
                  </a:lnTo>
                  <a:lnTo>
                    <a:pt x="3619500" y="3581400"/>
                  </a:lnTo>
                  <a:lnTo>
                    <a:pt x="3632200" y="3581400"/>
                  </a:lnTo>
                  <a:lnTo>
                    <a:pt x="3644900" y="3581400"/>
                  </a:lnTo>
                  <a:lnTo>
                    <a:pt x="3657600" y="3581400"/>
                  </a:lnTo>
                  <a:lnTo>
                    <a:pt x="3670300" y="3581400"/>
                  </a:lnTo>
                  <a:lnTo>
                    <a:pt x="3683000" y="3581400"/>
                  </a:lnTo>
                  <a:lnTo>
                    <a:pt x="3695700" y="3594100"/>
                  </a:lnTo>
                  <a:lnTo>
                    <a:pt x="3708400" y="3594100"/>
                  </a:lnTo>
                  <a:lnTo>
                    <a:pt x="3721100" y="3594100"/>
                  </a:lnTo>
                  <a:lnTo>
                    <a:pt x="3733800" y="3606800"/>
                  </a:lnTo>
                  <a:lnTo>
                    <a:pt x="3746500" y="3606800"/>
                  </a:lnTo>
                  <a:lnTo>
                    <a:pt x="3759200" y="3606800"/>
                  </a:lnTo>
                  <a:lnTo>
                    <a:pt x="3771900" y="3619500"/>
                  </a:lnTo>
                  <a:lnTo>
                    <a:pt x="3759200" y="3632200"/>
                  </a:lnTo>
                  <a:lnTo>
                    <a:pt x="3746500" y="3632200"/>
                  </a:lnTo>
                  <a:lnTo>
                    <a:pt x="3733800" y="3644900"/>
                  </a:lnTo>
                  <a:lnTo>
                    <a:pt x="3721100" y="3657600"/>
                  </a:lnTo>
                  <a:lnTo>
                    <a:pt x="3721100" y="3670300"/>
                  </a:lnTo>
                  <a:lnTo>
                    <a:pt x="3708400" y="3683000"/>
                  </a:lnTo>
                  <a:lnTo>
                    <a:pt x="3695700" y="3683000"/>
                  </a:lnTo>
                  <a:lnTo>
                    <a:pt x="3683000" y="3683000"/>
                  </a:lnTo>
                  <a:lnTo>
                    <a:pt x="3670300" y="3683000"/>
                  </a:lnTo>
                  <a:lnTo>
                    <a:pt x="3657600" y="3670300"/>
                  </a:lnTo>
                  <a:lnTo>
                    <a:pt x="3644900" y="3683000"/>
                  </a:lnTo>
                  <a:lnTo>
                    <a:pt x="3644900" y="3695700"/>
                  </a:lnTo>
                  <a:lnTo>
                    <a:pt x="3632200" y="3708400"/>
                  </a:lnTo>
                  <a:lnTo>
                    <a:pt x="3619500" y="3721100"/>
                  </a:lnTo>
                  <a:lnTo>
                    <a:pt x="3606800" y="3733800"/>
                  </a:lnTo>
                  <a:lnTo>
                    <a:pt x="3594100" y="3746500"/>
                  </a:lnTo>
                  <a:lnTo>
                    <a:pt x="3581400" y="3759200"/>
                  </a:lnTo>
                  <a:lnTo>
                    <a:pt x="3568700" y="3759200"/>
                  </a:lnTo>
                  <a:lnTo>
                    <a:pt x="3556000" y="3759200"/>
                  </a:lnTo>
                  <a:lnTo>
                    <a:pt x="3543300" y="3771900"/>
                  </a:lnTo>
                  <a:lnTo>
                    <a:pt x="3530600" y="3771900"/>
                  </a:lnTo>
                  <a:lnTo>
                    <a:pt x="3517900" y="3771900"/>
                  </a:lnTo>
                  <a:lnTo>
                    <a:pt x="3505200" y="3771900"/>
                  </a:lnTo>
                  <a:lnTo>
                    <a:pt x="3492500" y="3784600"/>
                  </a:lnTo>
                  <a:lnTo>
                    <a:pt x="3492500" y="3797300"/>
                  </a:lnTo>
                  <a:lnTo>
                    <a:pt x="3505200" y="3810000"/>
                  </a:lnTo>
                  <a:lnTo>
                    <a:pt x="3517900" y="3810000"/>
                  </a:lnTo>
                  <a:lnTo>
                    <a:pt x="3530600" y="3810000"/>
                  </a:lnTo>
                  <a:lnTo>
                    <a:pt x="3543300" y="3810000"/>
                  </a:lnTo>
                  <a:lnTo>
                    <a:pt x="3556000" y="3797300"/>
                  </a:lnTo>
                  <a:lnTo>
                    <a:pt x="3568700" y="3810000"/>
                  </a:lnTo>
                  <a:lnTo>
                    <a:pt x="3568700" y="3822700"/>
                  </a:lnTo>
                  <a:lnTo>
                    <a:pt x="3556000" y="3835400"/>
                  </a:lnTo>
                  <a:lnTo>
                    <a:pt x="3543300" y="3848100"/>
                  </a:lnTo>
                  <a:lnTo>
                    <a:pt x="3530600" y="3848100"/>
                  </a:lnTo>
                  <a:lnTo>
                    <a:pt x="3517900" y="3860800"/>
                  </a:lnTo>
                  <a:lnTo>
                    <a:pt x="3505200" y="3873500"/>
                  </a:lnTo>
                  <a:lnTo>
                    <a:pt x="3505200" y="3886200"/>
                  </a:lnTo>
                  <a:lnTo>
                    <a:pt x="3505200" y="3898900"/>
                  </a:lnTo>
                  <a:lnTo>
                    <a:pt x="3505200" y="3911600"/>
                  </a:lnTo>
                  <a:lnTo>
                    <a:pt x="3505200" y="3924300"/>
                  </a:lnTo>
                  <a:lnTo>
                    <a:pt x="3505200" y="3937000"/>
                  </a:lnTo>
                  <a:lnTo>
                    <a:pt x="3492500" y="3949700"/>
                  </a:lnTo>
                  <a:lnTo>
                    <a:pt x="3479800" y="3949700"/>
                  </a:lnTo>
                  <a:lnTo>
                    <a:pt x="3467100" y="3949700"/>
                  </a:lnTo>
                  <a:lnTo>
                    <a:pt x="3454400" y="3962400"/>
                  </a:lnTo>
                  <a:lnTo>
                    <a:pt x="3441700" y="3962400"/>
                  </a:lnTo>
                  <a:lnTo>
                    <a:pt x="3429000" y="3975100"/>
                  </a:lnTo>
                  <a:lnTo>
                    <a:pt x="3416300" y="3975100"/>
                  </a:lnTo>
                  <a:lnTo>
                    <a:pt x="3403600" y="3975100"/>
                  </a:lnTo>
                  <a:lnTo>
                    <a:pt x="3390900" y="3987800"/>
                  </a:lnTo>
                  <a:lnTo>
                    <a:pt x="3378200" y="3987800"/>
                  </a:lnTo>
                  <a:lnTo>
                    <a:pt x="3365500" y="3987800"/>
                  </a:lnTo>
                  <a:lnTo>
                    <a:pt x="3352800" y="3987800"/>
                  </a:lnTo>
                  <a:lnTo>
                    <a:pt x="3340100" y="3975100"/>
                  </a:lnTo>
                  <a:lnTo>
                    <a:pt x="3327400" y="3975100"/>
                  </a:lnTo>
                  <a:lnTo>
                    <a:pt x="3314700" y="3975100"/>
                  </a:lnTo>
                  <a:lnTo>
                    <a:pt x="3302000" y="3987800"/>
                  </a:lnTo>
                  <a:lnTo>
                    <a:pt x="3302000" y="4000500"/>
                  </a:lnTo>
                  <a:lnTo>
                    <a:pt x="3314700" y="4013200"/>
                  </a:lnTo>
                  <a:lnTo>
                    <a:pt x="3302000" y="4025900"/>
                  </a:lnTo>
                  <a:lnTo>
                    <a:pt x="3302000" y="4038600"/>
                  </a:lnTo>
                  <a:lnTo>
                    <a:pt x="3302000" y="4051300"/>
                  </a:lnTo>
                  <a:lnTo>
                    <a:pt x="3289300" y="4064000"/>
                  </a:lnTo>
                  <a:lnTo>
                    <a:pt x="3276600" y="4076700"/>
                  </a:lnTo>
                  <a:lnTo>
                    <a:pt x="3263900" y="4064000"/>
                  </a:lnTo>
                  <a:lnTo>
                    <a:pt x="3251200" y="4051300"/>
                  </a:lnTo>
                  <a:lnTo>
                    <a:pt x="3263900" y="4038600"/>
                  </a:lnTo>
                  <a:lnTo>
                    <a:pt x="3251200" y="4025900"/>
                  </a:lnTo>
                  <a:lnTo>
                    <a:pt x="3251200" y="4013200"/>
                  </a:lnTo>
                  <a:lnTo>
                    <a:pt x="3238500" y="4000500"/>
                  </a:lnTo>
                  <a:lnTo>
                    <a:pt x="3225800" y="4013200"/>
                  </a:lnTo>
                  <a:lnTo>
                    <a:pt x="3225800" y="4025900"/>
                  </a:lnTo>
                  <a:lnTo>
                    <a:pt x="3225800" y="4038600"/>
                  </a:lnTo>
                  <a:lnTo>
                    <a:pt x="3225800" y="4051300"/>
                  </a:lnTo>
                  <a:lnTo>
                    <a:pt x="3213100" y="4064000"/>
                  </a:lnTo>
                  <a:lnTo>
                    <a:pt x="3225800" y="4076700"/>
                  </a:lnTo>
                  <a:lnTo>
                    <a:pt x="3225800" y="4089400"/>
                  </a:lnTo>
                  <a:lnTo>
                    <a:pt x="3213100" y="4102100"/>
                  </a:lnTo>
                  <a:lnTo>
                    <a:pt x="3200400" y="4114800"/>
                  </a:lnTo>
                  <a:lnTo>
                    <a:pt x="3187700" y="4127500"/>
                  </a:lnTo>
                  <a:lnTo>
                    <a:pt x="3187700" y="4140200"/>
                  </a:lnTo>
                  <a:lnTo>
                    <a:pt x="3187700" y="4152900"/>
                  </a:lnTo>
                  <a:lnTo>
                    <a:pt x="3175000" y="4165600"/>
                  </a:lnTo>
                  <a:lnTo>
                    <a:pt x="3175000" y="4178300"/>
                  </a:lnTo>
                  <a:lnTo>
                    <a:pt x="3162300" y="4191000"/>
                  </a:lnTo>
                  <a:lnTo>
                    <a:pt x="3162300" y="4203700"/>
                  </a:lnTo>
                  <a:lnTo>
                    <a:pt x="3162300" y="4216400"/>
                  </a:lnTo>
                  <a:lnTo>
                    <a:pt x="3149600" y="4229100"/>
                  </a:lnTo>
                  <a:lnTo>
                    <a:pt x="3149600" y="4241800"/>
                  </a:lnTo>
                  <a:lnTo>
                    <a:pt x="3136900" y="4254500"/>
                  </a:lnTo>
                  <a:lnTo>
                    <a:pt x="3149600" y="4267200"/>
                  </a:lnTo>
                  <a:lnTo>
                    <a:pt x="3162300" y="4279900"/>
                  </a:lnTo>
                  <a:lnTo>
                    <a:pt x="3175000" y="4292600"/>
                  </a:lnTo>
                  <a:lnTo>
                    <a:pt x="3162300" y="4305300"/>
                  </a:lnTo>
                  <a:lnTo>
                    <a:pt x="3149600" y="4305300"/>
                  </a:lnTo>
                  <a:lnTo>
                    <a:pt x="3136900" y="4305300"/>
                  </a:lnTo>
                  <a:lnTo>
                    <a:pt x="3124200" y="4305300"/>
                  </a:lnTo>
                  <a:lnTo>
                    <a:pt x="3111500" y="4305300"/>
                  </a:lnTo>
                  <a:lnTo>
                    <a:pt x="3098800" y="4318000"/>
                  </a:lnTo>
                  <a:lnTo>
                    <a:pt x="3086100" y="4318000"/>
                  </a:lnTo>
                  <a:lnTo>
                    <a:pt x="3073400" y="4318000"/>
                  </a:lnTo>
                  <a:lnTo>
                    <a:pt x="3060700" y="4318000"/>
                  </a:lnTo>
                  <a:lnTo>
                    <a:pt x="3048000" y="4318000"/>
                  </a:lnTo>
                  <a:lnTo>
                    <a:pt x="3035300" y="4318000"/>
                  </a:lnTo>
                  <a:lnTo>
                    <a:pt x="3022600" y="4330700"/>
                  </a:lnTo>
                  <a:lnTo>
                    <a:pt x="3009900" y="4343400"/>
                  </a:lnTo>
                  <a:lnTo>
                    <a:pt x="3009900" y="4356100"/>
                  </a:lnTo>
                  <a:lnTo>
                    <a:pt x="2997200" y="4368800"/>
                  </a:lnTo>
                  <a:lnTo>
                    <a:pt x="2984500" y="4381500"/>
                  </a:lnTo>
                  <a:lnTo>
                    <a:pt x="2971800" y="4394200"/>
                  </a:lnTo>
                  <a:lnTo>
                    <a:pt x="2959100" y="4406900"/>
                  </a:lnTo>
                  <a:lnTo>
                    <a:pt x="2946400" y="4419600"/>
                  </a:lnTo>
                  <a:lnTo>
                    <a:pt x="2946400" y="4432300"/>
                  </a:lnTo>
                  <a:lnTo>
                    <a:pt x="2946400" y="4445000"/>
                  </a:lnTo>
                  <a:lnTo>
                    <a:pt x="2933700" y="4457700"/>
                  </a:lnTo>
                  <a:lnTo>
                    <a:pt x="2933700" y="4470400"/>
                  </a:lnTo>
                  <a:lnTo>
                    <a:pt x="2933700" y="4483100"/>
                  </a:lnTo>
                  <a:lnTo>
                    <a:pt x="2933700" y="4495800"/>
                  </a:lnTo>
                  <a:lnTo>
                    <a:pt x="2921000" y="4508500"/>
                  </a:lnTo>
                  <a:lnTo>
                    <a:pt x="2908300" y="4521200"/>
                  </a:lnTo>
                  <a:lnTo>
                    <a:pt x="2895600" y="4533900"/>
                  </a:lnTo>
                  <a:lnTo>
                    <a:pt x="2895600" y="4546600"/>
                  </a:lnTo>
                  <a:lnTo>
                    <a:pt x="2882900" y="4559300"/>
                  </a:lnTo>
                  <a:lnTo>
                    <a:pt x="2870200" y="4572000"/>
                  </a:lnTo>
                  <a:lnTo>
                    <a:pt x="2870200" y="4584700"/>
                  </a:lnTo>
                  <a:lnTo>
                    <a:pt x="2870200" y="4597400"/>
                  </a:lnTo>
                  <a:lnTo>
                    <a:pt x="2870200" y="4610100"/>
                  </a:lnTo>
                  <a:lnTo>
                    <a:pt x="2870200" y="4622800"/>
                  </a:lnTo>
                  <a:lnTo>
                    <a:pt x="2870200" y="4635500"/>
                  </a:lnTo>
                  <a:lnTo>
                    <a:pt x="2857500" y="4648200"/>
                  </a:lnTo>
                  <a:lnTo>
                    <a:pt x="2844800" y="4660900"/>
                  </a:lnTo>
                  <a:lnTo>
                    <a:pt x="2857500" y="4673600"/>
                  </a:lnTo>
                  <a:lnTo>
                    <a:pt x="2870200" y="4686300"/>
                  </a:lnTo>
                  <a:lnTo>
                    <a:pt x="2882900" y="4699000"/>
                  </a:lnTo>
                  <a:lnTo>
                    <a:pt x="2870200" y="4711700"/>
                  </a:lnTo>
                  <a:lnTo>
                    <a:pt x="2870200" y="4724400"/>
                  </a:lnTo>
                  <a:lnTo>
                    <a:pt x="2857500" y="4737100"/>
                  </a:lnTo>
                  <a:lnTo>
                    <a:pt x="2844800" y="4737100"/>
                  </a:lnTo>
                  <a:lnTo>
                    <a:pt x="2832100" y="4749800"/>
                  </a:lnTo>
                  <a:lnTo>
                    <a:pt x="2819400" y="4749800"/>
                  </a:lnTo>
                  <a:lnTo>
                    <a:pt x="2806700" y="4749800"/>
                  </a:lnTo>
                  <a:lnTo>
                    <a:pt x="2794000" y="4762500"/>
                  </a:lnTo>
                  <a:lnTo>
                    <a:pt x="2781300" y="4775200"/>
                  </a:lnTo>
                  <a:lnTo>
                    <a:pt x="2794000" y="4787900"/>
                  </a:lnTo>
                  <a:lnTo>
                    <a:pt x="2806700" y="4800600"/>
                  </a:lnTo>
                  <a:lnTo>
                    <a:pt x="2819400" y="4800600"/>
                  </a:lnTo>
                  <a:lnTo>
                    <a:pt x="2832100" y="4800600"/>
                  </a:lnTo>
                  <a:lnTo>
                    <a:pt x="2844800" y="4813300"/>
                  </a:lnTo>
                  <a:lnTo>
                    <a:pt x="2857500" y="4813300"/>
                  </a:lnTo>
                  <a:lnTo>
                    <a:pt x="2870200" y="4826000"/>
                  </a:lnTo>
                  <a:lnTo>
                    <a:pt x="2882900" y="4826000"/>
                  </a:lnTo>
                  <a:lnTo>
                    <a:pt x="2895600" y="4826000"/>
                  </a:lnTo>
                  <a:lnTo>
                    <a:pt x="2908300" y="4826000"/>
                  </a:lnTo>
                  <a:lnTo>
                    <a:pt x="2921000" y="4826000"/>
                  </a:lnTo>
                  <a:lnTo>
                    <a:pt x="2933700" y="4826000"/>
                  </a:lnTo>
                  <a:lnTo>
                    <a:pt x="2946400" y="4826000"/>
                  </a:lnTo>
                  <a:lnTo>
                    <a:pt x="2959100" y="4813300"/>
                  </a:lnTo>
                  <a:lnTo>
                    <a:pt x="2971800" y="4813300"/>
                  </a:lnTo>
                  <a:lnTo>
                    <a:pt x="2984500" y="4813300"/>
                  </a:lnTo>
                  <a:lnTo>
                    <a:pt x="2997200" y="4800600"/>
                  </a:lnTo>
                  <a:lnTo>
                    <a:pt x="3009900" y="4800600"/>
                  </a:lnTo>
                  <a:lnTo>
                    <a:pt x="3022600" y="4787900"/>
                  </a:lnTo>
                  <a:lnTo>
                    <a:pt x="3035300" y="4787900"/>
                  </a:lnTo>
                  <a:lnTo>
                    <a:pt x="3048000" y="4775200"/>
                  </a:lnTo>
                  <a:lnTo>
                    <a:pt x="3060700" y="4775200"/>
                  </a:lnTo>
                  <a:lnTo>
                    <a:pt x="3073400" y="4787900"/>
                  </a:lnTo>
                  <a:lnTo>
                    <a:pt x="3073400" y="4800600"/>
                  </a:lnTo>
                  <a:lnTo>
                    <a:pt x="3073400" y="4813300"/>
                  </a:lnTo>
                  <a:lnTo>
                    <a:pt x="3060700" y="4826000"/>
                  </a:lnTo>
                  <a:lnTo>
                    <a:pt x="3060700" y="4838700"/>
                  </a:lnTo>
                  <a:lnTo>
                    <a:pt x="3060700" y="4851400"/>
                  </a:lnTo>
                  <a:lnTo>
                    <a:pt x="3060700" y="4864100"/>
                  </a:lnTo>
                  <a:lnTo>
                    <a:pt x="3060700" y="4876800"/>
                  </a:lnTo>
                  <a:lnTo>
                    <a:pt x="3060700" y="4889500"/>
                  </a:lnTo>
                  <a:lnTo>
                    <a:pt x="3060700" y="4902200"/>
                  </a:lnTo>
                  <a:lnTo>
                    <a:pt x="3060700" y="4914900"/>
                  </a:lnTo>
                  <a:lnTo>
                    <a:pt x="3073400" y="4927600"/>
                  </a:lnTo>
                  <a:lnTo>
                    <a:pt x="3073400" y="4940300"/>
                  </a:lnTo>
                  <a:lnTo>
                    <a:pt x="3086100" y="4953000"/>
                  </a:lnTo>
                  <a:lnTo>
                    <a:pt x="3098800" y="4965700"/>
                  </a:lnTo>
                  <a:lnTo>
                    <a:pt x="3098800" y="4978400"/>
                  </a:lnTo>
                  <a:lnTo>
                    <a:pt x="3098800" y="4991100"/>
                  </a:lnTo>
                  <a:lnTo>
                    <a:pt x="3098800" y="5003800"/>
                  </a:lnTo>
                  <a:lnTo>
                    <a:pt x="3098800" y="5016500"/>
                  </a:lnTo>
                  <a:lnTo>
                    <a:pt x="3098800" y="5029200"/>
                  </a:lnTo>
                  <a:lnTo>
                    <a:pt x="3098800" y="5041900"/>
                  </a:lnTo>
                  <a:lnTo>
                    <a:pt x="3086100" y="5054600"/>
                  </a:lnTo>
                  <a:lnTo>
                    <a:pt x="3073400" y="5054600"/>
                  </a:lnTo>
                  <a:lnTo>
                    <a:pt x="3060700" y="5054600"/>
                  </a:lnTo>
                  <a:lnTo>
                    <a:pt x="3048000" y="5054600"/>
                  </a:lnTo>
                  <a:lnTo>
                    <a:pt x="3035300" y="5054600"/>
                  </a:lnTo>
                  <a:lnTo>
                    <a:pt x="3022600" y="5067300"/>
                  </a:lnTo>
                  <a:lnTo>
                    <a:pt x="3009900" y="5080000"/>
                  </a:lnTo>
                  <a:lnTo>
                    <a:pt x="2997200" y="5092700"/>
                  </a:lnTo>
                  <a:lnTo>
                    <a:pt x="2997200" y="5105400"/>
                  </a:lnTo>
                  <a:lnTo>
                    <a:pt x="2997200" y="5118100"/>
                  </a:lnTo>
                  <a:lnTo>
                    <a:pt x="2984500" y="5130800"/>
                  </a:lnTo>
                  <a:lnTo>
                    <a:pt x="2997200" y="5143500"/>
                  </a:lnTo>
                  <a:lnTo>
                    <a:pt x="2997200" y="5156200"/>
                  </a:lnTo>
                  <a:lnTo>
                    <a:pt x="3009900" y="5168900"/>
                  </a:lnTo>
                  <a:lnTo>
                    <a:pt x="3022600" y="5181600"/>
                  </a:lnTo>
                  <a:lnTo>
                    <a:pt x="3035300" y="5168900"/>
                  </a:lnTo>
                  <a:lnTo>
                    <a:pt x="3048000" y="5168900"/>
                  </a:lnTo>
                  <a:lnTo>
                    <a:pt x="3060700" y="5156200"/>
                  </a:lnTo>
                  <a:lnTo>
                    <a:pt x="3073400" y="5156200"/>
                  </a:lnTo>
                  <a:lnTo>
                    <a:pt x="3086100" y="5143500"/>
                  </a:lnTo>
                  <a:lnTo>
                    <a:pt x="3086100" y="5130800"/>
                  </a:lnTo>
                  <a:lnTo>
                    <a:pt x="3086100" y="5118100"/>
                  </a:lnTo>
                  <a:lnTo>
                    <a:pt x="3098800" y="5105400"/>
                  </a:lnTo>
                  <a:lnTo>
                    <a:pt x="3111500" y="5105400"/>
                  </a:lnTo>
                  <a:lnTo>
                    <a:pt x="3124200" y="5105400"/>
                  </a:lnTo>
                  <a:lnTo>
                    <a:pt x="3136900" y="5118100"/>
                  </a:lnTo>
                  <a:lnTo>
                    <a:pt x="3149600" y="5130800"/>
                  </a:lnTo>
                  <a:lnTo>
                    <a:pt x="3162300" y="5143500"/>
                  </a:lnTo>
                  <a:lnTo>
                    <a:pt x="3175000" y="5143500"/>
                  </a:lnTo>
                  <a:lnTo>
                    <a:pt x="3187700" y="5143500"/>
                  </a:lnTo>
                  <a:lnTo>
                    <a:pt x="3200400" y="5143500"/>
                  </a:lnTo>
                  <a:lnTo>
                    <a:pt x="3213100" y="5143500"/>
                  </a:lnTo>
                  <a:lnTo>
                    <a:pt x="3225800" y="5143500"/>
                  </a:lnTo>
                  <a:lnTo>
                    <a:pt x="3238500" y="5143500"/>
                  </a:lnTo>
                  <a:lnTo>
                    <a:pt x="3251200" y="5143500"/>
                  </a:lnTo>
                  <a:lnTo>
                    <a:pt x="3263900" y="5156200"/>
                  </a:lnTo>
                  <a:lnTo>
                    <a:pt x="3276600" y="5156200"/>
                  </a:lnTo>
                  <a:lnTo>
                    <a:pt x="3289300" y="5168900"/>
                  </a:lnTo>
                  <a:lnTo>
                    <a:pt x="3302000" y="5168900"/>
                  </a:lnTo>
                  <a:lnTo>
                    <a:pt x="3314700" y="5181600"/>
                  </a:lnTo>
                  <a:lnTo>
                    <a:pt x="3327400" y="5181600"/>
                  </a:lnTo>
                  <a:lnTo>
                    <a:pt x="3340100" y="5181600"/>
                  </a:lnTo>
                  <a:lnTo>
                    <a:pt x="3352800" y="5194300"/>
                  </a:lnTo>
                  <a:lnTo>
                    <a:pt x="3340100" y="5207000"/>
                  </a:lnTo>
                  <a:lnTo>
                    <a:pt x="3340100" y="5219700"/>
                  </a:lnTo>
                  <a:lnTo>
                    <a:pt x="3340100" y="5232400"/>
                  </a:lnTo>
                  <a:lnTo>
                    <a:pt x="3327400" y="5245100"/>
                  </a:lnTo>
                  <a:lnTo>
                    <a:pt x="3327400" y="5257800"/>
                  </a:lnTo>
                  <a:lnTo>
                    <a:pt x="3327400" y="5270500"/>
                  </a:lnTo>
                  <a:lnTo>
                    <a:pt x="3327400" y="5283200"/>
                  </a:lnTo>
                  <a:lnTo>
                    <a:pt x="3340100" y="5295900"/>
                  </a:lnTo>
                  <a:lnTo>
                    <a:pt x="3340100" y="5308600"/>
                  </a:lnTo>
                  <a:lnTo>
                    <a:pt x="3340100" y="5321300"/>
                  </a:lnTo>
                  <a:lnTo>
                    <a:pt x="3352800" y="5334000"/>
                  </a:lnTo>
                  <a:lnTo>
                    <a:pt x="3352800" y="5346700"/>
                  </a:lnTo>
                  <a:lnTo>
                    <a:pt x="3352800" y="5359400"/>
                  </a:lnTo>
                  <a:lnTo>
                    <a:pt x="3352800" y="53721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3" name="26"/>
            <p:cNvSpPr/>
            <p:nvPr/>
          </p:nvSpPr>
          <p:spPr>
            <a:xfrm>
              <a:off x="2844800" y="2905760"/>
              <a:ext cx="1140460" cy="962660"/>
            </a:xfrm>
            <a:custGeom>
              <a:avLst/>
              <a:gdLst/>
              <a:ahLst/>
              <a:cxnLst/>
              <a:rect l="0" t="0" r="0" b="0"/>
              <a:pathLst>
                <a:path w="5702301" h="4813301">
                  <a:moveTo>
                    <a:pt x="5613400" y="2540000"/>
                  </a:moveTo>
                  <a:lnTo>
                    <a:pt x="5613400" y="2552700"/>
                  </a:lnTo>
                  <a:lnTo>
                    <a:pt x="5613400" y="2565400"/>
                  </a:lnTo>
                  <a:lnTo>
                    <a:pt x="5600700" y="2578100"/>
                  </a:lnTo>
                  <a:lnTo>
                    <a:pt x="5600700" y="2590800"/>
                  </a:lnTo>
                  <a:lnTo>
                    <a:pt x="5588000" y="2603500"/>
                  </a:lnTo>
                  <a:lnTo>
                    <a:pt x="5575300" y="2616200"/>
                  </a:lnTo>
                  <a:lnTo>
                    <a:pt x="5562600" y="2616200"/>
                  </a:lnTo>
                  <a:lnTo>
                    <a:pt x="5549900" y="2628900"/>
                  </a:lnTo>
                  <a:lnTo>
                    <a:pt x="5549900" y="2641600"/>
                  </a:lnTo>
                  <a:lnTo>
                    <a:pt x="5537200" y="2654300"/>
                  </a:lnTo>
                  <a:lnTo>
                    <a:pt x="5537200" y="2667000"/>
                  </a:lnTo>
                  <a:lnTo>
                    <a:pt x="5537200" y="2679700"/>
                  </a:lnTo>
                  <a:lnTo>
                    <a:pt x="5524500" y="2692400"/>
                  </a:lnTo>
                  <a:lnTo>
                    <a:pt x="5524500" y="2705100"/>
                  </a:lnTo>
                  <a:lnTo>
                    <a:pt x="5524500" y="2717800"/>
                  </a:lnTo>
                  <a:lnTo>
                    <a:pt x="5511800" y="2730500"/>
                  </a:lnTo>
                  <a:lnTo>
                    <a:pt x="5511800" y="2743200"/>
                  </a:lnTo>
                  <a:lnTo>
                    <a:pt x="5511800" y="2755900"/>
                  </a:lnTo>
                  <a:lnTo>
                    <a:pt x="5511800" y="2768600"/>
                  </a:lnTo>
                  <a:lnTo>
                    <a:pt x="5511800" y="2781300"/>
                  </a:lnTo>
                  <a:lnTo>
                    <a:pt x="5499100" y="2794000"/>
                  </a:lnTo>
                  <a:lnTo>
                    <a:pt x="5486400" y="2781300"/>
                  </a:lnTo>
                  <a:lnTo>
                    <a:pt x="5473700" y="2781300"/>
                  </a:lnTo>
                  <a:lnTo>
                    <a:pt x="5461000" y="2794000"/>
                  </a:lnTo>
                  <a:lnTo>
                    <a:pt x="5448300" y="2781300"/>
                  </a:lnTo>
                  <a:lnTo>
                    <a:pt x="5435600" y="2768600"/>
                  </a:lnTo>
                  <a:lnTo>
                    <a:pt x="5422900" y="2755900"/>
                  </a:lnTo>
                  <a:lnTo>
                    <a:pt x="5410200" y="2755900"/>
                  </a:lnTo>
                  <a:lnTo>
                    <a:pt x="5397500" y="2768600"/>
                  </a:lnTo>
                  <a:lnTo>
                    <a:pt x="5384800" y="2781300"/>
                  </a:lnTo>
                  <a:lnTo>
                    <a:pt x="5372100" y="2794000"/>
                  </a:lnTo>
                  <a:lnTo>
                    <a:pt x="5372100" y="2806700"/>
                  </a:lnTo>
                  <a:lnTo>
                    <a:pt x="5359400" y="2819400"/>
                  </a:lnTo>
                  <a:lnTo>
                    <a:pt x="5346700" y="2832100"/>
                  </a:lnTo>
                  <a:lnTo>
                    <a:pt x="5334000" y="2844800"/>
                  </a:lnTo>
                  <a:lnTo>
                    <a:pt x="5334000" y="2857500"/>
                  </a:lnTo>
                  <a:lnTo>
                    <a:pt x="5321300" y="2870200"/>
                  </a:lnTo>
                  <a:lnTo>
                    <a:pt x="5308600" y="2882900"/>
                  </a:lnTo>
                  <a:lnTo>
                    <a:pt x="5295900" y="2882900"/>
                  </a:lnTo>
                  <a:lnTo>
                    <a:pt x="5283200" y="2895600"/>
                  </a:lnTo>
                  <a:lnTo>
                    <a:pt x="5270500" y="2908300"/>
                  </a:lnTo>
                  <a:lnTo>
                    <a:pt x="5257800" y="2921000"/>
                  </a:lnTo>
                  <a:lnTo>
                    <a:pt x="5245100" y="2933700"/>
                  </a:lnTo>
                  <a:lnTo>
                    <a:pt x="5232400" y="2946400"/>
                  </a:lnTo>
                  <a:lnTo>
                    <a:pt x="5219700" y="2959100"/>
                  </a:lnTo>
                  <a:lnTo>
                    <a:pt x="5207000" y="2971800"/>
                  </a:lnTo>
                  <a:lnTo>
                    <a:pt x="5207000" y="2984500"/>
                  </a:lnTo>
                  <a:lnTo>
                    <a:pt x="5194300" y="2997200"/>
                  </a:lnTo>
                  <a:lnTo>
                    <a:pt x="5194300" y="3009900"/>
                  </a:lnTo>
                  <a:lnTo>
                    <a:pt x="5194300" y="3022600"/>
                  </a:lnTo>
                  <a:lnTo>
                    <a:pt x="5194300" y="3035300"/>
                  </a:lnTo>
                  <a:lnTo>
                    <a:pt x="5181600" y="3048000"/>
                  </a:lnTo>
                  <a:lnTo>
                    <a:pt x="5194300" y="3060700"/>
                  </a:lnTo>
                  <a:lnTo>
                    <a:pt x="5181600" y="3073400"/>
                  </a:lnTo>
                  <a:lnTo>
                    <a:pt x="5181600" y="3086100"/>
                  </a:lnTo>
                  <a:lnTo>
                    <a:pt x="5181600" y="3098800"/>
                  </a:lnTo>
                  <a:lnTo>
                    <a:pt x="5168900" y="3111500"/>
                  </a:lnTo>
                  <a:lnTo>
                    <a:pt x="5156200" y="3124200"/>
                  </a:lnTo>
                  <a:lnTo>
                    <a:pt x="5156200" y="3136900"/>
                  </a:lnTo>
                  <a:lnTo>
                    <a:pt x="5143500" y="3149600"/>
                  </a:lnTo>
                  <a:lnTo>
                    <a:pt x="5130800" y="3162300"/>
                  </a:lnTo>
                  <a:lnTo>
                    <a:pt x="5130800" y="3175000"/>
                  </a:lnTo>
                  <a:lnTo>
                    <a:pt x="5130800" y="3187700"/>
                  </a:lnTo>
                  <a:lnTo>
                    <a:pt x="5118100" y="3200400"/>
                  </a:lnTo>
                  <a:lnTo>
                    <a:pt x="5118100" y="3213100"/>
                  </a:lnTo>
                  <a:lnTo>
                    <a:pt x="5105400" y="3225800"/>
                  </a:lnTo>
                  <a:lnTo>
                    <a:pt x="5105400" y="3238500"/>
                  </a:lnTo>
                  <a:lnTo>
                    <a:pt x="5092700" y="3251200"/>
                  </a:lnTo>
                  <a:lnTo>
                    <a:pt x="5092700" y="3263900"/>
                  </a:lnTo>
                  <a:lnTo>
                    <a:pt x="5080000" y="3276600"/>
                  </a:lnTo>
                  <a:lnTo>
                    <a:pt x="5080000" y="3289300"/>
                  </a:lnTo>
                  <a:lnTo>
                    <a:pt x="5067300" y="3302000"/>
                  </a:lnTo>
                  <a:lnTo>
                    <a:pt x="5054600" y="3314700"/>
                  </a:lnTo>
                  <a:lnTo>
                    <a:pt x="5054600" y="3327400"/>
                  </a:lnTo>
                  <a:lnTo>
                    <a:pt x="5041900" y="3340100"/>
                  </a:lnTo>
                  <a:lnTo>
                    <a:pt x="5029200" y="3340100"/>
                  </a:lnTo>
                  <a:lnTo>
                    <a:pt x="5016500" y="3352800"/>
                  </a:lnTo>
                  <a:lnTo>
                    <a:pt x="5003800" y="3352800"/>
                  </a:lnTo>
                  <a:lnTo>
                    <a:pt x="4991100" y="3340100"/>
                  </a:lnTo>
                  <a:lnTo>
                    <a:pt x="4978400" y="3340100"/>
                  </a:lnTo>
                  <a:lnTo>
                    <a:pt x="4965700" y="3340100"/>
                  </a:lnTo>
                  <a:lnTo>
                    <a:pt x="4953000" y="3340100"/>
                  </a:lnTo>
                  <a:lnTo>
                    <a:pt x="4940300" y="3340100"/>
                  </a:lnTo>
                  <a:lnTo>
                    <a:pt x="4927600" y="3327400"/>
                  </a:lnTo>
                  <a:lnTo>
                    <a:pt x="4914900" y="3340100"/>
                  </a:lnTo>
                  <a:lnTo>
                    <a:pt x="4902200" y="3340100"/>
                  </a:lnTo>
                  <a:lnTo>
                    <a:pt x="4889500" y="3352800"/>
                  </a:lnTo>
                  <a:lnTo>
                    <a:pt x="4876800" y="3352800"/>
                  </a:lnTo>
                  <a:lnTo>
                    <a:pt x="4864100" y="3365500"/>
                  </a:lnTo>
                  <a:lnTo>
                    <a:pt x="4851400" y="3378200"/>
                  </a:lnTo>
                  <a:lnTo>
                    <a:pt x="4838700" y="3390900"/>
                  </a:lnTo>
                  <a:lnTo>
                    <a:pt x="4826000" y="3390900"/>
                  </a:lnTo>
                  <a:lnTo>
                    <a:pt x="4813300" y="3403600"/>
                  </a:lnTo>
                  <a:lnTo>
                    <a:pt x="4800600" y="3416300"/>
                  </a:lnTo>
                  <a:lnTo>
                    <a:pt x="4787900" y="3416300"/>
                  </a:lnTo>
                  <a:lnTo>
                    <a:pt x="4775200" y="3429000"/>
                  </a:lnTo>
                  <a:lnTo>
                    <a:pt x="4762500" y="3429000"/>
                  </a:lnTo>
                  <a:lnTo>
                    <a:pt x="4749800" y="3441700"/>
                  </a:lnTo>
                  <a:lnTo>
                    <a:pt x="4737100" y="3441700"/>
                  </a:lnTo>
                  <a:lnTo>
                    <a:pt x="4724400" y="3454400"/>
                  </a:lnTo>
                  <a:lnTo>
                    <a:pt x="4711700" y="3441700"/>
                  </a:lnTo>
                  <a:lnTo>
                    <a:pt x="4699000" y="3441700"/>
                  </a:lnTo>
                  <a:lnTo>
                    <a:pt x="4686300" y="3454400"/>
                  </a:lnTo>
                  <a:lnTo>
                    <a:pt x="4673600" y="3454400"/>
                  </a:lnTo>
                  <a:lnTo>
                    <a:pt x="4660900" y="3454400"/>
                  </a:lnTo>
                  <a:lnTo>
                    <a:pt x="4648200" y="3467100"/>
                  </a:lnTo>
                  <a:lnTo>
                    <a:pt x="4635500" y="3467100"/>
                  </a:lnTo>
                  <a:lnTo>
                    <a:pt x="4622800" y="3479800"/>
                  </a:lnTo>
                  <a:lnTo>
                    <a:pt x="4622800" y="3492500"/>
                  </a:lnTo>
                  <a:lnTo>
                    <a:pt x="4622800" y="3505200"/>
                  </a:lnTo>
                  <a:lnTo>
                    <a:pt x="4622800" y="3517900"/>
                  </a:lnTo>
                  <a:lnTo>
                    <a:pt x="4635500" y="3530600"/>
                  </a:lnTo>
                  <a:lnTo>
                    <a:pt x="4635500" y="3543300"/>
                  </a:lnTo>
                  <a:lnTo>
                    <a:pt x="4635500" y="3556000"/>
                  </a:lnTo>
                  <a:lnTo>
                    <a:pt x="4648200" y="3568700"/>
                  </a:lnTo>
                  <a:lnTo>
                    <a:pt x="4648200" y="3581400"/>
                  </a:lnTo>
                  <a:lnTo>
                    <a:pt x="4648200" y="3594100"/>
                  </a:lnTo>
                  <a:lnTo>
                    <a:pt x="4648200" y="3606800"/>
                  </a:lnTo>
                  <a:lnTo>
                    <a:pt x="4635500" y="3619500"/>
                  </a:lnTo>
                  <a:lnTo>
                    <a:pt x="4622800" y="3619500"/>
                  </a:lnTo>
                  <a:lnTo>
                    <a:pt x="4610100" y="3632200"/>
                  </a:lnTo>
                  <a:lnTo>
                    <a:pt x="4597400" y="3632200"/>
                  </a:lnTo>
                  <a:lnTo>
                    <a:pt x="4584700" y="3644900"/>
                  </a:lnTo>
                  <a:lnTo>
                    <a:pt x="4572000" y="3644900"/>
                  </a:lnTo>
                  <a:lnTo>
                    <a:pt x="4559300" y="3657600"/>
                  </a:lnTo>
                  <a:lnTo>
                    <a:pt x="4546600" y="3670300"/>
                  </a:lnTo>
                  <a:lnTo>
                    <a:pt x="4533900" y="3683000"/>
                  </a:lnTo>
                  <a:lnTo>
                    <a:pt x="4521200" y="3683000"/>
                  </a:lnTo>
                  <a:lnTo>
                    <a:pt x="4508500" y="3695700"/>
                  </a:lnTo>
                  <a:lnTo>
                    <a:pt x="4495800" y="3708400"/>
                  </a:lnTo>
                  <a:lnTo>
                    <a:pt x="4483100" y="3695700"/>
                  </a:lnTo>
                  <a:lnTo>
                    <a:pt x="4470400" y="3695700"/>
                  </a:lnTo>
                  <a:lnTo>
                    <a:pt x="4457700" y="3683000"/>
                  </a:lnTo>
                  <a:lnTo>
                    <a:pt x="4445000" y="3695700"/>
                  </a:lnTo>
                  <a:lnTo>
                    <a:pt x="4432300" y="3683000"/>
                  </a:lnTo>
                  <a:lnTo>
                    <a:pt x="4419600" y="3683000"/>
                  </a:lnTo>
                  <a:lnTo>
                    <a:pt x="4406900" y="3695700"/>
                  </a:lnTo>
                  <a:lnTo>
                    <a:pt x="4394200" y="3708400"/>
                  </a:lnTo>
                  <a:lnTo>
                    <a:pt x="4381500" y="3708400"/>
                  </a:lnTo>
                  <a:lnTo>
                    <a:pt x="4368800" y="3721100"/>
                  </a:lnTo>
                  <a:lnTo>
                    <a:pt x="4356100" y="3733800"/>
                  </a:lnTo>
                  <a:lnTo>
                    <a:pt x="4343400" y="3746500"/>
                  </a:lnTo>
                  <a:lnTo>
                    <a:pt x="4330700" y="3759200"/>
                  </a:lnTo>
                  <a:lnTo>
                    <a:pt x="4318000" y="3771900"/>
                  </a:lnTo>
                  <a:lnTo>
                    <a:pt x="4305300" y="3771900"/>
                  </a:lnTo>
                  <a:lnTo>
                    <a:pt x="4292600" y="3784600"/>
                  </a:lnTo>
                  <a:lnTo>
                    <a:pt x="4279900" y="3784600"/>
                  </a:lnTo>
                  <a:lnTo>
                    <a:pt x="4267200" y="3797300"/>
                  </a:lnTo>
                  <a:lnTo>
                    <a:pt x="4254500" y="3810000"/>
                  </a:lnTo>
                  <a:lnTo>
                    <a:pt x="4241800" y="3810000"/>
                  </a:lnTo>
                  <a:lnTo>
                    <a:pt x="4229100" y="3822700"/>
                  </a:lnTo>
                  <a:lnTo>
                    <a:pt x="4216400" y="3835400"/>
                  </a:lnTo>
                  <a:lnTo>
                    <a:pt x="4203700" y="3848100"/>
                  </a:lnTo>
                  <a:lnTo>
                    <a:pt x="4203700" y="3860800"/>
                  </a:lnTo>
                  <a:lnTo>
                    <a:pt x="4203700" y="3873500"/>
                  </a:lnTo>
                  <a:lnTo>
                    <a:pt x="4203700" y="3886200"/>
                  </a:lnTo>
                  <a:lnTo>
                    <a:pt x="4191000" y="3898900"/>
                  </a:lnTo>
                  <a:lnTo>
                    <a:pt x="4178300" y="3898900"/>
                  </a:lnTo>
                  <a:lnTo>
                    <a:pt x="4165600" y="3911600"/>
                  </a:lnTo>
                  <a:lnTo>
                    <a:pt x="4152900" y="3911600"/>
                  </a:lnTo>
                  <a:lnTo>
                    <a:pt x="4140200" y="3924300"/>
                  </a:lnTo>
                  <a:lnTo>
                    <a:pt x="4127500" y="3937000"/>
                  </a:lnTo>
                  <a:lnTo>
                    <a:pt x="4114800" y="3949700"/>
                  </a:lnTo>
                  <a:lnTo>
                    <a:pt x="4102100" y="3962400"/>
                  </a:lnTo>
                  <a:lnTo>
                    <a:pt x="4089400" y="3975100"/>
                  </a:lnTo>
                  <a:lnTo>
                    <a:pt x="4076700" y="3987800"/>
                  </a:lnTo>
                  <a:lnTo>
                    <a:pt x="4064000" y="3987800"/>
                  </a:lnTo>
                  <a:lnTo>
                    <a:pt x="4051300" y="4000500"/>
                  </a:lnTo>
                  <a:lnTo>
                    <a:pt x="4038600" y="4000500"/>
                  </a:lnTo>
                  <a:lnTo>
                    <a:pt x="4025900" y="4013200"/>
                  </a:lnTo>
                  <a:lnTo>
                    <a:pt x="4013200" y="4013200"/>
                  </a:lnTo>
                  <a:lnTo>
                    <a:pt x="4000500" y="4025900"/>
                  </a:lnTo>
                  <a:lnTo>
                    <a:pt x="3987800" y="4025900"/>
                  </a:lnTo>
                  <a:lnTo>
                    <a:pt x="3975100" y="4038600"/>
                  </a:lnTo>
                  <a:lnTo>
                    <a:pt x="3962400" y="4051300"/>
                  </a:lnTo>
                  <a:lnTo>
                    <a:pt x="3949700" y="4064000"/>
                  </a:lnTo>
                  <a:lnTo>
                    <a:pt x="3949700" y="4076700"/>
                  </a:lnTo>
                  <a:lnTo>
                    <a:pt x="3937000" y="4089400"/>
                  </a:lnTo>
                  <a:lnTo>
                    <a:pt x="3924300" y="4102100"/>
                  </a:lnTo>
                  <a:lnTo>
                    <a:pt x="3911600" y="4102100"/>
                  </a:lnTo>
                  <a:lnTo>
                    <a:pt x="3898900" y="4089400"/>
                  </a:lnTo>
                  <a:lnTo>
                    <a:pt x="3898900" y="4076700"/>
                  </a:lnTo>
                  <a:lnTo>
                    <a:pt x="3886200" y="4064000"/>
                  </a:lnTo>
                  <a:lnTo>
                    <a:pt x="3873500" y="4051300"/>
                  </a:lnTo>
                  <a:lnTo>
                    <a:pt x="3860800" y="4038600"/>
                  </a:lnTo>
                  <a:lnTo>
                    <a:pt x="3848100" y="4025900"/>
                  </a:lnTo>
                  <a:lnTo>
                    <a:pt x="3835400" y="4013200"/>
                  </a:lnTo>
                  <a:lnTo>
                    <a:pt x="3822700" y="4025900"/>
                  </a:lnTo>
                  <a:lnTo>
                    <a:pt x="3810000" y="4038600"/>
                  </a:lnTo>
                  <a:lnTo>
                    <a:pt x="3797300" y="4038600"/>
                  </a:lnTo>
                  <a:lnTo>
                    <a:pt x="3784600" y="4051300"/>
                  </a:lnTo>
                  <a:lnTo>
                    <a:pt x="3771900" y="4064000"/>
                  </a:lnTo>
                  <a:lnTo>
                    <a:pt x="3771900" y="4076700"/>
                  </a:lnTo>
                  <a:lnTo>
                    <a:pt x="3759200" y="4089400"/>
                  </a:lnTo>
                  <a:lnTo>
                    <a:pt x="3746500" y="4102100"/>
                  </a:lnTo>
                  <a:lnTo>
                    <a:pt x="3733800" y="4102100"/>
                  </a:lnTo>
                  <a:lnTo>
                    <a:pt x="3721100" y="4114800"/>
                  </a:lnTo>
                  <a:lnTo>
                    <a:pt x="3708400" y="4114800"/>
                  </a:lnTo>
                  <a:lnTo>
                    <a:pt x="3695700" y="4127500"/>
                  </a:lnTo>
                  <a:lnTo>
                    <a:pt x="3683000" y="4127500"/>
                  </a:lnTo>
                  <a:lnTo>
                    <a:pt x="3670300" y="4140200"/>
                  </a:lnTo>
                  <a:lnTo>
                    <a:pt x="3657600" y="4152900"/>
                  </a:lnTo>
                  <a:lnTo>
                    <a:pt x="3644900" y="4165600"/>
                  </a:lnTo>
                  <a:lnTo>
                    <a:pt x="3632200" y="4178300"/>
                  </a:lnTo>
                  <a:lnTo>
                    <a:pt x="3619500" y="4178300"/>
                  </a:lnTo>
                  <a:lnTo>
                    <a:pt x="3606800" y="4191000"/>
                  </a:lnTo>
                  <a:lnTo>
                    <a:pt x="3594100" y="4191000"/>
                  </a:lnTo>
                  <a:lnTo>
                    <a:pt x="3581400" y="4191000"/>
                  </a:lnTo>
                  <a:lnTo>
                    <a:pt x="3568700" y="4203700"/>
                  </a:lnTo>
                  <a:lnTo>
                    <a:pt x="3556000" y="4191000"/>
                  </a:lnTo>
                  <a:lnTo>
                    <a:pt x="3543300" y="4203700"/>
                  </a:lnTo>
                  <a:lnTo>
                    <a:pt x="3530600" y="4191000"/>
                  </a:lnTo>
                  <a:lnTo>
                    <a:pt x="3517900" y="4203700"/>
                  </a:lnTo>
                  <a:lnTo>
                    <a:pt x="3505200" y="4203700"/>
                  </a:lnTo>
                  <a:lnTo>
                    <a:pt x="3492500" y="4203700"/>
                  </a:lnTo>
                  <a:lnTo>
                    <a:pt x="3479800" y="4203700"/>
                  </a:lnTo>
                  <a:lnTo>
                    <a:pt x="3467100" y="4216400"/>
                  </a:lnTo>
                  <a:lnTo>
                    <a:pt x="3454400" y="4216400"/>
                  </a:lnTo>
                  <a:lnTo>
                    <a:pt x="3441700" y="4229100"/>
                  </a:lnTo>
                  <a:lnTo>
                    <a:pt x="3429000" y="4229100"/>
                  </a:lnTo>
                  <a:lnTo>
                    <a:pt x="3416300" y="4229100"/>
                  </a:lnTo>
                  <a:lnTo>
                    <a:pt x="3403600" y="4216400"/>
                  </a:lnTo>
                  <a:lnTo>
                    <a:pt x="3390900" y="4229100"/>
                  </a:lnTo>
                  <a:lnTo>
                    <a:pt x="3378200" y="4229100"/>
                  </a:lnTo>
                  <a:lnTo>
                    <a:pt x="3365500" y="4229100"/>
                  </a:lnTo>
                  <a:lnTo>
                    <a:pt x="3352800" y="4229100"/>
                  </a:lnTo>
                  <a:lnTo>
                    <a:pt x="3340100" y="4241800"/>
                  </a:lnTo>
                  <a:lnTo>
                    <a:pt x="3327400" y="4254500"/>
                  </a:lnTo>
                  <a:lnTo>
                    <a:pt x="3314700" y="4267200"/>
                  </a:lnTo>
                  <a:lnTo>
                    <a:pt x="3302000" y="4279900"/>
                  </a:lnTo>
                  <a:lnTo>
                    <a:pt x="3289300" y="4292600"/>
                  </a:lnTo>
                  <a:lnTo>
                    <a:pt x="3276600" y="4292600"/>
                  </a:lnTo>
                  <a:lnTo>
                    <a:pt x="3263900" y="4305300"/>
                  </a:lnTo>
                  <a:lnTo>
                    <a:pt x="3251200" y="4292600"/>
                  </a:lnTo>
                  <a:lnTo>
                    <a:pt x="3238500" y="4292600"/>
                  </a:lnTo>
                  <a:lnTo>
                    <a:pt x="3225800" y="4292600"/>
                  </a:lnTo>
                  <a:lnTo>
                    <a:pt x="3213100" y="4292600"/>
                  </a:lnTo>
                  <a:lnTo>
                    <a:pt x="3200400" y="4292600"/>
                  </a:lnTo>
                  <a:lnTo>
                    <a:pt x="3187700" y="4292600"/>
                  </a:lnTo>
                  <a:lnTo>
                    <a:pt x="3175000" y="4292600"/>
                  </a:lnTo>
                  <a:lnTo>
                    <a:pt x="3162300" y="4305300"/>
                  </a:lnTo>
                  <a:lnTo>
                    <a:pt x="3149600" y="4305300"/>
                  </a:lnTo>
                  <a:lnTo>
                    <a:pt x="3136900" y="4318000"/>
                  </a:lnTo>
                  <a:lnTo>
                    <a:pt x="3124200" y="4318000"/>
                  </a:lnTo>
                  <a:lnTo>
                    <a:pt x="3111500" y="4318000"/>
                  </a:lnTo>
                  <a:lnTo>
                    <a:pt x="3098800" y="4318000"/>
                  </a:lnTo>
                  <a:lnTo>
                    <a:pt x="3086100" y="4305300"/>
                  </a:lnTo>
                  <a:lnTo>
                    <a:pt x="3073400" y="4318000"/>
                  </a:lnTo>
                  <a:lnTo>
                    <a:pt x="3060700" y="4330700"/>
                  </a:lnTo>
                  <a:lnTo>
                    <a:pt x="3048000" y="4343400"/>
                  </a:lnTo>
                  <a:lnTo>
                    <a:pt x="3048000" y="4356100"/>
                  </a:lnTo>
                  <a:lnTo>
                    <a:pt x="3048000" y="4368800"/>
                  </a:lnTo>
                  <a:lnTo>
                    <a:pt x="3048000" y="4381500"/>
                  </a:lnTo>
                  <a:lnTo>
                    <a:pt x="3035300" y="4394200"/>
                  </a:lnTo>
                  <a:lnTo>
                    <a:pt x="3022600" y="4406900"/>
                  </a:lnTo>
                  <a:lnTo>
                    <a:pt x="3009900" y="4394200"/>
                  </a:lnTo>
                  <a:lnTo>
                    <a:pt x="2997200" y="4381500"/>
                  </a:lnTo>
                  <a:lnTo>
                    <a:pt x="2984500" y="4381500"/>
                  </a:lnTo>
                  <a:lnTo>
                    <a:pt x="2971800" y="4381500"/>
                  </a:lnTo>
                  <a:lnTo>
                    <a:pt x="2959100" y="4368800"/>
                  </a:lnTo>
                  <a:lnTo>
                    <a:pt x="2946400" y="4368800"/>
                  </a:lnTo>
                  <a:lnTo>
                    <a:pt x="2933700" y="4356100"/>
                  </a:lnTo>
                  <a:lnTo>
                    <a:pt x="2921000" y="4356100"/>
                  </a:lnTo>
                  <a:lnTo>
                    <a:pt x="2908300" y="4368800"/>
                  </a:lnTo>
                  <a:lnTo>
                    <a:pt x="2895600" y="4368800"/>
                  </a:lnTo>
                  <a:lnTo>
                    <a:pt x="2882900" y="4381500"/>
                  </a:lnTo>
                  <a:lnTo>
                    <a:pt x="2870200" y="4381500"/>
                  </a:lnTo>
                  <a:lnTo>
                    <a:pt x="2857500" y="4394200"/>
                  </a:lnTo>
                  <a:lnTo>
                    <a:pt x="2857500" y="4406900"/>
                  </a:lnTo>
                  <a:lnTo>
                    <a:pt x="2857500" y="4419600"/>
                  </a:lnTo>
                  <a:lnTo>
                    <a:pt x="2844800" y="4432300"/>
                  </a:lnTo>
                  <a:lnTo>
                    <a:pt x="2832100" y="4445000"/>
                  </a:lnTo>
                  <a:lnTo>
                    <a:pt x="2819400" y="4445000"/>
                  </a:lnTo>
                  <a:lnTo>
                    <a:pt x="2806700" y="4445000"/>
                  </a:lnTo>
                  <a:lnTo>
                    <a:pt x="2794000" y="4457700"/>
                  </a:lnTo>
                  <a:lnTo>
                    <a:pt x="2781300" y="4470400"/>
                  </a:lnTo>
                  <a:lnTo>
                    <a:pt x="2768600" y="4483100"/>
                  </a:lnTo>
                  <a:lnTo>
                    <a:pt x="2755900" y="4495800"/>
                  </a:lnTo>
                  <a:lnTo>
                    <a:pt x="2743200" y="4495800"/>
                  </a:lnTo>
                  <a:lnTo>
                    <a:pt x="2730500" y="4508500"/>
                  </a:lnTo>
                  <a:lnTo>
                    <a:pt x="2730500" y="4521200"/>
                  </a:lnTo>
                  <a:lnTo>
                    <a:pt x="2717800" y="4533900"/>
                  </a:lnTo>
                  <a:lnTo>
                    <a:pt x="2730500" y="4546600"/>
                  </a:lnTo>
                  <a:lnTo>
                    <a:pt x="2730500" y="4559300"/>
                  </a:lnTo>
                  <a:lnTo>
                    <a:pt x="2717800" y="4572000"/>
                  </a:lnTo>
                  <a:lnTo>
                    <a:pt x="2730500" y="4584700"/>
                  </a:lnTo>
                  <a:lnTo>
                    <a:pt x="2743200" y="4597400"/>
                  </a:lnTo>
                  <a:lnTo>
                    <a:pt x="2730500" y="4610100"/>
                  </a:lnTo>
                  <a:lnTo>
                    <a:pt x="2717800" y="4610100"/>
                  </a:lnTo>
                  <a:lnTo>
                    <a:pt x="2705100" y="4610100"/>
                  </a:lnTo>
                  <a:lnTo>
                    <a:pt x="2692400" y="4622800"/>
                  </a:lnTo>
                  <a:lnTo>
                    <a:pt x="2679700" y="4622800"/>
                  </a:lnTo>
                  <a:lnTo>
                    <a:pt x="2667000" y="4635500"/>
                  </a:lnTo>
                  <a:lnTo>
                    <a:pt x="2654300" y="4648200"/>
                  </a:lnTo>
                  <a:lnTo>
                    <a:pt x="2641600" y="4660900"/>
                  </a:lnTo>
                  <a:lnTo>
                    <a:pt x="2628900" y="4660900"/>
                  </a:lnTo>
                  <a:lnTo>
                    <a:pt x="2616200" y="4673600"/>
                  </a:lnTo>
                  <a:lnTo>
                    <a:pt x="2603500" y="4686300"/>
                  </a:lnTo>
                  <a:lnTo>
                    <a:pt x="2590800" y="4699000"/>
                  </a:lnTo>
                  <a:lnTo>
                    <a:pt x="2590800" y="4711700"/>
                  </a:lnTo>
                  <a:lnTo>
                    <a:pt x="2578100" y="4724400"/>
                  </a:lnTo>
                  <a:lnTo>
                    <a:pt x="2565400" y="4737100"/>
                  </a:lnTo>
                  <a:lnTo>
                    <a:pt x="2552700" y="4737100"/>
                  </a:lnTo>
                  <a:lnTo>
                    <a:pt x="2540000" y="4724400"/>
                  </a:lnTo>
                  <a:lnTo>
                    <a:pt x="2527300" y="4737100"/>
                  </a:lnTo>
                  <a:lnTo>
                    <a:pt x="2514600" y="4724400"/>
                  </a:lnTo>
                  <a:lnTo>
                    <a:pt x="2501900" y="4711700"/>
                  </a:lnTo>
                  <a:lnTo>
                    <a:pt x="2489200" y="4724400"/>
                  </a:lnTo>
                  <a:lnTo>
                    <a:pt x="2476500" y="4724400"/>
                  </a:lnTo>
                  <a:lnTo>
                    <a:pt x="2463800" y="4724400"/>
                  </a:lnTo>
                  <a:lnTo>
                    <a:pt x="2451100" y="4737100"/>
                  </a:lnTo>
                  <a:lnTo>
                    <a:pt x="2438400" y="4737100"/>
                  </a:lnTo>
                  <a:lnTo>
                    <a:pt x="2425700" y="4749800"/>
                  </a:lnTo>
                  <a:lnTo>
                    <a:pt x="2413000" y="4762500"/>
                  </a:lnTo>
                  <a:lnTo>
                    <a:pt x="2400300" y="4749800"/>
                  </a:lnTo>
                  <a:lnTo>
                    <a:pt x="2387600" y="4749800"/>
                  </a:lnTo>
                  <a:lnTo>
                    <a:pt x="2374900" y="4749800"/>
                  </a:lnTo>
                  <a:lnTo>
                    <a:pt x="2362200" y="4749800"/>
                  </a:lnTo>
                  <a:lnTo>
                    <a:pt x="2349500" y="4762500"/>
                  </a:lnTo>
                  <a:lnTo>
                    <a:pt x="2336800" y="4775200"/>
                  </a:lnTo>
                  <a:lnTo>
                    <a:pt x="2336800" y="4787900"/>
                  </a:lnTo>
                  <a:lnTo>
                    <a:pt x="2324100" y="4800600"/>
                  </a:lnTo>
                  <a:lnTo>
                    <a:pt x="2311400" y="4800600"/>
                  </a:lnTo>
                  <a:lnTo>
                    <a:pt x="2298700" y="4813300"/>
                  </a:lnTo>
                  <a:lnTo>
                    <a:pt x="2286000" y="4800600"/>
                  </a:lnTo>
                  <a:lnTo>
                    <a:pt x="2273300" y="4787900"/>
                  </a:lnTo>
                  <a:lnTo>
                    <a:pt x="2286000" y="4775200"/>
                  </a:lnTo>
                  <a:lnTo>
                    <a:pt x="2286000" y="4762500"/>
                  </a:lnTo>
                  <a:lnTo>
                    <a:pt x="2273300" y="4749800"/>
                  </a:lnTo>
                  <a:lnTo>
                    <a:pt x="2260600" y="4749800"/>
                  </a:lnTo>
                  <a:lnTo>
                    <a:pt x="2247900" y="4762500"/>
                  </a:lnTo>
                  <a:lnTo>
                    <a:pt x="2235200" y="4762500"/>
                  </a:lnTo>
                  <a:lnTo>
                    <a:pt x="2222500" y="4775200"/>
                  </a:lnTo>
                  <a:lnTo>
                    <a:pt x="2209800" y="4787900"/>
                  </a:lnTo>
                  <a:lnTo>
                    <a:pt x="2197100" y="4800600"/>
                  </a:lnTo>
                  <a:lnTo>
                    <a:pt x="2184400" y="4800600"/>
                  </a:lnTo>
                  <a:lnTo>
                    <a:pt x="2171700" y="4800600"/>
                  </a:lnTo>
                  <a:lnTo>
                    <a:pt x="2159000" y="4800600"/>
                  </a:lnTo>
                  <a:lnTo>
                    <a:pt x="2146300" y="4800600"/>
                  </a:lnTo>
                  <a:lnTo>
                    <a:pt x="2133600" y="4800600"/>
                  </a:lnTo>
                  <a:lnTo>
                    <a:pt x="2120900" y="4787900"/>
                  </a:lnTo>
                  <a:lnTo>
                    <a:pt x="2108200" y="4800600"/>
                  </a:lnTo>
                  <a:lnTo>
                    <a:pt x="2095500" y="4787900"/>
                  </a:lnTo>
                  <a:lnTo>
                    <a:pt x="2082800" y="4775200"/>
                  </a:lnTo>
                  <a:lnTo>
                    <a:pt x="2070100" y="4775200"/>
                  </a:lnTo>
                  <a:lnTo>
                    <a:pt x="2057400" y="4762500"/>
                  </a:lnTo>
                  <a:lnTo>
                    <a:pt x="2044700" y="4762500"/>
                  </a:lnTo>
                  <a:lnTo>
                    <a:pt x="2032000" y="4775200"/>
                  </a:lnTo>
                  <a:lnTo>
                    <a:pt x="2019300" y="4787900"/>
                  </a:lnTo>
                  <a:lnTo>
                    <a:pt x="2006600" y="4787900"/>
                  </a:lnTo>
                  <a:lnTo>
                    <a:pt x="1993900" y="4775200"/>
                  </a:lnTo>
                  <a:lnTo>
                    <a:pt x="1981200" y="4775200"/>
                  </a:lnTo>
                  <a:lnTo>
                    <a:pt x="1968500" y="4775200"/>
                  </a:lnTo>
                  <a:lnTo>
                    <a:pt x="1955800" y="4787900"/>
                  </a:lnTo>
                  <a:lnTo>
                    <a:pt x="1943100" y="4775200"/>
                  </a:lnTo>
                  <a:lnTo>
                    <a:pt x="1930400" y="4762500"/>
                  </a:lnTo>
                  <a:lnTo>
                    <a:pt x="1917700" y="4762500"/>
                  </a:lnTo>
                  <a:lnTo>
                    <a:pt x="1905000" y="4762500"/>
                  </a:lnTo>
                  <a:lnTo>
                    <a:pt x="1892300" y="4775200"/>
                  </a:lnTo>
                  <a:lnTo>
                    <a:pt x="1879600" y="4762500"/>
                  </a:lnTo>
                  <a:lnTo>
                    <a:pt x="1879600" y="4749800"/>
                  </a:lnTo>
                  <a:lnTo>
                    <a:pt x="1892300" y="4737100"/>
                  </a:lnTo>
                  <a:lnTo>
                    <a:pt x="1879600" y="4724400"/>
                  </a:lnTo>
                  <a:lnTo>
                    <a:pt x="1879600" y="4711700"/>
                  </a:lnTo>
                  <a:lnTo>
                    <a:pt x="1866900" y="4699000"/>
                  </a:lnTo>
                  <a:lnTo>
                    <a:pt x="1854200" y="4711700"/>
                  </a:lnTo>
                  <a:lnTo>
                    <a:pt x="1841500" y="4711700"/>
                  </a:lnTo>
                  <a:lnTo>
                    <a:pt x="1828800" y="4711700"/>
                  </a:lnTo>
                  <a:lnTo>
                    <a:pt x="1816100" y="4724400"/>
                  </a:lnTo>
                  <a:lnTo>
                    <a:pt x="1803400" y="4724400"/>
                  </a:lnTo>
                  <a:lnTo>
                    <a:pt x="1790700" y="4724400"/>
                  </a:lnTo>
                  <a:lnTo>
                    <a:pt x="1778000" y="4711700"/>
                  </a:lnTo>
                  <a:lnTo>
                    <a:pt x="1765300" y="4699000"/>
                  </a:lnTo>
                  <a:lnTo>
                    <a:pt x="1778000" y="4686300"/>
                  </a:lnTo>
                  <a:lnTo>
                    <a:pt x="1778000" y="4673600"/>
                  </a:lnTo>
                  <a:lnTo>
                    <a:pt x="1778000" y="4660900"/>
                  </a:lnTo>
                  <a:lnTo>
                    <a:pt x="1790700" y="4648200"/>
                  </a:lnTo>
                  <a:lnTo>
                    <a:pt x="1803400" y="4635500"/>
                  </a:lnTo>
                  <a:lnTo>
                    <a:pt x="1816100" y="4622800"/>
                  </a:lnTo>
                  <a:lnTo>
                    <a:pt x="1828800" y="4610100"/>
                  </a:lnTo>
                  <a:lnTo>
                    <a:pt x="1828800" y="4597400"/>
                  </a:lnTo>
                  <a:lnTo>
                    <a:pt x="1828800" y="4584700"/>
                  </a:lnTo>
                  <a:lnTo>
                    <a:pt x="1816100" y="4572000"/>
                  </a:lnTo>
                  <a:lnTo>
                    <a:pt x="1803400" y="4572000"/>
                  </a:lnTo>
                  <a:lnTo>
                    <a:pt x="1790700" y="4584700"/>
                  </a:lnTo>
                  <a:lnTo>
                    <a:pt x="1778000" y="4572000"/>
                  </a:lnTo>
                  <a:lnTo>
                    <a:pt x="1765300" y="4559300"/>
                  </a:lnTo>
                  <a:lnTo>
                    <a:pt x="1765300" y="4546600"/>
                  </a:lnTo>
                  <a:lnTo>
                    <a:pt x="1752600" y="4533900"/>
                  </a:lnTo>
                  <a:lnTo>
                    <a:pt x="1739900" y="4521200"/>
                  </a:lnTo>
                  <a:lnTo>
                    <a:pt x="1727200" y="4508500"/>
                  </a:lnTo>
                  <a:lnTo>
                    <a:pt x="1714500" y="4495800"/>
                  </a:lnTo>
                  <a:lnTo>
                    <a:pt x="1701800" y="4508500"/>
                  </a:lnTo>
                  <a:lnTo>
                    <a:pt x="1689100" y="4495800"/>
                  </a:lnTo>
                  <a:lnTo>
                    <a:pt x="1676400" y="4483100"/>
                  </a:lnTo>
                  <a:lnTo>
                    <a:pt x="1689100" y="4470400"/>
                  </a:lnTo>
                  <a:lnTo>
                    <a:pt x="1701800" y="4457700"/>
                  </a:lnTo>
                  <a:lnTo>
                    <a:pt x="1714500" y="4457700"/>
                  </a:lnTo>
                  <a:lnTo>
                    <a:pt x="1727200" y="4445000"/>
                  </a:lnTo>
                  <a:lnTo>
                    <a:pt x="1727200" y="4432300"/>
                  </a:lnTo>
                  <a:lnTo>
                    <a:pt x="1739900" y="4419600"/>
                  </a:lnTo>
                  <a:lnTo>
                    <a:pt x="1752600" y="4406900"/>
                  </a:lnTo>
                  <a:lnTo>
                    <a:pt x="1739900" y="4394200"/>
                  </a:lnTo>
                  <a:lnTo>
                    <a:pt x="1727200" y="4394200"/>
                  </a:lnTo>
                  <a:lnTo>
                    <a:pt x="1714500" y="4394200"/>
                  </a:lnTo>
                  <a:lnTo>
                    <a:pt x="1701800" y="4381500"/>
                  </a:lnTo>
                  <a:lnTo>
                    <a:pt x="1714500" y="4368800"/>
                  </a:lnTo>
                  <a:lnTo>
                    <a:pt x="1727200" y="4356100"/>
                  </a:lnTo>
                  <a:lnTo>
                    <a:pt x="1714500" y="4343400"/>
                  </a:lnTo>
                  <a:lnTo>
                    <a:pt x="1701800" y="4343400"/>
                  </a:lnTo>
                  <a:lnTo>
                    <a:pt x="1689100" y="4330700"/>
                  </a:lnTo>
                  <a:lnTo>
                    <a:pt x="1676400" y="4318000"/>
                  </a:lnTo>
                  <a:lnTo>
                    <a:pt x="1676400" y="4305300"/>
                  </a:lnTo>
                  <a:lnTo>
                    <a:pt x="1676400" y="4292600"/>
                  </a:lnTo>
                  <a:lnTo>
                    <a:pt x="1663700" y="4279900"/>
                  </a:lnTo>
                  <a:lnTo>
                    <a:pt x="1651000" y="4267200"/>
                  </a:lnTo>
                  <a:lnTo>
                    <a:pt x="1638300" y="4267200"/>
                  </a:lnTo>
                  <a:lnTo>
                    <a:pt x="1625600" y="4267200"/>
                  </a:lnTo>
                  <a:lnTo>
                    <a:pt x="1612900" y="4254500"/>
                  </a:lnTo>
                  <a:lnTo>
                    <a:pt x="1600200" y="4267200"/>
                  </a:lnTo>
                  <a:lnTo>
                    <a:pt x="1587500" y="4279900"/>
                  </a:lnTo>
                  <a:lnTo>
                    <a:pt x="1574800" y="4279900"/>
                  </a:lnTo>
                  <a:lnTo>
                    <a:pt x="1562100" y="4267200"/>
                  </a:lnTo>
                  <a:lnTo>
                    <a:pt x="1574800" y="4254500"/>
                  </a:lnTo>
                  <a:lnTo>
                    <a:pt x="1574800" y="4241800"/>
                  </a:lnTo>
                  <a:lnTo>
                    <a:pt x="1587500" y="4229100"/>
                  </a:lnTo>
                  <a:lnTo>
                    <a:pt x="1600200" y="4216400"/>
                  </a:lnTo>
                  <a:lnTo>
                    <a:pt x="1600200" y="4203700"/>
                  </a:lnTo>
                  <a:lnTo>
                    <a:pt x="1612900" y="4191000"/>
                  </a:lnTo>
                  <a:lnTo>
                    <a:pt x="1600200" y="4178300"/>
                  </a:lnTo>
                  <a:lnTo>
                    <a:pt x="1587500" y="4165600"/>
                  </a:lnTo>
                  <a:lnTo>
                    <a:pt x="1574800" y="4152900"/>
                  </a:lnTo>
                  <a:lnTo>
                    <a:pt x="1587500" y="4140200"/>
                  </a:lnTo>
                  <a:lnTo>
                    <a:pt x="1600200" y="4140200"/>
                  </a:lnTo>
                  <a:lnTo>
                    <a:pt x="1612900" y="4140200"/>
                  </a:lnTo>
                  <a:lnTo>
                    <a:pt x="1625600" y="4127500"/>
                  </a:lnTo>
                  <a:lnTo>
                    <a:pt x="1638300" y="4127500"/>
                  </a:lnTo>
                  <a:lnTo>
                    <a:pt x="1651000" y="4127500"/>
                  </a:lnTo>
                  <a:lnTo>
                    <a:pt x="1663700" y="4127500"/>
                  </a:lnTo>
                  <a:lnTo>
                    <a:pt x="1676400" y="4114800"/>
                  </a:lnTo>
                  <a:lnTo>
                    <a:pt x="1689100" y="4102100"/>
                  </a:lnTo>
                  <a:lnTo>
                    <a:pt x="1689100" y="4089400"/>
                  </a:lnTo>
                  <a:lnTo>
                    <a:pt x="1676400" y="4076700"/>
                  </a:lnTo>
                  <a:lnTo>
                    <a:pt x="1663700" y="4064000"/>
                  </a:lnTo>
                  <a:lnTo>
                    <a:pt x="1651000" y="4051300"/>
                  </a:lnTo>
                  <a:lnTo>
                    <a:pt x="1663700" y="4038600"/>
                  </a:lnTo>
                  <a:lnTo>
                    <a:pt x="1663700" y="4025900"/>
                  </a:lnTo>
                  <a:lnTo>
                    <a:pt x="1663700" y="4013200"/>
                  </a:lnTo>
                  <a:lnTo>
                    <a:pt x="1651000" y="4000500"/>
                  </a:lnTo>
                  <a:lnTo>
                    <a:pt x="1638300" y="4000500"/>
                  </a:lnTo>
                  <a:lnTo>
                    <a:pt x="1625600" y="3987800"/>
                  </a:lnTo>
                  <a:lnTo>
                    <a:pt x="1612900" y="3975100"/>
                  </a:lnTo>
                  <a:lnTo>
                    <a:pt x="1612900" y="3962400"/>
                  </a:lnTo>
                  <a:lnTo>
                    <a:pt x="1612900" y="3949700"/>
                  </a:lnTo>
                  <a:lnTo>
                    <a:pt x="1600200" y="3937000"/>
                  </a:lnTo>
                  <a:lnTo>
                    <a:pt x="1587500" y="3924300"/>
                  </a:lnTo>
                  <a:lnTo>
                    <a:pt x="1574800" y="3911600"/>
                  </a:lnTo>
                  <a:lnTo>
                    <a:pt x="1562100" y="3898900"/>
                  </a:lnTo>
                  <a:lnTo>
                    <a:pt x="1562100" y="3886200"/>
                  </a:lnTo>
                  <a:lnTo>
                    <a:pt x="1562100" y="3873500"/>
                  </a:lnTo>
                  <a:lnTo>
                    <a:pt x="1549400" y="3860800"/>
                  </a:lnTo>
                  <a:lnTo>
                    <a:pt x="1536700" y="3848100"/>
                  </a:lnTo>
                  <a:lnTo>
                    <a:pt x="1524000" y="3848100"/>
                  </a:lnTo>
                  <a:lnTo>
                    <a:pt x="1511300" y="3835400"/>
                  </a:lnTo>
                  <a:lnTo>
                    <a:pt x="1511300" y="3822700"/>
                  </a:lnTo>
                  <a:lnTo>
                    <a:pt x="1511300" y="3810000"/>
                  </a:lnTo>
                  <a:lnTo>
                    <a:pt x="1498600" y="3797300"/>
                  </a:lnTo>
                  <a:lnTo>
                    <a:pt x="1498600" y="3784600"/>
                  </a:lnTo>
                  <a:lnTo>
                    <a:pt x="1498600" y="3771900"/>
                  </a:lnTo>
                  <a:lnTo>
                    <a:pt x="1498600" y="3759200"/>
                  </a:lnTo>
                  <a:lnTo>
                    <a:pt x="1511300" y="3746500"/>
                  </a:lnTo>
                  <a:lnTo>
                    <a:pt x="1511300" y="3733800"/>
                  </a:lnTo>
                  <a:lnTo>
                    <a:pt x="1511300" y="3721100"/>
                  </a:lnTo>
                  <a:lnTo>
                    <a:pt x="1524000" y="3708400"/>
                  </a:lnTo>
                  <a:lnTo>
                    <a:pt x="1524000" y="3695700"/>
                  </a:lnTo>
                  <a:lnTo>
                    <a:pt x="1511300" y="3683000"/>
                  </a:lnTo>
                  <a:lnTo>
                    <a:pt x="1498600" y="3670300"/>
                  </a:lnTo>
                  <a:lnTo>
                    <a:pt x="1485900" y="3683000"/>
                  </a:lnTo>
                  <a:lnTo>
                    <a:pt x="1473200" y="3670300"/>
                  </a:lnTo>
                  <a:lnTo>
                    <a:pt x="1473200" y="3657600"/>
                  </a:lnTo>
                  <a:lnTo>
                    <a:pt x="1460500" y="3644900"/>
                  </a:lnTo>
                  <a:lnTo>
                    <a:pt x="1447800" y="3632200"/>
                  </a:lnTo>
                  <a:lnTo>
                    <a:pt x="1435100" y="3632200"/>
                  </a:lnTo>
                  <a:lnTo>
                    <a:pt x="1422400" y="3632200"/>
                  </a:lnTo>
                  <a:lnTo>
                    <a:pt x="1409700" y="3632200"/>
                  </a:lnTo>
                  <a:lnTo>
                    <a:pt x="1397000" y="3619500"/>
                  </a:lnTo>
                  <a:lnTo>
                    <a:pt x="1384300" y="3606800"/>
                  </a:lnTo>
                  <a:lnTo>
                    <a:pt x="1371600" y="3594100"/>
                  </a:lnTo>
                  <a:lnTo>
                    <a:pt x="1358900" y="3581400"/>
                  </a:lnTo>
                  <a:lnTo>
                    <a:pt x="1346200" y="3581400"/>
                  </a:lnTo>
                  <a:lnTo>
                    <a:pt x="1333500" y="3568700"/>
                  </a:lnTo>
                  <a:lnTo>
                    <a:pt x="1320800" y="3568700"/>
                  </a:lnTo>
                  <a:lnTo>
                    <a:pt x="1308100" y="3568700"/>
                  </a:lnTo>
                  <a:lnTo>
                    <a:pt x="1295400" y="3568700"/>
                  </a:lnTo>
                  <a:lnTo>
                    <a:pt x="1282700" y="3568700"/>
                  </a:lnTo>
                  <a:lnTo>
                    <a:pt x="1270000" y="3581400"/>
                  </a:lnTo>
                  <a:lnTo>
                    <a:pt x="1257300" y="3594100"/>
                  </a:lnTo>
                  <a:lnTo>
                    <a:pt x="1244600" y="3606800"/>
                  </a:lnTo>
                  <a:lnTo>
                    <a:pt x="1231900" y="3619500"/>
                  </a:lnTo>
                  <a:lnTo>
                    <a:pt x="1219200" y="3619500"/>
                  </a:lnTo>
                  <a:lnTo>
                    <a:pt x="1206500" y="3606800"/>
                  </a:lnTo>
                  <a:lnTo>
                    <a:pt x="1193800" y="3606800"/>
                  </a:lnTo>
                  <a:lnTo>
                    <a:pt x="1181100" y="3606800"/>
                  </a:lnTo>
                  <a:lnTo>
                    <a:pt x="1168400" y="3606800"/>
                  </a:lnTo>
                  <a:lnTo>
                    <a:pt x="1155700" y="3594100"/>
                  </a:lnTo>
                  <a:lnTo>
                    <a:pt x="1143000" y="3606800"/>
                  </a:lnTo>
                  <a:lnTo>
                    <a:pt x="1130300" y="3606800"/>
                  </a:lnTo>
                  <a:lnTo>
                    <a:pt x="1117600" y="3606800"/>
                  </a:lnTo>
                  <a:lnTo>
                    <a:pt x="1104900" y="3606800"/>
                  </a:lnTo>
                  <a:lnTo>
                    <a:pt x="1092200" y="3606800"/>
                  </a:lnTo>
                  <a:lnTo>
                    <a:pt x="1079500" y="3619500"/>
                  </a:lnTo>
                  <a:lnTo>
                    <a:pt x="1066800" y="3606800"/>
                  </a:lnTo>
                  <a:lnTo>
                    <a:pt x="1054100" y="3594100"/>
                  </a:lnTo>
                  <a:lnTo>
                    <a:pt x="1041400" y="3581400"/>
                  </a:lnTo>
                  <a:lnTo>
                    <a:pt x="1054100" y="3568700"/>
                  </a:lnTo>
                  <a:lnTo>
                    <a:pt x="1054100" y="3556000"/>
                  </a:lnTo>
                  <a:lnTo>
                    <a:pt x="1041400" y="3543300"/>
                  </a:lnTo>
                  <a:lnTo>
                    <a:pt x="1028700" y="3530600"/>
                  </a:lnTo>
                  <a:lnTo>
                    <a:pt x="1016000" y="3517900"/>
                  </a:lnTo>
                  <a:lnTo>
                    <a:pt x="1003300" y="3505200"/>
                  </a:lnTo>
                  <a:lnTo>
                    <a:pt x="990600" y="3492500"/>
                  </a:lnTo>
                  <a:lnTo>
                    <a:pt x="977900" y="3505200"/>
                  </a:lnTo>
                  <a:lnTo>
                    <a:pt x="965200" y="3505200"/>
                  </a:lnTo>
                  <a:lnTo>
                    <a:pt x="952500" y="3492500"/>
                  </a:lnTo>
                  <a:lnTo>
                    <a:pt x="939800" y="3505200"/>
                  </a:lnTo>
                  <a:lnTo>
                    <a:pt x="927100" y="3517900"/>
                  </a:lnTo>
                  <a:lnTo>
                    <a:pt x="914400" y="3530600"/>
                  </a:lnTo>
                  <a:lnTo>
                    <a:pt x="901700" y="3543300"/>
                  </a:lnTo>
                  <a:lnTo>
                    <a:pt x="889000" y="3530600"/>
                  </a:lnTo>
                  <a:lnTo>
                    <a:pt x="876300" y="3517900"/>
                  </a:lnTo>
                  <a:lnTo>
                    <a:pt x="863600" y="3505200"/>
                  </a:lnTo>
                  <a:lnTo>
                    <a:pt x="850900" y="3505200"/>
                  </a:lnTo>
                  <a:lnTo>
                    <a:pt x="838200" y="3517900"/>
                  </a:lnTo>
                  <a:lnTo>
                    <a:pt x="825500" y="3517900"/>
                  </a:lnTo>
                  <a:lnTo>
                    <a:pt x="812800" y="3505200"/>
                  </a:lnTo>
                  <a:lnTo>
                    <a:pt x="800100" y="3492500"/>
                  </a:lnTo>
                  <a:lnTo>
                    <a:pt x="787400" y="3492500"/>
                  </a:lnTo>
                  <a:lnTo>
                    <a:pt x="774700" y="3492500"/>
                  </a:lnTo>
                  <a:lnTo>
                    <a:pt x="762000" y="3492500"/>
                  </a:lnTo>
                  <a:lnTo>
                    <a:pt x="749300" y="3492500"/>
                  </a:lnTo>
                  <a:lnTo>
                    <a:pt x="736600" y="3479800"/>
                  </a:lnTo>
                  <a:lnTo>
                    <a:pt x="723900" y="3492500"/>
                  </a:lnTo>
                  <a:lnTo>
                    <a:pt x="711200" y="3492500"/>
                  </a:lnTo>
                  <a:lnTo>
                    <a:pt x="698500" y="3505200"/>
                  </a:lnTo>
                  <a:lnTo>
                    <a:pt x="685800" y="3517900"/>
                  </a:lnTo>
                  <a:lnTo>
                    <a:pt x="673100" y="3530600"/>
                  </a:lnTo>
                  <a:lnTo>
                    <a:pt x="660400" y="3543300"/>
                  </a:lnTo>
                  <a:lnTo>
                    <a:pt x="647700" y="3530600"/>
                  </a:lnTo>
                  <a:lnTo>
                    <a:pt x="635000" y="3517900"/>
                  </a:lnTo>
                  <a:lnTo>
                    <a:pt x="622300" y="3517900"/>
                  </a:lnTo>
                  <a:lnTo>
                    <a:pt x="609600" y="3505200"/>
                  </a:lnTo>
                  <a:lnTo>
                    <a:pt x="596900" y="3505200"/>
                  </a:lnTo>
                  <a:lnTo>
                    <a:pt x="584200" y="3505200"/>
                  </a:lnTo>
                  <a:lnTo>
                    <a:pt x="571500" y="3492500"/>
                  </a:lnTo>
                  <a:lnTo>
                    <a:pt x="558800" y="3479800"/>
                  </a:lnTo>
                  <a:lnTo>
                    <a:pt x="558800" y="3467100"/>
                  </a:lnTo>
                  <a:lnTo>
                    <a:pt x="546100" y="3454400"/>
                  </a:lnTo>
                  <a:lnTo>
                    <a:pt x="546100" y="3441700"/>
                  </a:lnTo>
                  <a:lnTo>
                    <a:pt x="546100" y="3429000"/>
                  </a:lnTo>
                  <a:lnTo>
                    <a:pt x="546100" y="3416300"/>
                  </a:lnTo>
                  <a:lnTo>
                    <a:pt x="546100" y="3403600"/>
                  </a:lnTo>
                  <a:lnTo>
                    <a:pt x="533400" y="3390900"/>
                  </a:lnTo>
                  <a:lnTo>
                    <a:pt x="520700" y="3378200"/>
                  </a:lnTo>
                  <a:lnTo>
                    <a:pt x="508000" y="3378200"/>
                  </a:lnTo>
                  <a:lnTo>
                    <a:pt x="495300" y="3378200"/>
                  </a:lnTo>
                  <a:lnTo>
                    <a:pt x="482600" y="3365500"/>
                  </a:lnTo>
                  <a:lnTo>
                    <a:pt x="469900" y="3365500"/>
                  </a:lnTo>
                  <a:lnTo>
                    <a:pt x="457200" y="3352800"/>
                  </a:lnTo>
                  <a:lnTo>
                    <a:pt x="444500" y="3352800"/>
                  </a:lnTo>
                  <a:lnTo>
                    <a:pt x="431800" y="3352800"/>
                  </a:lnTo>
                  <a:lnTo>
                    <a:pt x="419100" y="3352800"/>
                  </a:lnTo>
                  <a:lnTo>
                    <a:pt x="406400" y="3352800"/>
                  </a:lnTo>
                  <a:lnTo>
                    <a:pt x="393700" y="3340100"/>
                  </a:lnTo>
                  <a:lnTo>
                    <a:pt x="381000" y="3327400"/>
                  </a:lnTo>
                  <a:lnTo>
                    <a:pt x="368300" y="3314700"/>
                  </a:lnTo>
                  <a:lnTo>
                    <a:pt x="355600" y="3314700"/>
                  </a:lnTo>
                  <a:lnTo>
                    <a:pt x="342900" y="3302000"/>
                  </a:lnTo>
                  <a:lnTo>
                    <a:pt x="330200" y="3302000"/>
                  </a:lnTo>
                  <a:lnTo>
                    <a:pt x="317500" y="3302000"/>
                  </a:lnTo>
                  <a:lnTo>
                    <a:pt x="304800" y="3302000"/>
                  </a:lnTo>
                  <a:lnTo>
                    <a:pt x="292100" y="3302000"/>
                  </a:lnTo>
                  <a:lnTo>
                    <a:pt x="279400" y="3302000"/>
                  </a:lnTo>
                  <a:lnTo>
                    <a:pt x="266700" y="3302000"/>
                  </a:lnTo>
                  <a:lnTo>
                    <a:pt x="254000" y="3302000"/>
                  </a:lnTo>
                  <a:lnTo>
                    <a:pt x="241300" y="3302000"/>
                  </a:lnTo>
                  <a:lnTo>
                    <a:pt x="228600" y="3314700"/>
                  </a:lnTo>
                  <a:lnTo>
                    <a:pt x="215900" y="3302000"/>
                  </a:lnTo>
                  <a:lnTo>
                    <a:pt x="203200" y="3289300"/>
                  </a:lnTo>
                  <a:lnTo>
                    <a:pt x="215900" y="3276600"/>
                  </a:lnTo>
                  <a:lnTo>
                    <a:pt x="228600" y="3263900"/>
                  </a:lnTo>
                  <a:lnTo>
                    <a:pt x="241300" y="3251200"/>
                  </a:lnTo>
                  <a:lnTo>
                    <a:pt x="254000" y="3251200"/>
                  </a:lnTo>
                  <a:lnTo>
                    <a:pt x="266700" y="3251200"/>
                  </a:lnTo>
                  <a:lnTo>
                    <a:pt x="279400" y="3238500"/>
                  </a:lnTo>
                  <a:lnTo>
                    <a:pt x="279400" y="3225800"/>
                  </a:lnTo>
                  <a:lnTo>
                    <a:pt x="292100" y="3213100"/>
                  </a:lnTo>
                  <a:lnTo>
                    <a:pt x="292100" y="3200400"/>
                  </a:lnTo>
                  <a:lnTo>
                    <a:pt x="304800" y="3187700"/>
                  </a:lnTo>
                  <a:lnTo>
                    <a:pt x="317500" y="3175000"/>
                  </a:lnTo>
                  <a:lnTo>
                    <a:pt x="330200" y="3162300"/>
                  </a:lnTo>
                  <a:lnTo>
                    <a:pt x="342900" y="3149600"/>
                  </a:lnTo>
                  <a:lnTo>
                    <a:pt x="355600" y="3136900"/>
                  </a:lnTo>
                  <a:lnTo>
                    <a:pt x="355600" y="3124200"/>
                  </a:lnTo>
                  <a:lnTo>
                    <a:pt x="355600" y="3111500"/>
                  </a:lnTo>
                  <a:lnTo>
                    <a:pt x="342900" y="3098800"/>
                  </a:lnTo>
                  <a:lnTo>
                    <a:pt x="342900" y="3086100"/>
                  </a:lnTo>
                  <a:lnTo>
                    <a:pt x="342900" y="3073400"/>
                  </a:lnTo>
                  <a:lnTo>
                    <a:pt x="355600" y="3060700"/>
                  </a:lnTo>
                  <a:lnTo>
                    <a:pt x="368300" y="3060700"/>
                  </a:lnTo>
                  <a:lnTo>
                    <a:pt x="381000" y="3048000"/>
                  </a:lnTo>
                  <a:lnTo>
                    <a:pt x="393700" y="3035300"/>
                  </a:lnTo>
                  <a:lnTo>
                    <a:pt x="406400" y="3022600"/>
                  </a:lnTo>
                  <a:lnTo>
                    <a:pt x="419100" y="3035300"/>
                  </a:lnTo>
                  <a:lnTo>
                    <a:pt x="431800" y="3035300"/>
                  </a:lnTo>
                  <a:lnTo>
                    <a:pt x="444500" y="3048000"/>
                  </a:lnTo>
                  <a:lnTo>
                    <a:pt x="457200" y="3048000"/>
                  </a:lnTo>
                  <a:lnTo>
                    <a:pt x="469900" y="3060700"/>
                  </a:lnTo>
                  <a:lnTo>
                    <a:pt x="482600" y="3048000"/>
                  </a:lnTo>
                  <a:lnTo>
                    <a:pt x="495300" y="3035300"/>
                  </a:lnTo>
                  <a:lnTo>
                    <a:pt x="508000" y="3035300"/>
                  </a:lnTo>
                  <a:lnTo>
                    <a:pt x="520700" y="3035300"/>
                  </a:lnTo>
                  <a:lnTo>
                    <a:pt x="533400" y="3022600"/>
                  </a:lnTo>
                  <a:lnTo>
                    <a:pt x="546100" y="3009900"/>
                  </a:lnTo>
                  <a:lnTo>
                    <a:pt x="546100" y="2997200"/>
                  </a:lnTo>
                  <a:lnTo>
                    <a:pt x="558800" y="2984500"/>
                  </a:lnTo>
                  <a:lnTo>
                    <a:pt x="558800" y="2971800"/>
                  </a:lnTo>
                  <a:lnTo>
                    <a:pt x="571500" y="2959100"/>
                  </a:lnTo>
                  <a:lnTo>
                    <a:pt x="558800" y="2946400"/>
                  </a:lnTo>
                  <a:lnTo>
                    <a:pt x="546100" y="2946400"/>
                  </a:lnTo>
                  <a:lnTo>
                    <a:pt x="533400" y="2933700"/>
                  </a:lnTo>
                  <a:lnTo>
                    <a:pt x="520700" y="2946400"/>
                  </a:lnTo>
                  <a:lnTo>
                    <a:pt x="508000" y="2959100"/>
                  </a:lnTo>
                  <a:lnTo>
                    <a:pt x="495300" y="2959100"/>
                  </a:lnTo>
                  <a:lnTo>
                    <a:pt x="482600" y="2946400"/>
                  </a:lnTo>
                  <a:lnTo>
                    <a:pt x="469900" y="2933700"/>
                  </a:lnTo>
                  <a:lnTo>
                    <a:pt x="457200" y="2921000"/>
                  </a:lnTo>
                  <a:lnTo>
                    <a:pt x="444500" y="2921000"/>
                  </a:lnTo>
                  <a:lnTo>
                    <a:pt x="431800" y="2921000"/>
                  </a:lnTo>
                  <a:lnTo>
                    <a:pt x="419100" y="2921000"/>
                  </a:lnTo>
                  <a:lnTo>
                    <a:pt x="406400" y="2921000"/>
                  </a:lnTo>
                  <a:lnTo>
                    <a:pt x="393700" y="2908300"/>
                  </a:lnTo>
                  <a:lnTo>
                    <a:pt x="381000" y="2908300"/>
                  </a:lnTo>
                  <a:lnTo>
                    <a:pt x="368300" y="2908300"/>
                  </a:lnTo>
                  <a:lnTo>
                    <a:pt x="355600" y="2895600"/>
                  </a:lnTo>
                  <a:lnTo>
                    <a:pt x="355600" y="2882900"/>
                  </a:lnTo>
                  <a:lnTo>
                    <a:pt x="342900" y="2870200"/>
                  </a:lnTo>
                  <a:lnTo>
                    <a:pt x="355600" y="2857500"/>
                  </a:lnTo>
                  <a:lnTo>
                    <a:pt x="368300" y="2844800"/>
                  </a:lnTo>
                  <a:lnTo>
                    <a:pt x="381000" y="2844800"/>
                  </a:lnTo>
                  <a:lnTo>
                    <a:pt x="393700" y="2832100"/>
                  </a:lnTo>
                  <a:lnTo>
                    <a:pt x="406400" y="2832100"/>
                  </a:lnTo>
                  <a:lnTo>
                    <a:pt x="419100" y="2819400"/>
                  </a:lnTo>
                  <a:lnTo>
                    <a:pt x="419100" y="2806700"/>
                  </a:lnTo>
                  <a:lnTo>
                    <a:pt x="419100" y="2794000"/>
                  </a:lnTo>
                  <a:lnTo>
                    <a:pt x="431800" y="2781300"/>
                  </a:lnTo>
                  <a:lnTo>
                    <a:pt x="444500" y="2768600"/>
                  </a:lnTo>
                  <a:lnTo>
                    <a:pt x="444500" y="2755900"/>
                  </a:lnTo>
                  <a:lnTo>
                    <a:pt x="444500" y="2743200"/>
                  </a:lnTo>
                  <a:lnTo>
                    <a:pt x="431800" y="2730500"/>
                  </a:lnTo>
                  <a:lnTo>
                    <a:pt x="419100" y="2743200"/>
                  </a:lnTo>
                  <a:lnTo>
                    <a:pt x="406400" y="2730500"/>
                  </a:lnTo>
                  <a:lnTo>
                    <a:pt x="393700" y="2717800"/>
                  </a:lnTo>
                  <a:lnTo>
                    <a:pt x="393700" y="2705100"/>
                  </a:lnTo>
                  <a:lnTo>
                    <a:pt x="381000" y="2692400"/>
                  </a:lnTo>
                  <a:lnTo>
                    <a:pt x="368300" y="2679700"/>
                  </a:lnTo>
                  <a:lnTo>
                    <a:pt x="355600" y="2667000"/>
                  </a:lnTo>
                  <a:lnTo>
                    <a:pt x="342900" y="2667000"/>
                  </a:lnTo>
                  <a:lnTo>
                    <a:pt x="330200" y="2654300"/>
                  </a:lnTo>
                  <a:lnTo>
                    <a:pt x="317500" y="2667000"/>
                  </a:lnTo>
                  <a:lnTo>
                    <a:pt x="304800" y="2667000"/>
                  </a:lnTo>
                  <a:lnTo>
                    <a:pt x="292100" y="2667000"/>
                  </a:lnTo>
                  <a:lnTo>
                    <a:pt x="279400" y="2667000"/>
                  </a:lnTo>
                  <a:lnTo>
                    <a:pt x="266700" y="2654300"/>
                  </a:lnTo>
                  <a:lnTo>
                    <a:pt x="266700" y="2641600"/>
                  </a:lnTo>
                  <a:lnTo>
                    <a:pt x="266700" y="2628900"/>
                  </a:lnTo>
                  <a:lnTo>
                    <a:pt x="254000" y="2616200"/>
                  </a:lnTo>
                  <a:lnTo>
                    <a:pt x="241300" y="2603500"/>
                  </a:lnTo>
                  <a:lnTo>
                    <a:pt x="228600" y="2590800"/>
                  </a:lnTo>
                  <a:lnTo>
                    <a:pt x="215900" y="2590800"/>
                  </a:lnTo>
                  <a:lnTo>
                    <a:pt x="203200" y="2603500"/>
                  </a:lnTo>
                  <a:lnTo>
                    <a:pt x="190500" y="2616200"/>
                  </a:lnTo>
                  <a:lnTo>
                    <a:pt x="177800" y="2616200"/>
                  </a:lnTo>
                  <a:lnTo>
                    <a:pt x="165100" y="2628900"/>
                  </a:lnTo>
                  <a:lnTo>
                    <a:pt x="152400" y="2641600"/>
                  </a:lnTo>
                  <a:lnTo>
                    <a:pt x="139700" y="2641600"/>
                  </a:lnTo>
                  <a:lnTo>
                    <a:pt x="127000" y="2628900"/>
                  </a:lnTo>
                  <a:lnTo>
                    <a:pt x="114300" y="2628900"/>
                  </a:lnTo>
                  <a:lnTo>
                    <a:pt x="101600" y="2616200"/>
                  </a:lnTo>
                  <a:lnTo>
                    <a:pt x="88900" y="2616200"/>
                  </a:lnTo>
                  <a:lnTo>
                    <a:pt x="76200" y="2603500"/>
                  </a:lnTo>
                  <a:lnTo>
                    <a:pt x="63500" y="2603500"/>
                  </a:lnTo>
                  <a:lnTo>
                    <a:pt x="50800" y="2590800"/>
                  </a:lnTo>
                  <a:lnTo>
                    <a:pt x="38100" y="2578100"/>
                  </a:lnTo>
                  <a:lnTo>
                    <a:pt x="25400" y="2565400"/>
                  </a:lnTo>
                  <a:lnTo>
                    <a:pt x="38100" y="2552700"/>
                  </a:lnTo>
                  <a:lnTo>
                    <a:pt x="38100" y="2540000"/>
                  </a:lnTo>
                  <a:lnTo>
                    <a:pt x="38100" y="2527300"/>
                  </a:lnTo>
                  <a:lnTo>
                    <a:pt x="38100" y="2514600"/>
                  </a:lnTo>
                  <a:lnTo>
                    <a:pt x="25400" y="2501900"/>
                  </a:lnTo>
                  <a:lnTo>
                    <a:pt x="25400" y="2489200"/>
                  </a:lnTo>
                  <a:lnTo>
                    <a:pt x="12700" y="2476500"/>
                  </a:lnTo>
                  <a:lnTo>
                    <a:pt x="12700" y="2463800"/>
                  </a:lnTo>
                  <a:lnTo>
                    <a:pt x="0" y="2451100"/>
                  </a:lnTo>
                  <a:lnTo>
                    <a:pt x="0" y="2438400"/>
                  </a:lnTo>
                  <a:lnTo>
                    <a:pt x="12700" y="2425700"/>
                  </a:lnTo>
                  <a:lnTo>
                    <a:pt x="25400" y="2425700"/>
                  </a:lnTo>
                  <a:lnTo>
                    <a:pt x="38100" y="2425700"/>
                  </a:lnTo>
                  <a:lnTo>
                    <a:pt x="50800" y="2413000"/>
                  </a:lnTo>
                  <a:lnTo>
                    <a:pt x="63500" y="2425700"/>
                  </a:lnTo>
                  <a:lnTo>
                    <a:pt x="63500" y="2438400"/>
                  </a:lnTo>
                  <a:lnTo>
                    <a:pt x="63500" y="2451100"/>
                  </a:lnTo>
                  <a:lnTo>
                    <a:pt x="76200" y="2463800"/>
                  </a:lnTo>
                  <a:lnTo>
                    <a:pt x="88900" y="2476500"/>
                  </a:lnTo>
                  <a:lnTo>
                    <a:pt x="101600" y="2463800"/>
                  </a:lnTo>
                  <a:lnTo>
                    <a:pt x="114300" y="2463800"/>
                  </a:lnTo>
                  <a:lnTo>
                    <a:pt x="127000" y="2451100"/>
                  </a:lnTo>
                  <a:lnTo>
                    <a:pt x="127000" y="2438400"/>
                  </a:lnTo>
                  <a:lnTo>
                    <a:pt x="139700" y="2425700"/>
                  </a:lnTo>
                  <a:lnTo>
                    <a:pt x="152400" y="2413000"/>
                  </a:lnTo>
                  <a:lnTo>
                    <a:pt x="165100" y="2400300"/>
                  </a:lnTo>
                  <a:lnTo>
                    <a:pt x="165100" y="2387600"/>
                  </a:lnTo>
                  <a:lnTo>
                    <a:pt x="177800" y="2374900"/>
                  </a:lnTo>
                  <a:lnTo>
                    <a:pt x="177800" y="2362200"/>
                  </a:lnTo>
                  <a:lnTo>
                    <a:pt x="190500" y="2349500"/>
                  </a:lnTo>
                  <a:lnTo>
                    <a:pt x="203200" y="2362200"/>
                  </a:lnTo>
                  <a:lnTo>
                    <a:pt x="215900" y="2362200"/>
                  </a:lnTo>
                  <a:lnTo>
                    <a:pt x="228600" y="2362200"/>
                  </a:lnTo>
                  <a:lnTo>
                    <a:pt x="241300" y="2349500"/>
                  </a:lnTo>
                  <a:lnTo>
                    <a:pt x="254000" y="2336800"/>
                  </a:lnTo>
                  <a:lnTo>
                    <a:pt x="241300" y="2324100"/>
                  </a:lnTo>
                  <a:lnTo>
                    <a:pt x="228600" y="2311400"/>
                  </a:lnTo>
                  <a:lnTo>
                    <a:pt x="215900" y="2311400"/>
                  </a:lnTo>
                  <a:lnTo>
                    <a:pt x="203200" y="2298700"/>
                  </a:lnTo>
                  <a:lnTo>
                    <a:pt x="190500" y="2286000"/>
                  </a:lnTo>
                  <a:lnTo>
                    <a:pt x="177800" y="2273300"/>
                  </a:lnTo>
                  <a:lnTo>
                    <a:pt x="190500" y="2260600"/>
                  </a:lnTo>
                  <a:lnTo>
                    <a:pt x="203200" y="2247900"/>
                  </a:lnTo>
                  <a:lnTo>
                    <a:pt x="203200" y="2235200"/>
                  </a:lnTo>
                  <a:lnTo>
                    <a:pt x="190500" y="2222500"/>
                  </a:lnTo>
                  <a:lnTo>
                    <a:pt x="190500" y="2209800"/>
                  </a:lnTo>
                  <a:lnTo>
                    <a:pt x="203200" y="2197100"/>
                  </a:lnTo>
                  <a:lnTo>
                    <a:pt x="215900" y="2184400"/>
                  </a:lnTo>
                  <a:lnTo>
                    <a:pt x="228600" y="2184400"/>
                  </a:lnTo>
                  <a:lnTo>
                    <a:pt x="241300" y="2197100"/>
                  </a:lnTo>
                  <a:lnTo>
                    <a:pt x="254000" y="2209800"/>
                  </a:lnTo>
                  <a:lnTo>
                    <a:pt x="266700" y="2222500"/>
                  </a:lnTo>
                  <a:lnTo>
                    <a:pt x="279400" y="2235200"/>
                  </a:lnTo>
                  <a:lnTo>
                    <a:pt x="292100" y="2235200"/>
                  </a:lnTo>
                  <a:lnTo>
                    <a:pt x="304800" y="2222500"/>
                  </a:lnTo>
                  <a:lnTo>
                    <a:pt x="304800" y="2209800"/>
                  </a:lnTo>
                  <a:lnTo>
                    <a:pt x="304800" y="2197100"/>
                  </a:lnTo>
                  <a:lnTo>
                    <a:pt x="292100" y="2184400"/>
                  </a:lnTo>
                  <a:lnTo>
                    <a:pt x="304800" y="2171700"/>
                  </a:lnTo>
                  <a:lnTo>
                    <a:pt x="317500" y="2171700"/>
                  </a:lnTo>
                  <a:lnTo>
                    <a:pt x="330200" y="2159000"/>
                  </a:lnTo>
                  <a:lnTo>
                    <a:pt x="330200" y="2146300"/>
                  </a:lnTo>
                  <a:lnTo>
                    <a:pt x="317500" y="2133600"/>
                  </a:lnTo>
                  <a:lnTo>
                    <a:pt x="330200" y="2120900"/>
                  </a:lnTo>
                  <a:lnTo>
                    <a:pt x="342900" y="2108200"/>
                  </a:lnTo>
                  <a:lnTo>
                    <a:pt x="355600" y="2108200"/>
                  </a:lnTo>
                  <a:lnTo>
                    <a:pt x="368300" y="2108200"/>
                  </a:lnTo>
                  <a:lnTo>
                    <a:pt x="381000" y="2095500"/>
                  </a:lnTo>
                  <a:lnTo>
                    <a:pt x="368300" y="2082800"/>
                  </a:lnTo>
                  <a:lnTo>
                    <a:pt x="355600" y="2070100"/>
                  </a:lnTo>
                  <a:lnTo>
                    <a:pt x="342900" y="2070100"/>
                  </a:lnTo>
                  <a:lnTo>
                    <a:pt x="330200" y="2057400"/>
                  </a:lnTo>
                  <a:lnTo>
                    <a:pt x="317500" y="2044700"/>
                  </a:lnTo>
                  <a:lnTo>
                    <a:pt x="304800" y="2044700"/>
                  </a:lnTo>
                  <a:lnTo>
                    <a:pt x="292100" y="2044700"/>
                  </a:lnTo>
                  <a:lnTo>
                    <a:pt x="279400" y="2057400"/>
                  </a:lnTo>
                  <a:lnTo>
                    <a:pt x="266700" y="2057400"/>
                  </a:lnTo>
                  <a:lnTo>
                    <a:pt x="254000" y="2057400"/>
                  </a:lnTo>
                  <a:lnTo>
                    <a:pt x="241300" y="2070100"/>
                  </a:lnTo>
                  <a:lnTo>
                    <a:pt x="228600" y="2057400"/>
                  </a:lnTo>
                  <a:lnTo>
                    <a:pt x="215900" y="2044700"/>
                  </a:lnTo>
                  <a:lnTo>
                    <a:pt x="203200" y="2032000"/>
                  </a:lnTo>
                  <a:lnTo>
                    <a:pt x="190500" y="2032000"/>
                  </a:lnTo>
                  <a:lnTo>
                    <a:pt x="177800" y="2032000"/>
                  </a:lnTo>
                  <a:lnTo>
                    <a:pt x="165100" y="2032000"/>
                  </a:lnTo>
                  <a:lnTo>
                    <a:pt x="152400" y="2019300"/>
                  </a:lnTo>
                  <a:lnTo>
                    <a:pt x="139700" y="2019300"/>
                  </a:lnTo>
                  <a:lnTo>
                    <a:pt x="127000" y="2006600"/>
                  </a:lnTo>
                  <a:lnTo>
                    <a:pt x="139700" y="1993900"/>
                  </a:lnTo>
                  <a:lnTo>
                    <a:pt x="152400" y="1981200"/>
                  </a:lnTo>
                  <a:lnTo>
                    <a:pt x="165100" y="1968500"/>
                  </a:lnTo>
                  <a:lnTo>
                    <a:pt x="177800" y="1955800"/>
                  </a:lnTo>
                  <a:lnTo>
                    <a:pt x="177800" y="1943100"/>
                  </a:lnTo>
                  <a:lnTo>
                    <a:pt x="177800" y="1930400"/>
                  </a:lnTo>
                  <a:lnTo>
                    <a:pt x="177800" y="1917700"/>
                  </a:lnTo>
                  <a:lnTo>
                    <a:pt x="190500" y="1905000"/>
                  </a:lnTo>
                  <a:lnTo>
                    <a:pt x="190500" y="1892300"/>
                  </a:lnTo>
                  <a:lnTo>
                    <a:pt x="203200" y="1879600"/>
                  </a:lnTo>
                  <a:lnTo>
                    <a:pt x="215900" y="1866900"/>
                  </a:lnTo>
                  <a:lnTo>
                    <a:pt x="215900" y="1854200"/>
                  </a:lnTo>
                  <a:lnTo>
                    <a:pt x="215900" y="1841500"/>
                  </a:lnTo>
                  <a:lnTo>
                    <a:pt x="228600" y="1828800"/>
                  </a:lnTo>
                  <a:lnTo>
                    <a:pt x="241300" y="1841500"/>
                  </a:lnTo>
                  <a:lnTo>
                    <a:pt x="254000" y="1854200"/>
                  </a:lnTo>
                  <a:lnTo>
                    <a:pt x="266700" y="1866900"/>
                  </a:lnTo>
                  <a:lnTo>
                    <a:pt x="279400" y="1854200"/>
                  </a:lnTo>
                  <a:lnTo>
                    <a:pt x="279400" y="1841500"/>
                  </a:lnTo>
                  <a:lnTo>
                    <a:pt x="292100" y="1828800"/>
                  </a:lnTo>
                  <a:lnTo>
                    <a:pt x="292100" y="1816100"/>
                  </a:lnTo>
                  <a:lnTo>
                    <a:pt x="304800" y="1803400"/>
                  </a:lnTo>
                  <a:lnTo>
                    <a:pt x="317500" y="1790700"/>
                  </a:lnTo>
                  <a:lnTo>
                    <a:pt x="330200" y="1790700"/>
                  </a:lnTo>
                  <a:lnTo>
                    <a:pt x="342900" y="1778000"/>
                  </a:lnTo>
                  <a:lnTo>
                    <a:pt x="330200" y="1765300"/>
                  </a:lnTo>
                  <a:lnTo>
                    <a:pt x="342900" y="1752600"/>
                  </a:lnTo>
                  <a:lnTo>
                    <a:pt x="342900" y="1739900"/>
                  </a:lnTo>
                  <a:lnTo>
                    <a:pt x="342900" y="1727200"/>
                  </a:lnTo>
                  <a:lnTo>
                    <a:pt x="342900" y="1714500"/>
                  </a:lnTo>
                  <a:lnTo>
                    <a:pt x="330200" y="1701800"/>
                  </a:lnTo>
                  <a:lnTo>
                    <a:pt x="330200" y="1689100"/>
                  </a:lnTo>
                  <a:lnTo>
                    <a:pt x="317500" y="1676400"/>
                  </a:lnTo>
                  <a:lnTo>
                    <a:pt x="304800" y="1663700"/>
                  </a:lnTo>
                  <a:lnTo>
                    <a:pt x="317500" y="1651000"/>
                  </a:lnTo>
                  <a:lnTo>
                    <a:pt x="317500" y="1638300"/>
                  </a:lnTo>
                  <a:lnTo>
                    <a:pt x="317500" y="1625600"/>
                  </a:lnTo>
                  <a:lnTo>
                    <a:pt x="317500" y="1612900"/>
                  </a:lnTo>
                  <a:lnTo>
                    <a:pt x="317500" y="1600200"/>
                  </a:lnTo>
                  <a:lnTo>
                    <a:pt x="317500" y="1587500"/>
                  </a:lnTo>
                  <a:lnTo>
                    <a:pt x="330200" y="1574800"/>
                  </a:lnTo>
                  <a:lnTo>
                    <a:pt x="330200" y="1562100"/>
                  </a:lnTo>
                  <a:lnTo>
                    <a:pt x="330200" y="1549400"/>
                  </a:lnTo>
                  <a:lnTo>
                    <a:pt x="317500" y="1536700"/>
                  </a:lnTo>
                  <a:lnTo>
                    <a:pt x="317500" y="1524000"/>
                  </a:lnTo>
                  <a:lnTo>
                    <a:pt x="330200" y="1511300"/>
                  </a:lnTo>
                  <a:lnTo>
                    <a:pt x="342900" y="1498600"/>
                  </a:lnTo>
                  <a:lnTo>
                    <a:pt x="342900" y="1485900"/>
                  </a:lnTo>
                  <a:lnTo>
                    <a:pt x="355600" y="1473200"/>
                  </a:lnTo>
                  <a:lnTo>
                    <a:pt x="368300" y="1473200"/>
                  </a:lnTo>
                  <a:lnTo>
                    <a:pt x="381000" y="1460500"/>
                  </a:lnTo>
                  <a:lnTo>
                    <a:pt x="381000" y="1447800"/>
                  </a:lnTo>
                  <a:lnTo>
                    <a:pt x="381000" y="1435100"/>
                  </a:lnTo>
                  <a:lnTo>
                    <a:pt x="381000" y="1422400"/>
                  </a:lnTo>
                  <a:lnTo>
                    <a:pt x="381000" y="1409700"/>
                  </a:lnTo>
                  <a:lnTo>
                    <a:pt x="381000" y="1397000"/>
                  </a:lnTo>
                  <a:lnTo>
                    <a:pt x="393700" y="1384300"/>
                  </a:lnTo>
                  <a:lnTo>
                    <a:pt x="393700" y="1371600"/>
                  </a:lnTo>
                  <a:lnTo>
                    <a:pt x="393700" y="1358900"/>
                  </a:lnTo>
                  <a:lnTo>
                    <a:pt x="393700" y="1346200"/>
                  </a:lnTo>
                  <a:lnTo>
                    <a:pt x="393700" y="1333500"/>
                  </a:lnTo>
                  <a:lnTo>
                    <a:pt x="393700" y="1320800"/>
                  </a:lnTo>
                  <a:lnTo>
                    <a:pt x="393700" y="1308100"/>
                  </a:lnTo>
                  <a:lnTo>
                    <a:pt x="393700" y="1295400"/>
                  </a:lnTo>
                  <a:lnTo>
                    <a:pt x="406400" y="1282700"/>
                  </a:lnTo>
                  <a:lnTo>
                    <a:pt x="406400" y="1270000"/>
                  </a:lnTo>
                  <a:lnTo>
                    <a:pt x="406400" y="1257300"/>
                  </a:lnTo>
                  <a:lnTo>
                    <a:pt x="419100" y="1244600"/>
                  </a:lnTo>
                  <a:lnTo>
                    <a:pt x="431800" y="1257300"/>
                  </a:lnTo>
                  <a:lnTo>
                    <a:pt x="444500" y="1270000"/>
                  </a:lnTo>
                  <a:lnTo>
                    <a:pt x="444500" y="1282700"/>
                  </a:lnTo>
                  <a:lnTo>
                    <a:pt x="457200" y="1295400"/>
                  </a:lnTo>
                  <a:lnTo>
                    <a:pt x="457200" y="1308100"/>
                  </a:lnTo>
                  <a:lnTo>
                    <a:pt x="469900" y="1320800"/>
                  </a:lnTo>
                  <a:lnTo>
                    <a:pt x="482600" y="1333500"/>
                  </a:lnTo>
                  <a:lnTo>
                    <a:pt x="495300" y="1333500"/>
                  </a:lnTo>
                  <a:lnTo>
                    <a:pt x="508000" y="1333500"/>
                  </a:lnTo>
                  <a:lnTo>
                    <a:pt x="520700" y="1333500"/>
                  </a:lnTo>
                  <a:lnTo>
                    <a:pt x="533400" y="1333500"/>
                  </a:lnTo>
                  <a:lnTo>
                    <a:pt x="546100" y="1333500"/>
                  </a:lnTo>
                  <a:lnTo>
                    <a:pt x="558800" y="1333500"/>
                  </a:lnTo>
                  <a:lnTo>
                    <a:pt x="571500" y="1333500"/>
                  </a:lnTo>
                  <a:lnTo>
                    <a:pt x="584200" y="1346200"/>
                  </a:lnTo>
                  <a:lnTo>
                    <a:pt x="596900" y="1358900"/>
                  </a:lnTo>
                  <a:lnTo>
                    <a:pt x="596900" y="1371600"/>
                  </a:lnTo>
                  <a:lnTo>
                    <a:pt x="609600" y="1384300"/>
                  </a:lnTo>
                  <a:lnTo>
                    <a:pt x="622300" y="1384300"/>
                  </a:lnTo>
                  <a:lnTo>
                    <a:pt x="635000" y="1384300"/>
                  </a:lnTo>
                  <a:lnTo>
                    <a:pt x="647700" y="1397000"/>
                  </a:lnTo>
                  <a:lnTo>
                    <a:pt x="647700" y="1409700"/>
                  </a:lnTo>
                  <a:lnTo>
                    <a:pt x="660400" y="1422400"/>
                  </a:lnTo>
                  <a:lnTo>
                    <a:pt x="660400" y="1435100"/>
                  </a:lnTo>
                  <a:lnTo>
                    <a:pt x="660400" y="1447800"/>
                  </a:lnTo>
                  <a:lnTo>
                    <a:pt x="660400" y="1460500"/>
                  </a:lnTo>
                  <a:lnTo>
                    <a:pt x="673100" y="1473200"/>
                  </a:lnTo>
                  <a:lnTo>
                    <a:pt x="685800" y="1485900"/>
                  </a:lnTo>
                  <a:lnTo>
                    <a:pt x="685800" y="1498600"/>
                  </a:lnTo>
                  <a:lnTo>
                    <a:pt x="698500" y="1511300"/>
                  </a:lnTo>
                  <a:lnTo>
                    <a:pt x="711200" y="1511300"/>
                  </a:lnTo>
                  <a:lnTo>
                    <a:pt x="723900" y="1524000"/>
                  </a:lnTo>
                  <a:lnTo>
                    <a:pt x="736600" y="1536700"/>
                  </a:lnTo>
                  <a:lnTo>
                    <a:pt x="749300" y="1549400"/>
                  </a:lnTo>
                  <a:lnTo>
                    <a:pt x="762000" y="1562100"/>
                  </a:lnTo>
                  <a:lnTo>
                    <a:pt x="774700" y="1574800"/>
                  </a:lnTo>
                  <a:lnTo>
                    <a:pt x="787400" y="1574800"/>
                  </a:lnTo>
                  <a:lnTo>
                    <a:pt x="800100" y="1587500"/>
                  </a:lnTo>
                  <a:lnTo>
                    <a:pt x="812800" y="1587500"/>
                  </a:lnTo>
                  <a:lnTo>
                    <a:pt x="825500" y="1574800"/>
                  </a:lnTo>
                  <a:lnTo>
                    <a:pt x="838200" y="1574800"/>
                  </a:lnTo>
                  <a:lnTo>
                    <a:pt x="850900" y="1562100"/>
                  </a:lnTo>
                  <a:lnTo>
                    <a:pt x="850900" y="1549400"/>
                  </a:lnTo>
                  <a:lnTo>
                    <a:pt x="850900" y="1536700"/>
                  </a:lnTo>
                  <a:lnTo>
                    <a:pt x="850900" y="1524000"/>
                  </a:lnTo>
                  <a:lnTo>
                    <a:pt x="863600" y="1511300"/>
                  </a:lnTo>
                  <a:lnTo>
                    <a:pt x="850900" y="1498600"/>
                  </a:lnTo>
                  <a:lnTo>
                    <a:pt x="838200" y="1485900"/>
                  </a:lnTo>
                  <a:lnTo>
                    <a:pt x="838200" y="1473200"/>
                  </a:lnTo>
                  <a:lnTo>
                    <a:pt x="838200" y="1460500"/>
                  </a:lnTo>
                  <a:lnTo>
                    <a:pt x="838200" y="1447800"/>
                  </a:lnTo>
                  <a:lnTo>
                    <a:pt x="838200" y="1435100"/>
                  </a:lnTo>
                  <a:lnTo>
                    <a:pt x="838200" y="1422400"/>
                  </a:lnTo>
                  <a:lnTo>
                    <a:pt x="850900" y="1409700"/>
                  </a:lnTo>
                  <a:lnTo>
                    <a:pt x="850900" y="1397000"/>
                  </a:lnTo>
                  <a:lnTo>
                    <a:pt x="850900" y="1384300"/>
                  </a:lnTo>
                  <a:lnTo>
                    <a:pt x="863600" y="1371600"/>
                  </a:lnTo>
                  <a:lnTo>
                    <a:pt x="863600" y="1358900"/>
                  </a:lnTo>
                  <a:lnTo>
                    <a:pt x="876300" y="1346200"/>
                  </a:lnTo>
                  <a:lnTo>
                    <a:pt x="889000" y="1333500"/>
                  </a:lnTo>
                  <a:lnTo>
                    <a:pt x="889000" y="1320800"/>
                  </a:lnTo>
                  <a:lnTo>
                    <a:pt x="889000" y="1308100"/>
                  </a:lnTo>
                  <a:lnTo>
                    <a:pt x="889000" y="1295400"/>
                  </a:lnTo>
                  <a:lnTo>
                    <a:pt x="889000" y="1282700"/>
                  </a:lnTo>
                  <a:lnTo>
                    <a:pt x="889000" y="1270000"/>
                  </a:lnTo>
                  <a:lnTo>
                    <a:pt x="889000" y="1257300"/>
                  </a:lnTo>
                  <a:lnTo>
                    <a:pt x="889000" y="1244600"/>
                  </a:lnTo>
                  <a:lnTo>
                    <a:pt x="889000" y="1231900"/>
                  </a:lnTo>
                  <a:lnTo>
                    <a:pt x="889000" y="1219200"/>
                  </a:lnTo>
                  <a:lnTo>
                    <a:pt x="889000" y="1206500"/>
                  </a:lnTo>
                  <a:lnTo>
                    <a:pt x="889000" y="1193800"/>
                  </a:lnTo>
                  <a:lnTo>
                    <a:pt x="901700" y="1181100"/>
                  </a:lnTo>
                  <a:lnTo>
                    <a:pt x="889000" y="1168400"/>
                  </a:lnTo>
                  <a:lnTo>
                    <a:pt x="876300" y="1155700"/>
                  </a:lnTo>
                  <a:lnTo>
                    <a:pt x="863600" y="1143000"/>
                  </a:lnTo>
                  <a:lnTo>
                    <a:pt x="850900" y="1143000"/>
                  </a:lnTo>
                  <a:lnTo>
                    <a:pt x="838200" y="1143000"/>
                  </a:lnTo>
                  <a:lnTo>
                    <a:pt x="825500" y="1143000"/>
                  </a:lnTo>
                  <a:lnTo>
                    <a:pt x="812800" y="1143000"/>
                  </a:lnTo>
                  <a:lnTo>
                    <a:pt x="800100" y="1143000"/>
                  </a:lnTo>
                  <a:lnTo>
                    <a:pt x="787400" y="1130300"/>
                  </a:lnTo>
                  <a:lnTo>
                    <a:pt x="774700" y="1130300"/>
                  </a:lnTo>
                  <a:lnTo>
                    <a:pt x="762000" y="1143000"/>
                  </a:lnTo>
                  <a:lnTo>
                    <a:pt x="749300" y="1130300"/>
                  </a:lnTo>
                  <a:lnTo>
                    <a:pt x="736600" y="1130300"/>
                  </a:lnTo>
                  <a:lnTo>
                    <a:pt x="723900" y="1117600"/>
                  </a:lnTo>
                  <a:lnTo>
                    <a:pt x="723900" y="1104900"/>
                  </a:lnTo>
                  <a:lnTo>
                    <a:pt x="723900" y="1092200"/>
                  </a:lnTo>
                  <a:lnTo>
                    <a:pt x="723900" y="1079500"/>
                  </a:lnTo>
                  <a:lnTo>
                    <a:pt x="723900" y="1066800"/>
                  </a:lnTo>
                  <a:lnTo>
                    <a:pt x="723900" y="1054100"/>
                  </a:lnTo>
                  <a:lnTo>
                    <a:pt x="723900" y="1041400"/>
                  </a:lnTo>
                  <a:lnTo>
                    <a:pt x="736600" y="1028700"/>
                  </a:lnTo>
                  <a:lnTo>
                    <a:pt x="736600" y="1016000"/>
                  </a:lnTo>
                  <a:lnTo>
                    <a:pt x="736600" y="1003300"/>
                  </a:lnTo>
                  <a:lnTo>
                    <a:pt x="723900" y="990600"/>
                  </a:lnTo>
                  <a:lnTo>
                    <a:pt x="723900" y="977900"/>
                  </a:lnTo>
                  <a:lnTo>
                    <a:pt x="723900" y="965200"/>
                  </a:lnTo>
                  <a:lnTo>
                    <a:pt x="723900" y="952500"/>
                  </a:lnTo>
                  <a:lnTo>
                    <a:pt x="711200" y="939800"/>
                  </a:lnTo>
                  <a:lnTo>
                    <a:pt x="711200" y="927100"/>
                  </a:lnTo>
                  <a:lnTo>
                    <a:pt x="711200" y="914400"/>
                  </a:lnTo>
                  <a:lnTo>
                    <a:pt x="698500" y="901700"/>
                  </a:lnTo>
                  <a:lnTo>
                    <a:pt x="711200" y="889000"/>
                  </a:lnTo>
                  <a:lnTo>
                    <a:pt x="723900" y="889000"/>
                  </a:lnTo>
                  <a:lnTo>
                    <a:pt x="736600" y="876300"/>
                  </a:lnTo>
                  <a:lnTo>
                    <a:pt x="736600" y="863600"/>
                  </a:lnTo>
                  <a:lnTo>
                    <a:pt x="736600" y="850900"/>
                  </a:lnTo>
                  <a:lnTo>
                    <a:pt x="736600" y="838200"/>
                  </a:lnTo>
                  <a:lnTo>
                    <a:pt x="736600" y="825500"/>
                  </a:lnTo>
                  <a:lnTo>
                    <a:pt x="749300" y="812800"/>
                  </a:lnTo>
                  <a:lnTo>
                    <a:pt x="762000" y="800100"/>
                  </a:lnTo>
                  <a:lnTo>
                    <a:pt x="774700" y="800100"/>
                  </a:lnTo>
                  <a:lnTo>
                    <a:pt x="787400" y="800100"/>
                  </a:lnTo>
                  <a:lnTo>
                    <a:pt x="800100" y="787400"/>
                  </a:lnTo>
                  <a:lnTo>
                    <a:pt x="812800" y="774700"/>
                  </a:lnTo>
                  <a:lnTo>
                    <a:pt x="812800" y="762000"/>
                  </a:lnTo>
                  <a:lnTo>
                    <a:pt x="825500" y="749300"/>
                  </a:lnTo>
                  <a:lnTo>
                    <a:pt x="812800" y="736600"/>
                  </a:lnTo>
                  <a:lnTo>
                    <a:pt x="800100" y="723900"/>
                  </a:lnTo>
                  <a:lnTo>
                    <a:pt x="787400" y="711200"/>
                  </a:lnTo>
                  <a:lnTo>
                    <a:pt x="774700" y="698500"/>
                  </a:lnTo>
                  <a:lnTo>
                    <a:pt x="762000" y="685800"/>
                  </a:lnTo>
                  <a:lnTo>
                    <a:pt x="749300" y="673100"/>
                  </a:lnTo>
                  <a:lnTo>
                    <a:pt x="762000" y="660400"/>
                  </a:lnTo>
                  <a:lnTo>
                    <a:pt x="774700" y="647700"/>
                  </a:lnTo>
                  <a:lnTo>
                    <a:pt x="787400" y="635000"/>
                  </a:lnTo>
                  <a:lnTo>
                    <a:pt x="800100" y="622300"/>
                  </a:lnTo>
                  <a:lnTo>
                    <a:pt x="812800" y="609600"/>
                  </a:lnTo>
                  <a:lnTo>
                    <a:pt x="825500" y="596900"/>
                  </a:lnTo>
                  <a:lnTo>
                    <a:pt x="838200" y="596900"/>
                  </a:lnTo>
                  <a:lnTo>
                    <a:pt x="850900" y="584200"/>
                  </a:lnTo>
                  <a:lnTo>
                    <a:pt x="863600" y="584200"/>
                  </a:lnTo>
                  <a:lnTo>
                    <a:pt x="876300" y="596900"/>
                  </a:lnTo>
                  <a:lnTo>
                    <a:pt x="889000" y="609600"/>
                  </a:lnTo>
                  <a:lnTo>
                    <a:pt x="901700" y="622300"/>
                  </a:lnTo>
                  <a:lnTo>
                    <a:pt x="914400" y="635000"/>
                  </a:lnTo>
                  <a:lnTo>
                    <a:pt x="927100" y="635000"/>
                  </a:lnTo>
                  <a:lnTo>
                    <a:pt x="939800" y="635000"/>
                  </a:lnTo>
                  <a:lnTo>
                    <a:pt x="952500" y="635000"/>
                  </a:lnTo>
                  <a:lnTo>
                    <a:pt x="965200" y="635000"/>
                  </a:lnTo>
                  <a:lnTo>
                    <a:pt x="977900" y="635000"/>
                  </a:lnTo>
                  <a:lnTo>
                    <a:pt x="990600" y="622300"/>
                  </a:lnTo>
                  <a:lnTo>
                    <a:pt x="1003300" y="609600"/>
                  </a:lnTo>
                  <a:lnTo>
                    <a:pt x="1016000" y="609600"/>
                  </a:lnTo>
                  <a:lnTo>
                    <a:pt x="1028700" y="622300"/>
                  </a:lnTo>
                  <a:lnTo>
                    <a:pt x="1041400" y="635000"/>
                  </a:lnTo>
                  <a:lnTo>
                    <a:pt x="1054100" y="622300"/>
                  </a:lnTo>
                  <a:lnTo>
                    <a:pt x="1066800" y="622300"/>
                  </a:lnTo>
                  <a:lnTo>
                    <a:pt x="1079500" y="622300"/>
                  </a:lnTo>
                  <a:lnTo>
                    <a:pt x="1092200" y="622300"/>
                  </a:lnTo>
                  <a:lnTo>
                    <a:pt x="1104900" y="622300"/>
                  </a:lnTo>
                  <a:lnTo>
                    <a:pt x="1117600" y="622300"/>
                  </a:lnTo>
                  <a:lnTo>
                    <a:pt x="1130300" y="622300"/>
                  </a:lnTo>
                  <a:lnTo>
                    <a:pt x="1143000" y="609600"/>
                  </a:lnTo>
                  <a:lnTo>
                    <a:pt x="1155700" y="596900"/>
                  </a:lnTo>
                  <a:lnTo>
                    <a:pt x="1168400" y="596900"/>
                  </a:lnTo>
                  <a:lnTo>
                    <a:pt x="1181100" y="596900"/>
                  </a:lnTo>
                  <a:lnTo>
                    <a:pt x="1193800" y="584200"/>
                  </a:lnTo>
                  <a:lnTo>
                    <a:pt x="1206500" y="571500"/>
                  </a:lnTo>
                  <a:lnTo>
                    <a:pt x="1219200" y="558800"/>
                  </a:lnTo>
                  <a:lnTo>
                    <a:pt x="1231900" y="571500"/>
                  </a:lnTo>
                  <a:lnTo>
                    <a:pt x="1244600" y="584200"/>
                  </a:lnTo>
                  <a:lnTo>
                    <a:pt x="1244600" y="596900"/>
                  </a:lnTo>
                  <a:lnTo>
                    <a:pt x="1257300" y="609600"/>
                  </a:lnTo>
                  <a:lnTo>
                    <a:pt x="1270000" y="609600"/>
                  </a:lnTo>
                  <a:lnTo>
                    <a:pt x="1282700" y="596900"/>
                  </a:lnTo>
                  <a:lnTo>
                    <a:pt x="1295400" y="584200"/>
                  </a:lnTo>
                  <a:lnTo>
                    <a:pt x="1295400" y="571500"/>
                  </a:lnTo>
                  <a:lnTo>
                    <a:pt x="1282700" y="558800"/>
                  </a:lnTo>
                  <a:lnTo>
                    <a:pt x="1295400" y="546100"/>
                  </a:lnTo>
                  <a:lnTo>
                    <a:pt x="1308100" y="533400"/>
                  </a:lnTo>
                  <a:lnTo>
                    <a:pt x="1320800" y="546100"/>
                  </a:lnTo>
                  <a:lnTo>
                    <a:pt x="1320800" y="558800"/>
                  </a:lnTo>
                  <a:lnTo>
                    <a:pt x="1333500" y="571500"/>
                  </a:lnTo>
                  <a:lnTo>
                    <a:pt x="1346200" y="571500"/>
                  </a:lnTo>
                  <a:lnTo>
                    <a:pt x="1358900" y="571500"/>
                  </a:lnTo>
                  <a:lnTo>
                    <a:pt x="1371600" y="558800"/>
                  </a:lnTo>
                  <a:lnTo>
                    <a:pt x="1384300" y="546100"/>
                  </a:lnTo>
                  <a:lnTo>
                    <a:pt x="1397000" y="533400"/>
                  </a:lnTo>
                  <a:lnTo>
                    <a:pt x="1409700" y="520700"/>
                  </a:lnTo>
                  <a:lnTo>
                    <a:pt x="1409700" y="508000"/>
                  </a:lnTo>
                  <a:lnTo>
                    <a:pt x="1422400" y="495300"/>
                  </a:lnTo>
                  <a:lnTo>
                    <a:pt x="1422400" y="482600"/>
                  </a:lnTo>
                  <a:lnTo>
                    <a:pt x="1422400" y="469900"/>
                  </a:lnTo>
                  <a:lnTo>
                    <a:pt x="1422400" y="457200"/>
                  </a:lnTo>
                  <a:lnTo>
                    <a:pt x="1422400" y="444500"/>
                  </a:lnTo>
                  <a:lnTo>
                    <a:pt x="1422400" y="431800"/>
                  </a:lnTo>
                  <a:lnTo>
                    <a:pt x="1422400" y="419100"/>
                  </a:lnTo>
                  <a:lnTo>
                    <a:pt x="1409700" y="406400"/>
                  </a:lnTo>
                  <a:lnTo>
                    <a:pt x="1397000" y="393700"/>
                  </a:lnTo>
                  <a:lnTo>
                    <a:pt x="1384300" y="381000"/>
                  </a:lnTo>
                  <a:lnTo>
                    <a:pt x="1397000" y="368300"/>
                  </a:lnTo>
                  <a:lnTo>
                    <a:pt x="1409700" y="355600"/>
                  </a:lnTo>
                  <a:lnTo>
                    <a:pt x="1422400" y="355600"/>
                  </a:lnTo>
                  <a:lnTo>
                    <a:pt x="1435100" y="355600"/>
                  </a:lnTo>
                  <a:lnTo>
                    <a:pt x="1447800" y="355600"/>
                  </a:lnTo>
                  <a:lnTo>
                    <a:pt x="1460500" y="368300"/>
                  </a:lnTo>
                  <a:lnTo>
                    <a:pt x="1473200" y="381000"/>
                  </a:lnTo>
                  <a:lnTo>
                    <a:pt x="1485900" y="393700"/>
                  </a:lnTo>
                  <a:lnTo>
                    <a:pt x="1498600" y="393700"/>
                  </a:lnTo>
                  <a:lnTo>
                    <a:pt x="1511300" y="406400"/>
                  </a:lnTo>
                  <a:lnTo>
                    <a:pt x="1524000" y="406400"/>
                  </a:lnTo>
                  <a:lnTo>
                    <a:pt x="1536700" y="406400"/>
                  </a:lnTo>
                  <a:lnTo>
                    <a:pt x="1549400" y="406400"/>
                  </a:lnTo>
                  <a:lnTo>
                    <a:pt x="1562100" y="406400"/>
                  </a:lnTo>
                  <a:lnTo>
                    <a:pt x="1574800" y="393700"/>
                  </a:lnTo>
                  <a:lnTo>
                    <a:pt x="1587500" y="381000"/>
                  </a:lnTo>
                  <a:lnTo>
                    <a:pt x="1600200" y="368300"/>
                  </a:lnTo>
                  <a:lnTo>
                    <a:pt x="1612900" y="355600"/>
                  </a:lnTo>
                  <a:lnTo>
                    <a:pt x="1625600" y="342900"/>
                  </a:lnTo>
                  <a:lnTo>
                    <a:pt x="1638300" y="355600"/>
                  </a:lnTo>
                  <a:lnTo>
                    <a:pt x="1651000" y="355600"/>
                  </a:lnTo>
                  <a:lnTo>
                    <a:pt x="1663700" y="368300"/>
                  </a:lnTo>
                  <a:lnTo>
                    <a:pt x="1676400" y="368300"/>
                  </a:lnTo>
                  <a:lnTo>
                    <a:pt x="1689100" y="381000"/>
                  </a:lnTo>
                  <a:lnTo>
                    <a:pt x="1701800" y="393700"/>
                  </a:lnTo>
                  <a:lnTo>
                    <a:pt x="1714500" y="406400"/>
                  </a:lnTo>
                  <a:lnTo>
                    <a:pt x="1727200" y="406400"/>
                  </a:lnTo>
                  <a:lnTo>
                    <a:pt x="1739900" y="393700"/>
                  </a:lnTo>
                  <a:lnTo>
                    <a:pt x="1752600" y="381000"/>
                  </a:lnTo>
                  <a:lnTo>
                    <a:pt x="1739900" y="368300"/>
                  </a:lnTo>
                  <a:lnTo>
                    <a:pt x="1739900" y="355600"/>
                  </a:lnTo>
                  <a:lnTo>
                    <a:pt x="1739900" y="342900"/>
                  </a:lnTo>
                  <a:lnTo>
                    <a:pt x="1727200" y="330200"/>
                  </a:lnTo>
                  <a:lnTo>
                    <a:pt x="1727200" y="317500"/>
                  </a:lnTo>
                  <a:lnTo>
                    <a:pt x="1727200" y="304800"/>
                  </a:lnTo>
                  <a:lnTo>
                    <a:pt x="1739900" y="292100"/>
                  </a:lnTo>
                  <a:lnTo>
                    <a:pt x="1752600" y="279400"/>
                  </a:lnTo>
                  <a:lnTo>
                    <a:pt x="1765300" y="266700"/>
                  </a:lnTo>
                  <a:lnTo>
                    <a:pt x="1752600" y="254000"/>
                  </a:lnTo>
                  <a:lnTo>
                    <a:pt x="1752600" y="241300"/>
                  </a:lnTo>
                  <a:lnTo>
                    <a:pt x="1739900" y="228600"/>
                  </a:lnTo>
                  <a:lnTo>
                    <a:pt x="1739900" y="215900"/>
                  </a:lnTo>
                  <a:lnTo>
                    <a:pt x="1727200" y="203200"/>
                  </a:lnTo>
                  <a:lnTo>
                    <a:pt x="1727200" y="190500"/>
                  </a:lnTo>
                  <a:lnTo>
                    <a:pt x="1727200" y="177800"/>
                  </a:lnTo>
                  <a:lnTo>
                    <a:pt x="1714500" y="165100"/>
                  </a:lnTo>
                  <a:lnTo>
                    <a:pt x="1714500" y="152400"/>
                  </a:lnTo>
                  <a:lnTo>
                    <a:pt x="1701800" y="139700"/>
                  </a:lnTo>
                  <a:lnTo>
                    <a:pt x="1701800" y="127000"/>
                  </a:lnTo>
                  <a:lnTo>
                    <a:pt x="1714500" y="114300"/>
                  </a:lnTo>
                  <a:lnTo>
                    <a:pt x="1727200" y="114300"/>
                  </a:lnTo>
                  <a:lnTo>
                    <a:pt x="1739900" y="101600"/>
                  </a:lnTo>
                  <a:lnTo>
                    <a:pt x="1752600" y="101600"/>
                  </a:lnTo>
                  <a:lnTo>
                    <a:pt x="1765300" y="88900"/>
                  </a:lnTo>
                  <a:lnTo>
                    <a:pt x="1765300" y="76200"/>
                  </a:lnTo>
                  <a:lnTo>
                    <a:pt x="1778000" y="63500"/>
                  </a:lnTo>
                  <a:lnTo>
                    <a:pt x="1790700" y="76200"/>
                  </a:lnTo>
                  <a:lnTo>
                    <a:pt x="1803400" y="63500"/>
                  </a:lnTo>
                  <a:lnTo>
                    <a:pt x="1816100" y="50800"/>
                  </a:lnTo>
                  <a:lnTo>
                    <a:pt x="1828800" y="38100"/>
                  </a:lnTo>
                  <a:lnTo>
                    <a:pt x="1841500" y="38100"/>
                  </a:lnTo>
                  <a:lnTo>
                    <a:pt x="1854200" y="38100"/>
                  </a:lnTo>
                  <a:lnTo>
                    <a:pt x="1866900" y="25400"/>
                  </a:lnTo>
                  <a:lnTo>
                    <a:pt x="1879600" y="12700"/>
                  </a:lnTo>
                  <a:lnTo>
                    <a:pt x="1892300" y="0"/>
                  </a:lnTo>
                  <a:lnTo>
                    <a:pt x="1905000" y="0"/>
                  </a:lnTo>
                  <a:lnTo>
                    <a:pt x="1917700" y="0"/>
                  </a:lnTo>
                  <a:lnTo>
                    <a:pt x="1930400" y="12700"/>
                  </a:lnTo>
                  <a:lnTo>
                    <a:pt x="1943100" y="25400"/>
                  </a:lnTo>
                  <a:lnTo>
                    <a:pt x="1955800" y="25400"/>
                  </a:lnTo>
                  <a:lnTo>
                    <a:pt x="1968500" y="25400"/>
                  </a:lnTo>
                  <a:lnTo>
                    <a:pt x="1981200" y="25400"/>
                  </a:lnTo>
                  <a:lnTo>
                    <a:pt x="1993900" y="25400"/>
                  </a:lnTo>
                  <a:lnTo>
                    <a:pt x="2006600" y="25400"/>
                  </a:lnTo>
                  <a:lnTo>
                    <a:pt x="2019300" y="38100"/>
                  </a:lnTo>
                  <a:lnTo>
                    <a:pt x="2032000" y="25400"/>
                  </a:lnTo>
                  <a:lnTo>
                    <a:pt x="2044700" y="38100"/>
                  </a:lnTo>
                  <a:lnTo>
                    <a:pt x="2057400" y="25400"/>
                  </a:lnTo>
                  <a:lnTo>
                    <a:pt x="2070100" y="38100"/>
                  </a:lnTo>
                  <a:lnTo>
                    <a:pt x="2082800" y="50800"/>
                  </a:lnTo>
                  <a:lnTo>
                    <a:pt x="2082800" y="63500"/>
                  </a:lnTo>
                  <a:lnTo>
                    <a:pt x="2082800" y="76200"/>
                  </a:lnTo>
                  <a:lnTo>
                    <a:pt x="2070100" y="88900"/>
                  </a:lnTo>
                  <a:lnTo>
                    <a:pt x="2057400" y="101600"/>
                  </a:lnTo>
                  <a:lnTo>
                    <a:pt x="2044700" y="114300"/>
                  </a:lnTo>
                  <a:lnTo>
                    <a:pt x="2032000" y="127000"/>
                  </a:lnTo>
                  <a:lnTo>
                    <a:pt x="2032000" y="139700"/>
                  </a:lnTo>
                  <a:lnTo>
                    <a:pt x="2032000" y="152400"/>
                  </a:lnTo>
                  <a:lnTo>
                    <a:pt x="2044700" y="165100"/>
                  </a:lnTo>
                  <a:lnTo>
                    <a:pt x="2044700" y="177800"/>
                  </a:lnTo>
                  <a:lnTo>
                    <a:pt x="2057400" y="190500"/>
                  </a:lnTo>
                  <a:lnTo>
                    <a:pt x="2070100" y="203200"/>
                  </a:lnTo>
                  <a:lnTo>
                    <a:pt x="2082800" y="215900"/>
                  </a:lnTo>
                  <a:lnTo>
                    <a:pt x="2095500" y="228600"/>
                  </a:lnTo>
                  <a:lnTo>
                    <a:pt x="2108200" y="228600"/>
                  </a:lnTo>
                  <a:lnTo>
                    <a:pt x="2120900" y="215900"/>
                  </a:lnTo>
                  <a:lnTo>
                    <a:pt x="2133600" y="228600"/>
                  </a:lnTo>
                  <a:lnTo>
                    <a:pt x="2146300" y="241300"/>
                  </a:lnTo>
                  <a:lnTo>
                    <a:pt x="2159000" y="254000"/>
                  </a:lnTo>
                  <a:lnTo>
                    <a:pt x="2146300" y="266700"/>
                  </a:lnTo>
                  <a:lnTo>
                    <a:pt x="2146300" y="279400"/>
                  </a:lnTo>
                  <a:lnTo>
                    <a:pt x="2133600" y="292100"/>
                  </a:lnTo>
                  <a:lnTo>
                    <a:pt x="2133600" y="304800"/>
                  </a:lnTo>
                  <a:lnTo>
                    <a:pt x="2120900" y="317500"/>
                  </a:lnTo>
                  <a:lnTo>
                    <a:pt x="2108200" y="330200"/>
                  </a:lnTo>
                  <a:lnTo>
                    <a:pt x="2108200" y="342900"/>
                  </a:lnTo>
                  <a:lnTo>
                    <a:pt x="2095500" y="355600"/>
                  </a:lnTo>
                  <a:lnTo>
                    <a:pt x="2108200" y="368300"/>
                  </a:lnTo>
                  <a:lnTo>
                    <a:pt x="2120900" y="381000"/>
                  </a:lnTo>
                  <a:lnTo>
                    <a:pt x="2133600" y="393700"/>
                  </a:lnTo>
                  <a:lnTo>
                    <a:pt x="2146300" y="406400"/>
                  </a:lnTo>
                  <a:lnTo>
                    <a:pt x="2159000" y="406400"/>
                  </a:lnTo>
                  <a:lnTo>
                    <a:pt x="2171700" y="393700"/>
                  </a:lnTo>
                  <a:lnTo>
                    <a:pt x="2184400" y="406400"/>
                  </a:lnTo>
                  <a:lnTo>
                    <a:pt x="2197100" y="419100"/>
                  </a:lnTo>
                  <a:lnTo>
                    <a:pt x="2209800" y="406400"/>
                  </a:lnTo>
                  <a:lnTo>
                    <a:pt x="2222500" y="406400"/>
                  </a:lnTo>
                  <a:lnTo>
                    <a:pt x="2235200" y="393700"/>
                  </a:lnTo>
                  <a:lnTo>
                    <a:pt x="2247900" y="381000"/>
                  </a:lnTo>
                  <a:lnTo>
                    <a:pt x="2260600" y="381000"/>
                  </a:lnTo>
                  <a:lnTo>
                    <a:pt x="2273300" y="381000"/>
                  </a:lnTo>
                  <a:lnTo>
                    <a:pt x="2286000" y="381000"/>
                  </a:lnTo>
                  <a:lnTo>
                    <a:pt x="2298700" y="381000"/>
                  </a:lnTo>
                  <a:lnTo>
                    <a:pt x="2311400" y="381000"/>
                  </a:lnTo>
                  <a:lnTo>
                    <a:pt x="2324100" y="381000"/>
                  </a:lnTo>
                  <a:lnTo>
                    <a:pt x="2336800" y="381000"/>
                  </a:lnTo>
                  <a:lnTo>
                    <a:pt x="2349500" y="393700"/>
                  </a:lnTo>
                  <a:lnTo>
                    <a:pt x="2362200" y="406400"/>
                  </a:lnTo>
                  <a:lnTo>
                    <a:pt x="2374900" y="419100"/>
                  </a:lnTo>
                  <a:lnTo>
                    <a:pt x="2387600" y="431800"/>
                  </a:lnTo>
                  <a:lnTo>
                    <a:pt x="2400300" y="444500"/>
                  </a:lnTo>
                  <a:lnTo>
                    <a:pt x="2413000" y="457200"/>
                  </a:lnTo>
                  <a:lnTo>
                    <a:pt x="2425700" y="469900"/>
                  </a:lnTo>
                  <a:lnTo>
                    <a:pt x="2438400" y="482600"/>
                  </a:lnTo>
                  <a:lnTo>
                    <a:pt x="2451100" y="482600"/>
                  </a:lnTo>
                  <a:lnTo>
                    <a:pt x="2463800" y="495300"/>
                  </a:lnTo>
                  <a:lnTo>
                    <a:pt x="2476500" y="495300"/>
                  </a:lnTo>
                  <a:lnTo>
                    <a:pt x="2489200" y="508000"/>
                  </a:lnTo>
                  <a:lnTo>
                    <a:pt x="2501900" y="508000"/>
                  </a:lnTo>
                  <a:lnTo>
                    <a:pt x="2514600" y="520700"/>
                  </a:lnTo>
                  <a:lnTo>
                    <a:pt x="2527300" y="520700"/>
                  </a:lnTo>
                  <a:lnTo>
                    <a:pt x="2540000" y="533400"/>
                  </a:lnTo>
                  <a:lnTo>
                    <a:pt x="2552700" y="533400"/>
                  </a:lnTo>
                  <a:lnTo>
                    <a:pt x="2565400" y="546100"/>
                  </a:lnTo>
                  <a:lnTo>
                    <a:pt x="2578100" y="558800"/>
                  </a:lnTo>
                  <a:lnTo>
                    <a:pt x="2590800" y="571500"/>
                  </a:lnTo>
                  <a:lnTo>
                    <a:pt x="2590800" y="584200"/>
                  </a:lnTo>
                  <a:lnTo>
                    <a:pt x="2590800" y="596900"/>
                  </a:lnTo>
                  <a:lnTo>
                    <a:pt x="2590800" y="609600"/>
                  </a:lnTo>
                  <a:lnTo>
                    <a:pt x="2590800" y="622300"/>
                  </a:lnTo>
                  <a:lnTo>
                    <a:pt x="2590800" y="635000"/>
                  </a:lnTo>
                  <a:lnTo>
                    <a:pt x="2578100" y="647700"/>
                  </a:lnTo>
                  <a:lnTo>
                    <a:pt x="2578100" y="660400"/>
                  </a:lnTo>
                  <a:lnTo>
                    <a:pt x="2565400" y="673100"/>
                  </a:lnTo>
                  <a:lnTo>
                    <a:pt x="2565400" y="685800"/>
                  </a:lnTo>
                  <a:lnTo>
                    <a:pt x="2552700" y="698500"/>
                  </a:lnTo>
                  <a:lnTo>
                    <a:pt x="2552700" y="711200"/>
                  </a:lnTo>
                  <a:lnTo>
                    <a:pt x="2540000" y="723900"/>
                  </a:lnTo>
                  <a:lnTo>
                    <a:pt x="2540000" y="736600"/>
                  </a:lnTo>
                  <a:lnTo>
                    <a:pt x="2552700" y="749300"/>
                  </a:lnTo>
                  <a:lnTo>
                    <a:pt x="2565400" y="762000"/>
                  </a:lnTo>
                  <a:lnTo>
                    <a:pt x="2578100" y="774700"/>
                  </a:lnTo>
                  <a:lnTo>
                    <a:pt x="2590800" y="762000"/>
                  </a:lnTo>
                  <a:lnTo>
                    <a:pt x="2590800" y="749300"/>
                  </a:lnTo>
                  <a:lnTo>
                    <a:pt x="2590800" y="736600"/>
                  </a:lnTo>
                  <a:lnTo>
                    <a:pt x="2603500" y="723900"/>
                  </a:lnTo>
                  <a:lnTo>
                    <a:pt x="2603500" y="711200"/>
                  </a:lnTo>
                  <a:lnTo>
                    <a:pt x="2616200" y="698500"/>
                  </a:lnTo>
                  <a:lnTo>
                    <a:pt x="2616200" y="685800"/>
                  </a:lnTo>
                  <a:lnTo>
                    <a:pt x="2628900" y="673100"/>
                  </a:lnTo>
                  <a:lnTo>
                    <a:pt x="2641600" y="685800"/>
                  </a:lnTo>
                  <a:lnTo>
                    <a:pt x="2654300" y="673100"/>
                  </a:lnTo>
                  <a:lnTo>
                    <a:pt x="2667000" y="685800"/>
                  </a:lnTo>
                  <a:lnTo>
                    <a:pt x="2679700" y="698500"/>
                  </a:lnTo>
                  <a:lnTo>
                    <a:pt x="2692400" y="698500"/>
                  </a:lnTo>
                  <a:lnTo>
                    <a:pt x="2705100" y="711200"/>
                  </a:lnTo>
                  <a:lnTo>
                    <a:pt x="2717800" y="711200"/>
                  </a:lnTo>
                  <a:lnTo>
                    <a:pt x="2730500" y="723900"/>
                  </a:lnTo>
                  <a:lnTo>
                    <a:pt x="2743200" y="723900"/>
                  </a:lnTo>
                  <a:lnTo>
                    <a:pt x="2755900" y="736600"/>
                  </a:lnTo>
                  <a:lnTo>
                    <a:pt x="2755900" y="749300"/>
                  </a:lnTo>
                  <a:lnTo>
                    <a:pt x="2743200" y="762000"/>
                  </a:lnTo>
                  <a:lnTo>
                    <a:pt x="2755900" y="774700"/>
                  </a:lnTo>
                  <a:lnTo>
                    <a:pt x="2768600" y="774700"/>
                  </a:lnTo>
                  <a:lnTo>
                    <a:pt x="2781300" y="774700"/>
                  </a:lnTo>
                  <a:lnTo>
                    <a:pt x="2794000" y="787400"/>
                  </a:lnTo>
                  <a:lnTo>
                    <a:pt x="2806700" y="774700"/>
                  </a:lnTo>
                  <a:lnTo>
                    <a:pt x="2819400" y="762000"/>
                  </a:lnTo>
                  <a:lnTo>
                    <a:pt x="2832100" y="762000"/>
                  </a:lnTo>
                  <a:lnTo>
                    <a:pt x="2844800" y="762000"/>
                  </a:lnTo>
                  <a:lnTo>
                    <a:pt x="2857500" y="774700"/>
                  </a:lnTo>
                  <a:lnTo>
                    <a:pt x="2870200" y="762000"/>
                  </a:lnTo>
                  <a:lnTo>
                    <a:pt x="2882900" y="749300"/>
                  </a:lnTo>
                  <a:lnTo>
                    <a:pt x="2882900" y="736600"/>
                  </a:lnTo>
                  <a:lnTo>
                    <a:pt x="2895600" y="723900"/>
                  </a:lnTo>
                  <a:lnTo>
                    <a:pt x="2895600" y="711200"/>
                  </a:lnTo>
                  <a:lnTo>
                    <a:pt x="2882900" y="698500"/>
                  </a:lnTo>
                  <a:lnTo>
                    <a:pt x="2870200" y="685800"/>
                  </a:lnTo>
                  <a:lnTo>
                    <a:pt x="2870200" y="673100"/>
                  </a:lnTo>
                  <a:lnTo>
                    <a:pt x="2882900" y="660400"/>
                  </a:lnTo>
                  <a:lnTo>
                    <a:pt x="2895600" y="660400"/>
                  </a:lnTo>
                  <a:lnTo>
                    <a:pt x="2908300" y="673100"/>
                  </a:lnTo>
                  <a:lnTo>
                    <a:pt x="2921000" y="673100"/>
                  </a:lnTo>
                  <a:lnTo>
                    <a:pt x="2933700" y="673100"/>
                  </a:lnTo>
                  <a:lnTo>
                    <a:pt x="2946400" y="685800"/>
                  </a:lnTo>
                  <a:lnTo>
                    <a:pt x="2959100" y="673100"/>
                  </a:lnTo>
                  <a:lnTo>
                    <a:pt x="2971800" y="660400"/>
                  </a:lnTo>
                  <a:lnTo>
                    <a:pt x="2984500" y="673100"/>
                  </a:lnTo>
                  <a:lnTo>
                    <a:pt x="2997200" y="685800"/>
                  </a:lnTo>
                  <a:lnTo>
                    <a:pt x="3009900" y="698500"/>
                  </a:lnTo>
                  <a:lnTo>
                    <a:pt x="3022600" y="711200"/>
                  </a:lnTo>
                  <a:lnTo>
                    <a:pt x="3035300" y="723900"/>
                  </a:lnTo>
                  <a:lnTo>
                    <a:pt x="3048000" y="736600"/>
                  </a:lnTo>
                  <a:lnTo>
                    <a:pt x="3060700" y="723900"/>
                  </a:lnTo>
                  <a:lnTo>
                    <a:pt x="3073400" y="711200"/>
                  </a:lnTo>
                  <a:lnTo>
                    <a:pt x="3086100" y="698500"/>
                  </a:lnTo>
                  <a:lnTo>
                    <a:pt x="3086100" y="685800"/>
                  </a:lnTo>
                  <a:lnTo>
                    <a:pt x="3098800" y="673100"/>
                  </a:lnTo>
                  <a:lnTo>
                    <a:pt x="3111500" y="660400"/>
                  </a:lnTo>
                  <a:lnTo>
                    <a:pt x="3111500" y="647700"/>
                  </a:lnTo>
                  <a:lnTo>
                    <a:pt x="3124200" y="635000"/>
                  </a:lnTo>
                  <a:lnTo>
                    <a:pt x="3136900" y="622300"/>
                  </a:lnTo>
                  <a:lnTo>
                    <a:pt x="3136900" y="609600"/>
                  </a:lnTo>
                  <a:lnTo>
                    <a:pt x="3149600" y="596900"/>
                  </a:lnTo>
                  <a:lnTo>
                    <a:pt x="3149600" y="584200"/>
                  </a:lnTo>
                  <a:lnTo>
                    <a:pt x="3162300" y="571500"/>
                  </a:lnTo>
                  <a:lnTo>
                    <a:pt x="3175000" y="584200"/>
                  </a:lnTo>
                  <a:lnTo>
                    <a:pt x="3187700" y="584200"/>
                  </a:lnTo>
                  <a:lnTo>
                    <a:pt x="3200400" y="596900"/>
                  </a:lnTo>
                  <a:lnTo>
                    <a:pt x="3213100" y="596900"/>
                  </a:lnTo>
                  <a:lnTo>
                    <a:pt x="3225800" y="609600"/>
                  </a:lnTo>
                  <a:lnTo>
                    <a:pt x="3238500" y="622300"/>
                  </a:lnTo>
                  <a:lnTo>
                    <a:pt x="3251200" y="635000"/>
                  </a:lnTo>
                  <a:lnTo>
                    <a:pt x="3263900" y="647700"/>
                  </a:lnTo>
                  <a:lnTo>
                    <a:pt x="3276600" y="660400"/>
                  </a:lnTo>
                  <a:lnTo>
                    <a:pt x="3289300" y="660400"/>
                  </a:lnTo>
                  <a:lnTo>
                    <a:pt x="3302000" y="673100"/>
                  </a:lnTo>
                  <a:lnTo>
                    <a:pt x="3314700" y="685800"/>
                  </a:lnTo>
                  <a:lnTo>
                    <a:pt x="3327400" y="673100"/>
                  </a:lnTo>
                  <a:lnTo>
                    <a:pt x="3340100" y="685800"/>
                  </a:lnTo>
                  <a:lnTo>
                    <a:pt x="3352800" y="698500"/>
                  </a:lnTo>
                  <a:lnTo>
                    <a:pt x="3365500" y="711200"/>
                  </a:lnTo>
                  <a:lnTo>
                    <a:pt x="3365500" y="723900"/>
                  </a:lnTo>
                  <a:lnTo>
                    <a:pt x="3365500" y="736600"/>
                  </a:lnTo>
                  <a:lnTo>
                    <a:pt x="3365500" y="749300"/>
                  </a:lnTo>
                  <a:lnTo>
                    <a:pt x="3378200" y="762000"/>
                  </a:lnTo>
                  <a:lnTo>
                    <a:pt x="3390900" y="762000"/>
                  </a:lnTo>
                  <a:lnTo>
                    <a:pt x="3403600" y="749300"/>
                  </a:lnTo>
                  <a:lnTo>
                    <a:pt x="3416300" y="736600"/>
                  </a:lnTo>
                  <a:lnTo>
                    <a:pt x="3429000" y="723900"/>
                  </a:lnTo>
                  <a:lnTo>
                    <a:pt x="3441700" y="723900"/>
                  </a:lnTo>
                  <a:lnTo>
                    <a:pt x="3454400" y="723900"/>
                  </a:lnTo>
                  <a:lnTo>
                    <a:pt x="3467100" y="711200"/>
                  </a:lnTo>
                  <a:lnTo>
                    <a:pt x="3479800" y="711200"/>
                  </a:lnTo>
                  <a:lnTo>
                    <a:pt x="3492500" y="711200"/>
                  </a:lnTo>
                  <a:lnTo>
                    <a:pt x="3505200" y="711200"/>
                  </a:lnTo>
                  <a:lnTo>
                    <a:pt x="3517900" y="698500"/>
                  </a:lnTo>
                  <a:lnTo>
                    <a:pt x="3530600" y="685800"/>
                  </a:lnTo>
                  <a:lnTo>
                    <a:pt x="3543300" y="673100"/>
                  </a:lnTo>
                  <a:lnTo>
                    <a:pt x="3543300" y="660400"/>
                  </a:lnTo>
                  <a:lnTo>
                    <a:pt x="3556000" y="647700"/>
                  </a:lnTo>
                  <a:lnTo>
                    <a:pt x="3556000" y="635000"/>
                  </a:lnTo>
                  <a:lnTo>
                    <a:pt x="3556000" y="622300"/>
                  </a:lnTo>
                  <a:lnTo>
                    <a:pt x="3556000" y="609600"/>
                  </a:lnTo>
                  <a:lnTo>
                    <a:pt x="3568700" y="596900"/>
                  </a:lnTo>
                  <a:lnTo>
                    <a:pt x="3568700" y="584200"/>
                  </a:lnTo>
                  <a:lnTo>
                    <a:pt x="3568700" y="571500"/>
                  </a:lnTo>
                  <a:lnTo>
                    <a:pt x="3568700" y="558800"/>
                  </a:lnTo>
                  <a:lnTo>
                    <a:pt x="3568700" y="546100"/>
                  </a:lnTo>
                  <a:lnTo>
                    <a:pt x="3568700" y="533400"/>
                  </a:lnTo>
                  <a:lnTo>
                    <a:pt x="3568700" y="520700"/>
                  </a:lnTo>
                  <a:lnTo>
                    <a:pt x="3581400" y="508000"/>
                  </a:lnTo>
                  <a:lnTo>
                    <a:pt x="3594100" y="495300"/>
                  </a:lnTo>
                  <a:lnTo>
                    <a:pt x="3606800" y="508000"/>
                  </a:lnTo>
                  <a:lnTo>
                    <a:pt x="3619500" y="508000"/>
                  </a:lnTo>
                  <a:lnTo>
                    <a:pt x="3632200" y="508000"/>
                  </a:lnTo>
                  <a:lnTo>
                    <a:pt x="3644900" y="520700"/>
                  </a:lnTo>
                  <a:lnTo>
                    <a:pt x="3657600" y="533400"/>
                  </a:lnTo>
                  <a:lnTo>
                    <a:pt x="3657600" y="546100"/>
                  </a:lnTo>
                  <a:lnTo>
                    <a:pt x="3670300" y="558800"/>
                  </a:lnTo>
                  <a:lnTo>
                    <a:pt x="3670300" y="571500"/>
                  </a:lnTo>
                  <a:lnTo>
                    <a:pt x="3683000" y="584200"/>
                  </a:lnTo>
                  <a:lnTo>
                    <a:pt x="3683000" y="596900"/>
                  </a:lnTo>
                  <a:lnTo>
                    <a:pt x="3683000" y="609600"/>
                  </a:lnTo>
                  <a:lnTo>
                    <a:pt x="3670300" y="622300"/>
                  </a:lnTo>
                  <a:lnTo>
                    <a:pt x="3670300" y="635000"/>
                  </a:lnTo>
                  <a:lnTo>
                    <a:pt x="3657600" y="647700"/>
                  </a:lnTo>
                  <a:lnTo>
                    <a:pt x="3644900" y="660400"/>
                  </a:lnTo>
                  <a:lnTo>
                    <a:pt x="3644900" y="673100"/>
                  </a:lnTo>
                  <a:lnTo>
                    <a:pt x="3632200" y="685800"/>
                  </a:lnTo>
                  <a:lnTo>
                    <a:pt x="3632200" y="698500"/>
                  </a:lnTo>
                  <a:lnTo>
                    <a:pt x="3632200" y="711200"/>
                  </a:lnTo>
                  <a:lnTo>
                    <a:pt x="3632200" y="723900"/>
                  </a:lnTo>
                  <a:lnTo>
                    <a:pt x="3644900" y="736600"/>
                  </a:lnTo>
                  <a:lnTo>
                    <a:pt x="3657600" y="749300"/>
                  </a:lnTo>
                  <a:lnTo>
                    <a:pt x="3670300" y="762000"/>
                  </a:lnTo>
                  <a:lnTo>
                    <a:pt x="3683000" y="774700"/>
                  </a:lnTo>
                  <a:lnTo>
                    <a:pt x="3695700" y="787400"/>
                  </a:lnTo>
                  <a:lnTo>
                    <a:pt x="3708400" y="800100"/>
                  </a:lnTo>
                  <a:lnTo>
                    <a:pt x="3721100" y="812800"/>
                  </a:lnTo>
                  <a:lnTo>
                    <a:pt x="3733800" y="812800"/>
                  </a:lnTo>
                  <a:lnTo>
                    <a:pt x="3746500" y="812800"/>
                  </a:lnTo>
                  <a:lnTo>
                    <a:pt x="3759200" y="825500"/>
                  </a:lnTo>
                  <a:lnTo>
                    <a:pt x="3759200" y="838200"/>
                  </a:lnTo>
                  <a:lnTo>
                    <a:pt x="3771900" y="850900"/>
                  </a:lnTo>
                  <a:lnTo>
                    <a:pt x="3771900" y="863600"/>
                  </a:lnTo>
                  <a:lnTo>
                    <a:pt x="3784600" y="876300"/>
                  </a:lnTo>
                  <a:lnTo>
                    <a:pt x="3784600" y="889000"/>
                  </a:lnTo>
                  <a:lnTo>
                    <a:pt x="3784600" y="901700"/>
                  </a:lnTo>
                  <a:lnTo>
                    <a:pt x="3784600" y="914400"/>
                  </a:lnTo>
                  <a:lnTo>
                    <a:pt x="3784600" y="927100"/>
                  </a:lnTo>
                  <a:lnTo>
                    <a:pt x="3784600" y="939800"/>
                  </a:lnTo>
                  <a:lnTo>
                    <a:pt x="3771900" y="952500"/>
                  </a:lnTo>
                  <a:lnTo>
                    <a:pt x="3784600" y="965200"/>
                  </a:lnTo>
                  <a:lnTo>
                    <a:pt x="3784600" y="977900"/>
                  </a:lnTo>
                  <a:lnTo>
                    <a:pt x="3771900" y="990600"/>
                  </a:lnTo>
                  <a:lnTo>
                    <a:pt x="3784600" y="1003300"/>
                  </a:lnTo>
                  <a:lnTo>
                    <a:pt x="3797300" y="1016000"/>
                  </a:lnTo>
                  <a:lnTo>
                    <a:pt x="3810000" y="1016000"/>
                  </a:lnTo>
                  <a:lnTo>
                    <a:pt x="3822700" y="1016000"/>
                  </a:lnTo>
                  <a:lnTo>
                    <a:pt x="3835400" y="1016000"/>
                  </a:lnTo>
                  <a:lnTo>
                    <a:pt x="3848100" y="1016000"/>
                  </a:lnTo>
                  <a:lnTo>
                    <a:pt x="3860800" y="1016000"/>
                  </a:lnTo>
                  <a:lnTo>
                    <a:pt x="3873500" y="1003300"/>
                  </a:lnTo>
                  <a:lnTo>
                    <a:pt x="3886200" y="1016000"/>
                  </a:lnTo>
                  <a:lnTo>
                    <a:pt x="3898900" y="1003300"/>
                  </a:lnTo>
                  <a:lnTo>
                    <a:pt x="3911600" y="1003300"/>
                  </a:lnTo>
                  <a:lnTo>
                    <a:pt x="3924300" y="1003300"/>
                  </a:lnTo>
                  <a:lnTo>
                    <a:pt x="3937000" y="1003300"/>
                  </a:lnTo>
                  <a:lnTo>
                    <a:pt x="3949700" y="1003300"/>
                  </a:lnTo>
                  <a:lnTo>
                    <a:pt x="3962400" y="1003300"/>
                  </a:lnTo>
                  <a:lnTo>
                    <a:pt x="3975100" y="1003300"/>
                  </a:lnTo>
                  <a:lnTo>
                    <a:pt x="3987800" y="1003300"/>
                  </a:lnTo>
                  <a:lnTo>
                    <a:pt x="4000500" y="1003300"/>
                  </a:lnTo>
                  <a:lnTo>
                    <a:pt x="4013200" y="1003300"/>
                  </a:lnTo>
                  <a:lnTo>
                    <a:pt x="4025900" y="1003300"/>
                  </a:lnTo>
                  <a:lnTo>
                    <a:pt x="4038600" y="1003300"/>
                  </a:lnTo>
                  <a:lnTo>
                    <a:pt x="4051300" y="1003300"/>
                  </a:lnTo>
                  <a:lnTo>
                    <a:pt x="4064000" y="1003300"/>
                  </a:lnTo>
                  <a:lnTo>
                    <a:pt x="4076700" y="1003300"/>
                  </a:lnTo>
                  <a:lnTo>
                    <a:pt x="4089400" y="1003300"/>
                  </a:lnTo>
                  <a:lnTo>
                    <a:pt x="4102100" y="1003300"/>
                  </a:lnTo>
                  <a:lnTo>
                    <a:pt x="4114800" y="1003300"/>
                  </a:lnTo>
                  <a:lnTo>
                    <a:pt x="4127500" y="1003300"/>
                  </a:lnTo>
                  <a:lnTo>
                    <a:pt x="4140200" y="1003300"/>
                  </a:lnTo>
                  <a:lnTo>
                    <a:pt x="4152900" y="1003300"/>
                  </a:lnTo>
                  <a:lnTo>
                    <a:pt x="4165600" y="1003300"/>
                  </a:lnTo>
                  <a:lnTo>
                    <a:pt x="4178300" y="1003300"/>
                  </a:lnTo>
                  <a:lnTo>
                    <a:pt x="4191000" y="990600"/>
                  </a:lnTo>
                  <a:lnTo>
                    <a:pt x="4203700" y="1003300"/>
                  </a:lnTo>
                  <a:lnTo>
                    <a:pt x="4216400" y="990600"/>
                  </a:lnTo>
                  <a:lnTo>
                    <a:pt x="4229100" y="1003300"/>
                  </a:lnTo>
                  <a:lnTo>
                    <a:pt x="4241800" y="990600"/>
                  </a:lnTo>
                  <a:lnTo>
                    <a:pt x="4254500" y="990600"/>
                  </a:lnTo>
                  <a:lnTo>
                    <a:pt x="4267200" y="990600"/>
                  </a:lnTo>
                  <a:lnTo>
                    <a:pt x="4279900" y="990600"/>
                  </a:lnTo>
                  <a:lnTo>
                    <a:pt x="4292600" y="990600"/>
                  </a:lnTo>
                  <a:lnTo>
                    <a:pt x="4305300" y="1003300"/>
                  </a:lnTo>
                  <a:lnTo>
                    <a:pt x="4305300" y="1016000"/>
                  </a:lnTo>
                  <a:lnTo>
                    <a:pt x="4305300" y="1028700"/>
                  </a:lnTo>
                  <a:lnTo>
                    <a:pt x="4318000" y="1041400"/>
                  </a:lnTo>
                  <a:lnTo>
                    <a:pt x="4305300" y="1054100"/>
                  </a:lnTo>
                  <a:lnTo>
                    <a:pt x="4318000" y="1066800"/>
                  </a:lnTo>
                  <a:lnTo>
                    <a:pt x="4330700" y="1079500"/>
                  </a:lnTo>
                  <a:lnTo>
                    <a:pt x="4343400" y="1079500"/>
                  </a:lnTo>
                  <a:lnTo>
                    <a:pt x="4356100" y="1092200"/>
                  </a:lnTo>
                  <a:lnTo>
                    <a:pt x="4368800" y="1104900"/>
                  </a:lnTo>
                  <a:lnTo>
                    <a:pt x="4368800" y="1117600"/>
                  </a:lnTo>
                  <a:lnTo>
                    <a:pt x="4368800" y="1130300"/>
                  </a:lnTo>
                  <a:lnTo>
                    <a:pt x="4381500" y="1143000"/>
                  </a:lnTo>
                  <a:lnTo>
                    <a:pt x="4381500" y="1155700"/>
                  </a:lnTo>
                  <a:lnTo>
                    <a:pt x="4381500" y="1168400"/>
                  </a:lnTo>
                  <a:lnTo>
                    <a:pt x="4394200" y="1181100"/>
                  </a:lnTo>
                  <a:lnTo>
                    <a:pt x="4406900" y="1181100"/>
                  </a:lnTo>
                  <a:lnTo>
                    <a:pt x="4419600" y="1181100"/>
                  </a:lnTo>
                  <a:lnTo>
                    <a:pt x="4432300" y="1193800"/>
                  </a:lnTo>
                  <a:lnTo>
                    <a:pt x="4445000" y="1193800"/>
                  </a:lnTo>
                  <a:lnTo>
                    <a:pt x="4457700" y="1206500"/>
                  </a:lnTo>
                  <a:lnTo>
                    <a:pt x="4470400" y="1219200"/>
                  </a:lnTo>
                  <a:lnTo>
                    <a:pt x="4483100" y="1206500"/>
                  </a:lnTo>
                  <a:lnTo>
                    <a:pt x="4495800" y="1219200"/>
                  </a:lnTo>
                  <a:lnTo>
                    <a:pt x="4508500" y="1219200"/>
                  </a:lnTo>
                  <a:lnTo>
                    <a:pt x="4521200" y="1231900"/>
                  </a:lnTo>
                  <a:lnTo>
                    <a:pt x="4533900" y="1244600"/>
                  </a:lnTo>
                  <a:lnTo>
                    <a:pt x="4546600" y="1244600"/>
                  </a:lnTo>
                  <a:lnTo>
                    <a:pt x="4559300" y="1257300"/>
                  </a:lnTo>
                  <a:lnTo>
                    <a:pt x="4572000" y="1257300"/>
                  </a:lnTo>
                  <a:lnTo>
                    <a:pt x="4584700" y="1270000"/>
                  </a:lnTo>
                  <a:lnTo>
                    <a:pt x="4597400" y="1282700"/>
                  </a:lnTo>
                  <a:lnTo>
                    <a:pt x="4610100" y="1270000"/>
                  </a:lnTo>
                  <a:lnTo>
                    <a:pt x="4622800" y="1270000"/>
                  </a:lnTo>
                  <a:lnTo>
                    <a:pt x="4635500" y="1270000"/>
                  </a:lnTo>
                  <a:lnTo>
                    <a:pt x="4648200" y="1257300"/>
                  </a:lnTo>
                  <a:lnTo>
                    <a:pt x="4660900" y="1244600"/>
                  </a:lnTo>
                  <a:lnTo>
                    <a:pt x="4673600" y="1231900"/>
                  </a:lnTo>
                  <a:lnTo>
                    <a:pt x="4686300" y="1231900"/>
                  </a:lnTo>
                  <a:lnTo>
                    <a:pt x="4699000" y="1219200"/>
                  </a:lnTo>
                  <a:lnTo>
                    <a:pt x="4686300" y="1206500"/>
                  </a:lnTo>
                  <a:lnTo>
                    <a:pt x="4673600" y="1193800"/>
                  </a:lnTo>
                  <a:lnTo>
                    <a:pt x="4686300" y="1181100"/>
                  </a:lnTo>
                  <a:lnTo>
                    <a:pt x="4699000" y="1168400"/>
                  </a:lnTo>
                  <a:lnTo>
                    <a:pt x="4711700" y="1155700"/>
                  </a:lnTo>
                  <a:lnTo>
                    <a:pt x="4711700" y="1143000"/>
                  </a:lnTo>
                  <a:lnTo>
                    <a:pt x="4699000" y="1130300"/>
                  </a:lnTo>
                  <a:lnTo>
                    <a:pt x="4711700" y="1117600"/>
                  </a:lnTo>
                  <a:lnTo>
                    <a:pt x="4724400" y="1104900"/>
                  </a:lnTo>
                  <a:lnTo>
                    <a:pt x="4737100" y="1092200"/>
                  </a:lnTo>
                  <a:lnTo>
                    <a:pt x="4749800" y="1092200"/>
                  </a:lnTo>
                  <a:lnTo>
                    <a:pt x="4762500" y="1092200"/>
                  </a:lnTo>
                  <a:lnTo>
                    <a:pt x="4775200" y="1079500"/>
                  </a:lnTo>
                  <a:lnTo>
                    <a:pt x="4787900" y="1092200"/>
                  </a:lnTo>
                  <a:lnTo>
                    <a:pt x="4787900" y="1104900"/>
                  </a:lnTo>
                  <a:lnTo>
                    <a:pt x="4787900" y="1117600"/>
                  </a:lnTo>
                  <a:lnTo>
                    <a:pt x="4800600" y="1130300"/>
                  </a:lnTo>
                  <a:lnTo>
                    <a:pt x="4813300" y="1117600"/>
                  </a:lnTo>
                  <a:lnTo>
                    <a:pt x="4826000" y="1104900"/>
                  </a:lnTo>
                  <a:lnTo>
                    <a:pt x="4838700" y="1104900"/>
                  </a:lnTo>
                  <a:lnTo>
                    <a:pt x="4851400" y="1092200"/>
                  </a:lnTo>
                  <a:lnTo>
                    <a:pt x="4864100" y="1079500"/>
                  </a:lnTo>
                  <a:lnTo>
                    <a:pt x="4876800" y="1092200"/>
                  </a:lnTo>
                  <a:lnTo>
                    <a:pt x="4889500" y="1079500"/>
                  </a:lnTo>
                  <a:lnTo>
                    <a:pt x="4902200" y="1092200"/>
                  </a:lnTo>
                  <a:lnTo>
                    <a:pt x="4914900" y="1079500"/>
                  </a:lnTo>
                  <a:lnTo>
                    <a:pt x="4927600" y="1079500"/>
                  </a:lnTo>
                  <a:lnTo>
                    <a:pt x="4940300" y="1079500"/>
                  </a:lnTo>
                  <a:lnTo>
                    <a:pt x="4953000" y="1066800"/>
                  </a:lnTo>
                  <a:lnTo>
                    <a:pt x="4965700" y="1066800"/>
                  </a:lnTo>
                  <a:lnTo>
                    <a:pt x="4978400" y="1054100"/>
                  </a:lnTo>
                  <a:lnTo>
                    <a:pt x="4991100" y="1054100"/>
                  </a:lnTo>
                  <a:lnTo>
                    <a:pt x="5003800" y="1054100"/>
                  </a:lnTo>
                  <a:lnTo>
                    <a:pt x="5016500" y="1041400"/>
                  </a:lnTo>
                  <a:lnTo>
                    <a:pt x="5003800" y="1028700"/>
                  </a:lnTo>
                  <a:lnTo>
                    <a:pt x="5016500" y="1016000"/>
                  </a:lnTo>
                  <a:lnTo>
                    <a:pt x="5029200" y="1016000"/>
                  </a:lnTo>
                  <a:lnTo>
                    <a:pt x="5041900" y="1016000"/>
                  </a:lnTo>
                  <a:lnTo>
                    <a:pt x="5054600" y="1028700"/>
                  </a:lnTo>
                  <a:lnTo>
                    <a:pt x="5067300" y="1028700"/>
                  </a:lnTo>
                  <a:lnTo>
                    <a:pt x="5080000" y="1028700"/>
                  </a:lnTo>
                  <a:lnTo>
                    <a:pt x="5092700" y="1028700"/>
                  </a:lnTo>
                  <a:lnTo>
                    <a:pt x="5105400" y="1016000"/>
                  </a:lnTo>
                  <a:lnTo>
                    <a:pt x="5118100" y="1016000"/>
                  </a:lnTo>
                  <a:lnTo>
                    <a:pt x="5130800" y="1003300"/>
                  </a:lnTo>
                  <a:lnTo>
                    <a:pt x="5143500" y="1016000"/>
                  </a:lnTo>
                  <a:lnTo>
                    <a:pt x="5156200" y="1016000"/>
                  </a:lnTo>
                  <a:lnTo>
                    <a:pt x="5168900" y="1028700"/>
                  </a:lnTo>
                  <a:lnTo>
                    <a:pt x="5181600" y="1041400"/>
                  </a:lnTo>
                  <a:lnTo>
                    <a:pt x="5181600" y="1054100"/>
                  </a:lnTo>
                  <a:lnTo>
                    <a:pt x="5194300" y="1066800"/>
                  </a:lnTo>
                  <a:lnTo>
                    <a:pt x="5194300" y="1079500"/>
                  </a:lnTo>
                  <a:lnTo>
                    <a:pt x="5207000" y="1092200"/>
                  </a:lnTo>
                  <a:lnTo>
                    <a:pt x="5207000" y="1104900"/>
                  </a:lnTo>
                  <a:lnTo>
                    <a:pt x="5219700" y="1117600"/>
                  </a:lnTo>
                  <a:lnTo>
                    <a:pt x="5232400" y="1130300"/>
                  </a:lnTo>
                  <a:lnTo>
                    <a:pt x="5232400" y="1143000"/>
                  </a:lnTo>
                  <a:lnTo>
                    <a:pt x="5245100" y="1155700"/>
                  </a:lnTo>
                  <a:lnTo>
                    <a:pt x="5257800" y="1155700"/>
                  </a:lnTo>
                  <a:lnTo>
                    <a:pt x="5270500" y="1155700"/>
                  </a:lnTo>
                  <a:lnTo>
                    <a:pt x="5283200" y="1155700"/>
                  </a:lnTo>
                  <a:lnTo>
                    <a:pt x="5295900" y="1143000"/>
                  </a:lnTo>
                  <a:lnTo>
                    <a:pt x="5308600" y="1143000"/>
                  </a:lnTo>
                  <a:lnTo>
                    <a:pt x="5321300" y="1143000"/>
                  </a:lnTo>
                  <a:lnTo>
                    <a:pt x="5334000" y="1143000"/>
                  </a:lnTo>
                  <a:lnTo>
                    <a:pt x="5346700" y="1155700"/>
                  </a:lnTo>
                  <a:lnTo>
                    <a:pt x="5359400" y="1155700"/>
                  </a:lnTo>
                  <a:lnTo>
                    <a:pt x="5372100" y="1155700"/>
                  </a:lnTo>
                  <a:lnTo>
                    <a:pt x="5384800" y="1155700"/>
                  </a:lnTo>
                  <a:lnTo>
                    <a:pt x="5397500" y="1143000"/>
                  </a:lnTo>
                  <a:lnTo>
                    <a:pt x="5410200" y="1143000"/>
                  </a:lnTo>
                  <a:lnTo>
                    <a:pt x="5422900" y="1143000"/>
                  </a:lnTo>
                  <a:lnTo>
                    <a:pt x="5435600" y="1130300"/>
                  </a:lnTo>
                  <a:lnTo>
                    <a:pt x="5435600" y="1117600"/>
                  </a:lnTo>
                  <a:lnTo>
                    <a:pt x="5435600" y="1104900"/>
                  </a:lnTo>
                  <a:lnTo>
                    <a:pt x="5448300" y="1092200"/>
                  </a:lnTo>
                  <a:lnTo>
                    <a:pt x="5448300" y="1079500"/>
                  </a:lnTo>
                  <a:lnTo>
                    <a:pt x="5448300" y="1066800"/>
                  </a:lnTo>
                  <a:lnTo>
                    <a:pt x="5448300" y="1054100"/>
                  </a:lnTo>
                  <a:lnTo>
                    <a:pt x="5461000" y="1041400"/>
                  </a:lnTo>
                  <a:lnTo>
                    <a:pt x="5473700" y="1028700"/>
                  </a:lnTo>
                  <a:lnTo>
                    <a:pt x="5473700" y="1016000"/>
                  </a:lnTo>
                  <a:lnTo>
                    <a:pt x="5473700" y="1003300"/>
                  </a:lnTo>
                  <a:lnTo>
                    <a:pt x="5473700" y="990600"/>
                  </a:lnTo>
                  <a:lnTo>
                    <a:pt x="5473700" y="977900"/>
                  </a:lnTo>
                  <a:lnTo>
                    <a:pt x="5486400" y="965200"/>
                  </a:lnTo>
                  <a:lnTo>
                    <a:pt x="5499100" y="977900"/>
                  </a:lnTo>
                  <a:lnTo>
                    <a:pt x="5511800" y="990600"/>
                  </a:lnTo>
                  <a:lnTo>
                    <a:pt x="5511800" y="1003300"/>
                  </a:lnTo>
                  <a:lnTo>
                    <a:pt x="5524500" y="1016000"/>
                  </a:lnTo>
                  <a:lnTo>
                    <a:pt x="5537200" y="1028700"/>
                  </a:lnTo>
                  <a:lnTo>
                    <a:pt x="5537200" y="1041400"/>
                  </a:lnTo>
                  <a:lnTo>
                    <a:pt x="5549900" y="1054100"/>
                  </a:lnTo>
                  <a:lnTo>
                    <a:pt x="5549900" y="1066800"/>
                  </a:lnTo>
                  <a:lnTo>
                    <a:pt x="5549900" y="1079500"/>
                  </a:lnTo>
                  <a:lnTo>
                    <a:pt x="5549900" y="1092200"/>
                  </a:lnTo>
                  <a:lnTo>
                    <a:pt x="5549900" y="1104900"/>
                  </a:lnTo>
                  <a:lnTo>
                    <a:pt x="5549900" y="1117600"/>
                  </a:lnTo>
                  <a:lnTo>
                    <a:pt x="5549900" y="1130300"/>
                  </a:lnTo>
                  <a:lnTo>
                    <a:pt x="5549900" y="1143000"/>
                  </a:lnTo>
                  <a:lnTo>
                    <a:pt x="5537200" y="1155700"/>
                  </a:lnTo>
                  <a:lnTo>
                    <a:pt x="5524500" y="1168400"/>
                  </a:lnTo>
                  <a:lnTo>
                    <a:pt x="5511800" y="1181100"/>
                  </a:lnTo>
                  <a:lnTo>
                    <a:pt x="5499100" y="1193800"/>
                  </a:lnTo>
                  <a:lnTo>
                    <a:pt x="5499100" y="1206500"/>
                  </a:lnTo>
                  <a:lnTo>
                    <a:pt x="5486400" y="1219200"/>
                  </a:lnTo>
                  <a:lnTo>
                    <a:pt x="5486400" y="1231900"/>
                  </a:lnTo>
                  <a:lnTo>
                    <a:pt x="5473700" y="1244600"/>
                  </a:lnTo>
                  <a:lnTo>
                    <a:pt x="5486400" y="1257300"/>
                  </a:lnTo>
                  <a:lnTo>
                    <a:pt x="5473700" y="1270000"/>
                  </a:lnTo>
                  <a:lnTo>
                    <a:pt x="5486400" y="1282700"/>
                  </a:lnTo>
                  <a:lnTo>
                    <a:pt x="5486400" y="1295400"/>
                  </a:lnTo>
                  <a:lnTo>
                    <a:pt x="5486400" y="1308100"/>
                  </a:lnTo>
                  <a:lnTo>
                    <a:pt x="5486400" y="1320800"/>
                  </a:lnTo>
                  <a:lnTo>
                    <a:pt x="5499100" y="1333500"/>
                  </a:lnTo>
                  <a:lnTo>
                    <a:pt x="5499100" y="1346200"/>
                  </a:lnTo>
                  <a:lnTo>
                    <a:pt x="5511800" y="1358900"/>
                  </a:lnTo>
                  <a:lnTo>
                    <a:pt x="5511800" y="1371600"/>
                  </a:lnTo>
                  <a:lnTo>
                    <a:pt x="5511800" y="1384300"/>
                  </a:lnTo>
                  <a:lnTo>
                    <a:pt x="5524500" y="1397000"/>
                  </a:lnTo>
                  <a:lnTo>
                    <a:pt x="5537200" y="1409700"/>
                  </a:lnTo>
                  <a:lnTo>
                    <a:pt x="5524500" y="1422400"/>
                  </a:lnTo>
                  <a:lnTo>
                    <a:pt x="5511800" y="1435100"/>
                  </a:lnTo>
                  <a:lnTo>
                    <a:pt x="5524500" y="1447800"/>
                  </a:lnTo>
                  <a:lnTo>
                    <a:pt x="5537200" y="1460500"/>
                  </a:lnTo>
                  <a:lnTo>
                    <a:pt x="5537200" y="1473200"/>
                  </a:lnTo>
                  <a:lnTo>
                    <a:pt x="5537200" y="1485900"/>
                  </a:lnTo>
                  <a:lnTo>
                    <a:pt x="5537200" y="1498600"/>
                  </a:lnTo>
                  <a:lnTo>
                    <a:pt x="5537200" y="1511300"/>
                  </a:lnTo>
                  <a:lnTo>
                    <a:pt x="5537200" y="1524000"/>
                  </a:lnTo>
                  <a:lnTo>
                    <a:pt x="5537200" y="1536700"/>
                  </a:lnTo>
                  <a:lnTo>
                    <a:pt x="5537200" y="1549400"/>
                  </a:lnTo>
                  <a:lnTo>
                    <a:pt x="5549900" y="1562100"/>
                  </a:lnTo>
                  <a:lnTo>
                    <a:pt x="5537200" y="1574800"/>
                  </a:lnTo>
                  <a:lnTo>
                    <a:pt x="5549900" y="1587500"/>
                  </a:lnTo>
                  <a:lnTo>
                    <a:pt x="5562600" y="1600200"/>
                  </a:lnTo>
                  <a:lnTo>
                    <a:pt x="5562600" y="1612900"/>
                  </a:lnTo>
                  <a:lnTo>
                    <a:pt x="5575300" y="1625600"/>
                  </a:lnTo>
                  <a:lnTo>
                    <a:pt x="5588000" y="1638300"/>
                  </a:lnTo>
                  <a:lnTo>
                    <a:pt x="5588000" y="1651000"/>
                  </a:lnTo>
                  <a:lnTo>
                    <a:pt x="5588000" y="1663700"/>
                  </a:lnTo>
                  <a:lnTo>
                    <a:pt x="5588000" y="1676400"/>
                  </a:lnTo>
                  <a:lnTo>
                    <a:pt x="5588000" y="1689100"/>
                  </a:lnTo>
                  <a:lnTo>
                    <a:pt x="5588000" y="1701800"/>
                  </a:lnTo>
                  <a:lnTo>
                    <a:pt x="5588000" y="1714500"/>
                  </a:lnTo>
                  <a:lnTo>
                    <a:pt x="5588000" y="1727200"/>
                  </a:lnTo>
                  <a:lnTo>
                    <a:pt x="5588000" y="1739900"/>
                  </a:lnTo>
                  <a:lnTo>
                    <a:pt x="5588000" y="1752600"/>
                  </a:lnTo>
                  <a:lnTo>
                    <a:pt x="5588000" y="1765300"/>
                  </a:lnTo>
                  <a:lnTo>
                    <a:pt x="5600700" y="1778000"/>
                  </a:lnTo>
                  <a:lnTo>
                    <a:pt x="5600700" y="1790700"/>
                  </a:lnTo>
                  <a:lnTo>
                    <a:pt x="5613400" y="1803400"/>
                  </a:lnTo>
                  <a:lnTo>
                    <a:pt x="5626100" y="1816100"/>
                  </a:lnTo>
                  <a:lnTo>
                    <a:pt x="5613400" y="1828800"/>
                  </a:lnTo>
                  <a:lnTo>
                    <a:pt x="5626100" y="1841500"/>
                  </a:lnTo>
                  <a:lnTo>
                    <a:pt x="5638800" y="1854200"/>
                  </a:lnTo>
                  <a:lnTo>
                    <a:pt x="5638800" y="1866900"/>
                  </a:lnTo>
                  <a:lnTo>
                    <a:pt x="5638800" y="1879600"/>
                  </a:lnTo>
                  <a:lnTo>
                    <a:pt x="5638800" y="1892300"/>
                  </a:lnTo>
                  <a:lnTo>
                    <a:pt x="5651500" y="1905000"/>
                  </a:lnTo>
                  <a:lnTo>
                    <a:pt x="5638800" y="1917700"/>
                  </a:lnTo>
                  <a:lnTo>
                    <a:pt x="5651500" y="1930400"/>
                  </a:lnTo>
                  <a:lnTo>
                    <a:pt x="5638800" y="1943100"/>
                  </a:lnTo>
                  <a:lnTo>
                    <a:pt x="5651500" y="1955800"/>
                  </a:lnTo>
                  <a:lnTo>
                    <a:pt x="5651500" y="1968500"/>
                  </a:lnTo>
                  <a:lnTo>
                    <a:pt x="5651500" y="1981200"/>
                  </a:lnTo>
                  <a:lnTo>
                    <a:pt x="5651500" y="1993900"/>
                  </a:lnTo>
                  <a:lnTo>
                    <a:pt x="5651500" y="2006600"/>
                  </a:lnTo>
                  <a:lnTo>
                    <a:pt x="5664200" y="2019300"/>
                  </a:lnTo>
                  <a:lnTo>
                    <a:pt x="5664200" y="2032000"/>
                  </a:lnTo>
                  <a:lnTo>
                    <a:pt x="5676900" y="2044700"/>
                  </a:lnTo>
                  <a:lnTo>
                    <a:pt x="5676900" y="2057400"/>
                  </a:lnTo>
                  <a:lnTo>
                    <a:pt x="5676900" y="2070100"/>
                  </a:lnTo>
                  <a:lnTo>
                    <a:pt x="5689600" y="2082800"/>
                  </a:lnTo>
                  <a:lnTo>
                    <a:pt x="5689600" y="2095500"/>
                  </a:lnTo>
                  <a:lnTo>
                    <a:pt x="5689600" y="2108200"/>
                  </a:lnTo>
                  <a:lnTo>
                    <a:pt x="5702300" y="2120900"/>
                  </a:lnTo>
                  <a:lnTo>
                    <a:pt x="5689600" y="2133600"/>
                  </a:lnTo>
                  <a:lnTo>
                    <a:pt x="5689600" y="2146300"/>
                  </a:lnTo>
                  <a:lnTo>
                    <a:pt x="5676900" y="2159000"/>
                  </a:lnTo>
                  <a:lnTo>
                    <a:pt x="5676900" y="2171700"/>
                  </a:lnTo>
                  <a:lnTo>
                    <a:pt x="5676900" y="2184400"/>
                  </a:lnTo>
                  <a:lnTo>
                    <a:pt x="5664200" y="2197100"/>
                  </a:lnTo>
                  <a:lnTo>
                    <a:pt x="5664200" y="2209800"/>
                  </a:lnTo>
                  <a:lnTo>
                    <a:pt x="5664200" y="2222500"/>
                  </a:lnTo>
                  <a:lnTo>
                    <a:pt x="5664200" y="2235200"/>
                  </a:lnTo>
                  <a:lnTo>
                    <a:pt x="5651500" y="2247900"/>
                  </a:lnTo>
                  <a:lnTo>
                    <a:pt x="5664200" y="2260600"/>
                  </a:lnTo>
                  <a:lnTo>
                    <a:pt x="5651500" y="2273300"/>
                  </a:lnTo>
                  <a:lnTo>
                    <a:pt x="5651500" y="2286000"/>
                  </a:lnTo>
                  <a:lnTo>
                    <a:pt x="5638800" y="2298700"/>
                  </a:lnTo>
                  <a:lnTo>
                    <a:pt x="5638800" y="2311400"/>
                  </a:lnTo>
                  <a:lnTo>
                    <a:pt x="5651500" y="2324100"/>
                  </a:lnTo>
                  <a:lnTo>
                    <a:pt x="5651500" y="2336800"/>
                  </a:lnTo>
                  <a:lnTo>
                    <a:pt x="5651500" y="2349500"/>
                  </a:lnTo>
                  <a:lnTo>
                    <a:pt x="5651500" y="2362200"/>
                  </a:lnTo>
                  <a:lnTo>
                    <a:pt x="5651500" y="2374900"/>
                  </a:lnTo>
                  <a:lnTo>
                    <a:pt x="5651500" y="2387600"/>
                  </a:lnTo>
                  <a:lnTo>
                    <a:pt x="5664200" y="2400300"/>
                  </a:lnTo>
                  <a:lnTo>
                    <a:pt x="5651500" y="2413000"/>
                  </a:lnTo>
                  <a:lnTo>
                    <a:pt x="5651500" y="2425700"/>
                  </a:lnTo>
                  <a:lnTo>
                    <a:pt x="5638800" y="2438400"/>
                  </a:lnTo>
                  <a:lnTo>
                    <a:pt x="5638800" y="2451100"/>
                  </a:lnTo>
                  <a:lnTo>
                    <a:pt x="5638800" y="2463800"/>
                  </a:lnTo>
                  <a:lnTo>
                    <a:pt x="5626100" y="2476500"/>
                  </a:lnTo>
                  <a:lnTo>
                    <a:pt x="5626100" y="2489200"/>
                  </a:lnTo>
                  <a:lnTo>
                    <a:pt x="5626100" y="2501900"/>
                  </a:lnTo>
                  <a:lnTo>
                    <a:pt x="5613400" y="2514600"/>
                  </a:lnTo>
                  <a:lnTo>
                    <a:pt x="5613400" y="2527300"/>
                  </a:lnTo>
                  <a:lnTo>
                    <a:pt x="5613400" y="25400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5" name="30"/>
            <p:cNvSpPr/>
            <p:nvPr/>
          </p:nvSpPr>
          <p:spPr>
            <a:xfrm>
              <a:off x="828040" y="967740"/>
              <a:ext cx="1691640" cy="2146300"/>
            </a:xfrm>
            <a:custGeom>
              <a:avLst/>
              <a:gdLst/>
              <a:ahLst/>
              <a:cxnLst/>
              <a:rect l="0" t="0" r="0" b="0"/>
              <a:pathLst>
                <a:path w="8458201" h="10731501">
                  <a:moveTo>
                    <a:pt x="4051300" y="2336800"/>
                  </a:moveTo>
                  <a:lnTo>
                    <a:pt x="4051300" y="2349500"/>
                  </a:lnTo>
                  <a:lnTo>
                    <a:pt x="4051300" y="2362200"/>
                  </a:lnTo>
                  <a:lnTo>
                    <a:pt x="4051300" y="2374900"/>
                  </a:lnTo>
                  <a:lnTo>
                    <a:pt x="4051300" y="2387600"/>
                  </a:lnTo>
                  <a:lnTo>
                    <a:pt x="4051300" y="2400300"/>
                  </a:lnTo>
                  <a:lnTo>
                    <a:pt x="4064000" y="2413000"/>
                  </a:lnTo>
                  <a:lnTo>
                    <a:pt x="4051300" y="2425700"/>
                  </a:lnTo>
                  <a:lnTo>
                    <a:pt x="4038600" y="2425700"/>
                  </a:lnTo>
                  <a:lnTo>
                    <a:pt x="4025900" y="2438400"/>
                  </a:lnTo>
                  <a:lnTo>
                    <a:pt x="4013200" y="2438400"/>
                  </a:lnTo>
                  <a:lnTo>
                    <a:pt x="4000500" y="2451100"/>
                  </a:lnTo>
                  <a:lnTo>
                    <a:pt x="3987800" y="2451100"/>
                  </a:lnTo>
                  <a:lnTo>
                    <a:pt x="3975100" y="2463800"/>
                  </a:lnTo>
                  <a:lnTo>
                    <a:pt x="3987800" y="2476500"/>
                  </a:lnTo>
                  <a:lnTo>
                    <a:pt x="3987800" y="2489200"/>
                  </a:lnTo>
                  <a:lnTo>
                    <a:pt x="4000500" y="2501900"/>
                  </a:lnTo>
                  <a:lnTo>
                    <a:pt x="4000500" y="2514600"/>
                  </a:lnTo>
                  <a:lnTo>
                    <a:pt x="4000500" y="2527300"/>
                  </a:lnTo>
                  <a:lnTo>
                    <a:pt x="4013200" y="2540000"/>
                  </a:lnTo>
                  <a:lnTo>
                    <a:pt x="4013200" y="2552700"/>
                  </a:lnTo>
                  <a:lnTo>
                    <a:pt x="4013200" y="2565400"/>
                  </a:lnTo>
                  <a:lnTo>
                    <a:pt x="4025900" y="2578100"/>
                  </a:lnTo>
                  <a:lnTo>
                    <a:pt x="4025900" y="2590800"/>
                  </a:lnTo>
                  <a:lnTo>
                    <a:pt x="4025900" y="2603500"/>
                  </a:lnTo>
                  <a:lnTo>
                    <a:pt x="4038600" y="2616200"/>
                  </a:lnTo>
                  <a:lnTo>
                    <a:pt x="4025900" y="2628900"/>
                  </a:lnTo>
                  <a:lnTo>
                    <a:pt x="4038600" y="2641600"/>
                  </a:lnTo>
                  <a:lnTo>
                    <a:pt x="4025900" y="2654300"/>
                  </a:lnTo>
                  <a:lnTo>
                    <a:pt x="4025900" y="2667000"/>
                  </a:lnTo>
                  <a:lnTo>
                    <a:pt x="4025900" y="2679700"/>
                  </a:lnTo>
                  <a:lnTo>
                    <a:pt x="4025900" y="2692400"/>
                  </a:lnTo>
                  <a:lnTo>
                    <a:pt x="4025900" y="2705100"/>
                  </a:lnTo>
                  <a:lnTo>
                    <a:pt x="4013200" y="2717800"/>
                  </a:lnTo>
                  <a:lnTo>
                    <a:pt x="4000500" y="2730500"/>
                  </a:lnTo>
                  <a:lnTo>
                    <a:pt x="3987800" y="2730500"/>
                  </a:lnTo>
                  <a:lnTo>
                    <a:pt x="3975100" y="2717800"/>
                  </a:lnTo>
                  <a:lnTo>
                    <a:pt x="3962400" y="2730500"/>
                  </a:lnTo>
                  <a:lnTo>
                    <a:pt x="3949700" y="2743200"/>
                  </a:lnTo>
                  <a:lnTo>
                    <a:pt x="3949700" y="2755900"/>
                  </a:lnTo>
                  <a:lnTo>
                    <a:pt x="3937000" y="2768600"/>
                  </a:lnTo>
                  <a:lnTo>
                    <a:pt x="3937000" y="2781300"/>
                  </a:lnTo>
                  <a:lnTo>
                    <a:pt x="3937000" y="2794000"/>
                  </a:lnTo>
                  <a:lnTo>
                    <a:pt x="3937000" y="2806700"/>
                  </a:lnTo>
                  <a:lnTo>
                    <a:pt x="3949700" y="2819400"/>
                  </a:lnTo>
                  <a:lnTo>
                    <a:pt x="3962400" y="2832100"/>
                  </a:lnTo>
                  <a:lnTo>
                    <a:pt x="3962400" y="2844800"/>
                  </a:lnTo>
                  <a:lnTo>
                    <a:pt x="3962400" y="2857500"/>
                  </a:lnTo>
                  <a:lnTo>
                    <a:pt x="3962400" y="2870200"/>
                  </a:lnTo>
                  <a:lnTo>
                    <a:pt x="3949700" y="2882900"/>
                  </a:lnTo>
                  <a:lnTo>
                    <a:pt x="3962400" y="2895600"/>
                  </a:lnTo>
                  <a:lnTo>
                    <a:pt x="3975100" y="2908300"/>
                  </a:lnTo>
                  <a:lnTo>
                    <a:pt x="3987800" y="2908300"/>
                  </a:lnTo>
                  <a:lnTo>
                    <a:pt x="4000500" y="2908300"/>
                  </a:lnTo>
                  <a:lnTo>
                    <a:pt x="4013200" y="2908300"/>
                  </a:lnTo>
                  <a:lnTo>
                    <a:pt x="4025900" y="2921000"/>
                  </a:lnTo>
                  <a:lnTo>
                    <a:pt x="4038600" y="2921000"/>
                  </a:lnTo>
                  <a:lnTo>
                    <a:pt x="4051300" y="2921000"/>
                  </a:lnTo>
                  <a:lnTo>
                    <a:pt x="4064000" y="2908300"/>
                  </a:lnTo>
                  <a:lnTo>
                    <a:pt x="4076700" y="2908300"/>
                  </a:lnTo>
                  <a:lnTo>
                    <a:pt x="4089400" y="2895600"/>
                  </a:lnTo>
                  <a:lnTo>
                    <a:pt x="4102100" y="2895600"/>
                  </a:lnTo>
                  <a:lnTo>
                    <a:pt x="4114800" y="2895600"/>
                  </a:lnTo>
                  <a:lnTo>
                    <a:pt x="4127500" y="2882900"/>
                  </a:lnTo>
                  <a:lnTo>
                    <a:pt x="4140200" y="2870200"/>
                  </a:lnTo>
                  <a:lnTo>
                    <a:pt x="4152900" y="2882900"/>
                  </a:lnTo>
                  <a:lnTo>
                    <a:pt x="4165600" y="2895600"/>
                  </a:lnTo>
                  <a:lnTo>
                    <a:pt x="4178300" y="2895600"/>
                  </a:lnTo>
                  <a:lnTo>
                    <a:pt x="4191000" y="2908300"/>
                  </a:lnTo>
                  <a:lnTo>
                    <a:pt x="4203700" y="2921000"/>
                  </a:lnTo>
                  <a:lnTo>
                    <a:pt x="4216400" y="2933700"/>
                  </a:lnTo>
                  <a:lnTo>
                    <a:pt x="4229100" y="2946400"/>
                  </a:lnTo>
                  <a:lnTo>
                    <a:pt x="4241800" y="2946400"/>
                  </a:lnTo>
                  <a:lnTo>
                    <a:pt x="4254500" y="2959100"/>
                  </a:lnTo>
                  <a:lnTo>
                    <a:pt x="4267200" y="2959100"/>
                  </a:lnTo>
                  <a:lnTo>
                    <a:pt x="4279900" y="2971800"/>
                  </a:lnTo>
                  <a:lnTo>
                    <a:pt x="4292600" y="2984500"/>
                  </a:lnTo>
                  <a:lnTo>
                    <a:pt x="4305300" y="2997200"/>
                  </a:lnTo>
                  <a:lnTo>
                    <a:pt x="4318000" y="2997200"/>
                  </a:lnTo>
                  <a:lnTo>
                    <a:pt x="4330700" y="3009900"/>
                  </a:lnTo>
                  <a:lnTo>
                    <a:pt x="4343400" y="3009900"/>
                  </a:lnTo>
                  <a:lnTo>
                    <a:pt x="4356100" y="3022600"/>
                  </a:lnTo>
                  <a:lnTo>
                    <a:pt x="4368800" y="3009900"/>
                  </a:lnTo>
                  <a:lnTo>
                    <a:pt x="4381500" y="3022600"/>
                  </a:lnTo>
                  <a:lnTo>
                    <a:pt x="4381500" y="3035300"/>
                  </a:lnTo>
                  <a:lnTo>
                    <a:pt x="4394200" y="3048000"/>
                  </a:lnTo>
                  <a:lnTo>
                    <a:pt x="4394200" y="3060700"/>
                  </a:lnTo>
                  <a:lnTo>
                    <a:pt x="4406900" y="3073400"/>
                  </a:lnTo>
                  <a:lnTo>
                    <a:pt x="4419600" y="3086100"/>
                  </a:lnTo>
                  <a:lnTo>
                    <a:pt x="4432300" y="3098800"/>
                  </a:lnTo>
                  <a:lnTo>
                    <a:pt x="4445000" y="3111500"/>
                  </a:lnTo>
                  <a:lnTo>
                    <a:pt x="4445000" y="3124200"/>
                  </a:lnTo>
                  <a:lnTo>
                    <a:pt x="4432300" y="3136900"/>
                  </a:lnTo>
                  <a:lnTo>
                    <a:pt x="4432300" y="3149600"/>
                  </a:lnTo>
                  <a:lnTo>
                    <a:pt x="4432300" y="3162300"/>
                  </a:lnTo>
                  <a:lnTo>
                    <a:pt x="4432300" y="3175000"/>
                  </a:lnTo>
                  <a:lnTo>
                    <a:pt x="4432300" y="3187700"/>
                  </a:lnTo>
                  <a:lnTo>
                    <a:pt x="4432300" y="3200400"/>
                  </a:lnTo>
                  <a:lnTo>
                    <a:pt x="4445000" y="3213100"/>
                  </a:lnTo>
                  <a:lnTo>
                    <a:pt x="4432300" y="3225800"/>
                  </a:lnTo>
                  <a:lnTo>
                    <a:pt x="4445000" y="3238500"/>
                  </a:lnTo>
                  <a:lnTo>
                    <a:pt x="4445000" y="3251200"/>
                  </a:lnTo>
                  <a:lnTo>
                    <a:pt x="4445000" y="3263900"/>
                  </a:lnTo>
                  <a:lnTo>
                    <a:pt x="4457700" y="3276600"/>
                  </a:lnTo>
                  <a:lnTo>
                    <a:pt x="4470400" y="3289300"/>
                  </a:lnTo>
                  <a:lnTo>
                    <a:pt x="4483100" y="3302000"/>
                  </a:lnTo>
                  <a:lnTo>
                    <a:pt x="4483100" y="3314700"/>
                  </a:lnTo>
                  <a:lnTo>
                    <a:pt x="4483100" y="3327400"/>
                  </a:lnTo>
                  <a:lnTo>
                    <a:pt x="4470400" y="3340100"/>
                  </a:lnTo>
                  <a:lnTo>
                    <a:pt x="4483100" y="3352800"/>
                  </a:lnTo>
                  <a:lnTo>
                    <a:pt x="4483100" y="3365500"/>
                  </a:lnTo>
                  <a:lnTo>
                    <a:pt x="4470400" y="3378200"/>
                  </a:lnTo>
                  <a:lnTo>
                    <a:pt x="4457700" y="3390900"/>
                  </a:lnTo>
                  <a:lnTo>
                    <a:pt x="4445000" y="3403600"/>
                  </a:lnTo>
                  <a:lnTo>
                    <a:pt x="4457700" y="3416300"/>
                  </a:lnTo>
                  <a:lnTo>
                    <a:pt x="4445000" y="3429000"/>
                  </a:lnTo>
                  <a:lnTo>
                    <a:pt x="4457700" y="3441700"/>
                  </a:lnTo>
                  <a:lnTo>
                    <a:pt x="4445000" y="3454400"/>
                  </a:lnTo>
                  <a:lnTo>
                    <a:pt x="4457700" y="3467100"/>
                  </a:lnTo>
                  <a:lnTo>
                    <a:pt x="4457700" y="3479800"/>
                  </a:lnTo>
                  <a:lnTo>
                    <a:pt x="4457700" y="3492500"/>
                  </a:lnTo>
                  <a:lnTo>
                    <a:pt x="4457700" y="3505200"/>
                  </a:lnTo>
                  <a:lnTo>
                    <a:pt x="4457700" y="3517900"/>
                  </a:lnTo>
                  <a:lnTo>
                    <a:pt x="4457700" y="3530600"/>
                  </a:lnTo>
                  <a:lnTo>
                    <a:pt x="4470400" y="3543300"/>
                  </a:lnTo>
                  <a:lnTo>
                    <a:pt x="4457700" y="3556000"/>
                  </a:lnTo>
                  <a:lnTo>
                    <a:pt x="4457700" y="3568700"/>
                  </a:lnTo>
                  <a:lnTo>
                    <a:pt x="4445000" y="3581400"/>
                  </a:lnTo>
                  <a:lnTo>
                    <a:pt x="4432300" y="3594100"/>
                  </a:lnTo>
                  <a:lnTo>
                    <a:pt x="4432300" y="3606800"/>
                  </a:lnTo>
                  <a:lnTo>
                    <a:pt x="4419600" y="3619500"/>
                  </a:lnTo>
                  <a:lnTo>
                    <a:pt x="4419600" y="3632200"/>
                  </a:lnTo>
                  <a:lnTo>
                    <a:pt x="4406900" y="3644900"/>
                  </a:lnTo>
                  <a:lnTo>
                    <a:pt x="4394200" y="3657600"/>
                  </a:lnTo>
                  <a:lnTo>
                    <a:pt x="4381500" y="3670300"/>
                  </a:lnTo>
                  <a:lnTo>
                    <a:pt x="4368800" y="3670300"/>
                  </a:lnTo>
                  <a:lnTo>
                    <a:pt x="4356100" y="3670300"/>
                  </a:lnTo>
                  <a:lnTo>
                    <a:pt x="4343400" y="3670300"/>
                  </a:lnTo>
                  <a:lnTo>
                    <a:pt x="4330700" y="3670300"/>
                  </a:lnTo>
                  <a:lnTo>
                    <a:pt x="4318000" y="3670300"/>
                  </a:lnTo>
                  <a:lnTo>
                    <a:pt x="4305300" y="3657600"/>
                  </a:lnTo>
                  <a:lnTo>
                    <a:pt x="4292600" y="3644900"/>
                  </a:lnTo>
                  <a:lnTo>
                    <a:pt x="4279900" y="3632200"/>
                  </a:lnTo>
                  <a:lnTo>
                    <a:pt x="4267200" y="3632200"/>
                  </a:lnTo>
                  <a:lnTo>
                    <a:pt x="4254500" y="3644900"/>
                  </a:lnTo>
                  <a:lnTo>
                    <a:pt x="4241800" y="3644900"/>
                  </a:lnTo>
                  <a:lnTo>
                    <a:pt x="4229100" y="3657600"/>
                  </a:lnTo>
                  <a:lnTo>
                    <a:pt x="4216400" y="3657600"/>
                  </a:lnTo>
                  <a:lnTo>
                    <a:pt x="4203700" y="3670300"/>
                  </a:lnTo>
                  <a:lnTo>
                    <a:pt x="4191000" y="3670300"/>
                  </a:lnTo>
                  <a:lnTo>
                    <a:pt x="4178300" y="3683000"/>
                  </a:lnTo>
                  <a:lnTo>
                    <a:pt x="4178300" y="3695700"/>
                  </a:lnTo>
                  <a:lnTo>
                    <a:pt x="4178300" y="3708400"/>
                  </a:lnTo>
                  <a:lnTo>
                    <a:pt x="4178300" y="3721100"/>
                  </a:lnTo>
                  <a:lnTo>
                    <a:pt x="4178300" y="3733800"/>
                  </a:lnTo>
                  <a:lnTo>
                    <a:pt x="4165600" y="3746500"/>
                  </a:lnTo>
                  <a:lnTo>
                    <a:pt x="4165600" y="3759200"/>
                  </a:lnTo>
                  <a:lnTo>
                    <a:pt x="4178300" y="3771900"/>
                  </a:lnTo>
                  <a:lnTo>
                    <a:pt x="4178300" y="3784600"/>
                  </a:lnTo>
                  <a:lnTo>
                    <a:pt x="4178300" y="3797300"/>
                  </a:lnTo>
                  <a:lnTo>
                    <a:pt x="4191000" y="3810000"/>
                  </a:lnTo>
                  <a:lnTo>
                    <a:pt x="4203700" y="3810000"/>
                  </a:lnTo>
                  <a:lnTo>
                    <a:pt x="4216400" y="3822700"/>
                  </a:lnTo>
                  <a:lnTo>
                    <a:pt x="4229100" y="3822700"/>
                  </a:lnTo>
                  <a:lnTo>
                    <a:pt x="4241800" y="3822700"/>
                  </a:lnTo>
                  <a:lnTo>
                    <a:pt x="4254500" y="3822700"/>
                  </a:lnTo>
                  <a:lnTo>
                    <a:pt x="4267200" y="3822700"/>
                  </a:lnTo>
                  <a:lnTo>
                    <a:pt x="4279900" y="3835400"/>
                  </a:lnTo>
                  <a:lnTo>
                    <a:pt x="4292600" y="3848100"/>
                  </a:lnTo>
                  <a:lnTo>
                    <a:pt x="4305300" y="3860800"/>
                  </a:lnTo>
                  <a:lnTo>
                    <a:pt x="4318000" y="3873500"/>
                  </a:lnTo>
                  <a:lnTo>
                    <a:pt x="4330700" y="3886200"/>
                  </a:lnTo>
                  <a:lnTo>
                    <a:pt x="4343400" y="3886200"/>
                  </a:lnTo>
                  <a:lnTo>
                    <a:pt x="4356100" y="3898900"/>
                  </a:lnTo>
                  <a:lnTo>
                    <a:pt x="4356100" y="3911600"/>
                  </a:lnTo>
                  <a:lnTo>
                    <a:pt x="4356100" y="3924300"/>
                  </a:lnTo>
                  <a:lnTo>
                    <a:pt x="4356100" y="3937000"/>
                  </a:lnTo>
                  <a:lnTo>
                    <a:pt x="4343400" y="3949700"/>
                  </a:lnTo>
                  <a:lnTo>
                    <a:pt x="4356100" y="3962400"/>
                  </a:lnTo>
                  <a:lnTo>
                    <a:pt x="4368800" y="3962400"/>
                  </a:lnTo>
                  <a:lnTo>
                    <a:pt x="4381500" y="3975100"/>
                  </a:lnTo>
                  <a:lnTo>
                    <a:pt x="4394200" y="3987800"/>
                  </a:lnTo>
                  <a:lnTo>
                    <a:pt x="4381500" y="4000500"/>
                  </a:lnTo>
                  <a:lnTo>
                    <a:pt x="4368800" y="4013200"/>
                  </a:lnTo>
                  <a:lnTo>
                    <a:pt x="4356100" y="4013200"/>
                  </a:lnTo>
                  <a:lnTo>
                    <a:pt x="4343400" y="4013200"/>
                  </a:lnTo>
                  <a:lnTo>
                    <a:pt x="4330700" y="4025900"/>
                  </a:lnTo>
                  <a:lnTo>
                    <a:pt x="4318000" y="4038600"/>
                  </a:lnTo>
                  <a:lnTo>
                    <a:pt x="4318000" y="4051300"/>
                  </a:lnTo>
                  <a:lnTo>
                    <a:pt x="4318000" y="4064000"/>
                  </a:lnTo>
                  <a:lnTo>
                    <a:pt x="4318000" y="4076700"/>
                  </a:lnTo>
                  <a:lnTo>
                    <a:pt x="4330700" y="4089400"/>
                  </a:lnTo>
                  <a:lnTo>
                    <a:pt x="4343400" y="4102100"/>
                  </a:lnTo>
                  <a:lnTo>
                    <a:pt x="4356100" y="4102100"/>
                  </a:lnTo>
                  <a:lnTo>
                    <a:pt x="4368800" y="4089400"/>
                  </a:lnTo>
                  <a:lnTo>
                    <a:pt x="4381500" y="4076700"/>
                  </a:lnTo>
                  <a:lnTo>
                    <a:pt x="4394200" y="4089400"/>
                  </a:lnTo>
                  <a:lnTo>
                    <a:pt x="4394200" y="4102100"/>
                  </a:lnTo>
                  <a:lnTo>
                    <a:pt x="4406900" y="4114800"/>
                  </a:lnTo>
                  <a:lnTo>
                    <a:pt x="4406900" y="4127500"/>
                  </a:lnTo>
                  <a:lnTo>
                    <a:pt x="4419600" y="4140200"/>
                  </a:lnTo>
                  <a:lnTo>
                    <a:pt x="4432300" y="4140200"/>
                  </a:lnTo>
                  <a:lnTo>
                    <a:pt x="4445000" y="4140200"/>
                  </a:lnTo>
                  <a:lnTo>
                    <a:pt x="4457700" y="4127500"/>
                  </a:lnTo>
                  <a:lnTo>
                    <a:pt x="4470400" y="4114800"/>
                  </a:lnTo>
                  <a:lnTo>
                    <a:pt x="4483100" y="4102100"/>
                  </a:lnTo>
                  <a:lnTo>
                    <a:pt x="4495800" y="4089400"/>
                  </a:lnTo>
                  <a:lnTo>
                    <a:pt x="4508500" y="4089400"/>
                  </a:lnTo>
                  <a:lnTo>
                    <a:pt x="4521200" y="4076700"/>
                  </a:lnTo>
                  <a:lnTo>
                    <a:pt x="4533900" y="4076700"/>
                  </a:lnTo>
                  <a:lnTo>
                    <a:pt x="4546600" y="4089400"/>
                  </a:lnTo>
                  <a:lnTo>
                    <a:pt x="4559300" y="4076700"/>
                  </a:lnTo>
                  <a:lnTo>
                    <a:pt x="4572000" y="4064000"/>
                  </a:lnTo>
                  <a:lnTo>
                    <a:pt x="4584700" y="4051300"/>
                  </a:lnTo>
                  <a:lnTo>
                    <a:pt x="4584700" y="4038600"/>
                  </a:lnTo>
                  <a:lnTo>
                    <a:pt x="4597400" y="4025900"/>
                  </a:lnTo>
                  <a:lnTo>
                    <a:pt x="4610100" y="4025900"/>
                  </a:lnTo>
                  <a:lnTo>
                    <a:pt x="4622800" y="4025900"/>
                  </a:lnTo>
                  <a:lnTo>
                    <a:pt x="4635500" y="4013200"/>
                  </a:lnTo>
                  <a:lnTo>
                    <a:pt x="4648200" y="4013200"/>
                  </a:lnTo>
                  <a:lnTo>
                    <a:pt x="4660900" y="4013200"/>
                  </a:lnTo>
                  <a:lnTo>
                    <a:pt x="4673600" y="4013200"/>
                  </a:lnTo>
                  <a:lnTo>
                    <a:pt x="4686300" y="4000500"/>
                  </a:lnTo>
                  <a:lnTo>
                    <a:pt x="4699000" y="4000500"/>
                  </a:lnTo>
                  <a:lnTo>
                    <a:pt x="4711700" y="4013200"/>
                  </a:lnTo>
                  <a:lnTo>
                    <a:pt x="4724400" y="4025900"/>
                  </a:lnTo>
                  <a:lnTo>
                    <a:pt x="4737100" y="4038600"/>
                  </a:lnTo>
                  <a:lnTo>
                    <a:pt x="4737100" y="4051300"/>
                  </a:lnTo>
                  <a:lnTo>
                    <a:pt x="4749800" y="4064000"/>
                  </a:lnTo>
                  <a:lnTo>
                    <a:pt x="4749800" y="4076700"/>
                  </a:lnTo>
                  <a:lnTo>
                    <a:pt x="4737100" y="4089400"/>
                  </a:lnTo>
                  <a:lnTo>
                    <a:pt x="4724400" y="4102100"/>
                  </a:lnTo>
                  <a:lnTo>
                    <a:pt x="4724400" y="4114800"/>
                  </a:lnTo>
                  <a:lnTo>
                    <a:pt x="4711700" y="4127500"/>
                  </a:lnTo>
                  <a:lnTo>
                    <a:pt x="4699000" y="4140200"/>
                  </a:lnTo>
                  <a:lnTo>
                    <a:pt x="4711700" y="4152900"/>
                  </a:lnTo>
                  <a:lnTo>
                    <a:pt x="4724400" y="4165600"/>
                  </a:lnTo>
                  <a:lnTo>
                    <a:pt x="4724400" y="4178300"/>
                  </a:lnTo>
                  <a:lnTo>
                    <a:pt x="4711700" y="4191000"/>
                  </a:lnTo>
                  <a:lnTo>
                    <a:pt x="4699000" y="4203700"/>
                  </a:lnTo>
                  <a:lnTo>
                    <a:pt x="4699000" y="4216400"/>
                  </a:lnTo>
                  <a:lnTo>
                    <a:pt x="4711700" y="4229100"/>
                  </a:lnTo>
                  <a:lnTo>
                    <a:pt x="4724400" y="4241800"/>
                  </a:lnTo>
                  <a:lnTo>
                    <a:pt x="4737100" y="4254500"/>
                  </a:lnTo>
                  <a:lnTo>
                    <a:pt x="4749800" y="4254500"/>
                  </a:lnTo>
                  <a:lnTo>
                    <a:pt x="4762500" y="4254500"/>
                  </a:lnTo>
                  <a:lnTo>
                    <a:pt x="4775200" y="4254500"/>
                  </a:lnTo>
                  <a:lnTo>
                    <a:pt x="4787900" y="4254500"/>
                  </a:lnTo>
                  <a:lnTo>
                    <a:pt x="4800600" y="4254500"/>
                  </a:lnTo>
                  <a:lnTo>
                    <a:pt x="4813300" y="4241800"/>
                  </a:lnTo>
                  <a:lnTo>
                    <a:pt x="4826000" y="4254500"/>
                  </a:lnTo>
                  <a:lnTo>
                    <a:pt x="4826000" y="4267200"/>
                  </a:lnTo>
                  <a:lnTo>
                    <a:pt x="4826000" y="4279900"/>
                  </a:lnTo>
                  <a:lnTo>
                    <a:pt x="4826000" y="4292600"/>
                  </a:lnTo>
                  <a:lnTo>
                    <a:pt x="4826000" y="4305300"/>
                  </a:lnTo>
                  <a:lnTo>
                    <a:pt x="4826000" y="4318000"/>
                  </a:lnTo>
                  <a:lnTo>
                    <a:pt x="4826000" y="4330700"/>
                  </a:lnTo>
                  <a:lnTo>
                    <a:pt x="4826000" y="4343400"/>
                  </a:lnTo>
                  <a:lnTo>
                    <a:pt x="4826000" y="4356100"/>
                  </a:lnTo>
                  <a:lnTo>
                    <a:pt x="4826000" y="4368800"/>
                  </a:lnTo>
                  <a:lnTo>
                    <a:pt x="4826000" y="4381500"/>
                  </a:lnTo>
                  <a:lnTo>
                    <a:pt x="4826000" y="4394200"/>
                  </a:lnTo>
                  <a:lnTo>
                    <a:pt x="4826000" y="4406900"/>
                  </a:lnTo>
                  <a:lnTo>
                    <a:pt x="4813300" y="4419600"/>
                  </a:lnTo>
                  <a:lnTo>
                    <a:pt x="4826000" y="4432300"/>
                  </a:lnTo>
                  <a:lnTo>
                    <a:pt x="4838700" y="4432300"/>
                  </a:lnTo>
                  <a:lnTo>
                    <a:pt x="4851400" y="4445000"/>
                  </a:lnTo>
                  <a:lnTo>
                    <a:pt x="4864100" y="4432300"/>
                  </a:lnTo>
                  <a:lnTo>
                    <a:pt x="4864100" y="4419600"/>
                  </a:lnTo>
                  <a:lnTo>
                    <a:pt x="4864100" y="4406900"/>
                  </a:lnTo>
                  <a:lnTo>
                    <a:pt x="4876800" y="4394200"/>
                  </a:lnTo>
                  <a:lnTo>
                    <a:pt x="4876800" y="4381500"/>
                  </a:lnTo>
                  <a:lnTo>
                    <a:pt x="4889500" y="4368800"/>
                  </a:lnTo>
                  <a:lnTo>
                    <a:pt x="4902200" y="4368800"/>
                  </a:lnTo>
                  <a:lnTo>
                    <a:pt x="4914900" y="4381500"/>
                  </a:lnTo>
                  <a:lnTo>
                    <a:pt x="4927600" y="4381500"/>
                  </a:lnTo>
                  <a:lnTo>
                    <a:pt x="4940300" y="4368800"/>
                  </a:lnTo>
                  <a:lnTo>
                    <a:pt x="4953000" y="4356100"/>
                  </a:lnTo>
                  <a:lnTo>
                    <a:pt x="4965700" y="4343400"/>
                  </a:lnTo>
                  <a:lnTo>
                    <a:pt x="4978400" y="4343400"/>
                  </a:lnTo>
                  <a:lnTo>
                    <a:pt x="4991100" y="4330700"/>
                  </a:lnTo>
                  <a:lnTo>
                    <a:pt x="4991100" y="4318000"/>
                  </a:lnTo>
                  <a:lnTo>
                    <a:pt x="4991100" y="4305300"/>
                  </a:lnTo>
                  <a:lnTo>
                    <a:pt x="4991100" y="4292600"/>
                  </a:lnTo>
                  <a:lnTo>
                    <a:pt x="4978400" y="4279900"/>
                  </a:lnTo>
                  <a:lnTo>
                    <a:pt x="4965700" y="4292600"/>
                  </a:lnTo>
                  <a:lnTo>
                    <a:pt x="4953000" y="4305300"/>
                  </a:lnTo>
                  <a:lnTo>
                    <a:pt x="4940300" y="4305300"/>
                  </a:lnTo>
                  <a:lnTo>
                    <a:pt x="4927600" y="4318000"/>
                  </a:lnTo>
                  <a:lnTo>
                    <a:pt x="4914900" y="4305300"/>
                  </a:lnTo>
                  <a:lnTo>
                    <a:pt x="4914900" y="4292600"/>
                  </a:lnTo>
                  <a:lnTo>
                    <a:pt x="4902200" y="4279900"/>
                  </a:lnTo>
                  <a:lnTo>
                    <a:pt x="4914900" y="4267200"/>
                  </a:lnTo>
                  <a:lnTo>
                    <a:pt x="4927600" y="4254500"/>
                  </a:lnTo>
                  <a:lnTo>
                    <a:pt x="4940300" y="4254500"/>
                  </a:lnTo>
                  <a:lnTo>
                    <a:pt x="4953000" y="4241800"/>
                  </a:lnTo>
                  <a:lnTo>
                    <a:pt x="4965700" y="4241800"/>
                  </a:lnTo>
                  <a:lnTo>
                    <a:pt x="4978400" y="4241800"/>
                  </a:lnTo>
                  <a:lnTo>
                    <a:pt x="4991100" y="4241800"/>
                  </a:lnTo>
                  <a:lnTo>
                    <a:pt x="5003800" y="4241800"/>
                  </a:lnTo>
                  <a:lnTo>
                    <a:pt x="5016500" y="4229100"/>
                  </a:lnTo>
                  <a:lnTo>
                    <a:pt x="5029200" y="4241800"/>
                  </a:lnTo>
                  <a:lnTo>
                    <a:pt x="5029200" y="4254500"/>
                  </a:lnTo>
                  <a:lnTo>
                    <a:pt x="5029200" y="4267200"/>
                  </a:lnTo>
                  <a:lnTo>
                    <a:pt x="5041900" y="4279900"/>
                  </a:lnTo>
                  <a:lnTo>
                    <a:pt x="5041900" y="4292600"/>
                  </a:lnTo>
                  <a:lnTo>
                    <a:pt x="5054600" y="4305300"/>
                  </a:lnTo>
                  <a:lnTo>
                    <a:pt x="5067300" y="4292600"/>
                  </a:lnTo>
                  <a:lnTo>
                    <a:pt x="5067300" y="4279900"/>
                  </a:lnTo>
                  <a:lnTo>
                    <a:pt x="5067300" y="4267200"/>
                  </a:lnTo>
                  <a:lnTo>
                    <a:pt x="5080000" y="4254500"/>
                  </a:lnTo>
                  <a:lnTo>
                    <a:pt x="5092700" y="4241800"/>
                  </a:lnTo>
                  <a:lnTo>
                    <a:pt x="5105400" y="4254500"/>
                  </a:lnTo>
                  <a:lnTo>
                    <a:pt x="5118100" y="4267200"/>
                  </a:lnTo>
                  <a:lnTo>
                    <a:pt x="5130800" y="4254500"/>
                  </a:lnTo>
                  <a:lnTo>
                    <a:pt x="5143500" y="4267200"/>
                  </a:lnTo>
                  <a:lnTo>
                    <a:pt x="5156200" y="4279900"/>
                  </a:lnTo>
                  <a:lnTo>
                    <a:pt x="5168900" y="4292600"/>
                  </a:lnTo>
                  <a:lnTo>
                    <a:pt x="5181600" y="4292600"/>
                  </a:lnTo>
                  <a:lnTo>
                    <a:pt x="5194300" y="4305300"/>
                  </a:lnTo>
                  <a:lnTo>
                    <a:pt x="5207000" y="4305300"/>
                  </a:lnTo>
                  <a:lnTo>
                    <a:pt x="5219700" y="4318000"/>
                  </a:lnTo>
                  <a:lnTo>
                    <a:pt x="5232400" y="4330700"/>
                  </a:lnTo>
                  <a:lnTo>
                    <a:pt x="5245100" y="4330700"/>
                  </a:lnTo>
                  <a:lnTo>
                    <a:pt x="5257800" y="4330700"/>
                  </a:lnTo>
                  <a:lnTo>
                    <a:pt x="5270500" y="4330700"/>
                  </a:lnTo>
                  <a:lnTo>
                    <a:pt x="5283200" y="4318000"/>
                  </a:lnTo>
                  <a:lnTo>
                    <a:pt x="5295900" y="4318000"/>
                  </a:lnTo>
                  <a:lnTo>
                    <a:pt x="5308600" y="4318000"/>
                  </a:lnTo>
                  <a:lnTo>
                    <a:pt x="5321300" y="4305300"/>
                  </a:lnTo>
                  <a:lnTo>
                    <a:pt x="5334000" y="4318000"/>
                  </a:lnTo>
                  <a:lnTo>
                    <a:pt x="5334000" y="4330700"/>
                  </a:lnTo>
                  <a:lnTo>
                    <a:pt x="5346700" y="4343400"/>
                  </a:lnTo>
                  <a:lnTo>
                    <a:pt x="5359400" y="4356100"/>
                  </a:lnTo>
                  <a:lnTo>
                    <a:pt x="5372100" y="4368800"/>
                  </a:lnTo>
                  <a:lnTo>
                    <a:pt x="5384800" y="4381500"/>
                  </a:lnTo>
                  <a:lnTo>
                    <a:pt x="5397500" y="4394200"/>
                  </a:lnTo>
                  <a:lnTo>
                    <a:pt x="5410200" y="4394200"/>
                  </a:lnTo>
                  <a:lnTo>
                    <a:pt x="5422900" y="4394200"/>
                  </a:lnTo>
                  <a:lnTo>
                    <a:pt x="5435600" y="4394200"/>
                  </a:lnTo>
                  <a:lnTo>
                    <a:pt x="5448300" y="4394200"/>
                  </a:lnTo>
                  <a:lnTo>
                    <a:pt x="5461000" y="4406900"/>
                  </a:lnTo>
                  <a:lnTo>
                    <a:pt x="5473700" y="4419600"/>
                  </a:lnTo>
                  <a:lnTo>
                    <a:pt x="5473700" y="4432300"/>
                  </a:lnTo>
                  <a:lnTo>
                    <a:pt x="5461000" y="4445000"/>
                  </a:lnTo>
                  <a:lnTo>
                    <a:pt x="5448300" y="4457700"/>
                  </a:lnTo>
                  <a:lnTo>
                    <a:pt x="5461000" y="4470400"/>
                  </a:lnTo>
                  <a:lnTo>
                    <a:pt x="5461000" y="4483100"/>
                  </a:lnTo>
                  <a:lnTo>
                    <a:pt x="5473700" y="4495800"/>
                  </a:lnTo>
                  <a:lnTo>
                    <a:pt x="5486400" y="4495800"/>
                  </a:lnTo>
                  <a:lnTo>
                    <a:pt x="5499100" y="4495800"/>
                  </a:lnTo>
                  <a:lnTo>
                    <a:pt x="5511800" y="4495800"/>
                  </a:lnTo>
                  <a:lnTo>
                    <a:pt x="5524500" y="4508500"/>
                  </a:lnTo>
                  <a:lnTo>
                    <a:pt x="5511800" y="4521200"/>
                  </a:lnTo>
                  <a:lnTo>
                    <a:pt x="5511800" y="4533900"/>
                  </a:lnTo>
                  <a:lnTo>
                    <a:pt x="5524500" y="4546600"/>
                  </a:lnTo>
                  <a:lnTo>
                    <a:pt x="5524500" y="4559300"/>
                  </a:lnTo>
                  <a:lnTo>
                    <a:pt x="5537200" y="4572000"/>
                  </a:lnTo>
                  <a:lnTo>
                    <a:pt x="5549900" y="4584700"/>
                  </a:lnTo>
                  <a:lnTo>
                    <a:pt x="5562600" y="4572000"/>
                  </a:lnTo>
                  <a:lnTo>
                    <a:pt x="5575300" y="4584700"/>
                  </a:lnTo>
                  <a:lnTo>
                    <a:pt x="5588000" y="4584700"/>
                  </a:lnTo>
                  <a:lnTo>
                    <a:pt x="5600700" y="4584700"/>
                  </a:lnTo>
                  <a:lnTo>
                    <a:pt x="5613400" y="4572000"/>
                  </a:lnTo>
                  <a:lnTo>
                    <a:pt x="5626100" y="4572000"/>
                  </a:lnTo>
                  <a:lnTo>
                    <a:pt x="5638800" y="4584700"/>
                  </a:lnTo>
                  <a:lnTo>
                    <a:pt x="5651500" y="4597400"/>
                  </a:lnTo>
                  <a:lnTo>
                    <a:pt x="5651500" y="4610100"/>
                  </a:lnTo>
                  <a:lnTo>
                    <a:pt x="5651500" y="4622800"/>
                  </a:lnTo>
                  <a:lnTo>
                    <a:pt x="5651500" y="4635500"/>
                  </a:lnTo>
                  <a:lnTo>
                    <a:pt x="5638800" y="4648200"/>
                  </a:lnTo>
                  <a:lnTo>
                    <a:pt x="5638800" y="4660900"/>
                  </a:lnTo>
                  <a:lnTo>
                    <a:pt x="5626100" y="4673600"/>
                  </a:lnTo>
                  <a:lnTo>
                    <a:pt x="5638800" y="4686300"/>
                  </a:lnTo>
                  <a:lnTo>
                    <a:pt x="5651500" y="4699000"/>
                  </a:lnTo>
                  <a:lnTo>
                    <a:pt x="5664200" y="4686300"/>
                  </a:lnTo>
                  <a:lnTo>
                    <a:pt x="5664200" y="4673600"/>
                  </a:lnTo>
                  <a:lnTo>
                    <a:pt x="5676900" y="4660900"/>
                  </a:lnTo>
                  <a:lnTo>
                    <a:pt x="5676900" y="4648200"/>
                  </a:lnTo>
                  <a:lnTo>
                    <a:pt x="5689600" y="4635500"/>
                  </a:lnTo>
                  <a:lnTo>
                    <a:pt x="5702300" y="4635500"/>
                  </a:lnTo>
                  <a:lnTo>
                    <a:pt x="5715000" y="4635500"/>
                  </a:lnTo>
                  <a:lnTo>
                    <a:pt x="5727700" y="4648200"/>
                  </a:lnTo>
                  <a:lnTo>
                    <a:pt x="5740400" y="4660900"/>
                  </a:lnTo>
                  <a:lnTo>
                    <a:pt x="5753100" y="4660900"/>
                  </a:lnTo>
                  <a:lnTo>
                    <a:pt x="5765800" y="4673600"/>
                  </a:lnTo>
                  <a:lnTo>
                    <a:pt x="5778500" y="4673600"/>
                  </a:lnTo>
                  <a:lnTo>
                    <a:pt x="5791200" y="4686300"/>
                  </a:lnTo>
                  <a:lnTo>
                    <a:pt x="5803900" y="4686300"/>
                  </a:lnTo>
                  <a:lnTo>
                    <a:pt x="5816600" y="4673600"/>
                  </a:lnTo>
                  <a:lnTo>
                    <a:pt x="5816600" y="4660900"/>
                  </a:lnTo>
                  <a:lnTo>
                    <a:pt x="5829300" y="4648200"/>
                  </a:lnTo>
                  <a:lnTo>
                    <a:pt x="5842000" y="4660900"/>
                  </a:lnTo>
                  <a:lnTo>
                    <a:pt x="5854700" y="4648200"/>
                  </a:lnTo>
                  <a:lnTo>
                    <a:pt x="5867400" y="4648200"/>
                  </a:lnTo>
                  <a:lnTo>
                    <a:pt x="5880100" y="4648200"/>
                  </a:lnTo>
                  <a:lnTo>
                    <a:pt x="5892800" y="4648200"/>
                  </a:lnTo>
                  <a:lnTo>
                    <a:pt x="5905500" y="4648200"/>
                  </a:lnTo>
                  <a:lnTo>
                    <a:pt x="5918200" y="4660900"/>
                  </a:lnTo>
                  <a:lnTo>
                    <a:pt x="5905500" y="4673600"/>
                  </a:lnTo>
                  <a:lnTo>
                    <a:pt x="5918200" y="4686300"/>
                  </a:lnTo>
                  <a:lnTo>
                    <a:pt x="5918200" y="4699000"/>
                  </a:lnTo>
                  <a:lnTo>
                    <a:pt x="5918200" y="4711700"/>
                  </a:lnTo>
                  <a:lnTo>
                    <a:pt x="5905500" y="4724400"/>
                  </a:lnTo>
                  <a:lnTo>
                    <a:pt x="5892800" y="4737100"/>
                  </a:lnTo>
                  <a:lnTo>
                    <a:pt x="5892800" y="4749800"/>
                  </a:lnTo>
                  <a:lnTo>
                    <a:pt x="5880100" y="4762500"/>
                  </a:lnTo>
                  <a:lnTo>
                    <a:pt x="5880100" y="4775200"/>
                  </a:lnTo>
                  <a:lnTo>
                    <a:pt x="5892800" y="4787900"/>
                  </a:lnTo>
                  <a:lnTo>
                    <a:pt x="5905500" y="4800600"/>
                  </a:lnTo>
                  <a:lnTo>
                    <a:pt x="5918200" y="4813300"/>
                  </a:lnTo>
                  <a:lnTo>
                    <a:pt x="5930900" y="4813300"/>
                  </a:lnTo>
                  <a:lnTo>
                    <a:pt x="5943600" y="4800600"/>
                  </a:lnTo>
                  <a:lnTo>
                    <a:pt x="5956300" y="4813300"/>
                  </a:lnTo>
                  <a:lnTo>
                    <a:pt x="5956300" y="4826000"/>
                  </a:lnTo>
                  <a:lnTo>
                    <a:pt x="5956300" y="4838700"/>
                  </a:lnTo>
                  <a:lnTo>
                    <a:pt x="5969000" y="4851400"/>
                  </a:lnTo>
                  <a:lnTo>
                    <a:pt x="5981700" y="4851400"/>
                  </a:lnTo>
                  <a:lnTo>
                    <a:pt x="5994400" y="4838700"/>
                  </a:lnTo>
                  <a:lnTo>
                    <a:pt x="6007100" y="4826000"/>
                  </a:lnTo>
                  <a:lnTo>
                    <a:pt x="6019800" y="4826000"/>
                  </a:lnTo>
                  <a:lnTo>
                    <a:pt x="6032500" y="4813300"/>
                  </a:lnTo>
                  <a:lnTo>
                    <a:pt x="6045200" y="4826000"/>
                  </a:lnTo>
                  <a:lnTo>
                    <a:pt x="6057900" y="4838700"/>
                  </a:lnTo>
                  <a:lnTo>
                    <a:pt x="6070600" y="4838700"/>
                  </a:lnTo>
                  <a:lnTo>
                    <a:pt x="6083300" y="4838700"/>
                  </a:lnTo>
                  <a:lnTo>
                    <a:pt x="6096000" y="4851400"/>
                  </a:lnTo>
                  <a:lnTo>
                    <a:pt x="6108700" y="4851400"/>
                  </a:lnTo>
                  <a:lnTo>
                    <a:pt x="6121400" y="4851400"/>
                  </a:lnTo>
                  <a:lnTo>
                    <a:pt x="6134100" y="4851400"/>
                  </a:lnTo>
                  <a:lnTo>
                    <a:pt x="6146800" y="4851400"/>
                  </a:lnTo>
                  <a:lnTo>
                    <a:pt x="6159500" y="4851400"/>
                  </a:lnTo>
                  <a:lnTo>
                    <a:pt x="6172200" y="4864100"/>
                  </a:lnTo>
                  <a:lnTo>
                    <a:pt x="6184900" y="4876800"/>
                  </a:lnTo>
                  <a:lnTo>
                    <a:pt x="6172200" y="4889500"/>
                  </a:lnTo>
                  <a:lnTo>
                    <a:pt x="6172200" y="4902200"/>
                  </a:lnTo>
                  <a:lnTo>
                    <a:pt x="6172200" y="4914900"/>
                  </a:lnTo>
                  <a:lnTo>
                    <a:pt x="6172200" y="4927600"/>
                  </a:lnTo>
                  <a:lnTo>
                    <a:pt x="6184900" y="4940300"/>
                  </a:lnTo>
                  <a:lnTo>
                    <a:pt x="6197600" y="4940300"/>
                  </a:lnTo>
                  <a:lnTo>
                    <a:pt x="6210300" y="4940300"/>
                  </a:lnTo>
                  <a:lnTo>
                    <a:pt x="6223000" y="4953000"/>
                  </a:lnTo>
                  <a:lnTo>
                    <a:pt x="6235700" y="4953000"/>
                  </a:lnTo>
                  <a:lnTo>
                    <a:pt x="6248400" y="4953000"/>
                  </a:lnTo>
                  <a:lnTo>
                    <a:pt x="6261100" y="4940300"/>
                  </a:lnTo>
                  <a:lnTo>
                    <a:pt x="6273800" y="4953000"/>
                  </a:lnTo>
                  <a:lnTo>
                    <a:pt x="6286500" y="4940300"/>
                  </a:lnTo>
                  <a:lnTo>
                    <a:pt x="6299200" y="4940300"/>
                  </a:lnTo>
                  <a:lnTo>
                    <a:pt x="6311900" y="4953000"/>
                  </a:lnTo>
                  <a:lnTo>
                    <a:pt x="6324600" y="4953000"/>
                  </a:lnTo>
                  <a:lnTo>
                    <a:pt x="6337300" y="4953000"/>
                  </a:lnTo>
                  <a:lnTo>
                    <a:pt x="6350000" y="4940300"/>
                  </a:lnTo>
                  <a:lnTo>
                    <a:pt x="6362700" y="4927600"/>
                  </a:lnTo>
                  <a:lnTo>
                    <a:pt x="6375400" y="4914900"/>
                  </a:lnTo>
                  <a:lnTo>
                    <a:pt x="6388100" y="4902200"/>
                  </a:lnTo>
                  <a:lnTo>
                    <a:pt x="6400800" y="4889500"/>
                  </a:lnTo>
                  <a:lnTo>
                    <a:pt x="6413500" y="4876800"/>
                  </a:lnTo>
                  <a:lnTo>
                    <a:pt x="6426200" y="4864100"/>
                  </a:lnTo>
                  <a:lnTo>
                    <a:pt x="6438900" y="4864100"/>
                  </a:lnTo>
                  <a:lnTo>
                    <a:pt x="6451600" y="4851400"/>
                  </a:lnTo>
                  <a:lnTo>
                    <a:pt x="6464300" y="4838700"/>
                  </a:lnTo>
                  <a:lnTo>
                    <a:pt x="6477000" y="4826000"/>
                  </a:lnTo>
                  <a:lnTo>
                    <a:pt x="6489700" y="4813300"/>
                  </a:lnTo>
                  <a:lnTo>
                    <a:pt x="6502400" y="4813300"/>
                  </a:lnTo>
                  <a:lnTo>
                    <a:pt x="6515100" y="4800600"/>
                  </a:lnTo>
                  <a:lnTo>
                    <a:pt x="6527800" y="4787900"/>
                  </a:lnTo>
                  <a:lnTo>
                    <a:pt x="6540500" y="4775200"/>
                  </a:lnTo>
                  <a:lnTo>
                    <a:pt x="6540500" y="4762500"/>
                  </a:lnTo>
                  <a:lnTo>
                    <a:pt x="6553200" y="4749800"/>
                  </a:lnTo>
                  <a:lnTo>
                    <a:pt x="6565900" y="4749800"/>
                  </a:lnTo>
                  <a:lnTo>
                    <a:pt x="6578600" y="4749800"/>
                  </a:lnTo>
                  <a:lnTo>
                    <a:pt x="6591300" y="4737100"/>
                  </a:lnTo>
                  <a:lnTo>
                    <a:pt x="6604000" y="4724400"/>
                  </a:lnTo>
                  <a:lnTo>
                    <a:pt x="6616700" y="4737100"/>
                  </a:lnTo>
                  <a:lnTo>
                    <a:pt x="6629400" y="4724400"/>
                  </a:lnTo>
                  <a:lnTo>
                    <a:pt x="6642100" y="4737100"/>
                  </a:lnTo>
                  <a:lnTo>
                    <a:pt x="6654800" y="4749800"/>
                  </a:lnTo>
                  <a:lnTo>
                    <a:pt x="6667500" y="4762500"/>
                  </a:lnTo>
                  <a:lnTo>
                    <a:pt x="6667500" y="4775200"/>
                  </a:lnTo>
                  <a:lnTo>
                    <a:pt x="6667500" y="4787900"/>
                  </a:lnTo>
                  <a:lnTo>
                    <a:pt x="6667500" y="4800600"/>
                  </a:lnTo>
                  <a:lnTo>
                    <a:pt x="6667500" y="4813300"/>
                  </a:lnTo>
                  <a:lnTo>
                    <a:pt x="6667500" y="4826000"/>
                  </a:lnTo>
                  <a:lnTo>
                    <a:pt x="6654800" y="4838700"/>
                  </a:lnTo>
                  <a:lnTo>
                    <a:pt x="6654800" y="4851400"/>
                  </a:lnTo>
                  <a:lnTo>
                    <a:pt x="6642100" y="4864100"/>
                  </a:lnTo>
                  <a:lnTo>
                    <a:pt x="6654800" y="4876800"/>
                  </a:lnTo>
                  <a:lnTo>
                    <a:pt x="6654800" y="4889500"/>
                  </a:lnTo>
                  <a:lnTo>
                    <a:pt x="6654800" y="4902200"/>
                  </a:lnTo>
                  <a:lnTo>
                    <a:pt x="6654800" y="4914900"/>
                  </a:lnTo>
                  <a:lnTo>
                    <a:pt x="6667500" y="4927600"/>
                  </a:lnTo>
                  <a:lnTo>
                    <a:pt x="6667500" y="4940300"/>
                  </a:lnTo>
                  <a:lnTo>
                    <a:pt x="6654800" y="4953000"/>
                  </a:lnTo>
                  <a:lnTo>
                    <a:pt x="6642100" y="4965700"/>
                  </a:lnTo>
                  <a:lnTo>
                    <a:pt x="6629400" y="4978400"/>
                  </a:lnTo>
                  <a:lnTo>
                    <a:pt x="6629400" y="4991100"/>
                  </a:lnTo>
                  <a:lnTo>
                    <a:pt x="6629400" y="5003800"/>
                  </a:lnTo>
                  <a:lnTo>
                    <a:pt x="6642100" y="5016500"/>
                  </a:lnTo>
                  <a:lnTo>
                    <a:pt x="6654800" y="5003800"/>
                  </a:lnTo>
                  <a:lnTo>
                    <a:pt x="6667500" y="5003800"/>
                  </a:lnTo>
                  <a:lnTo>
                    <a:pt x="6680200" y="4991100"/>
                  </a:lnTo>
                  <a:lnTo>
                    <a:pt x="6692900" y="5003800"/>
                  </a:lnTo>
                  <a:lnTo>
                    <a:pt x="6705600" y="5003800"/>
                  </a:lnTo>
                  <a:lnTo>
                    <a:pt x="6718300" y="4991100"/>
                  </a:lnTo>
                  <a:lnTo>
                    <a:pt x="6731000" y="4991100"/>
                  </a:lnTo>
                  <a:lnTo>
                    <a:pt x="6743700" y="4978400"/>
                  </a:lnTo>
                  <a:lnTo>
                    <a:pt x="6756400" y="4978400"/>
                  </a:lnTo>
                  <a:lnTo>
                    <a:pt x="6769100" y="4965700"/>
                  </a:lnTo>
                  <a:lnTo>
                    <a:pt x="6781800" y="4965700"/>
                  </a:lnTo>
                  <a:lnTo>
                    <a:pt x="6794500" y="4965700"/>
                  </a:lnTo>
                  <a:lnTo>
                    <a:pt x="6807200" y="4978400"/>
                  </a:lnTo>
                  <a:lnTo>
                    <a:pt x="6819900" y="4991100"/>
                  </a:lnTo>
                  <a:lnTo>
                    <a:pt x="6832600" y="4991100"/>
                  </a:lnTo>
                  <a:lnTo>
                    <a:pt x="6845300" y="4978400"/>
                  </a:lnTo>
                  <a:lnTo>
                    <a:pt x="6858000" y="4965700"/>
                  </a:lnTo>
                  <a:lnTo>
                    <a:pt x="6858000" y="4953000"/>
                  </a:lnTo>
                  <a:lnTo>
                    <a:pt x="6858000" y="4940300"/>
                  </a:lnTo>
                  <a:lnTo>
                    <a:pt x="6870700" y="4927600"/>
                  </a:lnTo>
                  <a:lnTo>
                    <a:pt x="6883400" y="4914900"/>
                  </a:lnTo>
                  <a:lnTo>
                    <a:pt x="6896100" y="4902200"/>
                  </a:lnTo>
                  <a:lnTo>
                    <a:pt x="6908800" y="4889500"/>
                  </a:lnTo>
                  <a:lnTo>
                    <a:pt x="6921500" y="4876800"/>
                  </a:lnTo>
                  <a:lnTo>
                    <a:pt x="6934200" y="4876800"/>
                  </a:lnTo>
                  <a:lnTo>
                    <a:pt x="6946900" y="4889500"/>
                  </a:lnTo>
                  <a:lnTo>
                    <a:pt x="6959600" y="4889500"/>
                  </a:lnTo>
                  <a:lnTo>
                    <a:pt x="6972300" y="4889500"/>
                  </a:lnTo>
                  <a:lnTo>
                    <a:pt x="6985000" y="4889500"/>
                  </a:lnTo>
                  <a:lnTo>
                    <a:pt x="6997700" y="4902200"/>
                  </a:lnTo>
                  <a:lnTo>
                    <a:pt x="7010400" y="4902200"/>
                  </a:lnTo>
                  <a:lnTo>
                    <a:pt x="7023100" y="4914900"/>
                  </a:lnTo>
                  <a:lnTo>
                    <a:pt x="7023100" y="4927600"/>
                  </a:lnTo>
                  <a:lnTo>
                    <a:pt x="7023100" y="4940300"/>
                  </a:lnTo>
                  <a:lnTo>
                    <a:pt x="7035800" y="4953000"/>
                  </a:lnTo>
                  <a:lnTo>
                    <a:pt x="7048500" y="4965700"/>
                  </a:lnTo>
                  <a:lnTo>
                    <a:pt x="7061200" y="4953000"/>
                  </a:lnTo>
                  <a:lnTo>
                    <a:pt x="7073900" y="4953000"/>
                  </a:lnTo>
                  <a:lnTo>
                    <a:pt x="7086600" y="4940300"/>
                  </a:lnTo>
                  <a:lnTo>
                    <a:pt x="7099300" y="4953000"/>
                  </a:lnTo>
                  <a:lnTo>
                    <a:pt x="7112000" y="4965700"/>
                  </a:lnTo>
                  <a:lnTo>
                    <a:pt x="7124700" y="4978400"/>
                  </a:lnTo>
                  <a:lnTo>
                    <a:pt x="7112000" y="4991100"/>
                  </a:lnTo>
                  <a:lnTo>
                    <a:pt x="7112000" y="5003800"/>
                  </a:lnTo>
                  <a:lnTo>
                    <a:pt x="7099300" y="5016500"/>
                  </a:lnTo>
                  <a:lnTo>
                    <a:pt x="7086600" y="5029200"/>
                  </a:lnTo>
                  <a:lnTo>
                    <a:pt x="7099300" y="5041900"/>
                  </a:lnTo>
                  <a:lnTo>
                    <a:pt x="7112000" y="5041900"/>
                  </a:lnTo>
                  <a:lnTo>
                    <a:pt x="7124700" y="5041900"/>
                  </a:lnTo>
                  <a:lnTo>
                    <a:pt x="7137400" y="5041900"/>
                  </a:lnTo>
                  <a:lnTo>
                    <a:pt x="7150100" y="5041900"/>
                  </a:lnTo>
                  <a:lnTo>
                    <a:pt x="7162800" y="5029200"/>
                  </a:lnTo>
                  <a:lnTo>
                    <a:pt x="7175500" y="5041900"/>
                  </a:lnTo>
                  <a:lnTo>
                    <a:pt x="7188200" y="5054600"/>
                  </a:lnTo>
                  <a:lnTo>
                    <a:pt x="7200900" y="5067300"/>
                  </a:lnTo>
                  <a:lnTo>
                    <a:pt x="7213600" y="5080000"/>
                  </a:lnTo>
                  <a:lnTo>
                    <a:pt x="7226300" y="5080000"/>
                  </a:lnTo>
                  <a:lnTo>
                    <a:pt x="7239000" y="5080000"/>
                  </a:lnTo>
                  <a:lnTo>
                    <a:pt x="7251700" y="5080000"/>
                  </a:lnTo>
                  <a:lnTo>
                    <a:pt x="7264400" y="5080000"/>
                  </a:lnTo>
                  <a:lnTo>
                    <a:pt x="7277100" y="5092700"/>
                  </a:lnTo>
                  <a:lnTo>
                    <a:pt x="7289800" y="5080000"/>
                  </a:lnTo>
                  <a:lnTo>
                    <a:pt x="7302500" y="5092700"/>
                  </a:lnTo>
                  <a:lnTo>
                    <a:pt x="7315200" y="5105400"/>
                  </a:lnTo>
                  <a:lnTo>
                    <a:pt x="7315200" y="5118100"/>
                  </a:lnTo>
                  <a:lnTo>
                    <a:pt x="7315200" y="5130800"/>
                  </a:lnTo>
                  <a:lnTo>
                    <a:pt x="7315200" y="5143500"/>
                  </a:lnTo>
                  <a:lnTo>
                    <a:pt x="7327900" y="5156200"/>
                  </a:lnTo>
                  <a:lnTo>
                    <a:pt x="7327900" y="5168900"/>
                  </a:lnTo>
                  <a:lnTo>
                    <a:pt x="7315200" y="5181600"/>
                  </a:lnTo>
                  <a:lnTo>
                    <a:pt x="7327900" y="5194300"/>
                  </a:lnTo>
                  <a:lnTo>
                    <a:pt x="7340600" y="5207000"/>
                  </a:lnTo>
                  <a:lnTo>
                    <a:pt x="7353300" y="5219700"/>
                  </a:lnTo>
                  <a:lnTo>
                    <a:pt x="7366000" y="5207000"/>
                  </a:lnTo>
                  <a:lnTo>
                    <a:pt x="7378700" y="5207000"/>
                  </a:lnTo>
                  <a:lnTo>
                    <a:pt x="7391400" y="5194300"/>
                  </a:lnTo>
                  <a:lnTo>
                    <a:pt x="7404100" y="5181600"/>
                  </a:lnTo>
                  <a:lnTo>
                    <a:pt x="7416800" y="5194300"/>
                  </a:lnTo>
                  <a:lnTo>
                    <a:pt x="7429500" y="5207000"/>
                  </a:lnTo>
                  <a:lnTo>
                    <a:pt x="7416800" y="5219700"/>
                  </a:lnTo>
                  <a:lnTo>
                    <a:pt x="7404100" y="5219700"/>
                  </a:lnTo>
                  <a:lnTo>
                    <a:pt x="7391400" y="5232400"/>
                  </a:lnTo>
                  <a:lnTo>
                    <a:pt x="7391400" y="5245100"/>
                  </a:lnTo>
                  <a:lnTo>
                    <a:pt x="7391400" y="5257800"/>
                  </a:lnTo>
                  <a:lnTo>
                    <a:pt x="7391400" y="5270500"/>
                  </a:lnTo>
                  <a:lnTo>
                    <a:pt x="7391400" y="5283200"/>
                  </a:lnTo>
                  <a:lnTo>
                    <a:pt x="7391400" y="5295900"/>
                  </a:lnTo>
                  <a:lnTo>
                    <a:pt x="7404100" y="5308600"/>
                  </a:lnTo>
                  <a:lnTo>
                    <a:pt x="7416800" y="5308600"/>
                  </a:lnTo>
                  <a:lnTo>
                    <a:pt x="7429500" y="5308600"/>
                  </a:lnTo>
                  <a:lnTo>
                    <a:pt x="7442200" y="5308600"/>
                  </a:lnTo>
                  <a:lnTo>
                    <a:pt x="7454900" y="5308600"/>
                  </a:lnTo>
                  <a:lnTo>
                    <a:pt x="7467600" y="5321300"/>
                  </a:lnTo>
                  <a:lnTo>
                    <a:pt x="7480300" y="5334000"/>
                  </a:lnTo>
                  <a:lnTo>
                    <a:pt x="7493000" y="5321300"/>
                  </a:lnTo>
                  <a:lnTo>
                    <a:pt x="7505700" y="5308600"/>
                  </a:lnTo>
                  <a:lnTo>
                    <a:pt x="7518400" y="5321300"/>
                  </a:lnTo>
                  <a:lnTo>
                    <a:pt x="7518400" y="5334000"/>
                  </a:lnTo>
                  <a:lnTo>
                    <a:pt x="7531100" y="5346700"/>
                  </a:lnTo>
                  <a:lnTo>
                    <a:pt x="7531100" y="5359400"/>
                  </a:lnTo>
                  <a:lnTo>
                    <a:pt x="7531100" y="5372100"/>
                  </a:lnTo>
                  <a:lnTo>
                    <a:pt x="7531100" y="5384800"/>
                  </a:lnTo>
                  <a:lnTo>
                    <a:pt x="7531100" y="5397500"/>
                  </a:lnTo>
                  <a:lnTo>
                    <a:pt x="7531100" y="5410200"/>
                  </a:lnTo>
                  <a:lnTo>
                    <a:pt x="7543800" y="5422900"/>
                  </a:lnTo>
                  <a:lnTo>
                    <a:pt x="7543800" y="5435600"/>
                  </a:lnTo>
                  <a:lnTo>
                    <a:pt x="7543800" y="5448300"/>
                  </a:lnTo>
                  <a:lnTo>
                    <a:pt x="7556500" y="5461000"/>
                  </a:lnTo>
                  <a:lnTo>
                    <a:pt x="7556500" y="5473700"/>
                  </a:lnTo>
                  <a:lnTo>
                    <a:pt x="7556500" y="5486400"/>
                  </a:lnTo>
                  <a:lnTo>
                    <a:pt x="7556500" y="5499100"/>
                  </a:lnTo>
                  <a:lnTo>
                    <a:pt x="7556500" y="5511800"/>
                  </a:lnTo>
                  <a:lnTo>
                    <a:pt x="7556500" y="5524500"/>
                  </a:lnTo>
                  <a:lnTo>
                    <a:pt x="7556500" y="5537200"/>
                  </a:lnTo>
                  <a:lnTo>
                    <a:pt x="7556500" y="5549900"/>
                  </a:lnTo>
                  <a:lnTo>
                    <a:pt x="7569200" y="5562600"/>
                  </a:lnTo>
                  <a:lnTo>
                    <a:pt x="7581900" y="5575300"/>
                  </a:lnTo>
                  <a:lnTo>
                    <a:pt x="7594600" y="5575300"/>
                  </a:lnTo>
                  <a:lnTo>
                    <a:pt x="7607300" y="5575300"/>
                  </a:lnTo>
                  <a:lnTo>
                    <a:pt x="7620000" y="5575300"/>
                  </a:lnTo>
                  <a:lnTo>
                    <a:pt x="7632700" y="5562600"/>
                  </a:lnTo>
                  <a:lnTo>
                    <a:pt x="7645400" y="5549900"/>
                  </a:lnTo>
                  <a:lnTo>
                    <a:pt x="7658100" y="5549900"/>
                  </a:lnTo>
                  <a:lnTo>
                    <a:pt x="7670800" y="5537200"/>
                  </a:lnTo>
                  <a:lnTo>
                    <a:pt x="7683500" y="5524500"/>
                  </a:lnTo>
                  <a:lnTo>
                    <a:pt x="7696200" y="5524500"/>
                  </a:lnTo>
                  <a:lnTo>
                    <a:pt x="7708900" y="5524500"/>
                  </a:lnTo>
                  <a:lnTo>
                    <a:pt x="7721600" y="5511800"/>
                  </a:lnTo>
                  <a:lnTo>
                    <a:pt x="7734300" y="5511800"/>
                  </a:lnTo>
                  <a:lnTo>
                    <a:pt x="7747000" y="5511800"/>
                  </a:lnTo>
                  <a:lnTo>
                    <a:pt x="7759700" y="5524500"/>
                  </a:lnTo>
                  <a:lnTo>
                    <a:pt x="7772400" y="5537200"/>
                  </a:lnTo>
                  <a:lnTo>
                    <a:pt x="7785100" y="5537200"/>
                  </a:lnTo>
                  <a:lnTo>
                    <a:pt x="7797800" y="5537200"/>
                  </a:lnTo>
                  <a:lnTo>
                    <a:pt x="7810500" y="5524500"/>
                  </a:lnTo>
                  <a:lnTo>
                    <a:pt x="7823200" y="5511800"/>
                  </a:lnTo>
                  <a:lnTo>
                    <a:pt x="7835900" y="5499100"/>
                  </a:lnTo>
                  <a:lnTo>
                    <a:pt x="7848600" y="5486400"/>
                  </a:lnTo>
                  <a:lnTo>
                    <a:pt x="7861300" y="5473700"/>
                  </a:lnTo>
                  <a:lnTo>
                    <a:pt x="7874000" y="5461000"/>
                  </a:lnTo>
                  <a:lnTo>
                    <a:pt x="7886700" y="5448300"/>
                  </a:lnTo>
                  <a:lnTo>
                    <a:pt x="7899400" y="5448300"/>
                  </a:lnTo>
                  <a:lnTo>
                    <a:pt x="7912100" y="5461000"/>
                  </a:lnTo>
                  <a:lnTo>
                    <a:pt x="7924800" y="5461000"/>
                  </a:lnTo>
                  <a:lnTo>
                    <a:pt x="7937500" y="5448300"/>
                  </a:lnTo>
                  <a:lnTo>
                    <a:pt x="7950200" y="5448300"/>
                  </a:lnTo>
                  <a:lnTo>
                    <a:pt x="7962900" y="5435600"/>
                  </a:lnTo>
                  <a:lnTo>
                    <a:pt x="7962900" y="5422900"/>
                  </a:lnTo>
                  <a:lnTo>
                    <a:pt x="7962900" y="5410200"/>
                  </a:lnTo>
                  <a:lnTo>
                    <a:pt x="7962900" y="5397500"/>
                  </a:lnTo>
                  <a:lnTo>
                    <a:pt x="7975600" y="5384800"/>
                  </a:lnTo>
                  <a:lnTo>
                    <a:pt x="7988300" y="5384800"/>
                  </a:lnTo>
                  <a:lnTo>
                    <a:pt x="8001000" y="5384800"/>
                  </a:lnTo>
                  <a:lnTo>
                    <a:pt x="8013700" y="5372100"/>
                  </a:lnTo>
                  <a:lnTo>
                    <a:pt x="8013700" y="5359400"/>
                  </a:lnTo>
                  <a:lnTo>
                    <a:pt x="8001000" y="5346700"/>
                  </a:lnTo>
                  <a:lnTo>
                    <a:pt x="8001000" y="5334000"/>
                  </a:lnTo>
                  <a:lnTo>
                    <a:pt x="7988300" y="5321300"/>
                  </a:lnTo>
                  <a:lnTo>
                    <a:pt x="7975600" y="5308600"/>
                  </a:lnTo>
                  <a:lnTo>
                    <a:pt x="7975600" y="5295900"/>
                  </a:lnTo>
                  <a:lnTo>
                    <a:pt x="7988300" y="5283200"/>
                  </a:lnTo>
                  <a:lnTo>
                    <a:pt x="8001000" y="5295900"/>
                  </a:lnTo>
                  <a:lnTo>
                    <a:pt x="8013700" y="5308600"/>
                  </a:lnTo>
                  <a:lnTo>
                    <a:pt x="8026400" y="5321300"/>
                  </a:lnTo>
                  <a:lnTo>
                    <a:pt x="8039100" y="5334000"/>
                  </a:lnTo>
                  <a:lnTo>
                    <a:pt x="8051800" y="5346700"/>
                  </a:lnTo>
                  <a:lnTo>
                    <a:pt x="8064500" y="5359400"/>
                  </a:lnTo>
                  <a:lnTo>
                    <a:pt x="8077200" y="5372100"/>
                  </a:lnTo>
                  <a:lnTo>
                    <a:pt x="8089900" y="5372100"/>
                  </a:lnTo>
                  <a:lnTo>
                    <a:pt x="8102600" y="5372100"/>
                  </a:lnTo>
                  <a:lnTo>
                    <a:pt x="8115300" y="5372100"/>
                  </a:lnTo>
                  <a:lnTo>
                    <a:pt x="8128000" y="5384800"/>
                  </a:lnTo>
                  <a:lnTo>
                    <a:pt x="8128000" y="5397500"/>
                  </a:lnTo>
                  <a:lnTo>
                    <a:pt x="8140700" y="5410200"/>
                  </a:lnTo>
                  <a:lnTo>
                    <a:pt x="8140700" y="5422900"/>
                  </a:lnTo>
                  <a:lnTo>
                    <a:pt x="8140700" y="5435600"/>
                  </a:lnTo>
                  <a:lnTo>
                    <a:pt x="8128000" y="5448300"/>
                  </a:lnTo>
                  <a:lnTo>
                    <a:pt x="8115300" y="5461000"/>
                  </a:lnTo>
                  <a:lnTo>
                    <a:pt x="8115300" y="5473700"/>
                  </a:lnTo>
                  <a:lnTo>
                    <a:pt x="8128000" y="5486400"/>
                  </a:lnTo>
                  <a:lnTo>
                    <a:pt x="8140700" y="5486400"/>
                  </a:lnTo>
                  <a:lnTo>
                    <a:pt x="8153400" y="5486400"/>
                  </a:lnTo>
                  <a:lnTo>
                    <a:pt x="8166100" y="5486400"/>
                  </a:lnTo>
                  <a:lnTo>
                    <a:pt x="8178800" y="5486400"/>
                  </a:lnTo>
                  <a:lnTo>
                    <a:pt x="8191500" y="5499100"/>
                  </a:lnTo>
                  <a:lnTo>
                    <a:pt x="8204200" y="5511800"/>
                  </a:lnTo>
                  <a:lnTo>
                    <a:pt x="8204200" y="5524500"/>
                  </a:lnTo>
                  <a:lnTo>
                    <a:pt x="8216900" y="5537200"/>
                  </a:lnTo>
                  <a:lnTo>
                    <a:pt x="8229600" y="5549900"/>
                  </a:lnTo>
                  <a:lnTo>
                    <a:pt x="8242300" y="5562600"/>
                  </a:lnTo>
                  <a:lnTo>
                    <a:pt x="8255000" y="5575300"/>
                  </a:lnTo>
                  <a:lnTo>
                    <a:pt x="8267700" y="5575300"/>
                  </a:lnTo>
                  <a:lnTo>
                    <a:pt x="8280400" y="5575300"/>
                  </a:lnTo>
                  <a:lnTo>
                    <a:pt x="8293100" y="5575300"/>
                  </a:lnTo>
                  <a:lnTo>
                    <a:pt x="8305800" y="5575300"/>
                  </a:lnTo>
                  <a:lnTo>
                    <a:pt x="8318500" y="5588000"/>
                  </a:lnTo>
                  <a:lnTo>
                    <a:pt x="8318500" y="5600700"/>
                  </a:lnTo>
                  <a:lnTo>
                    <a:pt x="8318500" y="5613400"/>
                  </a:lnTo>
                  <a:lnTo>
                    <a:pt x="8305800" y="5626100"/>
                  </a:lnTo>
                  <a:lnTo>
                    <a:pt x="8293100" y="5638800"/>
                  </a:lnTo>
                  <a:lnTo>
                    <a:pt x="8280400" y="5651500"/>
                  </a:lnTo>
                  <a:lnTo>
                    <a:pt x="8280400" y="5664200"/>
                  </a:lnTo>
                  <a:lnTo>
                    <a:pt x="8293100" y="5676900"/>
                  </a:lnTo>
                  <a:lnTo>
                    <a:pt x="8293100" y="5689600"/>
                  </a:lnTo>
                  <a:lnTo>
                    <a:pt x="8305800" y="5702300"/>
                  </a:lnTo>
                  <a:lnTo>
                    <a:pt x="8305800" y="5715000"/>
                  </a:lnTo>
                  <a:lnTo>
                    <a:pt x="8305800" y="5727700"/>
                  </a:lnTo>
                  <a:lnTo>
                    <a:pt x="8305800" y="5740400"/>
                  </a:lnTo>
                  <a:lnTo>
                    <a:pt x="8305800" y="5753100"/>
                  </a:lnTo>
                  <a:lnTo>
                    <a:pt x="8293100" y="5765800"/>
                  </a:lnTo>
                  <a:lnTo>
                    <a:pt x="8293100" y="5778500"/>
                  </a:lnTo>
                  <a:lnTo>
                    <a:pt x="8280400" y="5791200"/>
                  </a:lnTo>
                  <a:lnTo>
                    <a:pt x="8280400" y="5803900"/>
                  </a:lnTo>
                  <a:lnTo>
                    <a:pt x="8280400" y="5816600"/>
                  </a:lnTo>
                  <a:lnTo>
                    <a:pt x="8267700" y="5829300"/>
                  </a:lnTo>
                  <a:lnTo>
                    <a:pt x="8280400" y="5842000"/>
                  </a:lnTo>
                  <a:lnTo>
                    <a:pt x="8293100" y="5842000"/>
                  </a:lnTo>
                  <a:lnTo>
                    <a:pt x="8305800" y="5842000"/>
                  </a:lnTo>
                  <a:lnTo>
                    <a:pt x="8318500" y="5842000"/>
                  </a:lnTo>
                  <a:lnTo>
                    <a:pt x="8331200" y="5829300"/>
                  </a:lnTo>
                  <a:lnTo>
                    <a:pt x="8343900" y="5829300"/>
                  </a:lnTo>
                  <a:lnTo>
                    <a:pt x="8356600" y="5829300"/>
                  </a:lnTo>
                  <a:lnTo>
                    <a:pt x="8369300" y="5829300"/>
                  </a:lnTo>
                  <a:lnTo>
                    <a:pt x="8382000" y="5829300"/>
                  </a:lnTo>
                  <a:lnTo>
                    <a:pt x="8394700" y="5829300"/>
                  </a:lnTo>
                  <a:lnTo>
                    <a:pt x="8407400" y="5842000"/>
                  </a:lnTo>
                  <a:lnTo>
                    <a:pt x="8420100" y="5842000"/>
                  </a:lnTo>
                  <a:lnTo>
                    <a:pt x="8432800" y="5854700"/>
                  </a:lnTo>
                  <a:lnTo>
                    <a:pt x="8445500" y="5867400"/>
                  </a:lnTo>
                  <a:lnTo>
                    <a:pt x="8445500" y="5880100"/>
                  </a:lnTo>
                  <a:lnTo>
                    <a:pt x="8445500" y="5892800"/>
                  </a:lnTo>
                  <a:lnTo>
                    <a:pt x="8432800" y="5905500"/>
                  </a:lnTo>
                  <a:lnTo>
                    <a:pt x="8445500" y="5918200"/>
                  </a:lnTo>
                  <a:lnTo>
                    <a:pt x="8445500" y="5930900"/>
                  </a:lnTo>
                  <a:lnTo>
                    <a:pt x="8458200" y="5943600"/>
                  </a:lnTo>
                  <a:lnTo>
                    <a:pt x="8445500" y="5956300"/>
                  </a:lnTo>
                  <a:lnTo>
                    <a:pt x="8432800" y="5969000"/>
                  </a:lnTo>
                  <a:lnTo>
                    <a:pt x="8420100" y="5969000"/>
                  </a:lnTo>
                  <a:lnTo>
                    <a:pt x="8407400" y="5969000"/>
                  </a:lnTo>
                  <a:lnTo>
                    <a:pt x="8394700" y="5981700"/>
                  </a:lnTo>
                  <a:lnTo>
                    <a:pt x="8394700" y="5994400"/>
                  </a:lnTo>
                  <a:lnTo>
                    <a:pt x="8382000" y="6007100"/>
                  </a:lnTo>
                  <a:lnTo>
                    <a:pt x="8369300" y="6019800"/>
                  </a:lnTo>
                  <a:lnTo>
                    <a:pt x="8382000" y="6032500"/>
                  </a:lnTo>
                  <a:lnTo>
                    <a:pt x="8394700" y="6045200"/>
                  </a:lnTo>
                  <a:lnTo>
                    <a:pt x="8407400" y="6057900"/>
                  </a:lnTo>
                  <a:lnTo>
                    <a:pt x="8420100" y="6070600"/>
                  </a:lnTo>
                  <a:lnTo>
                    <a:pt x="8420100" y="6083300"/>
                  </a:lnTo>
                  <a:lnTo>
                    <a:pt x="8420100" y="6096000"/>
                  </a:lnTo>
                  <a:lnTo>
                    <a:pt x="8420100" y="6108700"/>
                  </a:lnTo>
                  <a:lnTo>
                    <a:pt x="8407400" y="6121400"/>
                  </a:lnTo>
                  <a:lnTo>
                    <a:pt x="8394700" y="6134100"/>
                  </a:lnTo>
                  <a:lnTo>
                    <a:pt x="8382000" y="6121400"/>
                  </a:lnTo>
                  <a:lnTo>
                    <a:pt x="8369300" y="6108700"/>
                  </a:lnTo>
                  <a:lnTo>
                    <a:pt x="8356600" y="6096000"/>
                  </a:lnTo>
                  <a:lnTo>
                    <a:pt x="8343900" y="6083300"/>
                  </a:lnTo>
                  <a:lnTo>
                    <a:pt x="8331200" y="6083300"/>
                  </a:lnTo>
                  <a:lnTo>
                    <a:pt x="8318500" y="6083300"/>
                  </a:lnTo>
                  <a:lnTo>
                    <a:pt x="8305800" y="6070600"/>
                  </a:lnTo>
                  <a:lnTo>
                    <a:pt x="8293100" y="6083300"/>
                  </a:lnTo>
                  <a:lnTo>
                    <a:pt x="8280400" y="6070600"/>
                  </a:lnTo>
                  <a:lnTo>
                    <a:pt x="8267700" y="6070600"/>
                  </a:lnTo>
                  <a:lnTo>
                    <a:pt x="8255000" y="6070600"/>
                  </a:lnTo>
                  <a:lnTo>
                    <a:pt x="8242300" y="6070600"/>
                  </a:lnTo>
                  <a:lnTo>
                    <a:pt x="8229600" y="6083300"/>
                  </a:lnTo>
                  <a:lnTo>
                    <a:pt x="8216900" y="6083300"/>
                  </a:lnTo>
                  <a:lnTo>
                    <a:pt x="8204200" y="6096000"/>
                  </a:lnTo>
                  <a:lnTo>
                    <a:pt x="8191500" y="6096000"/>
                  </a:lnTo>
                  <a:lnTo>
                    <a:pt x="8178800" y="6108700"/>
                  </a:lnTo>
                  <a:lnTo>
                    <a:pt x="8166100" y="6108700"/>
                  </a:lnTo>
                  <a:lnTo>
                    <a:pt x="8153400" y="6108700"/>
                  </a:lnTo>
                  <a:lnTo>
                    <a:pt x="8140700" y="6108700"/>
                  </a:lnTo>
                  <a:lnTo>
                    <a:pt x="8128000" y="6121400"/>
                  </a:lnTo>
                  <a:lnTo>
                    <a:pt x="8115300" y="6121400"/>
                  </a:lnTo>
                  <a:lnTo>
                    <a:pt x="8102600" y="6121400"/>
                  </a:lnTo>
                  <a:lnTo>
                    <a:pt x="8089900" y="6134100"/>
                  </a:lnTo>
                  <a:lnTo>
                    <a:pt x="8077200" y="6134100"/>
                  </a:lnTo>
                  <a:lnTo>
                    <a:pt x="8064500" y="6134100"/>
                  </a:lnTo>
                  <a:lnTo>
                    <a:pt x="8051800" y="6134100"/>
                  </a:lnTo>
                  <a:lnTo>
                    <a:pt x="8039100" y="6146800"/>
                  </a:lnTo>
                  <a:lnTo>
                    <a:pt x="8026400" y="6146800"/>
                  </a:lnTo>
                  <a:lnTo>
                    <a:pt x="8013700" y="6146800"/>
                  </a:lnTo>
                  <a:lnTo>
                    <a:pt x="8001000" y="6159500"/>
                  </a:lnTo>
                  <a:lnTo>
                    <a:pt x="7988300" y="6172200"/>
                  </a:lnTo>
                  <a:lnTo>
                    <a:pt x="7988300" y="6184900"/>
                  </a:lnTo>
                  <a:lnTo>
                    <a:pt x="7988300" y="6197600"/>
                  </a:lnTo>
                  <a:lnTo>
                    <a:pt x="7988300" y="6210300"/>
                  </a:lnTo>
                  <a:lnTo>
                    <a:pt x="7988300" y="6223000"/>
                  </a:lnTo>
                  <a:lnTo>
                    <a:pt x="7988300" y="6235700"/>
                  </a:lnTo>
                  <a:lnTo>
                    <a:pt x="7988300" y="6248400"/>
                  </a:lnTo>
                  <a:lnTo>
                    <a:pt x="7988300" y="6261100"/>
                  </a:lnTo>
                  <a:lnTo>
                    <a:pt x="7988300" y="6273800"/>
                  </a:lnTo>
                  <a:lnTo>
                    <a:pt x="7988300" y="6286500"/>
                  </a:lnTo>
                  <a:lnTo>
                    <a:pt x="7975600" y="6299200"/>
                  </a:lnTo>
                  <a:lnTo>
                    <a:pt x="7962900" y="6311900"/>
                  </a:lnTo>
                  <a:lnTo>
                    <a:pt x="7950200" y="6324600"/>
                  </a:lnTo>
                  <a:lnTo>
                    <a:pt x="7950200" y="6337300"/>
                  </a:lnTo>
                  <a:lnTo>
                    <a:pt x="7962900" y="6350000"/>
                  </a:lnTo>
                  <a:lnTo>
                    <a:pt x="7950200" y="6362700"/>
                  </a:lnTo>
                  <a:lnTo>
                    <a:pt x="7962900" y="6375400"/>
                  </a:lnTo>
                  <a:lnTo>
                    <a:pt x="7962900" y="6388100"/>
                  </a:lnTo>
                  <a:lnTo>
                    <a:pt x="7962900" y="6400800"/>
                  </a:lnTo>
                  <a:lnTo>
                    <a:pt x="7950200" y="6413500"/>
                  </a:lnTo>
                  <a:lnTo>
                    <a:pt x="7962900" y="6426200"/>
                  </a:lnTo>
                  <a:lnTo>
                    <a:pt x="7975600" y="6426200"/>
                  </a:lnTo>
                  <a:lnTo>
                    <a:pt x="7988300" y="6438900"/>
                  </a:lnTo>
                  <a:lnTo>
                    <a:pt x="8001000" y="6451600"/>
                  </a:lnTo>
                  <a:lnTo>
                    <a:pt x="8013700" y="6464300"/>
                  </a:lnTo>
                  <a:lnTo>
                    <a:pt x="8026400" y="6451600"/>
                  </a:lnTo>
                  <a:lnTo>
                    <a:pt x="8039100" y="6438900"/>
                  </a:lnTo>
                  <a:lnTo>
                    <a:pt x="8051800" y="6451600"/>
                  </a:lnTo>
                  <a:lnTo>
                    <a:pt x="8064500" y="6464300"/>
                  </a:lnTo>
                  <a:lnTo>
                    <a:pt x="8064500" y="6477000"/>
                  </a:lnTo>
                  <a:lnTo>
                    <a:pt x="8064500" y="6489700"/>
                  </a:lnTo>
                  <a:lnTo>
                    <a:pt x="8051800" y="6502400"/>
                  </a:lnTo>
                  <a:lnTo>
                    <a:pt x="8051800" y="6515100"/>
                  </a:lnTo>
                  <a:lnTo>
                    <a:pt x="8051800" y="6527800"/>
                  </a:lnTo>
                  <a:lnTo>
                    <a:pt x="8051800" y="6540500"/>
                  </a:lnTo>
                  <a:lnTo>
                    <a:pt x="8039100" y="6553200"/>
                  </a:lnTo>
                  <a:lnTo>
                    <a:pt x="8026400" y="6540500"/>
                  </a:lnTo>
                  <a:lnTo>
                    <a:pt x="8013700" y="6553200"/>
                  </a:lnTo>
                  <a:lnTo>
                    <a:pt x="8013700" y="6565900"/>
                  </a:lnTo>
                  <a:lnTo>
                    <a:pt x="8013700" y="6578600"/>
                  </a:lnTo>
                  <a:lnTo>
                    <a:pt x="8013700" y="6591300"/>
                  </a:lnTo>
                  <a:lnTo>
                    <a:pt x="8001000" y="6604000"/>
                  </a:lnTo>
                  <a:lnTo>
                    <a:pt x="8001000" y="6616700"/>
                  </a:lnTo>
                  <a:lnTo>
                    <a:pt x="8001000" y="6629400"/>
                  </a:lnTo>
                  <a:lnTo>
                    <a:pt x="7988300" y="6642100"/>
                  </a:lnTo>
                  <a:lnTo>
                    <a:pt x="7975600" y="6642100"/>
                  </a:lnTo>
                  <a:lnTo>
                    <a:pt x="7962900" y="6629400"/>
                  </a:lnTo>
                  <a:lnTo>
                    <a:pt x="7950200" y="6629400"/>
                  </a:lnTo>
                  <a:lnTo>
                    <a:pt x="7937500" y="6629400"/>
                  </a:lnTo>
                  <a:lnTo>
                    <a:pt x="7924800" y="6616700"/>
                  </a:lnTo>
                  <a:lnTo>
                    <a:pt x="7912100" y="6616700"/>
                  </a:lnTo>
                  <a:lnTo>
                    <a:pt x="7899400" y="6616700"/>
                  </a:lnTo>
                  <a:lnTo>
                    <a:pt x="7886700" y="6616700"/>
                  </a:lnTo>
                  <a:lnTo>
                    <a:pt x="7874000" y="6616700"/>
                  </a:lnTo>
                  <a:lnTo>
                    <a:pt x="7861300" y="6616700"/>
                  </a:lnTo>
                  <a:lnTo>
                    <a:pt x="7848600" y="6616700"/>
                  </a:lnTo>
                  <a:lnTo>
                    <a:pt x="7835900" y="6629400"/>
                  </a:lnTo>
                  <a:lnTo>
                    <a:pt x="7823200" y="6629400"/>
                  </a:lnTo>
                  <a:lnTo>
                    <a:pt x="7810500" y="6629400"/>
                  </a:lnTo>
                  <a:lnTo>
                    <a:pt x="7797800" y="6629400"/>
                  </a:lnTo>
                  <a:lnTo>
                    <a:pt x="7785100" y="6642100"/>
                  </a:lnTo>
                  <a:lnTo>
                    <a:pt x="7772400" y="6654800"/>
                  </a:lnTo>
                  <a:lnTo>
                    <a:pt x="7785100" y="6667500"/>
                  </a:lnTo>
                  <a:lnTo>
                    <a:pt x="7772400" y="6680200"/>
                  </a:lnTo>
                  <a:lnTo>
                    <a:pt x="7759700" y="6692900"/>
                  </a:lnTo>
                  <a:lnTo>
                    <a:pt x="7747000" y="6692900"/>
                  </a:lnTo>
                  <a:lnTo>
                    <a:pt x="7734300" y="6680200"/>
                  </a:lnTo>
                  <a:lnTo>
                    <a:pt x="7721600" y="6667500"/>
                  </a:lnTo>
                  <a:lnTo>
                    <a:pt x="7708900" y="6680200"/>
                  </a:lnTo>
                  <a:lnTo>
                    <a:pt x="7696200" y="6692900"/>
                  </a:lnTo>
                  <a:lnTo>
                    <a:pt x="7683500" y="6705600"/>
                  </a:lnTo>
                  <a:lnTo>
                    <a:pt x="7670800" y="6718300"/>
                  </a:lnTo>
                  <a:lnTo>
                    <a:pt x="7658100" y="6718300"/>
                  </a:lnTo>
                  <a:lnTo>
                    <a:pt x="7645400" y="6705600"/>
                  </a:lnTo>
                  <a:lnTo>
                    <a:pt x="7632700" y="6692900"/>
                  </a:lnTo>
                  <a:lnTo>
                    <a:pt x="7620000" y="6692900"/>
                  </a:lnTo>
                  <a:lnTo>
                    <a:pt x="7607300" y="6680200"/>
                  </a:lnTo>
                  <a:lnTo>
                    <a:pt x="7594600" y="6667500"/>
                  </a:lnTo>
                  <a:lnTo>
                    <a:pt x="7581900" y="6667500"/>
                  </a:lnTo>
                  <a:lnTo>
                    <a:pt x="7569200" y="6654800"/>
                  </a:lnTo>
                  <a:lnTo>
                    <a:pt x="7556500" y="6642100"/>
                  </a:lnTo>
                  <a:lnTo>
                    <a:pt x="7543800" y="6654800"/>
                  </a:lnTo>
                  <a:lnTo>
                    <a:pt x="7531100" y="6654800"/>
                  </a:lnTo>
                  <a:lnTo>
                    <a:pt x="7518400" y="6667500"/>
                  </a:lnTo>
                  <a:lnTo>
                    <a:pt x="7505700" y="6667500"/>
                  </a:lnTo>
                  <a:lnTo>
                    <a:pt x="7493000" y="6680200"/>
                  </a:lnTo>
                  <a:lnTo>
                    <a:pt x="7480300" y="6680200"/>
                  </a:lnTo>
                  <a:lnTo>
                    <a:pt x="7467600" y="6692900"/>
                  </a:lnTo>
                  <a:lnTo>
                    <a:pt x="7454900" y="6705600"/>
                  </a:lnTo>
                  <a:lnTo>
                    <a:pt x="7467600" y="6718300"/>
                  </a:lnTo>
                  <a:lnTo>
                    <a:pt x="7467600" y="6731000"/>
                  </a:lnTo>
                  <a:lnTo>
                    <a:pt x="7467600" y="6743700"/>
                  </a:lnTo>
                  <a:lnTo>
                    <a:pt x="7467600" y="6756400"/>
                  </a:lnTo>
                  <a:lnTo>
                    <a:pt x="7467600" y="6769100"/>
                  </a:lnTo>
                  <a:lnTo>
                    <a:pt x="7467600" y="6781800"/>
                  </a:lnTo>
                  <a:lnTo>
                    <a:pt x="7467600" y="6794500"/>
                  </a:lnTo>
                  <a:lnTo>
                    <a:pt x="7454900" y="6807200"/>
                  </a:lnTo>
                  <a:lnTo>
                    <a:pt x="7454900" y="6819900"/>
                  </a:lnTo>
                  <a:lnTo>
                    <a:pt x="7454900" y="6832600"/>
                  </a:lnTo>
                  <a:lnTo>
                    <a:pt x="7467600" y="6845300"/>
                  </a:lnTo>
                  <a:lnTo>
                    <a:pt x="7467600" y="6858000"/>
                  </a:lnTo>
                  <a:lnTo>
                    <a:pt x="7480300" y="6870700"/>
                  </a:lnTo>
                  <a:lnTo>
                    <a:pt x="7480300" y="6883400"/>
                  </a:lnTo>
                  <a:lnTo>
                    <a:pt x="7493000" y="6896100"/>
                  </a:lnTo>
                  <a:lnTo>
                    <a:pt x="7493000" y="6908800"/>
                  </a:lnTo>
                  <a:lnTo>
                    <a:pt x="7505700" y="6921500"/>
                  </a:lnTo>
                  <a:lnTo>
                    <a:pt x="7505700" y="6934200"/>
                  </a:lnTo>
                  <a:lnTo>
                    <a:pt x="7505700" y="6946900"/>
                  </a:lnTo>
                  <a:lnTo>
                    <a:pt x="7493000" y="6959600"/>
                  </a:lnTo>
                  <a:lnTo>
                    <a:pt x="7480300" y="6972300"/>
                  </a:lnTo>
                  <a:lnTo>
                    <a:pt x="7480300" y="6985000"/>
                  </a:lnTo>
                  <a:lnTo>
                    <a:pt x="7467600" y="6997700"/>
                  </a:lnTo>
                  <a:lnTo>
                    <a:pt x="7480300" y="7010400"/>
                  </a:lnTo>
                  <a:lnTo>
                    <a:pt x="7480300" y="7023100"/>
                  </a:lnTo>
                  <a:lnTo>
                    <a:pt x="7493000" y="7035800"/>
                  </a:lnTo>
                  <a:lnTo>
                    <a:pt x="7493000" y="7048500"/>
                  </a:lnTo>
                  <a:lnTo>
                    <a:pt x="7480300" y="7061200"/>
                  </a:lnTo>
                  <a:lnTo>
                    <a:pt x="7467600" y="7061200"/>
                  </a:lnTo>
                  <a:lnTo>
                    <a:pt x="7454900" y="7073900"/>
                  </a:lnTo>
                  <a:lnTo>
                    <a:pt x="7454900" y="7086600"/>
                  </a:lnTo>
                  <a:lnTo>
                    <a:pt x="7454900" y="7099300"/>
                  </a:lnTo>
                  <a:lnTo>
                    <a:pt x="7467600" y="7112000"/>
                  </a:lnTo>
                  <a:lnTo>
                    <a:pt x="7467600" y="7124700"/>
                  </a:lnTo>
                  <a:lnTo>
                    <a:pt x="7480300" y="7137400"/>
                  </a:lnTo>
                  <a:lnTo>
                    <a:pt x="7493000" y="7124700"/>
                  </a:lnTo>
                  <a:lnTo>
                    <a:pt x="7505700" y="7137400"/>
                  </a:lnTo>
                  <a:lnTo>
                    <a:pt x="7518400" y="7150100"/>
                  </a:lnTo>
                  <a:lnTo>
                    <a:pt x="7518400" y="7162800"/>
                  </a:lnTo>
                  <a:lnTo>
                    <a:pt x="7531100" y="7175500"/>
                  </a:lnTo>
                  <a:lnTo>
                    <a:pt x="7518400" y="7188200"/>
                  </a:lnTo>
                  <a:lnTo>
                    <a:pt x="7531100" y="7200900"/>
                  </a:lnTo>
                  <a:lnTo>
                    <a:pt x="7543800" y="7213600"/>
                  </a:lnTo>
                  <a:lnTo>
                    <a:pt x="7543800" y="7226300"/>
                  </a:lnTo>
                  <a:lnTo>
                    <a:pt x="7556500" y="7239000"/>
                  </a:lnTo>
                  <a:lnTo>
                    <a:pt x="7569200" y="7251700"/>
                  </a:lnTo>
                  <a:lnTo>
                    <a:pt x="7581900" y="7251700"/>
                  </a:lnTo>
                  <a:lnTo>
                    <a:pt x="7594600" y="7264400"/>
                  </a:lnTo>
                  <a:lnTo>
                    <a:pt x="7581900" y="7277100"/>
                  </a:lnTo>
                  <a:lnTo>
                    <a:pt x="7569200" y="7289800"/>
                  </a:lnTo>
                  <a:lnTo>
                    <a:pt x="7569200" y="7302500"/>
                  </a:lnTo>
                  <a:lnTo>
                    <a:pt x="7556500" y="7315200"/>
                  </a:lnTo>
                  <a:lnTo>
                    <a:pt x="7543800" y="7327900"/>
                  </a:lnTo>
                  <a:lnTo>
                    <a:pt x="7543800" y="7340600"/>
                  </a:lnTo>
                  <a:lnTo>
                    <a:pt x="7531100" y="7353300"/>
                  </a:lnTo>
                  <a:lnTo>
                    <a:pt x="7518400" y="7366000"/>
                  </a:lnTo>
                  <a:lnTo>
                    <a:pt x="7505700" y="7378700"/>
                  </a:lnTo>
                  <a:lnTo>
                    <a:pt x="7518400" y="7391400"/>
                  </a:lnTo>
                  <a:lnTo>
                    <a:pt x="7505700" y="7404100"/>
                  </a:lnTo>
                  <a:lnTo>
                    <a:pt x="7493000" y="7416800"/>
                  </a:lnTo>
                  <a:lnTo>
                    <a:pt x="7493000" y="7429500"/>
                  </a:lnTo>
                  <a:lnTo>
                    <a:pt x="7480300" y="7442200"/>
                  </a:lnTo>
                  <a:lnTo>
                    <a:pt x="7467600" y="7454900"/>
                  </a:lnTo>
                  <a:lnTo>
                    <a:pt x="7467600" y="7467600"/>
                  </a:lnTo>
                  <a:lnTo>
                    <a:pt x="7454900" y="7480300"/>
                  </a:lnTo>
                  <a:lnTo>
                    <a:pt x="7467600" y="7493000"/>
                  </a:lnTo>
                  <a:lnTo>
                    <a:pt x="7454900" y="7505700"/>
                  </a:lnTo>
                  <a:lnTo>
                    <a:pt x="7442200" y="7505700"/>
                  </a:lnTo>
                  <a:lnTo>
                    <a:pt x="7429500" y="7505700"/>
                  </a:lnTo>
                  <a:lnTo>
                    <a:pt x="7416800" y="7518400"/>
                  </a:lnTo>
                  <a:lnTo>
                    <a:pt x="7404100" y="7531100"/>
                  </a:lnTo>
                  <a:lnTo>
                    <a:pt x="7404100" y="7543800"/>
                  </a:lnTo>
                  <a:lnTo>
                    <a:pt x="7404100" y="7556500"/>
                  </a:lnTo>
                  <a:lnTo>
                    <a:pt x="7404100" y="7569200"/>
                  </a:lnTo>
                  <a:lnTo>
                    <a:pt x="7404100" y="7581900"/>
                  </a:lnTo>
                  <a:lnTo>
                    <a:pt x="7404100" y="7594600"/>
                  </a:lnTo>
                  <a:lnTo>
                    <a:pt x="7404100" y="7607300"/>
                  </a:lnTo>
                  <a:lnTo>
                    <a:pt x="7391400" y="7620000"/>
                  </a:lnTo>
                  <a:lnTo>
                    <a:pt x="7391400" y="7632700"/>
                  </a:lnTo>
                  <a:lnTo>
                    <a:pt x="7391400" y="7645400"/>
                  </a:lnTo>
                  <a:lnTo>
                    <a:pt x="7391400" y="7658100"/>
                  </a:lnTo>
                  <a:lnTo>
                    <a:pt x="7378700" y="7670800"/>
                  </a:lnTo>
                  <a:lnTo>
                    <a:pt x="7378700" y="7683500"/>
                  </a:lnTo>
                  <a:lnTo>
                    <a:pt x="7378700" y="7696200"/>
                  </a:lnTo>
                  <a:lnTo>
                    <a:pt x="7366000" y="7708900"/>
                  </a:lnTo>
                  <a:lnTo>
                    <a:pt x="7353300" y="7696200"/>
                  </a:lnTo>
                  <a:lnTo>
                    <a:pt x="7340600" y="7696200"/>
                  </a:lnTo>
                  <a:lnTo>
                    <a:pt x="7327900" y="7696200"/>
                  </a:lnTo>
                  <a:lnTo>
                    <a:pt x="7315200" y="7696200"/>
                  </a:lnTo>
                  <a:lnTo>
                    <a:pt x="7302500" y="7696200"/>
                  </a:lnTo>
                  <a:lnTo>
                    <a:pt x="7289800" y="7683500"/>
                  </a:lnTo>
                  <a:lnTo>
                    <a:pt x="7277100" y="7670800"/>
                  </a:lnTo>
                  <a:lnTo>
                    <a:pt x="7264400" y="7658100"/>
                  </a:lnTo>
                  <a:lnTo>
                    <a:pt x="7251700" y="7658100"/>
                  </a:lnTo>
                  <a:lnTo>
                    <a:pt x="7239000" y="7658100"/>
                  </a:lnTo>
                  <a:lnTo>
                    <a:pt x="7226300" y="7658100"/>
                  </a:lnTo>
                  <a:lnTo>
                    <a:pt x="7213600" y="7645400"/>
                  </a:lnTo>
                  <a:lnTo>
                    <a:pt x="7200900" y="7632700"/>
                  </a:lnTo>
                  <a:lnTo>
                    <a:pt x="7188200" y="7620000"/>
                  </a:lnTo>
                  <a:lnTo>
                    <a:pt x="7175500" y="7607300"/>
                  </a:lnTo>
                  <a:lnTo>
                    <a:pt x="7162800" y="7594600"/>
                  </a:lnTo>
                  <a:lnTo>
                    <a:pt x="7150100" y="7581900"/>
                  </a:lnTo>
                  <a:lnTo>
                    <a:pt x="7137400" y="7594600"/>
                  </a:lnTo>
                  <a:lnTo>
                    <a:pt x="7124700" y="7594600"/>
                  </a:lnTo>
                  <a:lnTo>
                    <a:pt x="7112000" y="7607300"/>
                  </a:lnTo>
                  <a:lnTo>
                    <a:pt x="7099300" y="7607300"/>
                  </a:lnTo>
                  <a:lnTo>
                    <a:pt x="7086600" y="7607300"/>
                  </a:lnTo>
                  <a:lnTo>
                    <a:pt x="7073900" y="7607300"/>
                  </a:lnTo>
                  <a:lnTo>
                    <a:pt x="7061200" y="7607300"/>
                  </a:lnTo>
                  <a:lnTo>
                    <a:pt x="7048500" y="7594600"/>
                  </a:lnTo>
                  <a:lnTo>
                    <a:pt x="7035800" y="7594600"/>
                  </a:lnTo>
                  <a:lnTo>
                    <a:pt x="7023100" y="7607300"/>
                  </a:lnTo>
                  <a:lnTo>
                    <a:pt x="7010400" y="7620000"/>
                  </a:lnTo>
                  <a:lnTo>
                    <a:pt x="6997700" y="7632700"/>
                  </a:lnTo>
                  <a:lnTo>
                    <a:pt x="6985000" y="7645400"/>
                  </a:lnTo>
                  <a:lnTo>
                    <a:pt x="6972300" y="7645400"/>
                  </a:lnTo>
                  <a:lnTo>
                    <a:pt x="6959600" y="7645400"/>
                  </a:lnTo>
                  <a:lnTo>
                    <a:pt x="6946900" y="7632700"/>
                  </a:lnTo>
                  <a:lnTo>
                    <a:pt x="6934200" y="7620000"/>
                  </a:lnTo>
                  <a:lnTo>
                    <a:pt x="6934200" y="7607300"/>
                  </a:lnTo>
                  <a:lnTo>
                    <a:pt x="6934200" y="7594600"/>
                  </a:lnTo>
                  <a:lnTo>
                    <a:pt x="6934200" y="7581900"/>
                  </a:lnTo>
                  <a:lnTo>
                    <a:pt x="6921500" y="7569200"/>
                  </a:lnTo>
                  <a:lnTo>
                    <a:pt x="6908800" y="7556500"/>
                  </a:lnTo>
                  <a:lnTo>
                    <a:pt x="6896100" y="7556500"/>
                  </a:lnTo>
                  <a:lnTo>
                    <a:pt x="6883400" y="7556500"/>
                  </a:lnTo>
                  <a:lnTo>
                    <a:pt x="6870700" y="7556500"/>
                  </a:lnTo>
                  <a:lnTo>
                    <a:pt x="6858000" y="7569200"/>
                  </a:lnTo>
                  <a:lnTo>
                    <a:pt x="6845300" y="7569200"/>
                  </a:lnTo>
                  <a:lnTo>
                    <a:pt x="6832600" y="7581900"/>
                  </a:lnTo>
                  <a:lnTo>
                    <a:pt x="6832600" y="7594600"/>
                  </a:lnTo>
                  <a:lnTo>
                    <a:pt x="6819900" y="7607300"/>
                  </a:lnTo>
                  <a:lnTo>
                    <a:pt x="6819900" y="7620000"/>
                  </a:lnTo>
                  <a:lnTo>
                    <a:pt x="6819900" y="7632700"/>
                  </a:lnTo>
                  <a:lnTo>
                    <a:pt x="6819900" y="7645400"/>
                  </a:lnTo>
                  <a:lnTo>
                    <a:pt x="6819900" y="7658100"/>
                  </a:lnTo>
                  <a:lnTo>
                    <a:pt x="6819900" y="7670800"/>
                  </a:lnTo>
                  <a:lnTo>
                    <a:pt x="6819900" y="7683500"/>
                  </a:lnTo>
                  <a:lnTo>
                    <a:pt x="6807200" y="7696200"/>
                  </a:lnTo>
                  <a:lnTo>
                    <a:pt x="6794500" y="7696200"/>
                  </a:lnTo>
                  <a:lnTo>
                    <a:pt x="6781800" y="7683500"/>
                  </a:lnTo>
                  <a:lnTo>
                    <a:pt x="6769100" y="7696200"/>
                  </a:lnTo>
                  <a:lnTo>
                    <a:pt x="6756400" y="7696200"/>
                  </a:lnTo>
                  <a:lnTo>
                    <a:pt x="6743700" y="7708900"/>
                  </a:lnTo>
                  <a:lnTo>
                    <a:pt x="6756400" y="7721600"/>
                  </a:lnTo>
                  <a:lnTo>
                    <a:pt x="6743700" y="7734300"/>
                  </a:lnTo>
                  <a:lnTo>
                    <a:pt x="6756400" y="7747000"/>
                  </a:lnTo>
                  <a:lnTo>
                    <a:pt x="6756400" y="7759700"/>
                  </a:lnTo>
                  <a:lnTo>
                    <a:pt x="6756400" y="7772400"/>
                  </a:lnTo>
                  <a:lnTo>
                    <a:pt x="6743700" y="7785100"/>
                  </a:lnTo>
                  <a:lnTo>
                    <a:pt x="6731000" y="7797800"/>
                  </a:lnTo>
                  <a:lnTo>
                    <a:pt x="6718300" y="7810500"/>
                  </a:lnTo>
                  <a:lnTo>
                    <a:pt x="6705600" y="7823200"/>
                  </a:lnTo>
                  <a:lnTo>
                    <a:pt x="6692900" y="7835900"/>
                  </a:lnTo>
                  <a:lnTo>
                    <a:pt x="6680200" y="7848600"/>
                  </a:lnTo>
                  <a:lnTo>
                    <a:pt x="6692900" y="7861300"/>
                  </a:lnTo>
                  <a:lnTo>
                    <a:pt x="6692900" y="7874000"/>
                  </a:lnTo>
                  <a:lnTo>
                    <a:pt x="6705600" y="7886700"/>
                  </a:lnTo>
                  <a:lnTo>
                    <a:pt x="6718300" y="7899400"/>
                  </a:lnTo>
                  <a:lnTo>
                    <a:pt x="6718300" y="7912100"/>
                  </a:lnTo>
                  <a:lnTo>
                    <a:pt x="6718300" y="7924800"/>
                  </a:lnTo>
                  <a:lnTo>
                    <a:pt x="6718300" y="7937500"/>
                  </a:lnTo>
                  <a:lnTo>
                    <a:pt x="6718300" y="7950200"/>
                  </a:lnTo>
                  <a:lnTo>
                    <a:pt x="6731000" y="7962900"/>
                  </a:lnTo>
                  <a:lnTo>
                    <a:pt x="6718300" y="7975600"/>
                  </a:lnTo>
                  <a:lnTo>
                    <a:pt x="6705600" y="7988300"/>
                  </a:lnTo>
                  <a:lnTo>
                    <a:pt x="6692900" y="8001000"/>
                  </a:lnTo>
                  <a:lnTo>
                    <a:pt x="6680200" y="8013700"/>
                  </a:lnTo>
                  <a:lnTo>
                    <a:pt x="6692900" y="8026400"/>
                  </a:lnTo>
                  <a:lnTo>
                    <a:pt x="6705600" y="8039100"/>
                  </a:lnTo>
                  <a:lnTo>
                    <a:pt x="6718300" y="8051800"/>
                  </a:lnTo>
                  <a:lnTo>
                    <a:pt x="6705600" y="8064500"/>
                  </a:lnTo>
                  <a:lnTo>
                    <a:pt x="6705600" y="8077200"/>
                  </a:lnTo>
                  <a:lnTo>
                    <a:pt x="6705600" y="8089900"/>
                  </a:lnTo>
                  <a:lnTo>
                    <a:pt x="6692900" y="8102600"/>
                  </a:lnTo>
                  <a:lnTo>
                    <a:pt x="6680200" y="8102600"/>
                  </a:lnTo>
                  <a:lnTo>
                    <a:pt x="6667500" y="8115300"/>
                  </a:lnTo>
                  <a:lnTo>
                    <a:pt x="6654800" y="8128000"/>
                  </a:lnTo>
                  <a:lnTo>
                    <a:pt x="6654800" y="8140700"/>
                  </a:lnTo>
                  <a:lnTo>
                    <a:pt x="6667500" y="8153400"/>
                  </a:lnTo>
                  <a:lnTo>
                    <a:pt x="6667500" y="8166100"/>
                  </a:lnTo>
                  <a:lnTo>
                    <a:pt x="6667500" y="8178800"/>
                  </a:lnTo>
                  <a:lnTo>
                    <a:pt x="6667500" y="8191500"/>
                  </a:lnTo>
                  <a:lnTo>
                    <a:pt x="6667500" y="8204200"/>
                  </a:lnTo>
                  <a:lnTo>
                    <a:pt x="6654800" y="8216900"/>
                  </a:lnTo>
                  <a:lnTo>
                    <a:pt x="6642100" y="8229600"/>
                  </a:lnTo>
                  <a:lnTo>
                    <a:pt x="6629400" y="8242300"/>
                  </a:lnTo>
                  <a:lnTo>
                    <a:pt x="6616700" y="8242300"/>
                  </a:lnTo>
                  <a:lnTo>
                    <a:pt x="6604000" y="8242300"/>
                  </a:lnTo>
                  <a:lnTo>
                    <a:pt x="6591300" y="8255000"/>
                  </a:lnTo>
                  <a:lnTo>
                    <a:pt x="6591300" y="8267700"/>
                  </a:lnTo>
                  <a:lnTo>
                    <a:pt x="6591300" y="8280400"/>
                  </a:lnTo>
                  <a:lnTo>
                    <a:pt x="6578600" y="8293100"/>
                  </a:lnTo>
                  <a:lnTo>
                    <a:pt x="6565900" y="8293100"/>
                  </a:lnTo>
                  <a:lnTo>
                    <a:pt x="6553200" y="8305800"/>
                  </a:lnTo>
                  <a:lnTo>
                    <a:pt x="6540500" y="8318500"/>
                  </a:lnTo>
                  <a:lnTo>
                    <a:pt x="6540500" y="8331200"/>
                  </a:lnTo>
                  <a:lnTo>
                    <a:pt x="6527800" y="8343900"/>
                  </a:lnTo>
                  <a:lnTo>
                    <a:pt x="6527800" y="8356600"/>
                  </a:lnTo>
                  <a:lnTo>
                    <a:pt x="6515100" y="8369300"/>
                  </a:lnTo>
                  <a:lnTo>
                    <a:pt x="6527800" y="8382000"/>
                  </a:lnTo>
                  <a:lnTo>
                    <a:pt x="6540500" y="8394700"/>
                  </a:lnTo>
                  <a:lnTo>
                    <a:pt x="6553200" y="8407400"/>
                  </a:lnTo>
                  <a:lnTo>
                    <a:pt x="6565900" y="8407400"/>
                  </a:lnTo>
                  <a:lnTo>
                    <a:pt x="6578600" y="8420100"/>
                  </a:lnTo>
                  <a:lnTo>
                    <a:pt x="6591300" y="8432800"/>
                  </a:lnTo>
                  <a:lnTo>
                    <a:pt x="6591300" y="8445500"/>
                  </a:lnTo>
                  <a:lnTo>
                    <a:pt x="6578600" y="8458200"/>
                  </a:lnTo>
                  <a:lnTo>
                    <a:pt x="6578600" y="8470900"/>
                  </a:lnTo>
                  <a:lnTo>
                    <a:pt x="6578600" y="8483600"/>
                  </a:lnTo>
                  <a:lnTo>
                    <a:pt x="6565900" y="8496300"/>
                  </a:lnTo>
                  <a:lnTo>
                    <a:pt x="6553200" y="8509000"/>
                  </a:lnTo>
                  <a:lnTo>
                    <a:pt x="6540500" y="8496300"/>
                  </a:lnTo>
                  <a:lnTo>
                    <a:pt x="6527800" y="8509000"/>
                  </a:lnTo>
                  <a:lnTo>
                    <a:pt x="6527800" y="8521700"/>
                  </a:lnTo>
                  <a:lnTo>
                    <a:pt x="6515100" y="8534400"/>
                  </a:lnTo>
                  <a:lnTo>
                    <a:pt x="6527800" y="8547100"/>
                  </a:lnTo>
                  <a:lnTo>
                    <a:pt x="6540500" y="8559800"/>
                  </a:lnTo>
                  <a:lnTo>
                    <a:pt x="6553200" y="8559800"/>
                  </a:lnTo>
                  <a:lnTo>
                    <a:pt x="6565900" y="8572500"/>
                  </a:lnTo>
                  <a:lnTo>
                    <a:pt x="6553200" y="8585200"/>
                  </a:lnTo>
                  <a:lnTo>
                    <a:pt x="6540500" y="8597900"/>
                  </a:lnTo>
                  <a:lnTo>
                    <a:pt x="6527800" y="8610600"/>
                  </a:lnTo>
                  <a:lnTo>
                    <a:pt x="6515100" y="8623300"/>
                  </a:lnTo>
                  <a:lnTo>
                    <a:pt x="6527800" y="8636000"/>
                  </a:lnTo>
                  <a:lnTo>
                    <a:pt x="6540500" y="8636000"/>
                  </a:lnTo>
                  <a:lnTo>
                    <a:pt x="6553200" y="8636000"/>
                  </a:lnTo>
                  <a:lnTo>
                    <a:pt x="6565900" y="8648700"/>
                  </a:lnTo>
                  <a:lnTo>
                    <a:pt x="6578600" y="8661400"/>
                  </a:lnTo>
                  <a:lnTo>
                    <a:pt x="6578600" y="8674100"/>
                  </a:lnTo>
                  <a:lnTo>
                    <a:pt x="6578600" y="8686800"/>
                  </a:lnTo>
                  <a:lnTo>
                    <a:pt x="6565900" y="8699500"/>
                  </a:lnTo>
                  <a:lnTo>
                    <a:pt x="6565900" y="8712200"/>
                  </a:lnTo>
                  <a:lnTo>
                    <a:pt x="6565900" y="8724900"/>
                  </a:lnTo>
                  <a:lnTo>
                    <a:pt x="6565900" y="8737600"/>
                  </a:lnTo>
                  <a:lnTo>
                    <a:pt x="6565900" y="8750300"/>
                  </a:lnTo>
                  <a:lnTo>
                    <a:pt x="6553200" y="8763000"/>
                  </a:lnTo>
                  <a:lnTo>
                    <a:pt x="6553200" y="8775700"/>
                  </a:lnTo>
                  <a:lnTo>
                    <a:pt x="6553200" y="8788400"/>
                  </a:lnTo>
                  <a:lnTo>
                    <a:pt x="6553200" y="8801100"/>
                  </a:lnTo>
                  <a:lnTo>
                    <a:pt x="6553200" y="8813800"/>
                  </a:lnTo>
                  <a:lnTo>
                    <a:pt x="6553200" y="8826500"/>
                  </a:lnTo>
                  <a:lnTo>
                    <a:pt x="6553200" y="8839200"/>
                  </a:lnTo>
                  <a:lnTo>
                    <a:pt x="6553200" y="8851900"/>
                  </a:lnTo>
                  <a:lnTo>
                    <a:pt x="6565900" y="8864600"/>
                  </a:lnTo>
                  <a:lnTo>
                    <a:pt x="6565900" y="8877300"/>
                  </a:lnTo>
                  <a:lnTo>
                    <a:pt x="6553200" y="8890000"/>
                  </a:lnTo>
                  <a:lnTo>
                    <a:pt x="6540500" y="8902700"/>
                  </a:lnTo>
                  <a:lnTo>
                    <a:pt x="6527800" y="8902700"/>
                  </a:lnTo>
                  <a:lnTo>
                    <a:pt x="6515100" y="8915400"/>
                  </a:lnTo>
                  <a:lnTo>
                    <a:pt x="6527800" y="8928100"/>
                  </a:lnTo>
                  <a:lnTo>
                    <a:pt x="6540500" y="8940800"/>
                  </a:lnTo>
                  <a:lnTo>
                    <a:pt x="6553200" y="8953500"/>
                  </a:lnTo>
                  <a:lnTo>
                    <a:pt x="6565900" y="8966200"/>
                  </a:lnTo>
                  <a:lnTo>
                    <a:pt x="6578600" y="8978900"/>
                  </a:lnTo>
                  <a:lnTo>
                    <a:pt x="6591300" y="8991600"/>
                  </a:lnTo>
                  <a:lnTo>
                    <a:pt x="6591300" y="9004300"/>
                  </a:lnTo>
                  <a:lnTo>
                    <a:pt x="6591300" y="9017000"/>
                  </a:lnTo>
                  <a:lnTo>
                    <a:pt x="6591300" y="9029700"/>
                  </a:lnTo>
                  <a:lnTo>
                    <a:pt x="6578600" y="9042400"/>
                  </a:lnTo>
                  <a:lnTo>
                    <a:pt x="6591300" y="9055100"/>
                  </a:lnTo>
                  <a:lnTo>
                    <a:pt x="6578600" y="9067800"/>
                  </a:lnTo>
                  <a:lnTo>
                    <a:pt x="6591300" y="9080500"/>
                  </a:lnTo>
                  <a:lnTo>
                    <a:pt x="6578600" y="9093200"/>
                  </a:lnTo>
                  <a:lnTo>
                    <a:pt x="6591300" y="9105900"/>
                  </a:lnTo>
                  <a:lnTo>
                    <a:pt x="6578600" y="9118600"/>
                  </a:lnTo>
                  <a:lnTo>
                    <a:pt x="6591300" y="9131300"/>
                  </a:lnTo>
                  <a:lnTo>
                    <a:pt x="6578600" y="9144000"/>
                  </a:lnTo>
                  <a:lnTo>
                    <a:pt x="6591300" y="9156700"/>
                  </a:lnTo>
                  <a:lnTo>
                    <a:pt x="6578600" y="9169400"/>
                  </a:lnTo>
                  <a:lnTo>
                    <a:pt x="6565900" y="9182100"/>
                  </a:lnTo>
                  <a:lnTo>
                    <a:pt x="6553200" y="9194800"/>
                  </a:lnTo>
                  <a:lnTo>
                    <a:pt x="6540500" y="9194800"/>
                  </a:lnTo>
                  <a:lnTo>
                    <a:pt x="6527800" y="9207500"/>
                  </a:lnTo>
                  <a:lnTo>
                    <a:pt x="6515100" y="9220200"/>
                  </a:lnTo>
                  <a:lnTo>
                    <a:pt x="6515100" y="9232900"/>
                  </a:lnTo>
                  <a:lnTo>
                    <a:pt x="6502400" y="9245600"/>
                  </a:lnTo>
                  <a:lnTo>
                    <a:pt x="6502400" y="9258300"/>
                  </a:lnTo>
                  <a:lnTo>
                    <a:pt x="6502400" y="9271000"/>
                  </a:lnTo>
                  <a:lnTo>
                    <a:pt x="6502400" y="9283700"/>
                  </a:lnTo>
                  <a:lnTo>
                    <a:pt x="6489700" y="9296400"/>
                  </a:lnTo>
                  <a:lnTo>
                    <a:pt x="6489700" y="9309100"/>
                  </a:lnTo>
                  <a:lnTo>
                    <a:pt x="6489700" y="9321800"/>
                  </a:lnTo>
                  <a:lnTo>
                    <a:pt x="6489700" y="9334500"/>
                  </a:lnTo>
                  <a:lnTo>
                    <a:pt x="6477000" y="9347200"/>
                  </a:lnTo>
                  <a:lnTo>
                    <a:pt x="6477000" y="9359900"/>
                  </a:lnTo>
                  <a:lnTo>
                    <a:pt x="6464300" y="9372600"/>
                  </a:lnTo>
                  <a:lnTo>
                    <a:pt x="6464300" y="9385300"/>
                  </a:lnTo>
                  <a:lnTo>
                    <a:pt x="6451600" y="9398000"/>
                  </a:lnTo>
                  <a:lnTo>
                    <a:pt x="6438900" y="9410700"/>
                  </a:lnTo>
                  <a:lnTo>
                    <a:pt x="6426200" y="9398000"/>
                  </a:lnTo>
                  <a:lnTo>
                    <a:pt x="6413500" y="9398000"/>
                  </a:lnTo>
                  <a:lnTo>
                    <a:pt x="6400800" y="9398000"/>
                  </a:lnTo>
                  <a:lnTo>
                    <a:pt x="6388100" y="9385300"/>
                  </a:lnTo>
                  <a:lnTo>
                    <a:pt x="6375400" y="9385300"/>
                  </a:lnTo>
                  <a:lnTo>
                    <a:pt x="6362700" y="9385300"/>
                  </a:lnTo>
                  <a:lnTo>
                    <a:pt x="6350000" y="9372600"/>
                  </a:lnTo>
                  <a:lnTo>
                    <a:pt x="6337300" y="9372600"/>
                  </a:lnTo>
                  <a:lnTo>
                    <a:pt x="6324600" y="9372600"/>
                  </a:lnTo>
                  <a:lnTo>
                    <a:pt x="6311900" y="9359900"/>
                  </a:lnTo>
                  <a:lnTo>
                    <a:pt x="6299200" y="9359900"/>
                  </a:lnTo>
                  <a:lnTo>
                    <a:pt x="6286500" y="9359900"/>
                  </a:lnTo>
                  <a:lnTo>
                    <a:pt x="6273800" y="9347200"/>
                  </a:lnTo>
                  <a:lnTo>
                    <a:pt x="6261100" y="9334500"/>
                  </a:lnTo>
                  <a:lnTo>
                    <a:pt x="6248400" y="9321800"/>
                  </a:lnTo>
                  <a:lnTo>
                    <a:pt x="6235700" y="9309100"/>
                  </a:lnTo>
                  <a:lnTo>
                    <a:pt x="6223000" y="9309100"/>
                  </a:lnTo>
                  <a:lnTo>
                    <a:pt x="6210300" y="9296400"/>
                  </a:lnTo>
                  <a:lnTo>
                    <a:pt x="6197600" y="9283700"/>
                  </a:lnTo>
                  <a:lnTo>
                    <a:pt x="6184900" y="9296400"/>
                  </a:lnTo>
                  <a:lnTo>
                    <a:pt x="6172200" y="9296400"/>
                  </a:lnTo>
                  <a:lnTo>
                    <a:pt x="6159500" y="9309100"/>
                  </a:lnTo>
                  <a:lnTo>
                    <a:pt x="6146800" y="9309100"/>
                  </a:lnTo>
                  <a:lnTo>
                    <a:pt x="6134100" y="9321800"/>
                  </a:lnTo>
                  <a:lnTo>
                    <a:pt x="6121400" y="9321800"/>
                  </a:lnTo>
                  <a:lnTo>
                    <a:pt x="6108700" y="9334500"/>
                  </a:lnTo>
                  <a:lnTo>
                    <a:pt x="6121400" y="9347200"/>
                  </a:lnTo>
                  <a:lnTo>
                    <a:pt x="6134100" y="9359900"/>
                  </a:lnTo>
                  <a:lnTo>
                    <a:pt x="6146800" y="9359900"/>
                  </a:lnTo>
                  <a:lnTo>
                    <a:pt x="6159500" y="9372600"/>
                  </a:lnTo>
                  <a:lnTo>
                    <a:pt x="6159500" y="9385300"/>
                  </a:lnTo>
                  <a:lnTo>
                    <a:pt x="6159500" y="9398000"/>
                  </a:lnTo>
                  <a:lnTo>
                    <a:pt x="6159500" y="9410700"/>
                  </a:lnTo>
                  <a:lnTo>
                    <a:pt x="6159500" y="9423400"/>
                  </a:lnTo>
                  <a:lnTo>
                    <a:pt x="6146800" y="9436100"/>
                  </a:lnTo>
                  <a:lnTo>
                    <a:pt x="6146800" y="9448800"/>
                  </a:lnTo>
                  <a:lnTo>
                    <a:pt x="6146800" y="9461500"/>
                  </a:lnTo>
                  <a:lnTo>
                    <a:pt x="6159500" y="9474200"/>
                  </a:lnTo>
                  <a:lnTo>
                    <a:pt x="6159500" y="9486900"/>
                  </a:lnTo>
                  <a:lnTo>
                    <a:pt x="6159500" y="9499600"/>
                  </a:lnTo>
                  <a:lnTo>
                    <a:pt x="6159500" y="9512300"/>
                  </a:lnTo>
                  <a:lnTo>
                    <a:pt x="6146800" y="9525000"/>
                  </a:lnTo>
                  <a:lnTo>
                    <a:pt x="6146800" y="9537700"/>
                  </a:lnTo>
                  <a:lnTo>
                    <a:pt x="6134100" y="9550400"/>
                  </a:lnTo>
                  <a:lnTo>
                    <a:pt x="6121400" y="9563100"/>
                  </a:lnTo>
                  <a:lnTo>
                    <a:pt x="6108700" y="9575800"/>
                  </a:lnTo>
                  <a:lnTo>
                    <a:pt x="6096000" y="9563100"/>
                  </a:lnTo>
                  <a:lnTo>
                    <a:pt x="6083300" y="9563100"/>
                  </a:lnTo>
                  <a:lnTo>
                    <a:pt x="6070600" y="9550400"/>
                  </a:lnTo>
                  <a:lnTo>
                    <a:pt x="6057900" y="9550400"/>
                  </a:lnTo>
                  <a:lnTo>
                    <a:pt x="6045200" y="9550400"/>
                  </a:lnTo>
                  <a:lnTo>
                    <a:pt x="6032500" y="9550400"/>
                  </a:lnTo>
                  <a:lnTo>
                    <a:pt x="6019800" y="9537700"/>
                  </a:lnTo>
                  <a:lnTo>
                    <a:pt x="6007100" y="9537700"/>
                  </a:lnTo>
                  <a:lnTo>
                    <a:pt x="5994400" y="9550400"/>
                  </a:lnTo>
                  <a:lnTo>
                    <a:pt x="5994400" y="9563100"/>
                  </a:lnTo>
                  <a:lnTo>
                    <a:pt x="5981700" y="9575800"/>
                  </a:lnTo>
                  <a:lnTo>
                    <a:pt x="5969000" y="9588500"/>
                  </a:lnTo>
                  <a:lnTo>
                    <a:pt x="5969000" y="9601200"/>
                  </a:lnTo>
                  <a:lnTo>
                    <a:pt x="5969000" y="9613900"/>
                  </a:lnTo>
                  <a:lnTo>
                    <a:pt x="5969000" y="9626600"/>
                  </a:lnTo>
                  <a:lnTo>
                    <a:pt x="5956300" y="9639300"/>
                  </a:lnTo>
                  <a:lnTo>
                    <a:pt x="5956300" y="9652000"/>
                  </a:lnTo>
                  <a:lnTo>
                    <a:pt x="5956300" y="9664700"/>
                  </a:lnTo>
                  <a:lnTo>
                    <a:pt x="5943600" y="9677400"/>
                  </a:lnTo>
                  <a:lnTo>
                    <a:pt x="5930900" y="9677400"/>
                  </a:lnTo>
                  <a:lnTo>
                    <a:pt x="5918200" y="9690100"/>
                  </a:lnTo>
                  <a:lnTo>
                    <a:pt x="5905500" y="9677400"/>
                  </a:lnTo>
                  <a:lnTo>
                    <a:pt x="5892800" y="9664700"/>
                  </a:lnTo>
                  <a:lnTo>
                    <a:pt x="5880100" y="9664700"/>
                  </a:lnTo>
                  <a:lnTo>
                    <a:pt x="5867400" y="9652000"/>
                  </a:lnTo>
                  <a:lnTo>
                    <a:pt x="5854700" y="9664700"/>
                  </a:lnTo>
                  <a:lnTo>
                    <a:pt x="5842000" y="9677400"/>
                  </a:lnTo>
                  <a:lnTo>
                    <a:pt x="5829300" y="9690100"/>
                  </a:lnTo>
                  <a:lnTo>
                    <a:pt x="5816600" y="9702800"/>
                  </a:lnTo>
                  <a:lnTo>
                    <a:pt x="5829300" y="9715500"/>
                  </a:lnTo>
                  <a:lnTo>
                    <a:pt x="5842000" y="9728200"/>
                  </a:lnTo>
                  <a:lnTo>
                    <a:pt x="5854700" y="9740900"/>
                  </a:lnTo>
                  <a:lnTo>
                    <a:pt x="5842000" y="9753600"/>
                  </a:lnTo>
                  <a:lnTo>
                    <a:pt x="5842000" y="9766300"/>
                  </a:lnTo>
                  <a:lnTo>
                    <a:pt x="5842000" y="9779000"/>
                  </a:lnTo>
                  <a:lnTo>
                    <a:pt x="5842000" y="9791700"/>
                  </a:lnTo>
                  <a:lnTo>
                    <a:pt x="5854700" y="9804400"/>
                  </a:lnTo>
                  <a:lnTo>
                    <a:pt x="5854700" y="9817100"/>
                  </a:lnTo>
                  <a:lnTo>
                    <a:pt x="5867400" y="9829800"/>
                  </a:lnTo>
                  <a:lnTo>
                    <a:pt x="5880100" y="9842500"/>
                  </a:lnTo>
                  <a:lnTo>
                    <a:pt x="5892800" y="9855200"/>
                  </a:lnTo>
                  <a:lnTo>
                    <a:pt x="5892800" y="9867900"/>
                  </a:lnTo>
                  <a:lnTo>
                    <a:pt x="5892800" y="9880600"/>
                  </a:lnTo>
                  <a:lnTo>
                    <a:pt x="5905500" y="9893300"/>
                  </a:lnTo>
                  <a:lnTo>
                    <a:pt x="5905500" y="9906000"/>
                  </a:lnTo>
                  <a:lnTo>
                    <a:pt x="5905500" y="9918700"/>
                  </a:lnTo>
                  <a:lnTo>
                    <a:pt x="5905500" y="9931400"/>
                  </a:lnTo>
                  <a:lnTo>
                    <a:pt x="5905500" y="9944100"/>
                  </a:lnTo>
                  <a:lnTo>
                    <a:pt x="5905500" y="9956800"/>
                  </a:lnTo>
                  <a:lnTo>
                    <a:pt x="5905500" y="9969500"/>
                  </a:lnTo>
                  <a:lnTo>
                    <a:pt x="5892800" y="9982200"/>
                  </a:lnTo>
                  <a:lnTo>
                    <a:pt x="5892800" y="9994900"/>
                  </a:lnTo>
                  <a:lnTo>
                    <a:pt x="5892800" y="10007600"/>
                  </a:lnTo>
                  <a:lnTo>
                    <a:pt x="5892800" y="10020300"/>
                  </a:lnTo>
                  <a:lnTo>
                    <a:pt x="5880100" y="10033000"/>
                  </a:lnTo>
                  <a:lnTo>
                    <a:pt x="5867400" y="10045700"/>
                  </a:lnTo>
                  <a:lnTo>
                    <a:pt x="5867400" y="10058400"/>
                  </a:lnTo>
                  <a:lnTo>
                    <a:pt x="5880100" y="10071100"/>
                  </a:lnTo>
                  <a:lnTo>
                    <a:pt x="5892800" y="10083800"/>
                  </a:lnTo>
                  <a:lnTo>
                    <a:pt x="5905500" y="10096500"/>
                  </a:lnTo>
                  <a:lnTo>
                    <a:pt x="5918200" y="10083800"/>
                  </a:lnTo>
                  <a:lnTo>
                    <a:pt x="5930900" y="10071100"/>
                  </a:lnTo>
                  <a:lnTo>
                    <a:pt x="5930900" y="10058400"/>
                  </a:lnTo>
                  <a:lnTo>
                    <a:pt x="5943600" y="10045700"/>
                  </a:lnTo>
                  <a:lnTo>
                    <a:pt x="5956300" y="10045700"/>
                  </a:lnTo>
                  <a:lnTo>
                    <a:pt x="5969000" y="10058400"/>
                  </a:lnTo>
                  <a:lnTo>
                    <a:pt x="5981700" y="10058400"/>
                  </a:lnTo>
                  <a:lnTo>
                    <a:pt x="5994400" y="10045700"/>
                  </a:lnTo>
                  <a:lnTo>
                    <a:pt x="6007100" y="10033000"/>
                  </a:lnTo>
                  <a:lnTo>
                    <a:pt x="6019800" y="10020300"/>
                  </a:lnTo>
                  <a:lnTo>
                    <a:pt x="6032500" y="10020300"/>
                  </a:lnTo>
                  <a:lnTo>
                    <a:pt x="6045200" y="10033000"/>
                  </a:lnTo>
                  <a:lnTo>
                    <a:pt x="6057900" y="10045700"/>
                  </a:lnTo>
                  <a:lnTo>
                    <a:pt x="6070600" y="10058400"/>
                  </a:lnTo>
                  <a:lnTo>
                    <a:pt x="6057900" y="10071100"/>
                  </a:lnTo>
                  <a:lnTo>
                    <a:pt x="6045200" y="10071100"/>
                  </a:lnTo>
                  <a:lnTo>
                    <a:pt x="6032500" y="10083800"/>
                  </a:lnTo>
                  <a:lnTo>
                    <a:pt x="6032500" y="10096500"/>
                  </a:lnTo>
                  <a:lnTo>
                    <a:pt x="6032500" y="10109200"/>
                  </a:lnTo>
                  <a:lnTo>
                    <a:pt x="6032500" y="10121900"/>
                  </a:lnTo>
                  <a:lnTo>
                    <a:pt x="6032500" y="10134600"/>
                  </a:lnTo>
                  <a:lnTo>
                    <a:pt x="6032500" y="10147300"/>
                  </a:lnTo>
                  <a:lnTo>
                    <a:pt x="6032500" y="10160000"/>
                  </a:lnTo>
                  <a:lnTo>
                    <a:pt x="6045200" y="10172700"/>
                  </a:lnTo>
                  <a:lnTo>
                    <a:pt x="6045200" y="10185400"/>
                  </a:lnTo>
                  <a:lnTo>
                    <a:pt x="6045200" y="10198100"/>
                  </a:lnTo>
                  <a:lnTo>
                    <a:pt x="6057900" y="10210800"/>
                  </a:lnTo>
                  <a:lnTo>
                    <a:pt x="6070600" y="10223500"/>
                  </a:lnTo>
                  <a:lnTo>
                    <a:pt x="6070600" y="10236200"/>
                  </a:lnTo>
                  <a:lnTo>
                    <a:pt x="6070600" y="10248900"/>
                  </a:lnTo>
                  <a:lnTo>
                    <a:pt x="6057900" y="10261600"/>
                  </a:lnTo>
                  <a:lnTo>
                    <a:pt x="6045200" y="10274300"/>
                  </a:lnTo>
                  <a:lnTo>
                    <a:pt x="6045200" y="10287000"/>
                  </a:lnTo>
                  <a:lnTo>
                    <a:pt x="6032500" y="10299700"/>
                  </a:lnTo>
                  <a:lnTo>
                    <a:pt x="6019800" y="10312400"/>
                  </a:lnTo>
                  <a:lnTo>
                    <a:pt x="6032500" y="10325100"/>
                  </a:lnTo>
                  <a:lnTo>
                    <a:pt x="6045200" y="10337800"/>
                  </a:lnTo>
                  <a:lnTo>
                    <a:pt x="6057900" y="10350500"/>
                  </a:lnTo>
                  <a:lnTo>
                    <a:pt x="6057900" y="10363200"/>
                  </a:lnTo>
                  <a:lnTo>
                    <a:pt x="6045200" y="10375900"/>
                  </a:lnTo>
                  <a:lnTo>
                    <a:pt x="6032500" y="10388600"/>
                  </a:lnTo>
                  <a:lnTo>
                    <a:pt x="6019800" y="10401300"/>
                  </a:lnTo>
                  <a:lnTo>
                    <a:pt x="6019800" y="10414000"/>
                  </a:lnTo>
                  <a:lnTo>
                    <a:pt x="6007100" y="10426700"/>
                  </a:lnTo>
                  <a:lnTo>
                    <a:pt x="5994400" y="10439400"/>
                  </a:lnTo>
                  <a:lnTo>
                    <a:pt x="5981700" y="10452100"/>
                  </a:lnTo>
                  <a:lnTo>
                    <a:pt x="5969000" y="10452100"/>
                  </a:lnTo>
                  <a:lnTo>
                    <a:pt x="5956300" y="10452100"/>
                  </a:lnTo>
                  <a:lnTo>
                    <a:pt x="5943600" y="10452100"/>
                  </a:lnTo>
                  <a:lnTo>
                    <a:pt x="5930900" y="10464800"/>
                  </a:lnTo>
                  <a:lnTo>
                    <a:pt x="5918200" y="10464800"/>
                  </a:lnTo>
                  <a:lnTo>
                    <a:pt x="5905500" y="10477500"/>
                  </a:lnTo>
                  <a:lnTo>
                    <a:pt x="5892800" y="10477500"/>
                  </a:lnTo>
                  <a:lnTo>
                    <a:pt x="5880100" y="10490200"/>
                  </a:lnTo>
                  <a:lnTo>
                    <a:pt x="5867400" y="10502900"/>
                  </a:lnTo>
                  <a:lnTo>
                    <a:pt x="5854700" y="10502900"/>
                  </a:lnTo>
                  <a:lnTo>
                    <a:pt x="5842000" y="10502900"/>
                  </a:lnTo>
                  <a:lnTo>
                    <a:pt x="5829300" y="10490200"/>
                  </a:lnTo>
                  <a:lnTo>
                    <a:pt x="5816600" y="10477500"/>
                  </a:lnTo>
                  <a:lnTo>
                    <a:pt x="5803900" y="10464800"/>
                  </a:lnTo>
                  <a:lnTo>
                    <a:pt x="5791200" y="10477500"/>
                  </a:lnTo>
                  <a:lnTo>
                    <a:pt x="5791200" y="10490200"/>
                  </a:lnTo>
                  <a:lnTo>
                    <a:pt x="5778500" y="10502900"/>
                  </a:lnTo>
                  <a:lnTo>
                    <a:pt x="5778500" y="10515600"/>
                  </a:lnTo>
                  <a:lnTo>
                    <a:pt x="5778500" y="10528300"/>
                  </a:lnTo>
                  <a:lnTo>
                    <a:pt x="5765800" y="10541000"/>
                  </a:lnTo>
                  <a:lnTo>
                    <a:pt x="5765800" y="10553700"/>
                  </a:lnTo>
                  <a:lnTo>
                    <a:pt x="5778500" y="10566400"/>
                  </a:lnTo>
                  <a:lnTo>
                    <a:pt x="5765800" y="10579100"/>
                  </a:lnTo>
                  <a:lnTo>
                    <a:pt x="5753100" y="10579100"/>
                  </a:lnTo>
                  <a:lnTo>
                    <a:pt x="5740400" y="10579100"/>
                  </a:lnTo>
                  <a:lnTo>
                    <a:pt x="5727700" y="10591800"/>
                  </a:lnTo>
                  <a:lnTo>
                    <a:pt x="5715000" y="10604500"/>
                  </a:lnTo>
                  <a:lnTo>
                    <a:pt x="5702300" y="10604500"/>
                  </a:lnTo>
                  <a:lnTo>
                    <a:pt x="5689600" y="10617200"/>
                  </a:lnTo>
                  <a:lnTo>
                    <a:pt x="5676900" y="10629900"/>
                  </a:lnTo>
                  <a:lnTo>
                    <a:pt x="5664200" y="10629900"/>
                  </a:lnTo>
                  <a:lnTo>
                    <a:pt x="5651500" y="10629900"/>
                  </a:lnTo>
                  <a:lnTo>
                    <a:pt x="5638800" y="10629900"/>
                  </a:lnTo>
                  <a:lnTo>
                    <a:pt x="5626100" y="10642600"/>
                  </a:lnTo>
                  <a:lnTo>
                    <a:pt x="5613400" y="10642600"/>
                  </a:lnTo>
                  <a:lnTo>
                    <a:pt x="5600700" y="10655300"/>
                  </a:lnTo>
                  <a:lnTo>
                    <a:pt x="5588000" y="10655300"/>
                  </a:lnTo>
                  <a:lnTo>
                    <a:pt x="5575300" y="10655300"/>
                  </a:lnTo>
                  <a:lnTo>
                    <a:pt x="5562600" y="10655300"/>
                  </a:lnTo>
                  <a:lnTo>
                    <a:pt x="5549900" y="10668000"/>
                  </a:lnTo>
                  <a:lnTo>
                    <a:pt x="5537200" y="10668000"/>
                  </a:lnTo>
                  <a:lnTo>
                    <a:pt x="5524500" y="10668000"/>
                  </a:lnTo>
                  <a:lnTo>
                    <a:pt x="5511800" y="10680700"/>
                  </a:lnTo>
                  <a:lnTo>
                    <a:pt x="5499100" y="10668000"/>
                  </a:lnTo>
                  <a:lnTo>
                    <a:pt x="5486400" y="10680700"/>
                  </a:lnTo>
                  <a:lnTo>
                    <a:pt x="5473700" y="10693400"/>
                  </a:lnTo>
                  <a:lnTo>
                    <a:pt x="5461000" y="10680700"/>
                  </a:lnTo>
                  <a:lnTo>
                    <a:pt x="5448300" y="10693400"/>
                  </a:lnTo>
                  <a:lnTo>
                    <a:pt x="5435600" y="10680700"/>
                  </a:lnTo>
                  <a:lnTo>
                    <a:pt x="5422900" y="10680700"/>
                  </a:lnTo>
                  <a:lnTo>
                    <a:pt x="5410200" y="10680700"/>
                  </a:lnTo>
                  <a:lnTo>
                    <a:pt x="5397500" y="10680700"/>
                  </a:lnTo>
                  <a:lnTo>
                    <a:pt x="5384800" y="10680700"/>
                  </a:lnTo>
                  <a:lnTo>
                    <a:pt x="5372100" y="10693400"/>
                  </a:lnTo>
                  <a:lnTo>
                    <a:pt x="5359400" y="10706100"/>
                  </a:lnTo>
                  <a:lnTo>
                    <a:pt x="5346700" y="10706100"/>
                  </a:lnTo>
                  <a:lnTo>
                    <a:pt x="5334000" y="10718800"/>
                  </a:lnTo>
                  <a:lnTo>
                    <a:pt x="5321300" y="10718800"/>
                  </a:lnTo>
                  <a:lnTo>
                    <a:pt x="5308600" y="10731500"/>
                  </a:lnTo>
                  <a:lnTo>
                    <a:pt x="5295900" y="10718800"/>
                  </a:lnTo>
                  <a:lnTo>
                    <a:pt x="5283200" y="10706100"/>
                  </a:lnTo>
                  <a:lnTo>
                    <a:pt x="5270500" y="10693400"/>
                  </a:lnTo>
                  <a:lnTo>
                    <a:pt x="5257800" y="10693400"/>
                  </a:lnTo>
                  <a:lnTo>
                    <a:pt x="5245100" y="10693400"/>
                  </a:lnTo>
                  <a:lnTo>
                    <a:pt x="5232400" y="10693400"/>
                  </a:lnTo>
                  <a:lnTo>
                    <a:pt x="5219700" y="10693400"/>
                  </a:lnTo>
                  <a:lnTo>
                    <a:pt x="5207000" y="10680700"/>
                  </a:lnTo>
                  <a:lnTo>
                    <a:pt x="5194300" y="10668000"/>
                  </a:lnTo>
                  <a:lnTo>
                    <a:pt x="5181600" y="10668000"/>
                  </a:lnTo>
                  <a:lnTo>
                    <a:pt x="5168900" y="10668000"/>
                  </a:lnTo>
                  <a:lnTo>
                    <a:pt x="5156200" y="10668000"/>
                  </a:lnTo>
                  <a:lnTo>
                    <a:pt x="5143500" y="10668000"/>
                  </a:lnTo>
                  <a:lnTo>
                    <a:pt x="5130800" y="10655300"/>
                  </a:lnTo>
                  <a:lnTo>
                    <a:pt x="5130800" y="10642600"/>
                  </a:lnTo>
                  <a:lnTo>
                    <a:pt x="5118100" y="10629900"/>
                  </a:lnTo>
                  <a:lnTo>
                    <a:pt x="5118100" y="10617200"/>
                  </a:lnTo>
                  <a:lnTo>
                    <a:pt x="5105400" y="10604500"/>
                  </a:lnTo>
                  <a:lnTo>
                    <a:pt x="5118100" y="10591800"/>
                  </a:lnTo>
                  <a:lnTo>
                    <a:pt x="5130800" y="10579100"/>
                  </a:lnTo>
                  <a:lnTo>
                    <a:pt x="5143500" y="10591800"/>
                  </a:lnTo>
                  <a:lnTo>
                    <a:pt x="5156200" y="10579100"/>
                  </a:lnTo>
                  <a:lnTo>
                    <a:pt x="5168900" y="10566400"/>
                  </a:lnTo>
                  <a:lnTo>
                    <a:pt x="5168900" y="10553700"/>
                  </a:lnTo>
                  <a:lnTo>
                    <a:pt x="5168900" y="10541000"/>
                  </a:lnTo>
                  <a:lnTo>
                    <a:pt x="5181600" y="10528300"/>
                  </a:lnTo>
                  <a:lnTo>
                    <a:pt x="5181600" y="10515600"/>
                  </a:lnTo>
                  <a:lnTo>
                    <a:pt x="5194300" y="10502900"/>
                  </a:lnTo>
                  <a:lnTo>
                    <a:pt x="5194300" y="10490200"/>
                  </a:lnTo>
                  <a:lnTo>
                    <a:pt x="5194300" y="10477500"/>
                  </a:lnTo>
                  <a:lnTo>
                    <a:pt x="5207000" y="10464800"/>
                  </a:lnTo>
                  <a:lnTo>
                    <a:pt x="5207000" y="10452100"/>
                  </a:lnTo>
                  <a:lnTo>
                    <a:pt x="5219700" y="10439400"/>
                  </a:lnTo>
                  <a:lnTo>
                    <a:pt x="5219700" y="10426700"/>
                  </a:lnTo>
                  <a:lnTo>
                    <a:pt x="5219700" y="10414000"/>
                  </a:lnTo>
                  <a:lnTo>
                    <a:pt x="5219700" y="10401300"/>
                  </a:lnTo>
                  <a:lnTo>
                    <a:pt x="5207000" y="10388600"/>
                  </a:lnTo>
                  <a:lnTo>
                    <a:pt x="5207000" y="10375900"/>
                  </a:lnTo>
                  <a:lnTo>
                    <a:pt x="5194300" y="10363200"/>
                  </a:lnTo>
                  <a:lnTo>
                    <a:pt x="5181600" y="10350500"/>
                  </a:lnTo>
                  <a:lnTo>
                    <a:pt x="5168900" y="10350500"/>
                  </a:lnTo>
                  <a:lnTo>
                    <a:pt x="5156200" y="10350500"/>
                  </a:lnTo>
                  <a:lnTo>
                    <a:pt x="5143500" y="10363200"/>
                  </a:lnTo>
                  <a:lnTo>
                    <a:pt x="5130800" y="10375900"/>
                  </a:lnTo>
                  <a:lnTo>
                    <a:pt x="5118100" y="10375900"/>
                  </a:lnTo>
                  <a:lnTo>
                    <a:pt x="5105400" y="10363200"/>
                  </a:lnTo>
                  <a:lnTo>
                    <a:pt x="5092700" y="10363200"/>
                  </a:lnTo>
                  <a:lnTo>
                    <a:pt x="5080000" y="10363200"/>
                  </a:lnTo>
                  <a:lnTo>
                    <a:pt x="5067300" y="10350500"/>
                  </a:lnTo>
                  <a:lnTo>
                    <a:pt x="5054600" y="10337800"/>
                  </a:lnTo>
                  <a:lnTo>
                    <a:pt x="5041900" y="10325100"/>
                  </a:lnTo>
                  <a:lnTo>
                    <a:pt x="5029200" y="10312400"/>
                  </a:lnTo>
                  <a:lnTo>
                    <a:pt x="5016500" y="10299700"/>
                  </a:lnTo>
                  <a:lnTo>
                    <a:pt x="5003800" y="10287000"/>
                  </a:lnTo>
                  <a:lnTo>
                    <a:pt x="4991100" y="10274300"/>
                  </a:lnTo>
                  <a:lnTo>
                    <a:pt x="4978400" y="10261600"/>
                  </a:lnTo>
                  <a:lnTo>
                    <a:pt x="4965700" y="10248900"/>
                  </a:lnTo>
                  <a:lnTo>
                    <a:pt x="4965700" y="10236200"/>
                  </a:lnTo>
                  <a:lnTo>
                    <a:pt x="4965700" y="10223500"/>
                  </a:lnTo>
                  <a:lnTo>
                    <a:pt x="4965700" y="10210800"/>
                  </a:lnTo>
                  <a:lnTo>
                    <a:pt x="4965700" y="10198100"/>
                  </a:lnTo>
                  <a:lnTo>
                    <a:pt x="4965700" y="10185400"/>
                  </a:lnTo>
                  <a:lnTo>
                    <a:pt x="4965700" y="10172700"/>
                  </a:lnTo>
                  <a:lnTo>
                    <a:pt x="4953000" y="10160000"/>
                  </a:lnTo>
                  <a:lnTo>
                    <a:pt x="4940300" y="10147300"/>
                  </a:lnTo>
                  <a:lnTo>
                    <a:pt x="4953000" y="10134600"/>
                  </a:lnTo>
                  <a:lnTo>
                    <a:pt x="4940300" y="10121900"/>
                  </a:lnTo>
                  <a:lnTo>
                    <a:pt x="4940300" y="10109200"/>
                  </a:lnTo>
                  <a:lnTo>
                    <a:pt x="4940300" y="10096500"/>
                  </a:lnTo>
                  <a:lnTo>
                    <a:pt x="4927600" y="10083800"/>
                  </a:lnTo>
                  <a:lnTo>
                    <a:pt x="4940300" y="10071100"/>
                  </a:lnTo>
                  <a:lnTo>
                    <a:pt x="4940300" y="10058400"/>
                  </a:lnTo>
                  <a:lnTo>
                    <a:pt x="4953000" y="10045700"/>
                  </a:lnTo>
                  <a:lnTo>
                    <a:pt x="4953000" y="10033000"/>
                  </a:lnTo>
                  <a:lnTo>
                    <a:pt x="4953000" y="10020300"/>
                  </a:lnTo>
                  <a:lnTo>
                    <a:pt x="4940300" y="10007600"/>
                  </a:lnTo>
                  <a:lnTo>
                    <a:pt x="4927600" y="9994900"/>
                  </a:lnTo>
                  <a:lnTo>
                    <a:pt x="4940300" y="9982200"/>
                  </a:lnTo>
                  <a:lnTo>
                    <a:pt x="4953000" y="9969500"/>
                  </a:lnTo>
                  <a:lnTo>
                    <a:pt x="4953000" y="9956800"/>
                  </a:lnTo>
                  <a:lnTo>
                    <a:pt x="4965700" y="9944100"/>
                  </a:lnTo>
                  <a:lnTo>
                    <a:pt x="4978400" y="9931400"/>
                  </a:lnTo>
                  <a:lnTo>
                    <a:pt x="4991100" y="9918700"/>
                  </a:lnTo>
                  <a:lnTo>
                    <a:pt x="4991100" y="9906000"/>
                  </a:lnTo>
                  <a:lnTo>
                    <a:pt x="4991100" y="9893300"/>
                  </a:lnTo>
                  <a:lnTo>
                    <a:pt x="4991100" y="9880600"/>
                  </a:lnTo>
                  <a:lnTo>
                    <a:pt x="5003800" y="9867900"/>
                  </a:lnTo>
                  <a:lnTo>
                    <a:pt x="4991100" y="9855200"/>
                  </a:lnTo>
                  <a:lnTo>
                    <a:pt x="4991100" y="9842500"/>
                  </a:lnTo>
                  <a:lnTo>
                    <a:pt x="4991100" y="9829800"/>
                  </a:lnTo>
                  <a:lnTo>
                    <a:pt x="4978400" y="9817100"/>
                  </a:lnTo>
                  <a:lnTo>
                    <a:pt x="4965700" y="9804400"/>
                  </a:lnTo>
                  <a:lnTo>
                    <a:pt x="4953000" y="9804400"/>
                  </a:lnTo>
                  <a:lnTo>
                    <a:pt x="4940300" y="9791700"/>
                  </a:lnTo>
                  <a:lnTo>
                    <a:pt x="4927600" y="9779000"/>
                  </a:lnTo>
                  <a:lnTo>
                    <a:pt x="4940300" y="9766300"/>
                  </a:lnTo>
                  <a:lnTo>
                    <a:pt x="4940300" y="9753600"/>
                  </a:lnTo>
                  <a:lnTo>
                    <a:pt x="4940300" y="9740900"/>
                  </a:lnTo>
                  <a:lnTo>
                    <a:pt x="4940300" y="9728200"/>
                  </a:lnTo>
                  <a:lnTo>
                    <a:pt x="4940300" y="9715500"/>
                  </a:lnTo>
                  <a:lnTo>
                    <a:pt x="4940300" y="9702800"/>
                  </a:lnTo>
                  <a:lnTo>
                    <a:pt x="4927600" y="9690100"/>
                  </a:lnTo>
                  <a:lnTo>
                    <a:pt x="4914900" y="9677400"/>
                  </a:lnTo>
                  <a:lnTo>
                    <a:pt x="4902200" y="9664700"/>
                  </a:lnTo>
                  <a:lnTo>
                    <a:pt x="4889500" y="9664700"/>
                  </a:lnTo>
                  <a:lnTo>
                    <a:pt x="4876800" y="9652000"/>
                  </a:lnTo>
                  <a:lnTo>
                    <a:pt x="4864100" y="9639300"/>
                  </a:lnTo>
                  <a:lnTo>
                    <a:pt x="4851400" y="9626600"/>
                  </a:lnTo>
                  <a:lnTo>
                    <a:pt x="4864100" y="9613900"/>
                  </a:lnTo>
                  <a:lnTo>
                    <a:pt x="4864100" y="9601200"/>
                  </a:lnTo>
                  <a:lnTo>
                    <a:pt x="4876800" y="9588500"/>
                  </a:lnTo>
                  <a:lnTo>
                    <a:pt x="4876800" y="9575800"/>
                  </a:lnTo>
                  <a:lnTo>
                    <a:pt x="4876800" y="9563100"/>
                  </a:lnTo>
                  <a:lnTo>
                    <a:pt x="4889500" y="9550400"/>
                  </a:lnTo>
                  <a:lnTo>
                    <a:pt x="4902200" y="9550400"/>
                  </a:lnTo>
                  <a:lnTo>
                    <a:pt x="4914900" y="9537700"/>
                  </a:lnTo>
                  <a:lnTo>
                    <a:pt x="4914900" y="9525000"/>
                  </a:lnTo>
                  <a:lnTo>
                    <a:pt x="4914900" y="9512300"/>
                  </a:lnTo>
                  <a:lnTo>
                    <a:pt x="4927600" y="9499600"/>
                  </a:lnTo>
                  <a:lnTo>
                    <a:pt x="4940300" y="9499600"/>
                  </a:lnTo>
                  <a:lnTo>
                    <a:pt x="4953000" y="9499600"/>
                  </a:lnTo>
                  <a:lnTo>
                    <a:pt x="4965700" y="9486900"/>
                  </a:lnTo>
                  <a:lnTo>
                    <a:pt x="4978400" y="9474200"/>
                  </a:lnTo>
                  <a:lnTo>
                    <a:pt x="4978400" y="9461500"/>
                  </a:lnTo>
                  <a:lnTo>
                    <a:pt x="4965700" y="9448800"/>
                  </a:lnTo>
                  <a:lnTo>
                    <a:pt x="4953000" y="9436100"/>
                  </a:lnTo>
                  <a:lnTo>
                    <a:pt x="4940300" y="9423400"/>
                  </a:lnTo>
                  <a:lnTo>
                    <a:pt x="4927600" y="9410700"/>
                  </a:lnTo>
                  <a:lnTo>
                    <a:pt x="4914900" y="9398000"/>
                  </a:lnTo>
                  <a:lnTo>
                    <a:pt x="4902200" y="9385300"/>
                  </a:lnTo>
                  <a:lnTo>
                    <a:pt x="4889500" y="9398000"/>
                  </a:lnTo>
                  <a:lnTo>
                    <a:pt x="4876800" y="9410700"/>
                  </a:lnTo>
                  <a:lnTo>
                    <a:pt x="4876800" y="9423400"/>
                  </a:lnTo>
                  <a:lnTo>
                    <a:pt x="4876800" y="9436100"/>
                  </a:lnTo>
                  <a:lnTo>
                    <a:pt x="4876800" y="9448800"/>
                  </a:lnTo>
                  <a:lnTo>
                    <a:pt x="4889500" y="9461500"/>
                  </a:lnTo>
                  <a:lnTo>
                    <a:pt x="4876800" y="9474200"/>
                  </a:lnTo>
                  <a:lnTo>
                    <a:pt x="4864100" y="9486900"/>
                  </a:lnTo>
                  <a:lnTo>
                    <a:pt x="4851400" y="9486900"/>
                  </a:lnTo>
                  <a:lnTo>
                    <a:pt x="4838700" y="9486900"/>
                  </a:lnTo>
                  <a:lnTo>
                    <a:pt x="4826000" y="9486900"/>
                  </a:lnTo>
                  <a:lnTo>
                    <a:pt x="4813300" y="9474200"/>
                  </a:lnTo>
                  <a:lnTo>
                    <a:pt x="4800600" y="9461500"/>
                  </a:lnTo>
                  <a:lnTo>
                    <a:pt x="4787900" y="9448800"/>
                  </a:lnTo>
                  <a:lnTo>
                    <a:pt x="4775200" y="9436100"/>
                  </a:lnTo>
                  <a:lnTo>
                    <a:pt x="4762500" y="9423400"/>
                  </a:lnTo>
                  <a:lnTo>
                    <a:pt x="4749800" y="9423400"/>
                  </a:lnTo>
                  <a:lnTo>
                    <a:pt x="4737100" y="9423400"/>
                  </a:lnTo>
                  <a:lnTo>
                    <a:pt x="4724400" y="9436100"/>
                  </a:lnTo>
                  <a:lnTo>
                    <a:pt x="4711700" y="9436100"/>
                  </a:lnTo>
                  <a:lnTo>
                    <a:pt x="4699000" y="9423400"/>
                  </a:lnTo>
                  <a:lnTo>
                    <a:pt x="4686300" y="9410700"/>
                  </a:lnTo>
                  <a:lnTo>
                    <a:pt x="4673600" y="9398000"/>
                  </a:lnTo>
                  <a:lnTo>
                    <a:pt x="4660900" y="9385300"/>
                  </a:lnTo>
                  <a:lnTo>
                    <a:pt x="4648200" y="9372600"/>
                  </a:lnTo>
                  <a:lnTo>
                    <a:pt x="4635500" y="9359900"/>
                  </a:lnTo>
                  <a:lnTo>
                    <a:pt x="4622800" y="9359900"/>
                  </a:lnTo>
                  <a:lnTo>
                    <a:pt x="4610100" y="9359900"/>
                  </a:lnTo>
                  <a:lnTo>
                    <a:pt x="4597400" y="9359900"/>
                  </a:lnTo>
                  <a:lnTo>
                    <a:pt x="4584700" y="9372600"/>
                  </a:lnTo>
                  <a:lnTo>
                    <a:pt x="4572000" y="9385300"/>
                  </a:lnTo>
                  <a:lnTo>
                    <a:pt x="4559300" y="9398000"/>
                  </a:lnTo>
                  <a:lnTo>
                    <a:pt x="4546600" y="9410700"/>
                  </a:lnTo>
                  <a:lnTo>
                    <a:pt x="4533900" y="9410700"/>
                  </a:lnTo>
                  <a:lnTo>
                    <a:pt x="4521200" y="9423400"/>
                  </a:lnTo>
                  <a:lnTo>
                    <a:pt x="4508500" y="9423400"/>
                  </a:lnTo>
                  <a:lnTo>
                    <a:pt x="4495800" y="9423400"/>
                  </a:lnTo>
                  <a:lnTo>
                    <a:pt x="4483100" y="9423400"/>
                  </a:lnTo>
                  <a:lnTo>
                    <a:pt x="4470400" y="9423400"/>
                  </a:lnTo>
                  <a:lnTo>
                    <a:pt x="4457700" y="9423400"/>
                  </a:lnTo>
                  <a:lnTo>
                    <a:pt x="4445000" y="9410700"/>
                  </a:lnTo>
                  <a:lnTo>
                    <a:pt x="4432300" y="9410700"/>
                  </a:lnTo>
                  <a:lnTo>
                    <a:pt x="4419600" y="9398000"/>
                  </a:lnTo>
                  <a:lnTo>
                    <a:pt x="4406900" y="9385300"/>
                  </a:lnTo>
                  <a:lnTo>
                    <a:pt x="4406900" y="9372600"/>
                  </a:lnTo>
                  <a:lnTo>
                    <a:pt x="4394200" y="9359900"/>
                  </a:lnTo>
                  <a:lnTo>
                    <a:pt x="4406900" y="9347200"/>
                  </a:lnTo>
                  <a:lnTo>
                    <a:pt x="4406900" y="9334500"/>
                  </a:lnTo>
                  <a:lnTo>
                    <a:pt x="4406900" y="9321800"/>
                  </a:lnTo>
                  <a:lnTo>
                    <a:pt x="4419600" y="9309100"/>
                  </a:lnTo>
                  <a:lnTo>
                    <a:pt x="4419600" y="9296400"/>
                  </a:lnTo>
                  <a:lnTo>
                    <a:pt x="4406900" y="9283700"/>
                  </a:lnTo>
                  <a:lnTo>
                    <a:pt x="4406900" y="9271000"/>
                  </a:lnTo>
                  <a:lnTo>
                    <a:pt x="4394200" y="9258300"/>
                  </a:lnTo>
                  <a:lnTo>
                    <a:pt x="4381500" y="9245600"/>
                  </a:lnTo>
                  <a:lnTo>
                    <a:pt x="4368800" y="9232900"/>
                  </a:lnTo>
                  <a:lnTo>
                    <a:pt x="4368800" y="9220200"/>
                  </a:lnTo>
                  <a:lnTo>
                    <a:pt x="4356100" y="9207500"/>
                  </a:lnTo>
                  <a:lnTo>
                    <a:pt x="4356100" y="9194800"/>
                  </a:lnTo>
                  <a:lnTo>
                    <a:pt x="4368800" y="9182100"/>
                  </a:lnTo>
                  <a:lnTo>
                    <a:pt x="4368800" y="9169400"/>
                  </a:lnTo>
                  <a:lnTo>
                    <a:pt x="4368800" y="9156700"/>
                  </a:lnTo>
                  <a:lnTo>
                    <a:pt x="4356100" y="9144000"/>
                  </a:lnTo>
                  <a:lnTo>
                    <a:pt x="4356100" y="9131300"/>
                  </a:lnTo>
                  <a:lnTo>
                    <a:pt x="4343400" y="9118600"/>
                  </a:lnTo>
                  <a:lnTo>
                    <a:pt x="4343400" y="9105900"/>
                  </a:lnTo>
                  <a:lnTo>
                    <a:pt x="4356100" y="9093200"/>
                  </a:lnTo>
                  <a:lnTo>
                    <a:pt x="4356100" y="9080500"/>
                  </a:lnTo>
                  <a:lnTo>
                    <a:pt x="4356100" y="9067800"/>
                  </a:lnTo>
                  <a:lnTo>
                    <a:pt x="4356100" y="9055100"/>
                  </a:lnTo>
                  <a:lnTo>
                    <a:pt x="4368800" y="9042400"/>
                  </a:lnTo>
                  <a:lnTo>
                    <a:pt x="4356100" y="9029700"/>
                  </a:lnTo>
                  <a:lnTo>
                    <a:pt x="4343400" y="9017000"/>
                  </a:lnTo>
                  <a:lnTo>
                    <a:pt x="4343400" y="9004300"/>
                  </a:lnTo>
                  <a:lnTo>
                    <a:pt x="4343400" y="8991600"/>
                  </a:lnTo>
                  <a:lnTo>
                    <a:pt x="4356100" y="8978900"/>
                  </a:lnTo>
                  <a:lnTo>
                    <a:pt x="4368800" y="8978900"/>
                  </a:lnTo>
                  <a:lnTo>
                    <a:pt x="4381500" y="8978900"/>
                  </a:lnTo>
                  <a:lnTo>
                    <a:pt x="4394200" y="8978900"/>
                  </a:lnTo>
                  <a:lnTo>
                    <a:pt x="4406900" y="8978900"/>
                  </a:lnTo>
                  <a:lnTo>
                    <a:pt x="4419600" y="8978900"/>
                  </a:lnTo>
                  <a:lnTo>
                    <a:pt x="4432300" y="8978900"/>
                  </a:lnTo>
                  <a:lnTo>
                    <a:pt x="4445000" y="8966200"/>
                  </a:lnTo>
                  <a:lnTo>
                    <a:pt x="4445000" y="8953500"/>
                  </a:lnTo>
                  <a:lnTo>
                    <a:pt x="4457700" y="8940800"/>
                  </a:lnTo>
                  <a:lnTo>
                    <a:pt x="4470400" y="8928100"/>
                  </a:lnTo>
                  <a:lnTo>
                    <a:pt x="4470400" y="8915400"/>
                  </a:lnTo>
                  <a:lnTo>
                    <a:pt x="4483100" y="8902700"/>
                  </a:lnTo>
                  <a:lnTo>
                    <a:pt x="4495800" y="8890000"/>
                  </a:lnTo>
                  <a:lnTo>
                    <a:pt x="4495800" y="8877300"/>
                  </a:lnTo>
                  <a:lnTo>
                    <a:pt x="4495800" y="8864600"/>
                  </a:lnTo>
                  <a:lnTo>
                    <a:pt x="4495800" y="8851900"/>
                  </a:lnTo>
                  <a:lnTo>
                    <a:pt x="4495800" y="8839200"/>
                  </a:lnTo>
                  <a:lnTo>
                    <a:pt x="4508500" y="8826500"/>
                  </a:lnTo>
                  <a:lnTo>
                    <a:pt x="4495800" y="8813800"/>
                  </a:lnTo>
                  <a:lnTo>
                    <a:pt x="4495800" y="8801100"/>
                  </a:lnTo>
                  <a:lnTo>
                    <a:pt x="4495800" y="8788400"/>
                  </a:lnTo>
                  <a:lnTo>
                    <a:pt x="4495800" y="8775700"/>
                  </a:lnTo>
                  <a:lnTo>
                    <a:pt x="4483100" y="8763000"/>
                  </a:lnTo>
                  <a:lnTo>
                    <a:pt x="4470400" y="8750300"/>
                  </a:lnTo>
                  <a:lnTo>
                    <a:pt x="4457700" y="8737600"/>
                  </a:lnTo>
                  <a:lnTo>
                    <a:pt x="4470400" y="8724900"/>
                  </a:lnTo>
                  <a:lnTo>
                    <a:pt x="4457700" y="8712200"/>
                  </a:lnTo>
                  <a:lnTo>
                    <a:pt x="4457700" y="8699500"/>
                  </a:lnTo>
                  <a:lnTo>
                    <a:pt x="4457700" y="8686800"/>
                  </a:lnTo>
                  <a:lnTo>
                    <a:pt x="4470400" y="8674100"/>
                  </a:lnTo>
                  <a:lnTo>
                    <a:pt x="4457700" y="8661400"/>
                  </a:lnTo>
                  <a:lnTo>
                    <a:pt x="4445000" y="8661400"/>
                  </a:lnTo>
                  <a:lnTo>
                    <a:pt x="4432300" y="8661400"/>
                  </a:lnTo>
                  <a:lnTo>
                    <a:pt x="4419600" y="8661400"/>
                  </a:lnTo>
                  <a:lnTo>
                    <a:pt x="4406900" y="8661400"/>
                  </a:lnTo>
                  <a:lnTo>
                    <a:pt x="4394200" y="8661400"/>
                  </a:lnTo>
                  <a:lnTo>
                    <a:pt x="4381500" y="8648700"/>
                  </a:lnTo>
                  <a:lnTo>
                    <a:pt x="4368800" y="8648700"/>
                  </a:lnTo>
                  <a:lnTo>
                    <a:pt x="4356100" y="8636000"/>
                  </a:lnTo>
                  <a:lnTo>
                    <a:pt x="4368800" y="8623300"/>
                  </a:lnTo>
                  <a:lnTo>
                    <a:pt x="4368800" y="8610600"/>
                  </a:lnTo>
                  <a:lnTo>
                    <a:pt x="4356100" y="8597900"/>
                  </a:lnTo>
                  <a:lnTo>
                    <a:pt x="4343400" y="8585200"/>
                  </a:lnTo>
                  <a:lnTo>
                    <a:pt x="4330700" y="8585200"/>
                  </a:lnTo>
                  <a:lnTo>
                    <a:pt x="4318000" y="8572500"/>
                  </a:lnTo>
                  <a:lnTo>
                    <a:pt x="4305300" y="8559800"/>
                  </a:lnTo>
                  <a:lnTo>
                    <a:pt x="4292600" y="8559800"/>
                  </a:lnTo>
                  <a:lnTo>
                    <a:pt x="4279900" y="8547100"/>
                  </a:lnTo>
                  <a:lnTo>
                    <a:pt x="4267200" y="8547100"/>
                  </a:lnTo>
                  <a:lnTo>
                    <a:pt x="4254500" y="8534400"/>
                  </a:lnTo>
                  <a:lnTo>
                    <a:pt x="4241800" y="8521700"/>
                  </a:lnTo>
                  <a:lnTo>
                    <a:pt x="4229100" y="8509000"/>
                  </a:lnTo>
                  <a:lnTo>
                    <a:pt x="4216400" y="8521700"/>
                  </a:lnTo>
                  <a:lnTo>
                    <a:pt x="4203700" y="8509000"/>
                  </a:lnTo>
                  <a:lnTo>
                    <a:pt x="4191000" y="8496300"/>
                  </a:lnTo>
                  <a:lnTo>
                    <a:pt x="4191000" y="8483600"/>
                  </a:lnTo>
                  <a:lnTo>
                    <a:pt x="4178300" y="8470900"/>
                  </a:lnTo>
                  <a:lnTo>
                    <a:pt x="4165600" y="8483600"/>
                  </a:lnTo>
                  <a:lnTo>
                    <a:pt x="4152900" y="8483600"/>
                  </a:lnTo>
                  <a:lnTo>
                    <a:pt x="4140200" y="8470900"/>
                  </a:lnTo>
                  <a:lnTo>
                    <a:pt x="4127500" y="8470900"/>
                  </a:lnTo>
                  <a:lnTo>
                    <a:pt x="4114800" y="8458200"/>
                  </a:lnTo>
                  <a:lnTo>
                    <a:pt x="4102100" y="8470900"/>
                  </a:lnTo>
                  <a:lnTo>
                    <a:pt x="4089400" y="8470900"/>
                  </a:lnTo>
                  <a:lnTo>
                    <a:pt x="4076700" y="8470900"/>
                  </a:lnTo>
                  <a:lnTo>
                    <a:pt x="4064000" y="8470900"/>
                  </a:lnTo>
                  <a:lnTo>
                    <a:pt x="4051300" y="8470900"/>
                  </a:lnTo>
                  <a:lnTo>
                    <a:pt x="4038600" y="8458200"/>
                  </a:lnTo>
                  <a:lnTo>
                    <a:pt x="4025900" y="8458200"/>
                  </a:lnTo>
                  <a:lnTo>
                    <a:pt x="4013200" y="8458200"/>
                  </a:lnTo>
                  <a:lnTo>
                    <a:pt x="4000500" y="8458200"/>
                  </a:lnTo>
                  <a:lnTo>
                    <a:pt x="3987800" y="8458200"/>
                  </a:lnTo>
                  <a:lnTo>
                    <a:pt x="3975100" y="8458200"/>
                  </a:lnTo>
                  <a:lnTo>
                    <a:pt x="3962400" y="8445500"/>
                  </a:lnTo>
                  <a:lnTo>
                    <a:pt x="3949700" y="8445500"/>
                  </a:lnTo>
                  <a:lnTo>
                    <a:pt x="3937000" y="8432800"/>
                  </a:lnTo>
                  <a:lnTo>
                    <a:pt x="3924300" y="8432800"/>
                  </a:lnTo>
                  <a:lnTo>
                    <a:pt x="3911600" y="8432800"/>
                  </a:lnTo>
                  <a:lnTo>
                    <a:pt x="3898900" y="8420100"/>
                  </a:lnTo>
                  <a:lnTo>
                    <a:pt x="3886200" y="8420100"/>
                  </a:lnTo>
                  <a:lnTo>
                    <a:pt x="3873500" y="8407400"/>
                  </a:lnTo>
                  <a:lnTo>
                    <a:pt x="3860800" y="8407400"/>
                  </a:lnTo>
                  <a:lnTo>
                    <a:pt x="3848100" y="8407400"/>
                  </a:lnTo>
                  <a:lnTo>
                    <a:pt x="3835400" y="8407400"/>
                  </a:lnTo>
                  <a:lnTo>
                    <a:pt x="3822700" y="8407400"/>
                  </a:lnTo>
                  <a:lnTo>
                    <a:pt x="3810000" y="8407400"/>
                  </a:lnTo>
                  <a:lnTo>
                    <a:pt x="3797300" y="8407400"/>
                  </a:lnTo>
                  <a:lnTo>
                    <a:pt x="3784600" y="8407400"/>
                  </a:lnTo>
                  <a:lnTo>
                    <a:pt x="3771900" y="8407400"/>
                  </a:lnTo>
                  <a:lnTo>
                    <a:pt x="3759200" y="8407400"/>
                  </a:lnTo>
                  <a:lnTo>
                    <a:pt x="3746500" y="8407400"/>
                  </a:lnTo>
                  <a:lnTo>
                    <a:pt x="3733800" y="8407400"/>
                  </a:lnTo>
                  <a:lnTo>
                    <a:pt x="3721100" y="8407400"/>
                  </a:lnTo>
                  <a:lnTo>
                    <a:pt x="3708400" y="8407400"/>
                  </a:lnTo>
                  <a:lnTo>
                    <a:pt x="3695700" y="8407400"/>
                  </a:lnTo>
                  <a:lnTo>
                    <a:pt x="3683000" y="8407400"/>
                  </a:lnTo>
                  <a:lnTo>
                    <a:pt x="3670300" y="8420100"/>
                  </a:lnTo>
                  <a:lnTo>
                    <a:pt x="3657600" y="8432800"/>
                  </a:lnTo>
                  <a:lnTo>
                    <a:pt x="3644900" y="8432800"/>
                  </a:lnTo>
                  <a:lnTo>
                    <a:pt x="3632200" y="8445500"/>
                  </a:lnTo>
                  <a:lnTo>
                    <a:pt x="3619500" y="8458200"/>
                  </a:lnTo>
                  <a:lnTo>
                    <a:pt x="3606800" y="8470900"/>
                  </a:lnTo>
                  <a:lnTo>
                    <a:pt x="3594100" y="8470900"/>
                  </a:lnTo>
                  <a:lnTo>
                    <a:pt x="3581400" y="8470900"/>
                  </a:lnTo>
                  <a:lnTo>
                    <a:pt x="3568700" y="8483600"/>
                  </a:lnTo>
                  <a:lnTo>
                    <a:pt x="3556000" y="8496300"/>
                  </a:lnTo>
                  <a:lnTo>
                    <a:pt x="3556000" y="8509000"/>
                  </a:lnTo>
                  <a:lnTo>
                    <a:pt x="3556000" y="8521700"/>
                  </a:lnTo>
                  <a:lnTo>
                    <a:pt x="3543300" y="8534400"/>
                  </a:lnTo>
                  <a:lnTo>
                    <a:pt x="3543300" y="8547100"/>
                  </a:lnTo>
                  <a:lnTo>
                    <a:pt x="3543300" y="8559800"/>
                  </a:lnTo>
                  <a:lnTo>
                    <a:pt x="3530600" y="8572500"/>
                  </a:lnTo>
                  <a:lnTo>
                    <a:pt x="3543300" y="8585200"/>
                  </a:lnTo>
                  <a:lnTo>
                    <a:pt x="3543300" y="8597900"/>
                  </a:lnTo>
                  <a:lnTo>
                    <a:pt x="3543300" y="8610600"/>
                  </a:lnTo>
                  <a:lnTo>
                    <a:pt x="3543300" y="8623300"/>
                  </a:lnTo>
                  <a:lnTo>
                    <a:pt x="3556000" y="8636000"/>
                  </a:lnTo>
                  <a:lnTo>
                    <a:pt x="3543300" y="8648700"/>
                  </a:lnTo>
                  <a:lnTo>
                    <a:pt x="3543300" y="8661400"/>
                  </a:lnTo>
                  <a:lnTo>
                    <a:pt x="3543300" y="8674100"/>
                  </a:lnTo>
                  <a:lnTo>
                    <a:pt x="3543300" y="8686800"/>
                  </a:lnTo>
                  <a:lnTo>
                    <a:pt x="3543300" y="8699500"/>
                  </a:lnTo>
                  <a:lnTo>
                    <a:pt x="3530600" y="8712200"/>
                  </a:lnTo>
                  <a:lnTo>
                    <a:pt x="3517900" y="8724900"/>
                  </a:lnTo>
                  <a:lnTo>
                    <a:pt x="3505200" y="8712200"/>
                  </a:lnTo>
                  <a:lnTo>
                    <a:pt x="3492500" y="8699500"/>
                  </a:lnTo>
                  <a:lnTo>
                    <a:pt x="3479800" y="8699500"/>
                  </a:lnTo>
                  <a:lnTo>
                    <a:pt x="3467100" y="8699500"/>
                  </a:lnTo>
                  <a:lnTo>
                    <a:pt x="3454400" y="8699500"/>
                  </a:lnTo>
                  <a:lnTo>
                    <a:pt x="3441700" y="8712200"/>
                  </a:lnTo>
                  <a:lnTo>
                    <a:pt x="3429000" y="8712200"/>
                  </a:lnTo>
                  <a:lnTo>
                    <a:pt x="3416300" y="8712200"/>
                  </a:lnTo>
                  <a:lnTo>
                    <a:pt x="3403600" y="8712200"/>
                  </a:lnTo>
                  <a:lnTo>
                    <a:pt x="3390900" y="8724900"/>
                  </a:lnTo>
                  <a:lnTo>
                    <a:pt x="3378200" y="8724900"/>
                  </a:lnTo>
                  <a:lnTo>
                    <a:pt x="3365500" y="8724900"/>
                  </a:lnTo>
                  <a:lnTo>
                    <a:pt x="3352800" y="8724900"/>
                  </a:lnTo>
                  <a:lnTo>
                    <a:pt x="3340100" y="8724900"/>
                  </a:lnTo>
                  <a:lnTo>
                    <a:pt x="3327400" y="8724900"/>
                  </a:lnTo>
                  <a:lnTo>
                    <a:pt x="3314700" y="8737600"/>
                  </a:lnTo>
                  <a:lnTo>
                    <a:pt x="3302000" y="8737600"/>
                  </a:lnTo>
                  <a:lnTo>
                    <a:pt x="3289300" y="8724900"/>
                  </a:lnTo>
                  <a:lnTo>
                    <a:pt x="3276600" y="8712200"/>
                  </a:lnTo>
                  <a:lnTo>
                    <a:pt x="3263900" y="8699500"/>
                  </a:lnTo>
                  <a:lnTo>
                    <a:pt x="3251200" y="8686800"/>
                  </a:lnTo>
                  <a:lnTo>
                    <a:pt x="3238500" y="8699500"/>
                  </a:lnTo>
                  <a:lnTo>
                    <a:pt x="3225800" y="8699500"/>
                  </a:lnTo>
                  <a:lnTo>
                    <a:pt x="3213100" y="8699500"/>
                  </a:lnTo>
                  <a:lnTo>
                    <a:pt x="3200400" y="8699500"/>
                  </a:lnTo>
                  <a:lnTo>
                    <a:pt x="3187700" y="8712200"/>
                  </a:lnTo>
                  <a:lnTo>
                    <a:pt x="3175000" y="8712200"/>
                  </a:lnTo>
                  <a:lnTo>
                    <a:pt x="3162300" y="8724900"/>
                  </a:lnTo>
                  <a:lnTo>
                    <a:pt x="3162300" y="8737600"/>
                  </a:lnTo>
                  <a:lnTo>
                    <a:pt x="3162300" y="8750300"/>
                  </a:lnTo>
                  <a:lnTo>
                    <a:pt x="3162300" y="8763000"/>
                  </a:lnTo>
                  <a:lnTo>
                    <a:pt x="3162300" y="8775700"/>
                  </a:lnTo>
                  <a:lnTo>
                    <a:pt x="3149600" y="8788400"/>
                  </a:lnTo>
                  <a:lnTo>
                    <a:pt x="3136900" y="8801100"/>
                  </a:lnTo>
                  <a:lnTo>
                    <a:pt x="3124200" y="8813800"/>
                  </a:lnTo>
                  <a:lnTo>
                    <a:pt x="3111500" y="8801100"/>
                  </a:lnTo>
                  <a:lnTo>
                    <a:pt x="3098800" y="8788400"/>
                  </a:lnTo>
                  <a:lnTo>
                    <a:pt x="3086100" y="8775700"/>
                  </a:lnTo>
                  <a:lnTo>
                    <a:pt x="3073400" y="8763000"/>
                  </a:lnTo>
                  <a:lnTo>
                    <a:pt x="3060700" y="8763000"/>
                  </a:lnTo>
                  <a:lnTo>
                    <a:pt x="3048000" y="8763000"/>
                  </a:lnTo>
                  <a:lnTo>
                    <a:pt x="3035300" y="8763000"/>
                  </a:lnTo>
                  <a:lnTo>
                    <a:pt x="3022600" y="8775700"/>
                  </a:lnTo>
                  <a:lnTo>
                    <a:pt x="3009900" y="8788400"/>
                  </a:lnTo>
                  <a:lnTo>
                    <a:pt x="2997200" y="8775700"/>
                  </a:lnTo>
                  <a:lnTo>
                    <a:pt x="2984500" y="8775700"/>
                  </a:lnTo>
                  <a:lnTo>
                    <a:pt x="2971800" y="8788400"/>
                  </a:lnTo>
                  <a:lnTo>
                    <a:pt x="2959100" y="8788400"/>
                  </a:lnTo>
                  <a:lnTo>
                    <a:pt x="2946400" y="8788400"/>
                  </a:lnTo>
                  <a:lnTo>
                    <a:pt x="2933700" y="8801100"/>
                  </a:lnTo>
                  <a:lnTo>
                    <a:pt x="2921000" y="8801100"/>
                  </a:lnTo>
                  <a:lnTo>
                    <a:pt x="2908300" y="8813800"/>
                  </a:lnTo>
                  <a:lnTo>
                    <a:pt x="2895600" y="8813800"/>
                  </a:lnTo>
                  <a:lnTo>
                    <a:pt x="2882900" y="8813800"/>
                  </a:lnTo>
                  <a:lnTo>
                    <a:pt x="2870200" y="8801100"/>
                  </a:lnTo>
                  <a:lnTo>
                    <a:pt x="2857500" y="8788400"/>
                  </a:lnTo>
                  <a:lnTo>
                    <a:pt x="2844800" y="8788400"/>
                  </a:lnTo>
                  <a:lnTo>
                    <a:pt x="2832100" y="8788400"/>
                  </a:lnTo>
                  <a:lnTo>
                    <a:pt x="2819400" y="8788400"/>
                  </a:lnTo>
                  <a:lnTo>
                    <a:pt x="2806700" y="8788400"/>
                  </a:lnTo>
                  <a:lnTo>
                    <a:pt x="2794000" y="8788400"/>
                  </a:lnTo>
                  <a:lnTo>
                    <a:pt x="2781300" y="8788400"/>
                  </a:lnTo>
                  <a:lnTo>
                    <a:pt x="2768600" y="8775700"/>
                  </a:lnTo>
                  <a:lnTo>
                    <a:pt x="2755900" y="8763000"/>
                  </a:lnTo>
                  <a:lnTo>
                    <a:pt x="2743200" y="8750300"/>
                  </a:lnTo>
                  <a:lnTo>
                    <a:pt x="2730500" y="8737600"/>
                  </a:lnTo>
                  <a:lnTo>
                    <a:pt x="2730500" y="8724900"/>
                  </a:lnTo>
                  <a:lnTo>
                    <a:pt x="2717800" y="8712200"/>
                  </a:lnTo>
                  <a:lnTo>
                    <a:pt x="2717800" y="8699500"/>
                  </a:lnTo>
                  <a:lnTo>
                    <a:pt x="2705100" y="8686800"/>
                  </a:lnTo>
                  <a:lnTo>
                    <a:pt x="2692400" y="8674100"/>
                  </a:lnTo>
                  <a:lnTo>
                    <a:pt x="2679700" y="8674100"/>
                  </a:lnTo>
                  <a:lnTo>
                    <a:pt x="2667000" y="8674100"/>
                  </a:lnTo>
                  <a:lnTo>
                    <a:pt x="2654300" y="8674100"/>
                  </a:lnTo>
                  <a:lnTo>
                    <a:pt x="2641600" y="8674100"/>
                  </a:lnTo>
                  <a:lnTo>
                    <a:pt x="2628900" y="8674100"/>
                  </a:lnTo>
                  <a:lnTo>
                    <a:pt x="2616200" y="8661400"/>
                  </a:lnTo>
                  <a:lnTo>
                    <a:pt x="2603500" y="8674100"/>
                  </a:lnTo>
                  <a:lnTo>
                    <a:pt x="2590800" y="8674100"/>
                  </a:lnTo>
                  <a:lnTo>
                    <a:pt x="2578100" y="8674100"/>
                  </a:lnTo>
                  <a:lnTo>
                    <a:pt x="2565400" y="8686800"/>
                  </a:lnTo>
                  <a:lnTo>
                    <a:pt x="2552700" y="8686800"/>
                  </a:lnTo>
                  <a:lnTo>
                    <a:pt x="2540000" y="8686800"/>
                  </a:lnTo>
                  <a:lnTo>
                    <a:pt x="2527300" y="8699500"/>
                  </a:lnTo>
                  <a:lnTo>
                    <a:pt x="2514600" y="8686800"/>
                  </a:lnTo>
                  <a:lnTo>
                    <a:pt x="2514600" y="8674100"/>
                  </a:lnTo>
                  <a:lnTo>
                    <a:pt x="2501900" y="8661400"/>
                  </a:lnTo>
                  <a:lnTo>
                    <a:pt x="2489200" y="8648700"/>
                  </a:lnTo>
                  <a:lnTo>
                    <a:pt x="2476500" y="8636000"/>
                  </a:lnTo>
                  <a:lnTo>
                    <a:pt x="2463800" y="8623300"/>
                  </a:lnTo>
                  <a:lnTo>
                    <a:pt x="2463800" y="8610600"/>
                  </a:lnTo>
                  <a:lnTo>
                    <a:pt x="2463800" y="8597900"/>
                  </a:lnTo>
                  <a:lnTo>
                    <a:pt x="2463800" y="8585200"/>
                  </a:lnTo>
                  <a:lnTo>
                    <a:pt x="2476500" y="8572500"/>
                  </a:lnTo>
                  <a:lnTo>
                    <a:pt x="2463800" y="8559800"/>
                  </a:lnTo>
                  <a:lnTo>
                    <a:pt x="2451100" y="8559800"/>
                  </a:lnTo>
                  <a:lnTo>
                    <a:pt x="2438400" y="8547100"/>
                  </a:lnTo>
                  <a:lnTo>
                    <a:pt x="2425700" y="8547100"/>
                  </a:lnTo>
                  <a:lnTo>
                    <a:pt x="2413000" y="8534400"/>
                  </a:lnTo>
                  <a:lnTo>
                    <a:pt x="2400300" y="8521700"/>
                  </a:lnTo>
                  <a:lnTo>
                    <a:pt x="2387600" y="8509000"/>
                  </a:lnTo>
                  <a:lnTo>
                    <a:pt x="2400300" y="8496300"/>
                  </a:lnTo>
                  <a:lnTo>
                    <a:pt x="2387600" y="8483600"/>
                  </a:lnTo>
                  <a:lnTo>
                    <a:pt x="2400300" y="8470900"/>
                  </a:lnTo>
                  <a:lnTo>
                    <a:pt x="2400300" y="8458200"/>
                  </a:lnTo>
                  <a:lnTo>
                    <a:pt x="2413000" y="8445500"/>
                  </a:lnTo>
                  <a:lnTo>
                    <a:pt x="2413000" y="8432800"/>
                  </a:lnTo>
                  <a:lnTo>
                    <a:pt x="2425700" y="8420100"/>
                  </a:lnTo>
                  <a:lnTo>
                    <a:pt x="2413000" y="8407400"/>
                  </a:lnTo>
                  <a:lnTo>
                    <a:pt x="2400300" y="8394700"/>
                  </a:lnTo>
                  <a:lnTo>
                    <a:pt x="2387600" y="8382000"/>
                  </a:lnTo>
                  <a:lnTo>
                    <a:pt x="2374900" y="8394700"/>
                  </a:lnTo>
                  <a:lnTo>
                    <a:pt x="2362200" y="8394700"/>
                  </a:lnTo>
                  <a:lnTo>
                    <a:pt x="2349500" y="8394700"/>
                  </a:lnTo>
                  <a:lnTo>
                    <a:pt x="2336800" y="8394700"/>
                  </a:lnTo>
                  <a:lnTo>
                    <a:pt x="2324100" y="8394700"/>
                  </a:lnTo>
                  <a:lnTo>
                    <a:pt x="2311400" y="8394700"/>
                  </a:lnTo>
                  <a:lnTo>
                    <a:pt x="2298700" y="8394700"/>
                  </a:lnTo>
                  <a:lnTo>
                    <a:pt x="2286000" y="8394700"/>
                  </a:lnTo>
                  <a:lnTo>
                    <a:pt x="2273300" y="8394700"/>
                  </a:lnTo>
                  <a:lnTo>
                    <a:pt x="2260600" y="8394700"/>
                  </a:lnTo>
                  <a:lnTo>
                    <a:pt x="2247900" y="8382000"/>
                  </a:lnTo>
                  <a:lnTo>
                    <a:pt x="2235200" y="8382000"/>
                  </a:lnTo>
                  <a:lnTo>
                    <a:pt x="2222500" y="8382000"/>
                  </a:lnTo>
                  <a:lnTo>
                    <a:pt x="2209800" y="8382000"/>
                  </a:lnTo>
                  <a:lnTo>
                    <a:pt x="2197100" y="8382000"/>
                  </a:lnTo>
                  <a:lnTo>
                    <a:pt x="2184400" y="8369300"/>
                  </a:lnTo>
                  <a:lnTo>
                    <a:pt x="2184400" y="8356600"/>
                  </a:lnTo>
                  <a:lnTo>
                    <a:pt x="2171700" y="8343900"/>
                  </a:lnTo>
                  <a:lnTo>
                    <a:pt x="2159000" y="8331200"/>
                  </a:lnTo>
                  <a:lnTo>
                    <a:pt x="2146300" y="8343900"/>
                  </a:lnTo>
                  <a:lnTo>
                    <a:pt x="2133600" y="8343900"/>
                  </a:lnTo>
                  <a:lnTo>
                    <a:pt x="2120900" y="8343900"/>
                  </a:lnTo>
                  <a:lnTo>
                    <a:pt x="2108200" y="8343900"/>
                  </a:lnTo>
                  <a:lnTo>
                    <a:pt x="2095500" y="8331200"/>
                  </a:lnTo>
                  <a:lnTo>
                    <a:pt x="2082800" y="8331200"/>
                  </a:lnTo>
                  <a:lnTo>
                    <a:pt x="2070100" y="8318500"/>
                  </a:lnTo>
                  <a:lnTo>
                    <a:pt x="2057400" y="8305800"/>
                  </a:lnTo>
                  <a:lnTo>
                    <a:pt x="2057400" y="8293100"/>
                  </a:lnTo>
                  <a:lnTo>
                    <a:pt x="2057400" y="8280400"/>
                  </a:lnTo>
                  <a:lnTo>
                    <a:pt x="2070100" y="8267700"/>
                  </a:lnTo>
                  <a:lnTo>
                    <a:pt x="2070100" y="8255000"/>
                  </a:lnTo>
                  <a:lnTo>
                    <a:pt x="2070100" y="8242300"/>
                  </a:lnTo>
                  <a:lnTo>
                    <a:pt x="2070100" y="8229600"/>
                  </a:lnTo>
                  <a:lnTo>
                    <a:pt x="2070100" y="8216900"/>
                  </a:lnTo>
                  <a:lnTo>
                    <a:pt x="2082800" y="8204200"/>
                  </a:lnTo>
                  <a:lnTo>
                    <a:pt x="2095500" y="8191500"/>
                  </a:lnTo>
                  <a:lnTo>
                    <a:pt x="2108200" y="8178800"/>
                  </a:lnTo>
                  <a:lnTo>
                    <a:pt x="2120900" y="8166100"/>
                  </a:lnTo>
                  <a:lnTo>
                    <a:pt x="2133600" y="8166100"/>
                  </a:lnTo>
                  <a:lnTo>
                    <a:pt x="2146300" y="8178800"/>
                  </a:lnTo>
                  <a:lnTo>
                    <a:pt x="2159000" y="8178800"/>
                  </a:lnTo>
                  <a:lnTo>
                    <a:pt x="2171700" y="8166100"/>
                  </a:lnTo>
                  <a:lnTo>
                    <a:pt x="2184400" y="8153400"/>
                  </a:lnTo>
                  <a:lnTo>
                    <a:pt x="2184400" y="8140700"/>
                  </a:lnTo>
                  <a:lnTo>
                    <a:pt x="2197100" y="8128000"/>
                  </a:lnTo>
                  <a:lnTo>
                    <a:pt x="2184400" y="8115300"/>
                  </a:lnTo>
                  <a:lnTo>
                    <a:pt x="2171700" y="8115300"/>
                  </a:lnTo>
                  <a:lnTo>
                    <a:pt x="2159000" y="8115300"/>
                  </a:lnTo>
                  <a:lnTo>
                    <a:pt x="2146300" y="8102600"/>
                  </a:lnTo>
                  <a:lnTo>
                    <a:pt x="2133600" y="8089900"/>
                  </a:lnTo>
                  <a:lnTo>
                    <a:pt x="2120900" y="8089900"/>
                  </a:lnTo>
                  <a:lnTo>
                    <a:pt x="2108200" y="8077200"/>
                  </a:lnTo>
                  <a:lnTo>
                    <a:pt x="2095500" y="8064500"/>
                  </a:lnTo>
                  <a:lnTo>
                    <a:pt x="2082800" y="8051800"/>
                  </a:lnTo>
                  <a:lnTo>
                    <a:pt x="2082800" y="8039100"/>
                  </a:lnTo>
                  <a:lnTo>
                    <a:pt x="2082800" y="8026400"/>
                  </a:lnTo>
                  <a:lnTo>
                    <a:pt x="2082800" y="8013700"/>
                  </a:lnTo>
                  <a:lnTo>
                    <a:pt x="2082800" y="8001000"/>
                  </a:lnTo>
                  <a:lnTo>
                    <a:pt x="2095500" y="7988300"/>
                  </a:lnTo>
                  <a:lnTo>
                    <a:pt x="2095500" y="7975600"/>
                  </a:lnTo>
                  <a:lnTo>
                    <a:pt x="2095500" y="7962900"/>
                  </a:lnTo>
                  <a:lnTo>
                    <a:pt x="2082800" y="7950200"/>
                  </a:lnTo>
                  <a:lnTo>
                    <a:pt x="2070100" y="7950200"/>
                  </a:lnTo>
                  <a:lnTo>
                    <a:pt x="2057400" y="7937500"/>
                  </a:lnTo>
                  <a:lnTo>
                    <a:pt x="2044700" y="7937500"/>
                  </a:lnTo>
                  <a:lnTo>
                    <a:pt x="2032000" y="7950200"/>
                  </a:lnTo>
                  <a:lnTo>
                    <a:pt x="2019300" y="7950200"/>
                  </a:lnTo>
                  <a:lnTo>
                    <a:pt x="2006600" y="7962900"/>
                  </a:lnTo>
                  <a:lnTo>
                    <a:pt x="1993900" y="7962900"/>
                  </a:lnTo>
                  <a:lnTo>
                    <a:pt x="1981200" y="7950200"/>
                  </a:lnTo>
                  <a:lnTo>
                    <a:pt x="1968500" y="7950200"/>
                  </a:lnTo>
                  <a:lnTo>
                    <a:pt x="1955800" y="7937500"/>
                  </a:lnTo>
                  <a:lnTo>
                    <a:pt x="1943100" y="7937500"/>
                  </a:lnTo>
                  <a:lnTo>
                    <a:pt x="1930400" y="7924800"/>
                  </a:lnTo>
                  <a:lnTo>
                    <a:pt x="1917700" y="7912100"/>
                  </a:lnTo>
                  <a:lnTo>
                    <a:pt x="1930400" y="7899400"/>
                  </a:lnTo>
                  <a:lnTo>
                    <a:pt x="1930400" y="7886700"/>
                  </a:lnTo>
                  <a:lnTo>
                    <a:pt x="1930400" y="7874000"/>
                  </a:lnTo>
                  <a:lnTo>
                    <a:pt x="1930400" y="7861300"/>
                  </a:lnTo>
                  <a:lnTo>
                    <a:pt x="1917700" y="7848600"/>
                  </a:lnTo>
                  <a:lnTo>
                    <a:pt x="1905000" y="7835900"/>
                  </a:lnTo>
                  <a:lnTo>
                    <a:pt x="1892300" y="7848600"/>
                  </a:lnTo>
                  <a:lnTo>
                    <a:pt x="1879600" y="7848600"/>
                  </a:lnTo>
                  <a:lnTo>
                    <a:pt x="1866900" y="7848600"/>
                  </a:lnTo>
                  <a:lnTo>
                    <a:pt x="1854200" y="7848600"/>
                  </a:lnTo>
                  <a:lnTo>
                    <a:pt x="1841500" y="7848600"/>
                  </a:lnTo>
                  <a:lnTo>
                    <a:pt x="1828800" y="7848600"/>
                  </a:lnTo>
                  <a:lnTo>
                    <a:pt x="1816100" y="7835900"/>
                  </a:lnTo>
                  <a:lnTo>
                    <a:pt x="1828800" y="7823200"/>
                  </a:lnTo>
                  <a:lnTo>
                    <a:pt x="1828800" y="7810500"/>
                  </a:lnTo>
                  <a:lnTo>
                    <a:pt x="1816100" y="7797800"/>
                  </a:lnTo>
                  <a:lnTo>
                    <a:pt x="1803400" y="7797800"/>
                  </a:lnTo>
                  <a:lnTo>
                    <a:pt x="1790700" y="7797800"/>
                  </a:lnTo>
                  <a:lnTo>
                    <a:pt x="1778000" y="7797800"/>
                  </a:lnTo>
                  <a:lnTo>
                    <a:pt x="1765300" y="7797800"/>
                  </a:lnTo>
                  <a:lnTo>
                    <a:pt x="1752600" y="7797800"/>
                  </a:lnTo>
                  <a:lnTo>
                    <a:pt x="1739900" y="7797800"/>
                  </a:lnTo>
                  <a:lnTo>
                    <a:pt x="1727200" y="7797800"/>
                  </a:lnTo>
                  <a:lnTo>
                    <a:pt x="1714500" y="7797800"/>
                  </a:lnTo>
                  <a:lnTo>
                    <a:pt x="1701800" y="7797800"/>
                  </a:lnTo>
                  <a:lnTo>
                    <a:pt x="1689100" y="7785100"/>
                  </a:lnTo>
                  <a:lnTo>
                    <a:pt x="1676400" y="7785100"/>
                  </a:lnTo>
                  <a:lnTo>
                    <a:pt x="1663700" y="7785100"/>
                  </a:lnTo>
                  <a:lnTo>
                    <a:pt x="1651000" y="7772400"/>
                  </a:lnTo>
                  <a:lnTo>
                    <a:pt x="1638300" y="7772400"/>
                  </a:lnTo>
                  <a:lnTo>
                    <a:pt x="1625600" y="7772400"/>
                  </a:lnTo>
                  <a:lnTo>
                    <a:pt x="1612900" y="7772400"/>
                  </a:lnTo>
                  <a:lnTo>
                    <a:pt x="1600200" y="7772400"/>
                  </a:lnTo>
                  <a:lnTo>
                    <a:pt x="1587500" y="7785100"/>
                  </a:lnTo>
                  <a:lnTo>
                    <a:pt x="1574800" y="7785100"/>
                  </a:lnTo>
                  <a:lnTo>
                    <a:pt x="1562100" y="7772400"/>
                  </a:lnTo>
                  <a:lnTo>
                    <a:pt x="1549400" y="7772400"/>
                  </a:lnTo>
                  <a:lnTo>
                    <a:pt x="1536700" y="7772400"/>
                  </a:lnTo>
                  <a:lnTo>
                    <a:pt x="1524000" y="7772400"/>
                  </a:lnTo>
                  <a:lnTo>
                    <a:pt x="1511300" y="7772400"/>
                  </a:lnTo>
                  <a:lnTo>
                    <a:pt x="1498600" y="7759700"/>
                  </a:lnTo>
                  <a:lnTo>
                    <a:pt x="1485900" y="7747000"/>
                  </a:lnTo>
                  <a:lnTo>
                    <a:pt x="1473200" y="7759700"/>
                  </a:lnTo>
                  <a:lnTo>
                    <a:pt x="1460500" y="7747000"/>
                  </a:lnTo>
                  <a:lnTo>
                    <a:pt x="1447800" y="7734300"/>
                  </a:lnTo>
                  <a:lnTo>
                    <a:pt x="1435100" y="7721600"/>
                  </a:lnTo>
                  <a:lnTo>
                    <a:pt x="1447800" y="7708900"/>
                  </a:lnTo>
                  <a:lnTo>
                    <a:pt x="1460500" y="7696200"/>
                  </a:lnTo>
                  <a:lnTo>
                    <a:pt x="1460500" y="7683500"/>
                  </a:lnTo>
                  <a:lnTo>
                    <a:pt x="1460500" y="7670800"/>
                  </a:lnTo>
                  <a:lnTo>
                    <a:pt x="1473200" y="7658100"/>
                  </a:lnTo>
                  <a:lnTo>
                    <a:pt x="1473200" y="7645400"/>
                  </a:lnTo>
                  <a:lnTo>
                    <a:pt x="1473200" y="7632700"/>
                  </a:lnTo>
                  <a:lnTo>
                    <a:pt x="1473200" y="7620000"/>
                  </a:lnTo>
                  <a:lnTo>
                    <a:pt x="1473200" y="7607300"/>
                  </a:lnTo>
                  <a:lnTo>
                    <a:pt x="1473200" y="7594600"/>
                  </a:lnTo>
                  <a:lnTo>
                    <a:pt x="1473200" y="7581900"/>
                  </a:lnTo>
                  <a:lnTo>
                    <a:pt x="1473200" y="7569200"/>
                  </a:lnTo>
                  <a:lnTo>
                    <a:pt x="1460500" y="7556500"/>
                  </a:lnTo>
                  <a:lnTo>
                    <a:pt x="1447800" y="7556500"/>
                  </a:lnTo>
                  <a:lnTo>
                    <a:pt x="1435100" y="7543800"/>
                  </a:lnTo>
                  <a:lnTo>
                    <a:pt x="1422400" y="7531100"/>
                  </a:lnTo>
                  <a:lnTo>
                    <a:pt x="1435100" y="7518400"/>
                  </a:lnTo>
                  <a:lnTo>
                    <a:pt x="1422400" y="7505700"/>
                  </a:lnTo>
                  <a:lnTo>
                    <a:pt x="1409700" y="7493000"/>
                  </a:lnTo>
                  <a:lnTo>
                    <a:pt x="1397000" y="7480300"/>
                  </a:lnTo>
                  <a:lnTo>
                    <a:pt x="1384300" y="7467600"/>
                  </a:lnTo>
                  <a:lnTo>
                    <a:pt x="1371600" y="7454900"/>
                  </a:lnTo>
                  <a:lnTo>
                    <a:pt x="1358900" y="7442200"/>
                  </a:lnTo>
                  <a:lnTo>
                    <a:pt x="1346200" y="7429500"/>
                  </a:lnTo>
                  <a:lnTo>
                    <a:pt x="1333500" y="7416800"/>
                  </a:lnTo>
                  <a:lnTo>
                    <a:pt x="1333500" y="7404100"/>
                  </a:lnTo>
                  <a:lnTo>
                    <a:pt x="1320800" y="7391400"/>
                  </a:lnTo>
                  <a:lnTo>
                    <a:pt x="1333500" y="7378700"/>
                  </a:lnTo>
                  <a:lnTo>
                    <a:pt x="1333500" y="7366000"/>
                  </a:lnTo>
                  <a:lnTo>
                    <a:pt x="1320800" y="7353300"/>
                  </a:lnTo>
                  <a:lnTo>
                    <a:pt x="1308100" y="7340600"/>
                  </a:lnTo>
                  <a:lnTo>
                    <a:pt x="1295400" y="7340600"/>
                  </a:lnTo>
                  <a:lnTo>
                    <a:pt x="1282700" y="7340600"/>
                  </a:lnTo>
                  <a:lnTo>
                    <a:pt x="1270000" y="7340600"/>
                  </a:lnTo>
                  <a:lnTo>
                    <a:pt x="1257300" y="7327900"/>
                  </a:lnTo>
                  <a:lnTo>
                    <a:pt x="1244600" y="7327900"/>
                  </a:lnTo>
                  <a:lnTo>
                    <a:pt x="1231900" y="7315200"/>
                  </a:lnTo>
                  <a:lnTo>
                    <a:pt x="1219200" y="7302500"/>
                  </a:lnTo>
                  <a:lnTo>
                    <a:pt x="1206500" y="7289800"/>
                  </a:lnTo>
                  <a:lnTo>
                    <a:pt x="1193800" y="7277100"/>
                  </a:lnTo>
                  <a:lnTo>
                    <a:pt x="1181100" y="7277100"/>
                  </a:lnTo>
                  <a:lnTo>
                    <a:pt x="1168400" y="7264400"/>
                  </a:lnTo>
                  <a:lnTo>
                    <a:pt x="1155700" y="7264400"/>
                  </a:lnTo>
                  <a:lnTo>
                    <a:pt x="1143000" y="7264400"/>
                  </a:lnTo>
                  <a:lnTo>
                    <a:pt x="1130300" y="7251700"/>
                  </a:lnTo>
                  <a:lnTo>
                    <a:pt x="1117600" y="7251700"/>
                  </a:lnTo>
                  <a:lnTo>
                    <a:pt x="1104900" y="7251700"/>
                  </a:lnTo>
                  <a:lnTo>
                    <a:pt x="1092200" y="7251700"/>
                  </a:lnTo>
                  <a:lnTo>
                    <a:pt x="1079500" y="7264400"/>
                  </a:lnTo>
                  <a:lnTo>
                    <a:pt x="1079500" y="7277100"/>
                  </a:lnTo>
                  <a:lnTo>
                    <a:pt x="1079500" y="7289800"/>
                  </a:lnTo>
                  <a:lnTo>
                    <a:pt x="1079500" y="7302500"/>
                  </a:lnTo>
                  <a:lnTo>
                    <a:pt x="1066800" y="7315200"/>
                  </a:lnTo>
                  <a:lnTo>
                    <a:pt x="1066800" y="7327900"/>
                  </a:lnTo>
                  <a:lnTo>
                    <a:pt x="1054100" y="7340600"/>
                  </a:lnTo>
                  <a:lnTo>
                    <a:pt x="1041400" y="7353300"/>
                  </a:lnTo>
                  <a:lnTo>
                    <a:pt x="1028700" y="7366000"/>
                  </a:lnTo>
                  <a:lnTo>
                    <a:pt x="1016000" y="7378700"/>
                  </a:lnTo>
                  <a:lnTo>
                    <a:pt x="1003300" y="7378700"/>
                  </a:lnTo>
                  <a:lnTo>
                    <a:pt x="990600" y="7378700"/>
                  </a:lnTo>
                  <a:lnTo>
                    <a:pt x="977900" y="7378700"/>
                  </a:lnTo>
                  <a:lnTo>
                    <a:pt x="965200" y="7366000"/>
                  </a:lnTo>
                  <a:lnTo>
                    <a:pt x="952500" y="7353300"/>
                  </a:lnTo>
                  <a:lnTo>
                    <a:pt x="939800" y="7340600"/>
                  </a:lnTo>
                  <a:lnTo>
                    <a:pt x="927100" y="7327900"/>
                  </a:lnTo>
                  <a:lnTo>
                    <a:pt x="914400" y="7327900"/>
                  </a:lnTo>
                  <a:lnTo>
                    <a:pt x="901700" y="7327900"/>
                  </a:lnTo>
                  <a:lnTo>
                    <a:pt x="889000" y="7315200"/>
                  </a:lnTo>
                  <a:lnTo>
                    <a:pt x="876300" y="7302500"/>
                  </a:lnTo>
                  <a:lnTo>
                    <a:pt x="863600" y="7289800"/>
                  </a:lnTo>
                  <a:lnTo>
                    <a:pt x="850900" y="7277100"/>
                  </a:lnTo>
                  <a:lnTo>
                    <a:pt x="838200" y="7264400"/>
                  </a:lnTo>
                  <a:lnTo>
                    <a:pt x="825500" y="7264400"/>
                  </a:lnTo>
                  <a:lnTo>
                    <a:pt x="812800" y="7264400"/>
                  </a:lnTo>
                  <a:lnTo>
                    <a:pt x="800100" y="7264400"/>
                  </a:lnTo>
                  <a:lnTo>
                    <a:pt x="787400" y="7264400"/>
                  </a:lnTo>
                  <a:lnTo>
                    <a:pt x="774700" y="7264400"/>
                  </a:lnTo>
                  <a:lnTo>
                    <a:pt x="762000" y="7264400"/>
                  </a:lnTo>
                  <a:lnTo>
                    <a:pt x="749300" y="7264400"/>
                  </a:lnTo>
                  <a:lnTo>
                    <a:pt x="736600" y="7264400"/>
                  </a:lnTo>
                  <a:lnTo>
                    <a:pt x="723900" y="7264400"/>
                  </a:lnTo>
                  <a:lnTo>
                    <a:pt x="711200" y="7251700"/>
                  </a:lnTo>
                  <a:lnTo>
                    <a:pt x="723900" y="7239000"/>
                  </a:lnTo>
                  <a:lnTo>
                    <a:pt x="723900" y="7226300"/>
                  </a:lnTo>
                  <a:lnTo>
                    <a:pt x="736600" y="7213600"/>
                  </a:lnTo>
                  <a:lnTo>
                    <a:pt x="749300" y="7200900"/>
                  </a:lnTo>
                  <a:lnTo>
                    <a:pt x="762000" y="7200900"/>
                  </a:lnTo>
                  <a:lnTo>
                    <a:pt x="774700" y="7188200"/>
                  </a:lnTo>
                  <a:lnTo>
                    <a:pt x="787400" y="7175500"/>
                  </a:lnTo>
                  <a:lnTo>
                    <a:pt x="800100" y="7162800"/>
                  </a:lnTo>
                  <a:lnTo>
                    <a:pt x="800100" y="7150100"/>
                  </a:lnTo>
                  <a:lnTo>
                    <a:pt x="787400" y="7137400"/>
                  </a:lnTo>
                  <a:lnTo>
                    <a:pt x="774700" y="7124700"/>
                  </a:lnTo>
                  <a:lnTo>
                    <a:pt x="762000" y="7112000"/>
                  </a:lnTo>
                  <a:lnTo>
                    <a:pt x="774700" y="7099300"/>
                  </a:lnTo>
                  <a:lnTo>
                    <a:pt x="774700" y="7086600"/>
                  </a:lnTo>
                  <a:lnTo>
                    <a:pt x="774700" y="7073900"/>
                  </a:lnTo>
                  <a:lnTo>
                    <a:pt x="774700" y="7061200"/>
                  </a:lnTo>
                  <a:lnTo>
                    <a:pt x="787400" y="7048500"/>
                  </a:lnTo>
                  <a:lnTo>
                    <a:pt x="800100" y="7035800"/>
                  </a:lnTo>
                  <a:lnTo>
                    <a:pt x="812800" y="7023100"/>
                  </a:lnTo>
                  <a:lnTo>
                    <a:pt x="800100" y="7010400"/>
                  </a:lnTo>
                  <a:lnTo>
                    <a:pt x="800100" y="6997700"/>
                  </a:lnTo>
                  <a:lnTo>
                    <a:pt x="800100" y="6985000"/>
                  </a:lnTo>
                  <a:lnTo>
                    <a:pt x="800100" y="6972300"/>
                  </a:lnTo>
                  <a:lnTo>
                    <a:pt x="800100" y="6959600"/>
                  </a:lnTo>
                  <a:lnTo>
                    <a:pt x="787400" y="6946900"/>
                  </a:lnTo>
                  <a:lnTo>
                    <a:pt x="787400" y="6934200"/>
                  </a:lnTo>
                  <a:lnTo>
                    <a:pt x="787400" y="6921500"/>
                  </a:lnTo>
                  <a:lnTo>
                    <a:pt x="787400" y="6908800"/>
                  </a:lnTo>
                  <a:lnTo>
                    <a:pt x="787400" y="6896100"/>
                  </a:lnTo>
                  <a:lnTo>
                    <a:pt x="774700" y="6883400"/>
                  </a:lnTo>
                  <a:lnTo>
                    <a:pt x="774700" y="6870700"/>
                  </a:lnTo>
                  <a:lnTo>
                    <a:pt x="762000" y="6858000"/>
                  </a:lnTo>
                  <a:lnTo>
                    <a:pt x="749300" y="6845300"/>
                  </a:lnTo>
                  <a:lnTo>
                    <a:pt x="736600" y="6858000"/>
                  </a:lnTo>
                  <a:lnTo>
                    <a:pt x="723900" y="6845300"/>
                  </a:lnTo>
                  <a:lnTo>
                    <a:pt x="711200" y="6858000"/>
                  </a:lnTo>
                  <a:lnTo>
                    <a:pt x="698500" y="6870700"/>
                  </a:lnTo>
                  <a:lnTo>
                    <a:pt x="685800" y="6870700"/>
                  </a:lnTo>
                  <a:lnTo>
                    <a:pt x="673100" y="6883400"/>
                  </a:lnTo>
                  <a:lnTo>
                    <a:pt x="660400" y="6896100"/>
                  </a:lnTo>
                  <a:lnTo>
                    <a:pt x="647700" y="6896100"/>
                  </a:lnTo>
                  <a:lnTo>
                    <a:pt x="635000" y="6908800"/>
                  </a:lnTo>
                  <a:lnTo>
                    <a:pt x="622300" y="6908800"/>
                  </a:lnTo>
                  <a:lnTo>
                    <a:pt x="609600" y="6908800"/>
                  </a:lnTo>
                  <a:lnTo>
                    <a:pt x="596900" y="6908800"/>
                  </a:lnTo>
                  <a:lnTo>
                    <a:pt x="584200" y="6908800"/>
                  </a:lnTo>
                  <a:lnTo>
                    <a:pt x="571500" y="6908800"/>
                  </a:lnTo>
                  <a:lnTo>
                    <a:pt x="558800" y="6908800"/>
                  </a:lnTo>
                  <a:lnTo>
                    <a:pt x="546100" y="6908800"/>
                  </a:lnTo>
                  <a:lnTo>
                    <a:pt x="533400" y="6896100"/>
                  </a:lnTo>
                  <a:lnTo>
                    <a:pt x="520700" y="6896100"/>
                  </a:lnTo>
                  <a:lnTo>
                    <a:pt x="508000" y="6883400"/>
                  </a:lnTo>
                  <a:lnTo>
                    <a:pt x="495300" y="6870700"/>
                  </a:lnTo>
                  <a:lnTo>
                    <a:pt x="482600" y="6858000"/>
                  </a:lnTo>
                  <a:lnTo>
                    <a:pt x="469900" y="6845300"/>
                  </a:lnTo>
                  <a:lnTo>
                    <a:pt x="457200" y="6832600"/>
                  </a:lnTo>
                  <a:lnTo>
                    <a:pt x="444500" y="6819900"/>
                  </a:lnTo>
                  <a:lnTo>
                    <a:pt x="431800" y="6819900"/>
                  </a:lnTo>
                  <a:lnTo>
                    <a:pt x="419100" y="6832600"/>
                  </a:lnTo>
                  <a:lnTo>
                    <a:pt x="406400" y="6819900"/>
                  </a:lnTo>
                  <a:lnTo>
                    <a:pt x="406400" y="6807200"/>
                  </a:lnTo>
                  <a:lnTo>
                    <a:pt x="393700" y="6794500"/>
                  </a:lnTo>
                  <a:lnTo>
                    <a:pt x="381000" y="6781800"/>
                  </a:lnTo>
                  <a:lnTo>
                    <a:pt x="381000" y="6769100"/>
                  </a:lnTo>
                  <a:lnTo>
                    <a:pt x="381000" y="6756400"/>
                  </a:lnTo>
                  <a:lnTo>
                    <a:pt x="381000" y="6743700"/>
                  </a:lnTo>
                  <a:lnTo>
                    <a:pt x="368300" y="6731000"/>
                  </a:lnTo>
                  <a:lnTo>
                    <a:pt x="381000" y="6718300"/>
                  </a:lnTo>
                  <a:lnTo>
                    <a:pt x="381000" y="6705600"/>
                  </a:lnTo>
                  <a:lnTo>
                    <a:pt x="368300" y="6692900"/>
                  </a:lnTo>
                  <a:lnTo>
                    <a:pt x="368300" y="6680200"/>
                  </a:lnTo>
                  <a:lnTo>
                    <a:pt x="381000" y="6667500"/>
                  </a:lnTo>
                  <a:lnTo>
                    <a:pt x="393700" y="6667500"/>
                  </a:lnTo>
                  <a:lnTo>
                    <a:pt x="406400" y="6654800"/>
                  </a:lnTo>
                  <a:lnTo>
                    <a:pt x="419100" y="6667500"/>
                  </a:lnTo>
                  <a:lnTo>
                    <a:pt x="431800" y="6654800"/>
                  </a:lnTo>
                  <a:lnTo>
                    <a:pt x="431800" y="6642100"/>
                  </a:lnTo>
                  <a:lnTo>
                    <a:pt x="431800" y="6629400"/>
                  </a:lnTo>
                  <a:lnTo>
                    <a:pt x="431800" y="6616700"/>
                  </a:lnTo>
                  <a:lnTo>
                    <a:pt x="444500" y="6604000"/>
                  </a:lnTo>
                  <a:lnTo>
                    <a:pt x="457200" y="6591300"/>
                  </a:lnTo>
                  <a:lnTo>
                    <a:pt x="469900" y="6578600"/>
                  </a:lnTo>
                  <a:lnTo>
                    <a:pt x="457200" y="6565900"/>
                  </a:lnTo>
                  <a:lnTo>
                    <a:pt x="444500" y="6553200"/>
                  </a:lnTo>
                  <a:lnTo>
                    <a:pt x="431800" y="6540500"/>
                  </a:lnTo>
                  <a:lnTo>
                    <a:pt x="419100" y="6527800"/>
                  </a:lnTo>
                  <a:lnTo>
                    <a:pt x="406400" y="6515100"/>
                  </a:lnTo>
                  <a:lnTo>
                    <a:pt x="393700" y="6502400"/>
                  </a:lnTo>
                  <a:lnTo>
                    <a:pt x="381000" y="6489700"/>
                  </a:lnTo>
                  <a:lnTo>
                    <a:pt x="368300" y="6477000"/>
                  </a:lnTo>
                  <a:lnTo>
                    <a:pt x="355600" y="6464300"/>
                  </a:lnTo>
                  <a:lnTo>
                    <a:pt x="342900" y="6464300"/>
                  </a:lnTo>
                  <a:lnTo>
                    <a:pt x="330200" y="6464300"/>
                  </a:lnTo>
                  <a:lnTo>
                    <a:pt x="317500" y="6451600"/>
                  </a:lnTo>
                  <a:lnTo>
                    <a:pt x="304800" y="6451600"/>
                  </a:lnTo>
                  <a:lnTo>
                    <a:pt x="292100" y="6464300"/>
                  </a:lnTo>
                  <a:lnTo>
                    <a:pt x="292100" y="6477000"/>
                  </a:lnTo>
                  <a:lnTo>
                    <a:pt x="292100" y="6489700"/>
                  </a:lnTo>
                  <a:lnTo>
                    <a:pt x="279400" y="6502400"/>
                  </a:lnTo>
                  <a:lnTo>
                    <a:pt x="279400" y="6515100"/>
                  </a:lnTo>
                  <a:lnTo>
                    <a:pt x="266700" y="6527800"/>
                  </a:lnTo>
                  <a:lnTo>
                    <a:pt x="254000" y="6515100"/>
                  </a:lnTo>
                  <a:lnTo>
                    <a:pt x="241300" y="6502400"/>
                  </a:lnTo>
                  <a:lnTo>
                    <a:pt x="228600" y="6502400"/>
                  </a:lnTo>
                  <a:lnTo>
                    <a:pt x="215900" y="6489700"/>
                  </a:lnTo>
                  <a:lnTo>
                    <a:pt x="203200" y="6477000"/>
                  </a:lnTo>
                  <a:lnTo>
                    <a:pt x="190500" y="6477000"/>
                  </a:lnTo>
                  <a:lnTo>
                    <a:pt x="177800" y="6464300"/>
                  </a:lnTo>
                  <a:lnTo>
                    <a:pt x="165100" y="6451600"/>
                  </a:lnTo>
                  <a:lnTo>
                    <a:pt x="152400" y="6451600"/>
                  </a:lnTo>
                  <a:lnTo>
                    <a:pt x="139700" y="6451600"/>
                  </a:lnTo>
                  <a:lnTo>
                    <a:pt x="127000" y="6438900"/>
                  </a:lnTo>
                  <a:lnTo>
                    <a:pt x="114300" y="6426200"/>
                  </a:lnTo>
                  <a:lnTo>
                    <a:pt x="114300" y="6413500"/>
                  </a:lnTo>
                  <a:lnTo>
                    <a:pt x="101600" y="6400800"/>
                  </a:lnTo>
                  <a:lnTo>
                    <a:pt x="101600" y="6388100"/>
                  </a:lnTo>
                  <a:lnTo>
                    <a:pt x="88900" y="6375400"/>
                  </a:lnTo>
                  <a:lnTo>
                    <a:pt x="76200" y="6388100"/>
                  </a:lnTo>
                  <a:lnTo>
                    <a:pt x="63500" y="6375400"/>
                  </a:lnTo>
                  <a:lnTo>
                    <a:pt x="63500" y="6362700"/>
                  </a:lnTo>
                  <a:lnTo>
                    <a:pt x="63500" y="6350000"/>
                  </a:lnTo>
                  <a:lnTo>
                    <a:pt x="63500" y="6337300"/>
                  </a:lnTo>
                  <a:lnTo>
                    <a:pt x="63500" y="6324600"/>
                  </a:lnTo>
                  <a:lnTo>
                    <a:pt x="76200" y="6311900"/>
                  </a:lnTo>
                  <a:lnTo>
                    <a:pt x="88900" y="6324600"/>
                  </a:lnTo>
                  <a:lnTo>
                    <a:pt x="101600" y="6311900"/>
                  </a:lnTo>
                  <a:lnTo>
                    <a:pt x="101600" y="6299200"/>
                  </a:lnTo>
                  <a:lnTo>
                    <a:pt x="114300" y="6286500"/>
                  </a:lnTo>
                  <a:lnTo>
                    <a:pt x="127000" y="6273800"/>
                  </a:lnTo>
                  <a:lnTo>
                    <a:pt x="139700" y="6273800"/>
                  </a:lnTo>
                  <a:lnTo>
                    <a:pt x="152400" y="6261100"/>
                  </a:lnTo>
                  <a:lnTo>
                    <a:pt x="165100" y="6248400"/>
                  </a:lnTo>
                  <a:lnTo>
                    <a:pt x="165100" y="6235700"/>
                  </a:lnTo>
                  <a:lnTo>
                    <a:pt x="165100" y="6223000"/>
                  </a:lnTo>
                  <a:lnTo>
                    <a:pt x="165100" y="6210300"/>
                  </a:lnTo>
                  <a:lnTo>
                    <a:pt x="165100" y="6197600"/>
                  </a:lnTo>
                  <a:lnTo>
                    <a:pt x="177800" y="6184900"/>
                  </a:lnTo>
                  <a:lnTo>
                    <a:pt x="177800" y="6172200"/>
                  </a:lnTo>
                  <a:lnTo>
                    <a:pt x="165100" y="6159500"/>
                  </a:lnTo>
                  <a:lnTo>
                    <a:pt x="165100" y="6146800"/>
                  </a:lnTo>
                  <a:lnTo>
                    <a:pt x="177800" y="6134100"/>
                  </a:lnTo>
                  <a:lnTo>
                    <a:pt x="165100" y="6121400"/>
                  </a:lnTo>
                  <a:lnTo>
                    <a:pt x="152400" y="6108700"/>
                  </a:lnTo>
                  <a:lnTo>
                    <a:pt x="139700" y="6096000"/>
                  </a:lnTo>
                  <a:lnTo>
                    <a:pt x="139700" y="6083300"/>
                  </a:lnTo>
                  <a:lnTo>
                    <a:pt x="139700" y="6070600"/>
                  </a:lnTo>
                  <a:lnTo>
                    <a:pt x="139700" y="6057900"/>
                  </a:lnTo>
                  <a:lnTo>
                    <a:pt x="139700" y="6045200"/>
                  </a:lnTo>
                  <a:lnTo>
                    <a:pt x="152400" y="6032500"/>
                  </a:lnTo>
                  <a:lnTo>
                    <a:pt x="139700" y="6019800"/>
                  </a:lnTo>
                  <a:lnTo>
                    <a:pt x="139700" y="6007100"/>
                  </a:lnTo>
                  <a:lnTo>
                    <a:pt x="139700" y="5994400"/>
                  </a:lnTo>
                  <a:lnTo>
                    <a:pt x="139700" y="5981700"/>
                  </a:lnTo>
                  <a:lnTo>
                    <a:pt x="127000" y="5969000"/>
                  </a:lnTo>
                  <a:lnTo>
                    <a:pt x="139700" y="5956300"/>
                  </a:lnTo>
                  <a:lnTo>
                    <a:pt x="127000" y="5943600"/>
                  </a:lnTo>
                  <a:lnTo>
                    <a:pt x="127000" y="5930900"/>
                  </a:lnTo>
                  <a:lnTo>
                    <a:pt x="114300" y="5918200"/>
                  </a:lnTo>
                  <a:lnTo>
                    <a:pt x="127000" y="5905500"/>
                  </a:lnTo>
                  <a:lnTo>
                    <a:pt x="139700" y="5892800"/>
                  </a:lnTo>
                  <a:lnTo>
                    <a:pt x="152400" y="5880100"/>
                  </a:lnTo>
                  <a:lnTo>
                    <a:pt x="152400" y="5867400"/>
                  </a:lnTo>
                  <a:lnTo>
                    <a:pt x="165100" y="5854700"/>
                  </a:lnTo>
                  <a:lnTo>
                    <a:pt x="152400" y="5842000"/>
                  </a:lnTo>
                  <a:lnTo>
                    <a:pt x="139700" y="5829300"/>
                  </a:lnTo>
                  <a:lnTo>
                    <a:pt x="139700" y="5816600"/>
                  </a:lnTo>
                  <a:lnTo>
                    <a:pt x="139700" y="5803900"/>
                  </a:lnTo>
                  <a:lnTo>
                    <a:pt x="139700" y="5791200"/>
                  </a:lnTo>
                  <a:lnTo>
                    <a:pt x="139700" y="5778500"/>
                  </a:lnTo>
                  <a:lnTo>
                    <a:pt x="127000" y="5765800"/>
                  </a:lnTo>
                  <a:lnTo>
                    <a:pt x="127000" y="5753100"/>
                  </a:lnTo>
                  <a:lnTo>
                    <a:pt x="127000" y="5740400"/>
                  </a:lnTo>
                  <a:lnTo>
                    <a:pt x="139700" y="5727700"/>
                  </a:lnTo>
                  <a:lnTo>
                    <a:pt x="139700" y="5715000"/>
                  </a:lnTo>
                  <a:lnTo>
                    <a:pt x="152400" y="5702300"/>
                  </a:lnTo>
                  <a:lnTo>
                    <a:pt x="152400" y="5689600"/>
                  </a:lnTo>
                  <a:lnTo>
                    <a:pt x="165100" y="5676900"/>
                  </a:lnTo>
                  <a:lnTo>
                    <a:pt x="177800" y="5664200"/>
                  </a:lnTo>
                  <a:lnTo>
                    <a:pt x="177800" y="5651500"/>
                  </a:lnTo>
                  <a:lnTo>
                    <a:pt x="190500" y="5638800"/>
                  </a:lnTo>
                  <a:lnTo>
                    <a:pt x="177800" y="5626100"/>
                  </a:lnTo>
                  <a:lnTo>
                    <a:pt x="190500" y="5613400"/>
                  </a:lnTo>
                  <a:lnTo>
                    <a:pt x="203200" y="5613400"/>
                  </a:lnTo>
                  <a:lnTo>
                    <a:pt x="215900" y="5626100"/>
                  </a:lnTo>
                  <a:lnTo>
                    <a:pt x="228600" y="5613400"/>
                  </a:lnTo>
                  <a:lnTo>
                    <a:pt x="228600" y="5600700"/>
                  </a:lnTo>
                  <a:lnTo>
                    <a:pt x="215900" y="5588000"/>
                  </a:lnTo>
                  <a:lnTo>
                    <a:pt x="215900" y="5575300"/>
                  </a:lnTo>
                  <a:lnTo>
                    <a:pt x="215900" y="5562600"/>
                  </a:lnTo>
                  <a:lnTo>
                    <a:pt x="215900" y="5549900"/>
                  </a:lnTo>
                  <a:lnTo>
                    <a:pt x="228600" y="5537200"/>
                  </a:lnTo>
                  <a:lnTo>
                    <a:pt x="228600" y="5524500"/>
                  </a:lnTo>
                  <a:lnTo>
                    <a:pt x="241300" y="5511800"/>
                  </a:lnTo>
                  <a:lnTo>
                    <a:pt x="241300" y="5499100"/>
                  </a:lnTo>
                  <a:lnTo>
                    <a:pt x="241300" y="5486400"/>
                  </a:lnTo>
                  <a:lnTo>
                    <a:pt x="241300" y="5473700"/>
                  </a:lnTo>
                  <a:lnTo>
                    <a:pt x="228600" y="5461000"/>
                  </a:lnTo>
                  <a:lnTo>
                    <a:pt x="228600" y="5448300"/>
                  </a:lnTo>
                  <a:lnTo>
                    <a:pt x="228600" y="5435600"/>
                  </a:lnTo>
                  <a:lnTo>
                    <a:pt x="215900" y="5422900"/>
                  </a:lnTo>
                  <a:lnTo>
                    <a:pt x="215900" y="5410200"/>
                  </a:lnTo>
                  <a:lnTo>
                    <a:pt x="215900" y="5397500"/>
                  </a:lnTo>
                  <a:lnTo>
                    <a:pt x="215900" y="5384800"/>
                  </a:lnTo>
                  <a:lnTo>
                    <a:pt x="215900" y="5372100"/>
                  </a:lnTo>
                  <a:lnTo>
                    <a:pt x="215900" y="5359400"/>
                  </a:lnTo>
                  <a:lnTo>
                    <a:pt x="228600" y="5346700"/>
                  </a:lnTo>
                  <a:lnTo>
                    <a:pt x="241300" y="5334000"/>
                  </a:lnTo>
                  <a:lnTo>
                    <a:pt x="254000" y="5321300"/>
                  </a:lnTo>
                  <a:lnTo>
                    <a:pt x="254000" y="5308600"/>
                  </a:lnTo>
                  <a:lnTo>
                    <a:pt x="254000" y="5295900"/>
                  </a:lnTo>
                  <a:lnTo>
                    <a:pt x="254000" y="5283200"/>
                  </a:lnTo>
                  <a:lnTo>
                    <a:pt x="266700" y="5270500"/>
                  </a:lnTo>
                  <a:lnTo>
                    <a:pt x="266700" y="5257800"/>
                  </a:lnTo>
                  <a:lnTo>
                    <a:pt x="279400" y="5245100"/>
                  </a:lnTo>
                  <a:lnTo>
                    <a:pt x="279400" y="5232400"/>
                  </a:lnTo>
                  <a:lnTo>
                    <a:pt x="292100" y="5219700"/>
                  </a:lnTo>
                  <a:lnTo>
                    <a:pt x="292100" y="5207000"/>
                  </a:lnTo>
                  <a:lnTo>
                    <a:pt x="279400" y="5194300"/>
                  </a:lnTo>
                  <a:lnTo>
                    <a:pt x="266700" y="5181600"/>
                  </a:lnTo>
                  <a:lnTo>
                    <a:pt x="254000" y="5168900"/>
                  </a:lnTo>
                  <a:lnTo>
                    <a:pt x="241300" y="5156200"/>
                  </a:lnTo>
                  <a:lnTo>
                    <a:pt x="228600" y="5143500"/>
                  </a:lnTo>
                  <a:lnTo>
                    <a:pt x="215900" y="5130800"/>
                  </a:lnTo>
                  <a:lnTo>
                    <a:pt x="203200" y="5130800"/>
                  </a:lnTo>
                  <a:lnTo>
                    <a:pt x="190500" y="5118100"/>
                  </a:lnTo>
                  <a:lnTo>
                    <a:pt x="177800" y="5118100"/>
                  </a:lnTo>
                  <a:lnTo>
                    <a:pt x="165100" y="5105400"/>
                  </a:lnTo>
                  <a:lnTo>
                    <a:pt x="152400" y="5092700"/>
                  </a:lnTo>
                  <a:lnTo>
                    <a:pt x="139700" y="5080000"/>
                  </a:lnTo>
                  <a:lnTo>
                    <a:pt x="127000" y="5080000"/>
                  </a:lnTo>
                  <a:lnTo>
                    <a:pt x="114300" y="5067300"/>
                  </a:lnTo>
                  <a:lnTo>
                    <a:pt x="101600" y="5054600"/>
                  </a:lnTo>
                  <a:lnTo>
                    <a:pt x="88900" y="5041900"/>
                  </a:lnTo>
                  <a:lnTo>
                    <a:pt x="76200" y="5029200"/>
                  </a:lnTo>
                  <a:lnTo>
                    <a:pt x="63500" y="5016500"/>
                  </a:lnTo>
                  <a:lnTo>
                    <a:pt x="50800" y="5003800"/>
                  </a:lnTo>
                  <a:lnTo>
                    <a:pt x="38100" y="4991100"/>
                  </a:lnTo>
                  <a:lnTo>
                    <a:pt x="50800" y="4978400"/>
                  </a:lnTo>
                  <a:lnTo>
                    <a:pt x="63500" y="4978400"/>
                  </a:lnTo>
                  <a:lnTo>
                    <a:pt x="76200" y="4965700"/>
                  </a:lnTo>
                  <a:lnTo>
                    <a:pt x="88900" y="4953000"/>
                  </a:lnTo>
                  <a:lnTo>
                    <a:pt x="101600" y="4940300"/>
                  </a:lnTo>
                  <a:lnTo>
                    <a:pt x="114300" y="4940300"/>
                  </a:lnTo>
                  <a:lnTo>
                    <a:pt x="127000" y="4953000"/>
                  </a:lnTo>
                  <a:lnTo>
                    <a:pt x="127000" y="4965700"/>
                  </a:lnTo>
                  <a:lnTo>
                    <a:pt x="127000" y="4978400"/>
                  </a:lnTo>
                  <a:lnTo>
                    <a:pt x="127000" y="4991100"/>
                  </a:lnTo>
                  <a:lnTo>
                    <a:pt x="139700" y="5003800"/>
                  </a:lnTo>
                  <a:lnTo>
                    <a:pt x="152400" y="5003800"/>
                  </a:lnTo>
                  <a:lnTo>
                    <a:pt x="165100" y="5003800"/>
                  </a:lnTo>
                  <a:lnTo>
                    <a:pt x="177800" y="5003800"/>
                  </a:lnTo>
                  <a:lnTo>
                    <a:pt x="190500" y="5003800"/>
                  </a:lnTo>
                  <a:lnTo>
                    <a:pt x="203200" y="4991100"/>
                  </a:lnTo>
                  <a:lnTo>
                    <a:pt x="215900" y="4991100"/>
                  </a:lnTo>
                  <a:lnTo>
                    <a:pt x="228600" y="4978400"/>
                  </a:lnTo>
                  <a:lnTo>
                    <a:pt x="241300" y="4965700"/>
                  </a:lnTo>
                  <a:lnTo>
                    <a:pt x="254000" y="4953000"/>
                  </a:lnTo>
                  <a:lnTo>
                    <a:pt x="266700" y="4953000"/>
                  </a:lnTo>
                  <a:lnTo>
                    <a:pt x="279400" y="4940300"/>
                  </a:lnTo>
                  <a:lnTo>
                    <a:pt x="279400" y="4927600"/>
                  </a:lnTo>
                  <a:lnTo>
                    <a:pt x="279400" y="4914900"/>
                  </a:lnTo>
                  <a:lnTo>
                    <a:pt x="266700" y="4902200"/>
                  </a:lnTo>
                  <a:lnTo>
                    <a:pt x="266700" y="4889500"/>
                  </a:lnTo>
                  <a:lnTo>
                    <a:pt x="266700" y="4876800"/>
                  </a:lnTo>
                  <a:lnTo>
                    <a:pt x="254000" y="4864100"/>
                  </a:lnTo>
                  <a:lnTo>
                    <a:pt x="241300" y="4851400"/>
                  </a:lnTo>
                  <a:lnTo>
                    <a:pt x="241300" y="4838700"/>
                  </a:lnTo>
                  <a:lnTo>
                    <a:pt x="254000" y="4826000"/>
                  </a:lnTo>
                  <a:lnTo>
                    <a:pt x="266700" y="4813300"/>
                  </a:lnTo>
                  <a:lnTo>
                    <a:pt x="254000" y="4800600"/>
                  </a:lnTo>
                  <a:lnTo>
                    <a:pt x="254000" y="4787900"/>
                  </a:lnTo>
                  <a:lnTo>
                    <a:pt x="241300" y="4775200"/>
                  </a:lnTo>
                  <a:lnTo>
                    <a:pt x="228600" y="4762500"/>
                  </a:lnTo>
                  <a:lnTo>
                    <a:pt x="228600" y="4749800"/>
                  </a:lnTo>
                  <a:lnTo>
                    <a:pt x="228600" y="4737100"/>
                  </a:lnTo>
                  <a:lnTo>
                    <a:pt x="228600" y="4724400"/>
                  </a:lnTo>
                  <a:lnTo>
                    <a:pt x="215900" y="4711700"/>
                  </a:lnTo>
                  <a:lnTo>
                    <a:pt x="203200" y="4699000"/>
                  </a:lnTo>
                  <a:lnTo>
                    <a:pt x="190500" y="4686300"/>
                  </a:lnTo>
                  <a:lnTo>
                    <a:pt x="177800" y="4673600"/>
                  </a:lnTo>
                  <a:lnTo>
                    <a:pt x="177800" y="4660900"/>
                  </a:lnTo>
                  <a:lnTo>
                    <a:pt x="165100" y="4648200"/>
                  </a:lnTo>
                  <a:lnTo>
                    <a:pt x="165100" y="4635500"/>
                  </a:lnTo>
                  <a:lnTo>
                    <a:pt x="152400" y="4622800"/>
                  </a:lnTo>
                  <a:lnTo>
                    <a:pt x="165100" y="4610100"/>
                  </a:lnTo>
                  <a:lnTo>
                    <a:pt x="165100" y="4597400"/>
                  </a:lnTo>
                  <a:lnTo>
                    <a:pt x="177800" y="4584700"/>
                  </a:lnTo>
                  <a:lnTo>
                    <a:pt x="190500" y="4572000"/>
                  </a:lnTo>
                  <a:lnTo>
                    <a:pt x="190500" y="4559300"/>
                  </a:lnTo>
                  <a:lnTo>
                    <a:pt x="190500" y="4546600"/>
                  </a:lnTo>
                  <a:lnTo>
                    <a:pt x="177800" y="4533900"/>
                  </a:lnTo>
                  <a:lnTo>
                    <a:pt x="165100" y="4521200"/>
                  </a:lnTo>
                  <a:lnTo>
                    <a:pt x="152400" y="4508500"/>
                  </a:lnTo>
                  <a:lnTo>
                    <a:pt x="139700" y="4495800"/>
                  </a:lnTo>
                  <a:lnTo>
                    <a:pt x="127000" y="4483100"/>
                  </a:lnTo>
                  <a:lnTo>
                    <a:pt x="114300" y="4470400"/>
                  </a:lnTo>
                  <a:lnTo>
                    <a:pt x="101600" y="4457700"/>
                  </a:lnTo>
                  <a:lnTo>
                    <a:pt x="114300" y="4445000"/>
                  </a:lnTo>
                  <a:lnTo>
                    <a:pt x="127000" y="4432300"/>
                  </a:lnTo>
                  <a:lnTo>
                    <a:pt x="127000" y="4419600"/>
                  </a:lnTo>
                  <a:lnTo>
                    <a:pt x="139700" y="4406900"/>
                  </a:lnTo>
                  <a:lnTo>
                    <a:pt x="139700" y="4394200"/>
                  </a:lnTo>
                  <a:lnTo>
                    <a:pt x="127000" y="4381500"/>
                  </a:lnTo>
                  <a:lnTo>
                    <a:pt x="114300" y="4368800"/>
                  </a:lnTo>
                  <a:lnTo>
                    <a:pt x="101600" y="4368800"/>
                  </a:lnTo>
                  <a:lnTo>
                    <a:pt x="88900" y="4381500"/>
                  </a:lnTo>
                  <a:lnTo>
                    <a:pt x="76200" y="4368800"/>
                  </a:lnTo>
                  <a:lnTo>
                    <a:pt x="76200" y="4356100"/>
                  </a:lnTo>
                  <a:lnTo>
                    <a:pt x="63500" y="4343400"/>
                  </a:lnTo>
                  <a:lnTo>
                    <a:pt x="50800" y="4330700"/>
                  </a:lnTo>
                  <a:lnTo>
                    <a:pt x="38100" y="4318000"/>
                  </a:lnTo>
                  <a:lnTo>
                    <a:pt x="38100" y="4305300"/>
                  </a:lnTo>
                  <a:lnTo>
                    <a:pt x="38100" y="4292600"/>
                  </a:lnTo>
                  <a:lnTo>
                    <a:pt x="38100" y="4279900"/>
                  </a:lnTo>
                  <a:lnTo>
                    <a:pt x="25400" y="4267200"/>
                  </a:lnTo>
                  <a:lnTo>
                    <a:pt x="25400" y="4254500"/>
                  </a:lnTo>
                  <a:lnTo>
                    <a:pt x="38100" y="4241800"/>
                  </a:lnTo>
                  <a:lnTo>
                    <a:pt x="50800" y="4241800"/>
                  </a:lnTo>
                  <a:lnTo>
                    <a:pt x="63500" y="4229100"/>
                  </a:lnTo>
                  <a:lnTo>
                    <a:pt x="63500" y="4216400"/>
                  </a:lnTo>
                  <a:lnTo>
                    <a:pt x="50800" y="4203700"/>
                  </a:lnTo>
                  <a:lnTo>
                    <a:pt x="63500" y="4191000"/>
                  </a:lnTo>
                  <a:lnTo>
                    <a:pt x="50800" y="4178300"/>
                  </a:lnTo>
                  <a:lnTo>
                    <a:pt x="38100" y="4165600"/>
                  </a:lnTo>
                  <a:lnTo>
                    <a:pt x="25400" y="4152900"/>
                  </a:lnTo>
                  <a:lnTo>
                    <a:pt x="12700" y="4140200"/>
                  </a:lnTo>
                  <a:lnTo>
                    <a:pt x="0" y="4127500"/>
                  </a:lnTo>
                  <a:lnTo>
                    <a:pt x="0" y="4114800"/>
                  </a:lnTo>
                  <a:lnTo>
                    <a:pt x="0" y="4102100"/>
                  </a:lnTo>
                  <a:lnTo>
                    <a:pt x="12700" y="4089400"/>
                  </a:lnTo>
                  <a:lnTo>
                    <a:pt x="12700" y="4076700"/>
                  </a:lnTo>
                  <a:lnTo>
                    <a:pt x="25400" y="4064000"/>
                  </a:lnTo>
                  <a:lnTo>
                    <a:pt x="38100" y="4064000"/>
                  </a:lnTo>
                  <a:lnTo>
                    <a:pt x="50800" y="4051300"/>
                  </a:lnTo>
                  <a:lnTo>
                    <a:pt x="63500" y="4051300"/>
                  </a:lnTo>
                  <a:lnTo>
                    <a:pt x="76200" y="4038600"/>
                  </a:lnTo>
                  <a:lnTo>
                    <a:pt x="76200" y="4025900"/>
                  </a:lnTo>
                  <a:lnTo>
                    <a:pt x="63500" y="4013200"/>
                  </a:lnTo>
                  <a:lnTo>
                    <a:pt x="63500" y="4000500"/>
                  </a:lnTo>
                  <a:lnTo>
                    <a:pt x="63500" y="3987800"/>
                  </a:lnTo>
                  <a:lnTo>
                    <a:pt x="63500" y="3975100"/>
                  </a:lnTo>
                  <a:lnTo>
                    <a:pt x="63500" y="3962400"/>
                  </a:lnTo>
                  <a:lnTo>
                    <a:pt x="50800" y="3949700"/>
                  </a:lnTo>
                  <a:lnTo>
                    <a:pt x="63500" y="3937000"/>
                  </a:lnTo>
                  <a:lnTo>
                    <a:pt x="50800" y="3924300"/>
                  </a:lnTo>
                  <a:lnTo>
                    <a:pt x="50800" y="3911600"/>
                  </a:lnTo>
                  <a:lnTo>
                    <a:pt x="38100" y="3898900"/>
                  </a:lnTo>
                  <a:lnTo>
                    <a:pt x="50800" y="3886200"/>
                  </a:lnTo>
                  <a:lnTo>
                    <a:pt x="63500" y="3886200"/>
                  </a:lnTo>
                  <a:lnTo>
                    <a:pt x="76200" y="3886200"/>
                  </a:lnTo>
                  <a:lnTo>
                    <a:pt x="88900" y="3886200"/>
                  </a:lnTo>
                  <a:lnTo>
                    <a:pt x="101600" y="3886200"/>
                  </a:lnTo>
                  <a:lnTo>
                    <a:pt x="114300" y="3886200"/>
                  </a:lnTo>
                  <a:lnTo>
                    <a:pt x="127000" y="3886200"/>
                  </a:lnTo>
                  <a:lnTo>
                    <a:pt x="139700" y="3886200"/>
                  </a:lnTo>
                  <a:lnTo>
                    <a:pt x="152400" y="3886200"/>
                  </a:lnTo>
                  <a:lnTo>
                    <a:pt x="165100" y="3886200"/>
                  </a:lnTo>
                  <a:lnTo>
                    <a:pt x="177800" y="3898900"/>
                  </a:lnTo>
                  <a:lnTo>
                    <a:pt x="190500" y="3886200"/>
                  </a:lnTo>
                  <a:lnTo>
                    <a:pt x="203200" y="3886200"/>
                  </a:lnTo>
                  <a:lnTo>
                    <a:pt x="215900" y="3886200"/>
                  </a:lnTo>
                  <a:lnTo>
                    <a:pt x="228600" y="3873500"/>
                  </a:lnTo>
                  <a:lnTo>
                    <a:pt x="241300" y="3873500"/>
                  </a:lnTo>
                  <a:lnTo>
                    <a:pt x="254000" y="3860800"/>
                  </a:lnTo>
                  <a:lnTo>
                    <a:pt x="266700" y="3860800"/>
                  </a:lnTo>
                  <a:lnTo>
                    <a:pt x="279400" y="3873500"/>
                  </a:lnTo>
                  <a:lnTo>
                    <a:pt x="292100" y="3873500"/>
                  </a:lnTo>
                  <a:lnTo>
                    <a:pt x="304800" y="3873500"/>
                  </a:lnTo>
                  <a:lnTo>
                    <a:pt x="317500" y="3873500"/>
                  </a:lnTo>
                  <a:lnTo>
                    <a:pt x="330200" y="3860800"/>
                  </a:lnTo>
                  <a:lnTo>
                    <a:pt x="342900" y="3860800"/>
                  </a:lnTo>
                  <a:lnTo>
                    <a:pt x="355600" y="3848100"/>
                  </a:lnTo>
                  <a:lnTo>
                    <a:pt x="368300" y="3835400"/>
                  </a:lnTo>
                  <a:lnTo>
                    <a:pt x="381000" y="3822700"/>
                  </a:lnTo>
                  <a:lnTo>
                    <a:pt x="393700" y="3822700"/>
                  </a:lnTo>
                  <a:lnTo>
                    <a:pt x="406400" y="3822700"/>
                  </a:lnTo>
                  <a:lnTo>
                    <a:pt x="419100" y="3810000"/>
                  </a:lnTo>
                  <a:lnTo>
                    <a:pt x="419100" y="3797300"/>
                  </a:lnTo>
                  <a:lnTo>
                    <a:pt x="419100" y="3784600"/>
                  </a:lnTo>
                  <a:lnTo>
                    <a:pt x="419100" y="3771900"/>
                  </a:lnTo>
                  <a:lnTo>
                    <a:pt x="419100" y="3759200"/>
                  </a:lnTo>
                  <a:lnTo>
                    <a:pt x="419100" y="3746500"/>
                  </a:lnTo>
                  <a:lnTo>
                    <a:pt x="431800" y="3733800"/>
                  </a:lnTo>
                  <a:lnTo>
                    <a:pt x="419100" y="3721100"/>
                  </a:lnTo>
                  <a:lnTo>
                    <a:pt x="419100" y="3708400"/>
                  </a:lnTo>
                  <a:lnTo>
                    <a:pt x="431800" y="3695700"/>
                  </a:lnTo>
                  <a:lnTo>
                    <a:pt x="419100" y="3683000"/>
                  </a:lnTo>
                  <a:lnTo>
                    <a:pt x="419100" y="3670300"/>
                  </a:lnTo>
                  <a:lnTo>
                    <a:pt x="419100" y="3657600"/>
                  </a:lnTo>
                  <a:lnTo>
                    <a:pt x="419100" y="3644900"/>
                  </a:lnTo>
                  <a:lnTo>
                    <a:pt x="419100" y="3632200"/>
                  </a:lnTo>
                  <a:lnTo>
                    <a:pt x="419100" y="3619500"/>
                  </a:lnTo>
                  <a:lnTo>
                    <a:pt x="406400" y="3606800"/>
                  </a:lnTo>
                  <a:lnTo>
                    <a:pt x="393700" y="3594100"/>
                  </a:lnTo>
                  <a:lnTo>
                    <a:pt x="393700" y="3581400"/>
                  </a:lnTo>
                  <a:lnTo>
                    <a:pt x="406400" y="3568700"/>
                  </a:lnTo>
                  <a:lnTo>
                    <a:pt x="406400" y="3556000"/>
                  </a:lnTo>
                  <a:lnTo>
                    <a:pt x="406400" y="3543300"/>
                  </a:lnTo>
                  <a:lnTo>
                    <a:pt x="406400" y="3530600"/>
                  </a:lnTo>
                  <a:lnTo>
                    <a:pt x="406400" y="3517900"/>
                  </a:lnTo>
                  <a:lnTo>
                    <a:pt x="393700" y="3505200"/>
                  </a:lnTo>
                  <a:lnTo>
                    <a:pt x="381000" y="3492500"/>
                  </a:lnTo>
                  <a:lnTo>
                    <a:pt x="368300" y="3492500"/>
                  </a:lnTo>
                  <a:lnTo>
                    <a:pt x="355600" y="3479800"/>
                  </a:lnTo>
                  <a:lnTo>
                    <a:pt x="342900" y="3479800"/>
                  </a:lnTo>
                  <a:lnTo>
                    <a:pt x="330200" y="3467100"/>
                  </a:lnTo>
                  <a:lnTo>
                    <a:pt x="317500" y="3454400"/>
                  </a:lnTo>
                  <a:lnTo>
                    <a:pt x="317500" y="3441700"/>
                  </a:lnTo>
                  <a:lnTo>
                    <a:pt x="330200" y="3429000"/>
                  </a:lnTo>
                  <a:lnTo>
                    <a:pt x="317500" y="3416300"/>
                  </a:lnTo>
                  <a:lnTo>
                    <a:pt x="330200" y="3403600"/>
                  </a:lnTo>
                  <a:lnTo>
                    <a:pt x="342900" y="3390900"/>
                  </a:lnTo>
                  <a:lnTo>
                    <a:pt x="355600" y="3390900"/>
                  </a:lnTo>
                  <a:lnTo>
                    <a:pt x="368300" y="3403600"/>
                  </a:lnTo>
                  <a:lnTo>
                    <a:pt x="381000" y="3416300"/>
                  </a:lnTo>
                  <a:lnTo>
                    <a:pt x="393700" y="3403600"/>
                  </a:lnTo>
                  <a:lnTo>
                    <a:pt x="406400" y="3390900"/>
                  </a:lnTo>
                  <a:lnTo>
                    <a:pt x="419100" y="3378200"/>
                  </a:lnTo>
                  <a:lnTo>
                    <a:pt x="431800" y="3365500"/>
                  </a:lnTo>
                  <a:lnTo>
                    <a:pt x="444500" y="3365500"/>
                  </a:lnTo>
                  <a:lnTo>
                    <a:pt x="457200" y="3352800"/>
                  </a:lnTo>
                  <a:lnTo>
                    <a:pt x="469900" y="3340100"/>
                  </a:lnTo>
                  <a:lnTo>
                    <a:pt x="469900" y="3327400"/>
                  </a:lnTo>
                  <a:lnTo>
                    <a:pt x="469900" y="3314700"/>
                  </a:lnTo>
                  <a:lnTo>
                    <a:pt x="469900" y="3302000"/>
                  </a:lnTo>
                  <a:lnTo>
                    <a:pt x="482600" y="3289300"/>
                  </a:lnTo>
                  <a:lnTo>
                    <a:pt x="495300" y="3289300"/>
                  </a:lnTo>
                  <a:lnTo>
                    <a:pt x="508000" y="3289300"/>
                  </a:lnTo>
                  <a:lnTo>
                    <a:pt x="520700" y="3276600"/>
                  </a:lnTo>
                  <a:lnTo>
                    <a:pt x="520700" y="3263900"/>
                  </a:lnTo>
                  <a:lnTo>
                    <a:pt x="520700" y="3251200"/>
                  </a:lnTo>
                  <a:lnTo>
                    <a:pt x="520700" y="3238500"/>
                  </a:lnTo>
                  <a:lnTo>
                    <a:pt x="520700" y="3225800"/>
                  </a:lnTo>
                  <a:lnTo>
                    <a:pt x="520700" y="3213100"/>
                  </a:lnTo>
                  <a:lnTo>
                    <a:pt x="533400" y="3200400"/>
                  </a:lnTo>
                  <a:lnTo>
                    <a:pt x="533400" y="3187700"/>
                  </a:lnTo>
                  <a:lnTo>
                    <a:pt x="533400" y="3175000"/>
                  </a:lnTo>
                  <a:lnTo>
                    <a:pt x="533400" y="3162300"/>
                  </a:lnTo>
                  <a:lnTo>
                    <a:pt x="533400" y="3149600"/>
                  </a:lnTo>
                  <a:lnTo>
                    <a:pt x="533400" y="3136900"/>
                  </a:lnTo>
                  <a:lnTo>
                    <a:pt x="533400" y="3124200"/>
                  </a:lnTo>
                  <a:lnTo>
                    <a:pt x="520700" y="3111500"/>
                  </a:lnTo>
                  <a:lnTo>
                    <a:pt x="520700" y="3098800"/>
                  </a:lnTo>
                  <a:lnTo>
                    <a:pt x="520700" y="3086100"/>
                  </a:lnTo>
                  <a:lnTo>
                    <a:pt x="533400" y="3073400"/>
                  </a:lnTo>
                  <a:lnTo>
                    <a:pt x="533400" y="3060700"/>
                  </a:lnTo>
                  <a:lnTo>
                    <a:pt x="533400" y="3048000"/>
                  </a:lnTo>
                  <a:lnTo>
                    <a:pt x="533400" y="3035300"/>
                  </a:lnTo>
                  <a:lnTo>
                    <a:pt x="533400" y="3022600"/>
                  </a:lnTo>
                  <a:lnTo>
                    <a:pt x="546100" y="3009900"/>
                  </a:lnTo>
                  <a:lnTo>
                    <a:pt x="546100" y="2997200"/>
                  </a:lnTo>
                  <a:lnTo>
                    <a:pt x="546100" y="2984500"/>
                  </a:lnTo>
                  <a:lnTo>
                    <a:pt x="546100" y="2971800"/>
                  </a:lnTo>
                  <a:lnTo>
                    <a:pt x="546100" y="2959100"/>
                  </a:lnTo>
                  <a:lnTo>
                    <a:pt x="546100" y="2946400"/>
                  </a:lnTo>
                  <a:lnTo>
                    <a:pt x="546100" y="2933700"/>
                  </a:lnTo>
                  <a:lnTo>
                    <a:pt x="533400" y="2921000"/>
                  </a:lnTo>
                  <a:lnTo>
                    <a:pt x="520700" y="2908300"/>
                  </a:lnTo>
                  <a:lnTo>
                    <a:pt x="508000" y="2895600"/>
                  </a:lnTo>
                  <a:lnTo>
                    <a:pt x="520700" y="2882900"/>
                  </a:lnTo>
                  <a:lnTo>
                    <a:pt x="520700" y="2870200"/>
                  </a:lnTo>
                  <a:lnTo>
                    <a:pt x="520700" y="2857500"/>
                  </a:lnTo>
                  <a:lnTo>
                    <a:pt x="508000" y="2844800"/>
                  </a:lnTo>
                  <a:lnTo>
                    <a:pt x="508000" y="2832100"/>
                  </a:lnTo>
                  <a:lnTo>
                    <a:pt x="508000" y="2819400"/>
                  </a:lnTo>
                  <a:lnTo>
                    <a:pt x="508000" y="2806700"/>
                  </a:lnTo>
                  <a:lnTo>
                    <a:pt x="508000" y="2794000"/>
                  </a:lnTo>
                  <a:lnTo>
                    <a:pt x="508000" y="2781300"/>
                  </a:lnTo>
                  <a:lnTo>
                    <a:pt x="508000" y="2768600"/>
                  </a:lnTo>
                  <a:lnTo>
                    <a:pt x="508000" y="2755900"/>
                  </a:lnTo>
                  <a:lnTo>
                    <a:pt x="508000" y="2743200"/>
                  </a:lnTo>
                  <a:lnTo>
                    <a:pt x="508000" y="2730500"/>
                  </a:lnTo>
                  <a:lnTo>
                    <a:pt x="508000" y="2717800"/>
                  </a:lnTo>
                  <a:lnTo>
                    <a:pt x="520700" y="2705100"/>
                  </a:lnTo>
                  <a:lnTo>
                    <a:pt x="520700" y="2692400"/>
                  </a:lnTo>
                  <a:lnTo>
                    <a:pt x="520700" y="2679700"/>
                  </a:lnTo>
                  <a:lnTo>
                    <a:pt x="520700" y="2667000"/>
                  </a:lnTo>
                  <a:lnTo>
                    <a:pt x="520700" y="2654300"/>
                  </a:lnTo>
                  <a:lnTo>
                    <a:pt x="520700" y="2641600"/>
                  </a:lnTo>
                  <a:lnTo>
                    <a:pt x="520700" y="2628900"/>
                  </a:lnTo>
                  <a:lnTo>
                    <a:pt x="508000" y="2616200"/>
                  </a:lnTo>
                  <a:lnTo>
                    <a:pt x="520700" y="2603500"/>
                  </a:lnTo>
                  <a:lnTo>
                    <a:pt x="520700" y="2590800"/>
                  </a:lnTo>
                  <a:lnTo>
                    <a:pt x="520700" y="2578100"/>
                  </a:lnTo>
                  <a:lnTo>
                    <a:pt x="520700" y="2565400"/>
                  </a:lnTo>
                  <a:lnTo>
                    <a:pt x="508000" y="2552700"/>
                  </a:lnTo>
                  <a:lnTo>
                    <a:pt x="520700" y="2540000"/>
                  </a:lnTo>
                  <a:lnTo>
                    <a:pt x="533400" y="2527300"/>
                  </a:lnTo>
                  <a:lnTo>
                    <a:pt x="546100" y="2514600"/>
                  </a:lnTo>
                  <a:lnTo>
                    <a:pt x="558800" y="2501900"/>
                  </a:lnTo>
                  <a:lnTo>
                    <a:pt x="571500" y="2514600"/>
                  </a:lnTo>
                  <a:lnTo>
                    <a:pt x="584200" y="2527300"/>
                  </a:lnTo>
                  <a:lnTo>
                    <a:pt x="596900" y="2527300"/>
                  </a:lnTo>
                  <a:lnTo>
                    <a:pt x="609600" y="2527300"/>
                  </a:lnTo>
                  <a:lnTo>
                    <a:pt x="622300" y="2540000"/>
                  </a:lnTo>
                  <a:lnTo>
                    <a:pt x="635000" y="2540000"/>
                  </a:lnTo>
                  <a:lnTo>
                    <a:pt x="647700" y="2540000"/>
                  </a:lnTo>
                  <a:lnTo>
                    <a:pt x="660400" y="2540000"/>
                  </a:lnTo>
                  <a:lnTo>
                    <a:pt x="673100" y="2552700"/>
                  </a:lnTo>
                  <a:lnTo>
                    <a:pt x="685800" y="2552700"/>
                  </a:lnTo>
                  <a:lnTo>
                    <a:pt x="698500" y="2552700"/>
                  </a:lnTo>
                  <a:lnTo>
                    <a:pt x="711200" y="2552700"/>
                  </a:lnTo>
                  <a:lnTo>
                    <a:pt x="723900" y="2565400"/>
                  </a:lnTo>
                  <a:lnTo>
                    <a:pt x="736600" y="2578100"/>
                  </a:lnTo>
                  <a:lnTo>
                    <a:pt x="749300" y="2590800"/>
                  </a:lnTo>
                  <a:lnTo>
                    <a:pt x="762000" y="2603500"/>
                  </a:lnTo>
                  <a:lnTo>
                    <a:pt x="774700" y="2616200"/>
                  </a:lnTo>
                  <a:lnTo>
                    <a:pt x="787400" y="2616200"/>
                  </a:lnTo>
                  <a:lnTo>
                    <a:pt x="800100" y="2628900"/>
                  </a:lnTo>
                  <a:lnTo>
                    <a:pt x="812800" y="2628900"/>
                  </a:lnTo>
                  <a:lnTo>
                    <a:pt x="825500" y="2628900"/>
                  </a:lnTo>
                  <a:lnTo>
                    <a:pt x="838200" y="2628900"/>
                  </a:lnTo>
                  <a:lnTo>
                    <a:pt x="850900" y="2628900"/>
                  </a:lnTo>
                  <a:lnTo>
                    <a:pt x="863600" y="2641600"/>
                  </a:lnTo>
                  <a:lnTo>
                    <a:pt x="876300" y="2641600"/>
                  </a:lnTo>
                  <a:lnTo>
                    <a:pt x="889000" y="2641600"/>
                  </a:lnTo>
                  <a:lnTo>
                    <a:pt x="901700" y="2641600"/>
                  </a:lnTo>
                  <a:lnTo>
                    <a:pt x="914400" y="2641600"/>
                  </a:lnTo>
                  <a:lnTo>
                    <a:pt x="927100" y="2641600"/>
                  </a:lnTo>
                  <a:lnTo>
                    <a:pt x="939800" y="2654300"/>
                  </a:lnTo>
                  <a:lnTo>
                    <a:pt x="952500" y="2654300"/>
                  </a:lnTo>
                  <a:lnTo>
                    <a:pt x="965200" y="2641600"/>
                  </a:lnTo>
                  <a:lnTo>
                    <a:pt x="977900" y="2641600"/>
                  </a:lnTo>
                  <a:lnTo>
                    <a:pt x="990600" y="2628900"/>
                  </a:lnTo>
                  <a:lnTo>
                    <a:pt x="1003300" y="2628900"/>
                  </a:lnTo>
                  <a:lnTo>
                    <a:pt x="1016000" y="2616200"/>
                  </a:lnTo>
                  <a:lnTo>
                    <a:pt x="1028700" y="2616200"/>
                  </a:lnTo>
                  <a:lnTo>
                    <a:pt x="1041400" y="2603500"/>
                  </a:lnTo>
                  <a:lnTo>
                    <a:pt x="1054100" y="2603500"/>
                  </a:lnTo>
                  <a:lnTo>
                    <a:pt x="1066800" y="2590800"/>
                  </a:lnTo>
                  <a:lnTo>
                    <a:pt x="1079500" y="2590800"/>
                  </a:lnTo>
                  <a:lnTo>
                    <a:pt x="1092200" y="2590800"/>
                  </a:lnTo>
                  <a:lnTo>
                    <a:pt x="1104900" y="2578100"/>
                  </a:lnTo>
                  <a:lnTo>
                    <a:pt x="1117600" y="2578100"/>
                  </a:lnTo>
                  <a:lnTo>
                    <a:pt x="1130300" y="2565400"/>
                  </a:lnTo>
                  <a:lnTo>
                    <a:pt x="1143000" y="2565400"/>
                  </a:lnTo>
                  <a:lnTo>
                    <a:pt x="1155700" y="2552700"/>
                  </a:lnTo>
                  <a:lnTo>
                    <a:pt x="1168400" y="2552700"/>
                  </a:lnTo>
                  <a:lnTo>
                    <a:pt x="1181100" y="2540000"/>
                  </a:lnTo>
                  <a:lnTo>
                    <a:pt x="1193800" y="2540000"/>
                  </a:lnTo>
                  <a:lnTo>
                    <a:pt x="1206500" y="2540000"/>
                  </a:lnTo>
                  <a:lnTo>
                    <a:pt x="1219200" y="2527300"/>
                  </a:lnTo>
                  <a:lnTo>
                    <a:pt x="1231900" y="2527300"/>
                  </a:lnTo>
                  <a:lnTo>
                    <a:pt x="1244600" y="2527300"/>
                  </a:lnTo>
                  <a:lnTo>
                    <a:pt x="1257300" y="2514600"/>
                  </a:lnTo>
                  <a:lnTo>
                    <a:pt x="1270000" y="2514600"/>
                  </a:lnTo>
                  <a:lnTo>
                    <a:pt x="1282700" y="2514600"/>
                  </a:lnTo>
                  <a:lnTo>
                    <a:pt x="1295400" y="2501900"/>
                  </a:lnTo>
                  <a:lnTo>
                    <a:pt x="1308100" y="2514600"/>
                  </a:lnTo>
                  <a:lnTo>
                    <a:pt x="1320800" y="2527300"/>
                  </a:lnTo>
                  <a:lnTo>
                    <a:pt x="1333500" y="2540000"/>
                  </a:lnTo>
                  <a:lnTo>
                    <a:pt x="1346200" y="2540000"/>
                  </a:lnTo>
                  <a:lnTo>
                    <a:pt x="1358900" y="2552700"/>
                  </a:lnTo>
                  <a:lnTo>
                    <a:pt x="1371600" y="2552700"/>
                  </a:lnTo>
                  <a:lnTo>
                    <a:pt x="1384300" y="2552700"/>
                  </a:lnTo>
                  <a:lnTo>
                    <a:pt x="1397000" y="2552700"/>
                  </a:lnTo>
                  <a:lnTo>
                    <a:pt x="1409700" y="2552700"/>
                  </a:lnTo>
                  <a:lnTo>
                    <a:pt x="1422400" y="2540000"/>
                  </a:lnTo>
                  <a:lnTo>
                    <a:pt x="1422400" y="2527300"/>
                  </a:lnTo>
                  <a:lnTo>
                    <a:pt x="1422400" y="2514600"/>
                  </a:lnTo>
                  <a:lnTo>
                    <a:pt x="1422400" y="2501900"/>
                  </a:lnTo>
                  <a:lnTo>
                    <a:pt x="1435100" y="2489200"/>
                  </a:lnTo>
                  <a:lnTo>
                    <a:pt x="1447800" y="2476500"/>
                  </a:lnTo>
                  <a:lnTo>
                    <a:pt x="1460500" y="2476500"/>
                  </a:lnTo>
                  <a:lnTo>
                    <a:pt x="1473200" y="2476500"/>
                  </a:lnTo>
                  <a:lnTo>
                    <a:pt x="1485900" y="2463800"/>
                  </a:lnTo>
                  <a:lnTo>
                    <a:pt x="1485900" y="2451100"/>
                  </a:lnTo>
                  <a:lnTo>
                    <a:pt x="1498600" y="2438400"/>
                  </a:lnTo>
                  <a:lnTo>
                    <a:pt x="1511300" y="2425700"/>
                  </a:lnTo>
                  <a:lnTo>
                    <a:pt x="1524000" y="2413000"/>
                  </a:lnTo>
                  <a:lnTo>
                    <a:pt x="1536700" y="2400300"/>
                  </a:lnTo>
                  <a:lnTo>
                    <a:pt x="1549400" y="2387600"/>
                  </a:lnTo>
                  <a:lnTo>
                    <a:pt x="1549400" y="2374900"/>
                  </a:lnTo>
                  <a:lnTo>
                    <a:pt x="1536700" y="2362200"/>
                  </a:lnTo>
                  <a:lnTo>
                    <a:pt x="1536700" y="2349500"/>
                  </a:lnTo>
                  <a:lnTo>
                    <a:pt x="1536700" y="2336800"/>
                  </a:lnTo>
                  <a:lnTo>
                    <a:pt x="1524000" y="2324100"/>
                  </a:lnTo>
                  <a:lnTo>
                    <a:pt x="1524000" y="2311400"/>
                  </a:lnTo>
                  <a:lnTo>
                    <a:pt x="1524000" y="2298700"/>
                  </a:lnTo>
                  <a:lnTo>
                    <a:pt x="1511300" y="2286000"/>
                  </a:lnTo>
                  <a:lnTo>
                    <a:pt x="1511300" y="2273300"/>
                  </a:lnTo>
                  <a:lnTo>
                    <a:pt x="1511300" y="2260600"/>
                  </a:lnTo>
                  <a:lnTo>
                    <a:pt x="1498600" y="2247900"/>
                  </a:lnTo>
                  <a:lnTo>
                    <a:pt x="1511300" y="2235200"/>
                  </a:lnTo>
                  <a:lnTo>
                    <a:pt x="1524000" y="2235200"/>
                  </a:lnTo>
                  <a:lnTo>
                    <a:pt x="1536700" y="2222500"/>
                  </a:lnTo>
                  <a:lnTo>
                    <a:pt x="1549400" y="2209800"/>
                  </a:lnTo>
                  <a:lnTo>
                    <a:pt x="1562100" y="2197100"/>
                  </a:lnTo>
                  <a:lnTo>
                    <a:pt x="1574800" y="2184400"/>
                  </a:lnTo>
                  <a:lnTo>
                    <a:pt x="1587500" y="2184400"/>
                  </a:lnTo>
                  <a:lnTo>
                    <a:pt x="1600200" y="2184400"/>
                  </a:lnTo>
                  <a:lnTo>
                    <a:pt x="1612900" y="2171700"/>
                  </a:lnTo>
                  <a:lnTo>
                    <a:pt x="1625600" y="2159000"/>
                  </a:lnTo>
                  <a:lnTo>
                    <a:pt x="1625600" y="2146300"/>
                  </a:lnTo>
                  <a:lnTo>
                    <a:pt x="1638300" y="2133600"/>
                  </a:lnTo>
                  <a:lnTo>
                    <a:pt x="1638300" y="2120900"/>
                  </a:lnTo>
                  <a:lnTo>
                    <a:pt x="1638300" y="2108200"/>
                  </a:lnTo>
                  <a:lnTo>
                    <a:pt x="1638300" y="2095500"/>
                  </a:lnTo>
                  <a:lnTo>
                    <a:pt x="1638300" y="2082800"/>
                  </a:lnTo>
                  <a:lnTo>
                    <a:pt x="1625600" y="2070100"/>
                  </a:lnTo>
                  <a:lnTo>
                    <a:pt x="1625600" y="2057400"/>
                  </a:lnTo>
                  <a:lnTo>
                    <a:pt x="1638300" y="2044700"/>
                  </a:lnTo>
                  <a:lnTo>
                    <a:pt x="1651000" y="2044700"/>
                  </a:lnTo>
                  <a:lnTo>
                    <a:pt x="1663700" y="2032000"/>
                  </a:lnTo>
                  <a:lnTo>
                    <a:pt x="1676400" y="2044700"/>
                  </a:lnTo>
                  <a:lnTo>
                    <a:pt x="1676400" y="2057400"/>
                  </a:lnTo>
                  <a:lnTo>
                    <a:pt x="1676400" y="2070100"/>
                  </a:lnTo>
                  <a:lnTo>
                    <a:pt x="1676400" y="2082800"/>
                  </a:lnTo>
                  <a:lnTo>
                    <a:pt x="1689100" y="2095500"/>
                  </a:lnTo>
                  <a:lnTo>
                    <a:pt x="1701800" y="2095500"/>
                  </a:lnTo>
                  <a:lnTo>
                    <a:pt x="1714500" y="2095500"/>
                  </a:lnTo>
                  <a:lnTo>
                    <a:pt x="1727200" y="2095500"/>
                  </a:lnTo>
                  <a:lnTo>
                    <a:pt x="1739900" y="2082800"/>
                  </a:lnTo>
                  <a:lnTo>
                    <a:pt x="1752600" y="2070100"/>
                  </a:lnTo>
                  <a:lnTo>
                    <a:pt x="1765300" y="2057400"/>
                  </a:lnTo>
                  <a:lnTo>
                    <a:pt x="1778000" y="2044700"/>
                  </a:lnTo>
                  <a:lnTo>
                    <a:pt x="1790700" y="2032000"/>
                  </a:lnTo>
                  <a:lnTo>
                    <a:pt x="1803400" y="2032000"/>
                  </a:lnTo>
                  <a:lnTo>
                    <a:pt x="1816100" y="2032000"/>
                  </a:lnTo>
                  <a:lnTo>
                    <a:pt x="1828800" y="2032000"/>
                  </a:lnTo>
                  <a:lnTo>
                    <a:pt x="1841500" y="2032000"/>
                  </a:lnTo>
                  <a:lnTo>
                    <a:pt x="1854200" y="2044700"/>
                  </a:lnTo>
                  <a:lnTo>
                    <a:pt x="1866900" y="2044700"/>
                  </a:lnTo>
                  <a:lnTo>
                    <a:pt x="1879600" y="2044700"/>
                  </a:lnTo>
                  <a:lnTo>
                    <a:pt x="1892300" y="2032000"/>
                  </a:lnTo>
                  <a:lnTo>
                    <a:pt x="1905000" y="2019300"/>
                  </a:lnTo>
                  <a:lnTo>
                    <a:pt x="1905000" y="2006600"/>
                  </a:lnTo>
                  <a:lnTo>
                    <a:pt x="1917700" y="1993900"/>
                  </a:lnTo>
                  <a:lnTo>
                    <a:pt x="1930400" y="1981200"/>
                  </a:lnTo>
                  <a:lnTo>
                    <a:pt x="1943100" y="1968500"/>
                  </a:lnTo>
                  <a:lnTo>
                    <a:pt x="1955800" y="1955800"/>
                  </a:lnTo>
                  <a:lnTo>
                    <a:pt x="1968500" y="1943100"/>
                  </a:lnTo>
                  <a:lnTo>
                    <a:pt x="1981200" y="1930400"/>
                  </a:lnTo>
                  <a:lnTo>
                    <a:pt x="1993900" y="1917700"/>
                  </a:lnTo>
                  <a:lnTo>
                    <a:pt x="2006600" y="1905000"/>
                  </a:lnTo>
                  <a:lnTo>
                    <a:pt x="1993900" y="1892300"/>
                  </a:lnTo>
                  <a:lnTo>
                    <a:pt x="1993900" y="1879600"/>
                  </a:lnTo>
                  <a:lnTo>
                    <a:pt x="1981200" y="1866900"/>
                  </a:lnTo>
                  <a:lnTo>
                    <a:pt x="1968500" y="1854200"/>
                  </a:lnTo>
                  <a:lnTo>
                    <a:pt x="1968500" y="1841500"/>
                  </a:lnTo>
                  <a:lnTo>
                    <a:pt x="1981200" y="1828800"/>
                  </a:lnTo>
                  <a:lnTo>
                    <a:pt x="1993900" y="1828800"/>
                  </a:lnTo>
                  <a:lnTo>
                    <a:pt x="2006600" y="1828800"/>
                  </a:lnTo>
                  <a:lnTo>
                    <a:pt x="2019300" y="1828800"/>
                  </a:lnTo>
                  <a:lnTo>
                    <a:pt x="2032000" y="1816100"/>
                  </a:lnTo>
                  <a:lnTo>
                    <a:pt x="2044700" y="1803400"/>
                  </a:lnTo>
                  <a:lnTo>
                    <a:pt x="2057400" y="1790700"/>
                  </a:lnTo>
                  <a:lnTo>
                    <a:pt x="2070100" y="1778000"/>
                  </a:lnTo>
                  <a:lnTo>
                    <a:pt x="2082800" y="1778000"/>
                  </a:lnTo>
                  <a:lnTo>
                    <a:pt x="2095500" y="1790700"/>
                  </a:lnTo>
                  <a:lnTo>
                    <a:pt x="2108200" y="1790700"/>
                  </a:lnTo>
                  <a:lnTo>
                    <a:pt x="2120900" y="1790700"/>
                  </a:lnTo>
                  <a:lnTo>
                    <a:pt x="2133600" y="1778000"/>
                  </a:lnTo>
                  <a:lnTo>
                    <a:pt x="2146300" y="1790700"/>
                  </a:lnTo>
                  <a:lnTo>
                    <a:pt x="2159000" y="1803400"/>
                  </a:lnTo>
                  <a:lnTo>
                    <a:pt x="2159000" y="1816100"/>
                  </a:lnTo>
                  <a:lnTo>
                    <a:pt x="2159000" y="1828800"/>
                  </a:lnTo>
                  <a:lnTo>
                    <a:pt x="2159000" y="1841500"/>
                  </a:lnTo>
                  <a:lnTo>
                    <a:pt x="2171700" y="1854200"/>
                  </a:lnTo>
                  <a:lnTo>
                    <a:pt x="2184400" y="1866900"/>
                  </a:lnTo>
                  <a:lnTo>
                    <a:pt x="2197100" y="1866900"/>
                  </a:lnTo>
                  <a:lnTo>
                    <a:pt x="2209800" y="1866900"/>
                  </a:lnTo>
                  <a:lnTo>
                    <a:pt x="2222500" y="1854200"/>
                  </a:lnTo>
                  <a:lnTo>
                    <a:pt x="2235200" y="1841500"/>
                  </a:lnTo>
                  <a:lnTo>
                    <a:pt x="2235200" y="1828800"/>
                  </a:lnTo>
                  <a:lnTo>
                    <a:pt x="2235200" y="1816100"/>
                  </a:lnTo>
                  <a:lnTo>
                    <a:pt x="2235200" y="1803400"/>
                  </a:lnTo>
                  <a:lnTo>
                    <a:pt x="2235200" y="1790700"/>
                  </a:lnTo>
                  <a:lnTo>
                    <a:pt x="2235200" y="1778000"/>
                  </a:lnTo>
                  <a:lnTo>
                    <a:pt x="2222500" y="1765300"/>
                  </a:lnTo>
                  <a:lnTo>
                    <a:pt x="2209800" y="1752600"/>
                  </a:lnTo>
                  <a:lnTo>
                    <a:pt x="2222500" y="1739900"/>
                  </a:lnTo>
                  <a:lnTo>
                    <a:pt x="2222500" y="1727200"/>
                  </a:lnTo>
                  <a:lnTo>
                    <a:pt x="2235200" y="1714500"/>
                  </a:lnTo>
                  <a:lnTo>
                    <a:pt x="2235200" y="1701800"/>
                  </a:lnTo>
                  <a:lnTo>
                    <a:pt x="2247900" y="1689100"/>
                  </a:lnTo>
                  <a:lnTo>
                    <a:pt x="2260600" y="1676400"/>
                  </a:lnTo>
                  <a:lnTo>
                    <a:pt x="2260600" y="1663700"/>
                  </a:lnTo>
                  <a:lnTo>
                    <a:pt x="2247900" y="1651000"/>
                  </a:lnTo>
                  <a:lnTo>
                    <a:pt x="2247900" y="1638300"/>
                  </a:lnTo>
                  <a:lnTo>
                    <a:pt x="2260600" y="1625600"/>
                  </a:lnTo>
                  <a:lnTo>
                    <a:pt x="2273300" y="1625600"/>
                  </a:lnTo>
                  <a:lnTo>
                    <a:pt x="2286000" y="1612900"/>
                  </a:lnTo>
                  <a:lnTo>
                    <a:pt x="2273300" y="1600200"/>
                  </a:lnTo>
                  <a:lnTo>
                    <a:pt x="2273300" y="1587500"/>
                  </a:lnTo>
                  <a:lnTo>
                    <a:pt x="2286000" y="1574800"/>
                  </a:lnTo>
                  <a:lnTo>
                    <a:pt x="2298700" y="1562100"/>
                  </a:lnTo>
                  <a:lnTo>
                    <a:pt x="2311400" y="1574800"/>
                  </a:lnTo>
                  <a:lnTo>
                    <a:pt x="2324100" y="1574800"/>
                  </a:lnTo>
                  <a:lnTo>
                    <a:pt x="2336800" y="1574800"/>
                  </a:lnTo>
                  <a:lnTo>
                    <a:pt x="2349500" y="1562100"/>
                  </a:lnTo>
                  <a:lnTo>
                    <a:pt x="2362200" y="1549400"/>
                  </a:lnTo>
                  <a:lnTo>
                    <a:pt x="2374900" y="1549400"/>
                  </a:lnTo>
                  <a:lnTo>
                    <a:pt x="2387600" y="1536700"/>
                  </a:lnTo>
                  <a:lnTo>
                    <a:pt x="2400300" y="1536700"/>
                  </a:lnTo>
                  <a:lnTo>
                    <a:pt x="2413000" y="1524000"/>
                  </a:lnTo>
                  <a:lnTo>
                    <a:pt x="2425700" y="1511300"/>
                  </a:lnTo>
                  <a:lnTo>
                    <a:pt x="2425700" y="1498600"/>
                  </a:lnTo>
                  <a:lnTo>
                    <a:pt x="2413000" y="1485900"/>
                  </a:lnTo>
                  <a:lnTo>
                    <a:pt x="2400300" y="1485900"/>
                  </a:lnTo>
                  <a:lnTo>
                    <a:pt x="2387600" y="1485900"/>
                  </a:lnTo>
                  <a:lnTo>
                    <a:pt x="2374900" y="1473200"/>
                  </a:lnTo>
                  <a:lnTo>
                    <a:pt x="2387600" y="1460500"/>
                  </a:lnTo>
                  <a:lnTo>
                    <a:pt x="2387600" y="1447800"/>
                  </a:lnTo>
                  <a:lnTo>
                    <a:pt x="2387600" y="1435100"/>
                  </a:lnTo>
                  <a:lnTo>
                    <a:pt x="2374900" y="1422400"/>
                  </a:lnTo>
                  <a:lnTo>
                    <a:pt x="2362200" y="1422400"/>
                  </a:lnTo>
                  <a:lnTo>
                    <a:pt x="2349500" y="1409700"/>
                  </a:lnTo>
                  <a:lnTo>
                    <a:pt x="2336800" y="1409700"/>
                  </a:lnTo>
                  <a:lnTo>
                    <a:pt x="2324100" y="1409700"/>
                  </a:lnTo>
                  <a:lnTo>
                    <a:pt x="2311400" y="1397000"/>
                  </a:lnTo>
                  <a:lnTo>
                    <a:pt x="2298700" y="1384300"/>
                  </a:lnTo>
                  <a:lnTo>
                    <a:pt x="2286000" y="1371600"/>
                  </a:lnTo>
                  <a:lnTo>
                    <a:pt x="2286000" y="1358900"/>
                  </a:lnTo>
                  <a:lnTo>
                    <a:pt x="2273300" y="1346200"/>
                  </a:lnTo>
                  <a:lnTo>
                    <a:pt x="2273300" y="1333500"/>
                  </a:lnTo>
                  <a:lnTo>
                    <a:pt x="2260600" y="1320800"/>
                  </a:lnTo>
                  <a:lnTo>
                    <a:pt x="2247900" y="1308100"/>
                  </a:lnTo>
                  <a:lnTo>
                    <a:pt x="2235200" y="1308100"/>
                  </a:lnTo>
                  <a:lnTo>
                    <a:pt x="2222500" y="1308100"/>
                  </a:lnTo>
                  <a:lnTo>
                    <a:pt x="2209800" y="1308100"/>
                  </a:lnTo>
                  <a:lnTo>
                    <a:pt x="2197100" y="1295400"/>
                  </a:lnTo>
                  <a:lnTo>
                    <a:pt x="2184400" y="1308100"/>
                  </a:lnTo>
                  <a:lnTo>
                    <a:pt x="2171700" y="1295400"/>
                  </a:lnTo>
                  <a:lnTo>
                    <a:pt x="2159000" y="1308100"/>
                  </a:lnTo>
                  <a:lnTo>
                    <a:pt x="2146300" y="1295400"/>
                  </a:lnTo>
                  <a:lnTo>
                    <a:pt x="2146300" y="1282700"/>
                  </a:lnTo>
                  <a:lnTo>
                    <a:pt x="2146300" y="1270000"/>
                  </a:lnTo>
                  <a:lnTo>
                    <a:pt x="2146300" y="1257300"/>
                  </a:lnTo>
                  <a:lnTo>
                    <a:pt x="2146300" y="1244600"/>
                  </a:lnTo>
                  <a:lnTo>
                    <a:pt x="2133600" y="1231900"/>
                  </a:lnTo>
                  <a:lnTo>
                    <a:pt x="2120900" y="1244600"/>
                  </a:lnTo>
                  <a:lnTo>
                    <a:pt x="2108200" y="1244600"/>
                  </a:lnTo>
                  <a:lnTo>
                    <a:pt x="2095500" y="1257300"/>
                  </a:lnTo>
                  <a:lnTo>
                    <a:pt x="2082800" y="1270000"/>
                  </a:lnTo>
                  <a:lnTo>
                    <a:pt x="2070100" y="1257300"/>
                  </a:lnTo>
                  <a:lnTo>
                    <a:pt x="2057400" y="1244600"/>
                  </a:lnTo>
                  <a:lnTo>
                    <a:pt x="2044700" y="1231900"/>
                  </a:lnTo>
                  <a:lnTo>
                    <a:pt x="2044700" y="1219200"/>
                  </a:lnTo>
                  <a:lnTo>
                    <a:pt x="2032000" y="1206500"/>
                  </a:lnTo>
                  <a:lnTo>
                    <a:pt x="2032000" y="1193800"/>
                  </a:lnTo>
                  <a:lnTo>
                    <a:pt x="2019300" y="1181100"/>
                  </a:lnTo>
                  <a:lnTo>
                    <a:pt x="2006600" y="1193800"/>
                  </a:lnTo>
                  <a:lnTo>
                    <a:pt x="1993900" y="1193800"/>
                  </a:lnTo>
                  <a:lnTo>
                    <a:pt x="1981200" y="1181100"/>
                  </a:lnTo>
                  <a:lnTo>
                    <a:pt x="1968500" y="1168400"/>
                  </a:lnTo>
                  <a:lnTo>
                    <a:pt x="1968500" y="1155700"/>
                  </a:lnTo>
                  <a:lnTo>
                    <a:pt x="1955800" y="1143000"/>
                  </a:lnTo>
                  <a:lnTo>
                    <a:pt x="1943100" y="1130300"/>
                  </a:lnTo>
                  <a:lnTo>
                    <a:pt x="1930400" y="1117600"/>
                  </a:lnTo>
                  <a:lnTo>
                    <a:pt x="1917700" y="1104900"/>
                  </a:lnTo>
                  <a:lnTo>
                    <a:pt x="1905000" y="1092200"/>
                  </a:lnTo>
                  <a:lnTo>
                    <a:pt x="1892300" y="1079500"/>
                  </a:lnTo>
                  <a:lnTo>
                    <a:pt x="1879600" y="1066800"/>
                  </a:lnTo>
                  <a:lnTo>
                    <a:pt x="1866900" y="1054100"/>
                  </a:lnTo>
                  <a:lnTo>
                    <a:pt x="1866900" y="1041400"/>
                  </a:lnTo>
                  <a:lnTo>
                    <a:pt x="1854200" y="1028700"/>
                  </a:lnTo>
                  <a:lnTo>
                    <a:pt x="1854200" y="1016000"/>
                  </a:lnTo>
                  <a:lnTo>
                    <a:pt x="1854200" y="1003300"/>
                  </a:lnTo>
                  <a:lnTo>
                    <a:pt x="1854200" y="990600"/>
                  </a:lnTo>
                  <a:lnTo>
                    <a:pt x="1841500" y="977900"/>
                  </a:lnTo>
                  <a:lnTo>
                    <a:pt x="1841500" y="965200"/>
                  </a:lnTo>
                  <a:lnTo>
                    <a:pt x="1841500" y="952500"/>
                  </a:lnTo>
                  <a:lnTo>
                    <a:pt x="1828800" y="939800"/>
                  </a:lnTo>
                  <a:lnTo>
                    <a:pt x="1828800" y="927100"/>
                  </a:lnTo>
                  <a:lnTo>
                    <a:pt x="1828800" y="914400"/>
                  </a:lnTo>
                  <a:lnTo>
                    <a:pt x="1828800" y="901700"/>
                  </a:lnTo>
                  <a:lnTo>
                    <a:pt x="1816100" y="889000"/>
                  </a:lnTo>
                  <a:lnTo>
                    <a:pt x="1828800" y="876300"/>
                  </a:lnTo>
                  <a:lnTo>
                    <a:pt x="1841500" y="863600"/>
                  </a:lnTo>
                  <a:lnTo>
                    <a:pt x="1854200" y="863600"/>
                  </a:lnTo>
                  <a:lnTo>
                    <a:pt x="1866900" y="863600"/>
                  </a:lnTo>
                  <a:lnTo>
                    <a:pt x="1879600" y="863600"/>
                  </a:lnTo>
                  <a:lnTo>
                    <a:pt x="1892300" y="850900"/>
                  </a:lnTo>
                  <a:lnTo>
                    <a:pt x="1892300" y="838200"/>
                  </a:lnTo>
                  <a:lnTo>
                    <a:pt x="1879600" y="825500"/>
                  </a:lnTo>
                  <a:lnTo>
                    <a:pt x="1866900" y="825500"/>
                  </a:lnTo>
                  <a:lnTo>
                    <a:pt x="1854200" y="812800"/>
                  </a:lnTo>
                  <a:lnTo>
                    <a:pt x="1841500" y="800100"/>
                  </a:lnTo>
                  <a:lnTo>
                    <a:pt x="1828800" y="787400"/>
                  </a:lnTo>
                  <a:lnTo>
                    <a:pt x="1841500" y="774700"/>
                  </a:lnTo>
                  <a:lnTo>
                    <a:pt x="1841500" y="762000"/>
                  </a:lnTo>
                  <a:lnTo>
                    <a:pt x="1854200" y="749300"/>
                  </a:lnTo>
                  <a:lnTo>
                    <a:pt x="1866900" y="736600"/>
                  </a:lnTo>
                  <a:lnTo>
                    <a:pt x="1866900" y="723900"/>
                  </a:lnTo>
                  <a:lnTo>
                    <a:pt x="1879600" y="711200"/>
                  </a:lnTo>
                  <a:lnTo>
                    <a:pt x="1892300" y="723900"/>
                  </a:lnTo>
                  <a:lnTo>
                    <a:pt x="1905000" y="723900"/>
                  </a:lnTo>
                  <a:lnTo>
                    <a:pt x="1917700" y="736600"/>
                  </a:lnTo>
                  <a:lnTo>
                    <a:pt x="1930400" y="736600"/>
                  </a:lnTo>
                  <a:lnTo>
                    <a:pt x="1943100" y="736600"/>
                  </a:lnTo>
                  <a:lnTo>
                    <a:pt x="1955800" y="749300"/>
                  </a:lnTo>
                  <a:lnTo>
                    <a:pt x="1968500" y="749300"/>
                  </a:lnTo>
                  <a:lnTo>
                    <a:pt x="1981200" y="749300"/>
                  </a:lnTo>
                  <a:lnTo>
                    <a:pt x="1993900" y="749300"/>
                  </a:lnTo>
                  <a:lnTo>
                    <a:pt x="2006600" y="749300"/>
                  </a:lnTo>
                  <a:lnTo>
                    <a:pt x="2019300" y="736600"/>
                  </a:lnTo>
                  <a:lnTo>
                    <a:pt x="2032000" y="736600"/>
                  </a:lnTo>
                  <a:lnTo>
                    <a:pt x="2044700" y="736600"/>
                  </a:lnTo>
                  <a:lnTo>
                    <a:pt x="2057400" y="736600"/>
                  </a:lnTo>
                  <a:lnTo>
                    <a:pt x="2070100" y="736600"/>
                  </a:lnTo>
                  <a:lnTo>
                    <a:pt x="2082800" y="736600"/>
                  </a:lnTo>
                  <a:lnTo>
                    <a:pt x="2095500" y="736600"/>
                  </a:lnTo>
                  <a:lnTo>
                    <a:pt x="2108200" y="736600"/>
                  </a:lnTo>
                  <a:lnTo>
                    <a:pt x="2120900" y="736600"/>
                  </a:lnTo>
                  <a:lnTo>
                    <a:pt x="2133600" y="736600"/>
                  </a:lnTo>
                  <a:lnTo>
                    <a:pt x="2146300" y="736600"/>
                  </a:lnTo>
                  <a:lnTo>
                    <a:pt x="2159000" y="736600"/>
                  </a:lnTo>
                  <a:lnTo>
                    <a:pt x="2171700" y="723900"/>
                  </a:lnTo>
                  <a:lnTo>
                    <a:pt x="2184400" y="723900"/>
                  </a:lnTo>
                  <a:lnTo>
                    <a:pt x="2197100" y="723900"/>
                  </a:lnTo>
                  <a:lnTo>
                    <a:pt x="2209800" y="723900"/>
                  </a:lnTo>
                  <a:lnTo>
                    <a:pt x="2222500" y="723900"/>
                  </a:lnTo>
                  <a:lnTo>
                    <a:pt x="2235200" y="711200"/>
                  </a:lnTo>
                  <a:lnTo>
                    <a:pt x="2247900" y="711200"/>
                  </a:lnTo>
                  <a:lnTo>
                    <a:pt x="2260600" y="711200"/>
                  </a:lnTo>
                  <a:lnTo>
                    <a:pt x="2273300" y="711200"/>
                  </a:lnTo>
                  <a:lnTo>
                    <a:pt x="2286000" y="711200"/>
                  </a:lnTo>
                  <a:lnTo>
                    <a:pt x="2298700" y="711200"/>
                  </a:lnTo>
                  <a:lnTo>
                    <a:pt x="2311400" y="711200"/>
                  </a:lnTo>
                  <a:lnTo>
                    <a:pt x="2324100" y="711200"/>
                  </a:lnTo>
                  <a:lnTo>
                    <a:pt x="2336800" y="698500"/>
                  </a:lnTo>
                  <a:lnTo>
                    <a:pt x="2349500" y="685800"/>
                  </a:lnTo>
                  <a:lnTo>
                    <a:pt x="2362200" y="673100"/>
                  </a:lnTo>
                  <a:lnTo>
                    <a:pt x="2374900" y="660400"/>
                  </a:lnTo>
                  <a:lnTo>
                    <a:pt x="2374900" y="647700"/>
                  </a:lnTo>
                  <a:lnTo>
                    <a:pt x="2387600" y="635000"/>
                  </a:lnTo>
                  <a:lnTo>
                    <a:pt x="2400300" y="622300"/>
                  </a:lnTo>
                  <a:lnTo>
                    <a:pt x="2413000" y="609600"/>
                  </a:lnTo>
                  <a:lnTo>
                    <a:pt x="2425700" y="596900"/>
                  </a:lnTo>
                  <a:lnTo>
                    <a:pt x="2438400" y="584200"/>
                  </a:lnTo>
                  <a:lnTo>
                    <a:pt x="2451100" y="584200"/>
                  </a:lnTo>
                  <a:lnTo>
                    <a:pt x="2463800" y="596900"/>
                  </a:lnTo>
                  <a:lnTo>
                    <a:pt x="2476500" y="596900"/>
                  </a:lnTo>
                  <a:lnTo>
                    <a:pt x="2489200" y="609600"/>
                  </a:lnTo>
                  <a:lnTo>
                    <a:pt x="2501900" y="609600"/>
                  </a:lnTo>
                  <a:lnTo>
                    <a:pt x="2514600" y="596900"/>
                  </a:lnTo>
                  <a:lnTo>
                    <a:pt x="2514600" y="584200"/>
                  </a:lnTo>
                  <a:lnTo>
                    <a:pt x="2514600" y="571500"/>
                  </a:lnTo>
                  <a:lnTo>
                    <a:pt x="2527300" y="558800"/>
                  </a:lnTo>
                  <a:lnTo>
                    <a:pt x="2527300" y="546100"/>
                  </a:lnTo>
                  <a:lnTo>
                    <a:pt x="2527300" y="533400"/>
                  </a:lnTo>
                  <a:lnTo>
                    <a:pt x="2527300" y="520700"/>
                  </a:lnTo>
                  <a:lnTo>
                    <a:pt x="2527300" y="508000"/>
                  </a:lnTo>
                  <a:lnTo>
                    <a:pt x="2527300" y="495300"/>
                  </a:lnTo>
                  <a:lnTo>
                    <a:pt x="2527300" y="482600"/>
                  </a:lnTo>
                  <a:lnTo>
                    <a:pt x="2527300" y="469900"/>
                  </a:lnTo>
                  <a:lnTo>
                    <a:pt x="2527300" y="457200"/>
                  </a:lnTo>
                  <a:lnTo>
                    <a:pt x="2540000" y="444500"/>
                  </a:lnTo>
                  <a:lnTo>
                    <a:pt x="2540000" y="431800"/>
                  </a:lnTo>
                  <a:lnTo>
                    <a:pt x="2527300" y="419100"/>
                  </a:lnTo>
                  <a:lnTo>
                    <a:pt x="2540000" y="406400"/>
                  </a:lnTo>
                  <a:lnTo>
                    <a:pt x="2540000" y="393700"/>
                  </a:lnTo>
                  <a:lnTo>
                    <a:pt x="2540000" y="381000"/>
                  </a:lnTo>
                  <a:lnTo>
                    <a:pt x="2552700" y="368300"/>
                  </a:lnTo>
                  <a:lnTo>
                    <a:pt x="2565400" y="355600"/>
                  </a:lnTo>
                  <a:lnTo>
                    <a:pt x="2578100" y="342900"/>
                  </a:lnTo>
                  <a:lnTo>
                    <a:pt x="2578100" y="330200"/>
                  </a:lnTo>
                  <a:lnTo>
                    <a:pt x="2578100" y="317500"/>
                  </a:lnTo>
                  <a:lnTo>
                    <a:pt x="2578100" y="304800"/>
                  </a:lnTo>
                  <a:lnTo>
                    <a:pt x="2578100" y="292100"/>
                  </a:lnTo>
                  <a:lnTo>
                    <a:pt x="2578100" y="279400"/>
                  </a:lnTo>
                  <a:lnTo>
                    <a:pt x="2578100" y="266700"/>
                  </a:lnTo>
                  <a:lnTo>
                    <a:pt x="2578100" y="254000"/>
                  </a:lnTo>
                  <a:lnTo>
                    <a:pt x="2578100" y="241300"/>
                  </a:lnTo>
                  <a:lnTo>
                    <a:pt x="2578100" y="228600"/>
                  </a:lnTo>
                  <a:lnTo>
                    <a:pt x="2590800" y="215900"/>
                  </a:lnTo>
                  <a:lnTo>
                    <a:pt x="2603500" y="203200"/>
                  </a:lnTo>
                  <a:lnTo>
                    <a:pt x="2616200" y="190500"/>
                  </a:lnTo>
                  <a:lnTo>
                    <a:pt x="2628900" y="177800"/>
                  </a:lnTo>
                  <a:lnTo>
                    <a:pt x="2641600" y="165100"/>
                  </a:lnTo>
                  <a:lnTo>
                    <a:pt x="2641600" y="152400"/>
                  </a:lnTo>
                  <a:lnTo>
                    <a:pt x="2641600" y="139700"/>
                  </a:lnTo>
                  <a:lnTo>
                    <a:pt x="2654300" y="127000"/>
                  </a:lnTo>
                  <a:lnTo>
                    <a:pt x="2667000" y="127000"/>
                  </a:lnTo>
                  <a:lnTo>
                    <a:pt x="2679700" y="127000"/>
                  </a:lnTo>
                  <a:lnTo>
                    <a:pt x="2692400" y="127000"/>
                  </a:lnTo>
                  <a:lnTo>
                    <a:pt x="2705100" y="127000"/>
                  </a:lnTo>
                  <a:lnTo>
                    <a:pt x="2717800" y="114300"/>
                  </a:lnTo>
                  <a:lnTo>
                    <a:pt x="2730500" y="114300"/>
                  </a:lnTo>
                  <a:lnTo>
                    <a:pt x="2743200" y="101600"/>
                  </a:lnTo>
                  <a:lnTo>
                    <a:pt x="2755900" y="88900"/>
                  </a:lnTo>
                  <a:lnTo>
                    <a:pt x="2768600" y="76200"/>
                  </a:lnTo>
                  <a:lnTo>
                    <a:pt x="2781300" y="63500"/>
                  </a:lnTo>
                  <a:lnTo>
                    <a:pt x="2794000" y="63500"/>
                  </a:lnTo>
                  <a:lnTo>
                    <a:pt x="2806700" y="76200"/>
                  </a:lnTo>
                  <a:lnTo>
                    <a:pt x="2806700" y="88900"/>
                  </a:lnTo>
                  <a:lnTo>
                    <a:pt x="2819400" y="101600"/>
                  </a:lnTo>
                  <a:lnTo>
                    <a:pt x="2819400" y="114300"/>
                  </a:lnTo>
                  <a:lnTo>
                    <a:pt x="2832100" y="127000"/>
                  </a:lnTo>
                  <a:lnTo>
                    <a:pt x="2844800" y="127000"/>
                  </a:lnTo>
                  <a:lnTo>
                    <a:pt x="2857500" y="114300"/>
                  </a:lnTo>
                  <a:lnTo>
                    <a:pt x="2857500" y="101600"/>
                  </a:lnTo>
                  <a:lnTo>
                    <a:pt x="2857500" y="88900"/>
                  </a:lnTo>
                  <a:lnTo>
                    <a:pt x="2870200" y="76200"/>
                  </a:lnTo>
                  <a:lnTo>
                    <a:pt x="2882900" y="63500"/>
                  </a:lnTo>
                  <a:lnTo>
                    <a:pt x="2895600" y="50800"/>
                  </a:lnTo>
                  <a:lnTo>
                    <a:pt x="2908300" y="38100"/>
                  </a:lnTo>
                  <a:lnTo>
                    <a:pt x="2921000" y="25400"/>
                  </a:lnTo>
                  <a:lnTo>
                    <a:pt x="2933700" y="25400"/>
                  </a:lnTo>
                  <a:lnTo>
                    <a:pt x="2946400" y="12700"/>
                  </a:lnTo>
                  <a:lnTo>
                    <a:pt x="2959100" y="0"/>
                  </a:lnTo>
                  <a:lnTo>
                    <a:pt x="2971800" y="12700"/>
                  </a:lnTo>
                  <a:lnTo>
                    <a:pt x="2971800" y="25400"/>
                  </a:lnTo>
                  <a:lnTo>
                    <a:pt x="2971800" y="38100"/>
                  </a:lnTo>
                  <a:lnTo>
                    <a:pt x="2984500" y="50800"/>
                  </a:lnTo>
                  <a:lnTo>
                    <a:pt x="2984500" y="63500"/>
                  </a:lnTo>
                  <a:lnTo>
                    <a:pt x="2984500" y="76200"/>
                  </a:lnTo>
                  <a:lnTo>
                    <a:pt x="2984500" y="88900"/>
                  </a:lnTo>
                  <a:lnTo>
                    <a:pt x="2984500" y="101600"/>
                  </a:lnTo>
                  <a:lnTo>
                    <a:pt x="2984500" y="114300"/>
                  </a:lnTo>
                  <a:lnTo>
                    <a:pt x="2971800" y="127000"/>
                  </a:lnTo>
                  <a:lnTo>
                    <a:pt x="2959100" y="139700"/>
                  </a:lnTo>
                  <a:lnTo>
                    <a:pt x="2959100" y="152400"/>
                  </a:lnTo>
                  <a:lnTo>
                    <a:pt x="2959100" y="165100"/>
                  </a:lnTo>
                  <a:lnTo>
                    <a:pt x="2971800" y="177800"/>
                  </a:lnTo>
                  <a:lnTo>
                    <a:pt x="2971800" y="190500"/>
                  </a:lnTo>
                  <a:lnTo>
                    <a:pt x="2984500" y="203200"/>
                  </a:lnTo>
                  <a:lnTo>
                    <a:pt x="2984500" y="215900"/>
                  </a:lnTo>
                  <a:lnTo>
                    <a:pt x="2984500" y="228600"/>
                  </a:lnTo>
                  <a:lnTo>
                    <a:pt x="2997200" y="241300"/>
                  </a:lnTo>
                  <a:lnTo>
                    <a:pt x="3009900" y="254000"/>
                  </a:lnTo>
                  <a:lnTo>
                    <a:pt x="3022600" y="266700"/>
                  </a:lnTo>
                  <a:lnTo>
                    <a:pt x="3022600" y="279400"/>
                  </a:lnTo>
                  <a:lnTo>
                    <a:pt x="3035300" y="292100"/>
                  </a:lnTo>
                  <a:lnTo>
                    <a:pt x="3035300" y="304800"/>
                  </a:lnTo>
                  <a:lnTo>
                    <a:pt x="3048000" y="317500"/>
                  </a:lnTo>
                  <a:lnTo>
                    <a:pt x="3060700" y="330200"/>
                  </a:lnTo>
                  <a:lnTo>
                    <a:pt x="3073400" y="342900"/>
                  </a:lnTo>
                  <a:lnTo>
                    <a:pt x="3086100" y="355600"/>
                  </a:lnTo>
                  <a:lnTo>
                    <a:pt x="3086100" y="368300"/>
                  </a:lnTo>
                  <a:lnTo>
                    <a:pt x="3073400" y="381000"/>
                  </a:lnTo>
                  <a:lnTo>
                    <a:pt x="3073400" y="393700"/>
                  </a:lnTo>
                  <a:lnTo>
                    <a:pt x="3073400" y="406400"/>
                  </a:lnTo>
                  <a:lnTo>
                    <a:pt x="3073400" y="419100"/>
                  </a:lnTo>
                  <a:lnTo>
                    <a:pt x="3086100" y="431800"/>
                  </a:lnTo>
                  <a:lnTo>
                    <a:pt x="3086100" y="444500"/>
                  </a:lnTo>
                  <a:lnTo>
                    <a:pt x="3086100" y="457200"/>
                  </a:lnTo>
                  <a:lnTo>
                    <a:pt x="3086100" y="469900"/>
                  </a:lnTo>
                  <a:lnTo>
                    <a:pt x="3086100" y="482600"/>
                  </a:lnTo>
                  <a:lnTo>
                    <a:pt x="3098800" y="495300"/>
                  </a:lnTo>
                  <a:lnTo>
                    <a:pt x="3111500" y="495300"/>
                  </a:lnTo>
                  <a:lnTo>
                    <a:pt x="3124200" y="482600"/>
                  </a:lnTo>
                  <a:lnTo>
                    <a:pt x="3136900" y="469900"/>
                  </a:lnTo>
                  <a:lnTo>
                    <a:pt x="3149600" y="457200"/>
                  </a:lnTo>
                  <a:lnTo>
                    <a:pt x="3162300" y="457200"/>
                  </a:lnTo>
                  <a:lnTo>
                    <a:pt x="3175000" y="444500"/>
                  </a:lnTo>
                  <a:lnTo>
                    <a:pt x="3187700" y="444500"/>
                  </a:lnTo>
                  <a:lnTo>
                    <a:pt x="3200400" y="444500"/>
                  </a:lnTo>
                  <a:lnTo>
                    <a:pt x="3213100" y="444500"/>
                  </a:lnTo>
                  <a:lnTo>
                    <a:pt x="3225800" y="444500"/>
                  </a:lnTo>
                  <a:lnTo>
                    <a:pt x="3238500" y="457200"/>
                  </a:lnTo>
                  <a:lnTo>
                    <a:pt x="3238500" y="469900"/>
                  </a:lnTo>
                  <a:lnTo>
                    <a:pt x="3238500" y="482600"/>
                  </a:lnTo>
                  <a:lnTo>
                    <a:pt x="3238500" y="495300"/>
                  </a:lnTo>
                  <a:lnTo>
                    <a:pt x="3225800" y="508000"/>
                  </a:lnTo>
                  <a:lnTo>
                    <a:pt x="3225800" y="520700"/>
                  </a:lnTo>
                  <a:lnTo>
                    <a:pt x="3213100" y="533400"/>
                  </a:lnTo>
                  <a:lnTo>
                    <a:pt x="3213100" y="546100"/>
                  </a:lnTo>
                  <a:lnTo>
                    <a:pt x="3225800" y="558800"/>
                  </a:lnTo>
                  <a:lnTo>
                    <a:pt x="3225800" y="571500"/>
                  </a:lnTo>
                  <a:lnTo>
                    <a:pt x="3238500" y="584200"/>
                  </a:lnTo>
                  <a:lnTo>
                    <a:pt x="3251200" y="596900"/>
                  </a:lnTo>
                  <a:lnTo>
                    <a:pt x="3263900" y="584200"/>
                  </a:lnTo>
                  <a:lnTo>
                    <a:pt x="3276600" y="596900"/>
                  </a:lnTo>
                  <a:lnTo>
                    <a:pt x="3289300" y="596900"/>
                  </a:lnTo>
                  <a:lnTo>
                    <a:pt x="3302000" y="596900"/>
                  </a:lnTo>
                  <a:lnTo>
                    <a:pt x="3314700" y="609600"/>
                  </a:lnTo>
                  <a:lnTo>
                    <a:pt x="3327400" y="596900"/>
                  </a:lnTo>
                  <a:lnTo>
                    <a:pt x="3340100" y="584200"/>
                  </a:lnTo>
                  <a:lnTo>
                    <a:pt x="3352800" y="584200"/>
                  </a:lnTo>
                  <a:lnTo>
                    <a:pt x="3365500" y="571500"/>
                  </a:lnTo>
                  <a:lnTo>
                    <a:pt x="3378200" y="558800"/>
                  </a:lnTo>
                  <a:lnTo>
                    <a:pt x="3390900" y="546100"/>
                  </a:lnTo>
                  <a:lnTo>
                    <a:pt x="3403600" y="533400"/>
                  </a:lnTo>
                  <a:lnTo>
                    <a:pt x="3416300" y="520700"/>
                  </a:lnTo>
                  <a:lnTo>
                    <a:pt x="3429000" y="508000"/>
                  </a:lnTo>
                  <a:lnTo>
                    <a:pt x="3441700" y="495300"/>
                  </a:lnTo>
                  <a:lnTo>
                    <a:pt x="3454400" y="495300"/>
                  </a:lnTo>
                  <a:lnTo>
                    <a:pt x="3467100" y="482600"/>
                  </a:lnTo>
                  <a:lnTo>
                    <a:pt x="3479800" y="495300"/>
                  </a:lnTo>
                  <a:lnTo>
                    <a:pt x="3492500" y="495300"/>
                  </a:lnTo>
                  <a:lnTo>
                    <a:pt x="3505200" y="495300"/>
                  </a:lnTo>
                  <a:lnTo>
                    <a:pt x="3517900" y="508000"/>
                  </a:lnTo>
                  <a:lnTo>
                    <a:pt x="3530600" y="508000"/>
                  </a:lnTo>
                  <a:lnTo>
                    <a:pt x="3543300" y="520700"/>
                  </a:lnTo>
                  <a:lnTo>
                    <a:pt x="3556000" y="520700"/>
                  </a:lnTo>
                  <a:lnTo>
                    <a:pt x="3568700" y="520700"/>
                  </a:lnTo>
                  <a:lnTo>
                    <a:pt x="3581400" y="533400"/>
                  </a:lnTo>
                  <a:lnTo>
                    <a:pt x="3594100" y="533400"/>
                  </a:lnTo>
                  <a:lnTo>
                    <a:pt x="3606800" y="546100"/>
                  </a:lnTo>
                  <a:lnTo>
                    <a:pt x="3619500" y="546100"/>
                  </a:lnTo>
                  <a:lnTo>
                    <a:pt x="3632200" y="546100"/>
                  </a:lnTo>
                  <a:lnTo>
                    <a:pt x="3644900" y="546100"/>
                  </a:lnTo>
                  <a:lnTo>
                    <a:pt x="3657600" y="533400"/>
                  </a:lnTo>
                  <a:lnTo>
                    <a:pt x="3670300" y="533400"/>
                  </a:lnTo>
                  <a:lnTo>
                    <a:pt x="3683000" y="533400"/>
                  </a:lnTo>
                  <a:lnTo>
                    <a:pt x="3695700" y="520700"/>
                  </a:lnTo>
                  <a:lnTo>
                    <a:pt x="3708400" y="533400"/>
                  </a:lnTo>
                  <a:lnTo>
                    <a:pt x="3721100" y="533400"/>
                  </a:lnTo>
                  <a:lnTo>
                    <a:pt x="3733800" y="546100"/>
                  </a:lnTo>
                  <a:lnTo>
                    <a:pt x="3746500" y="546100"/>
                  </a:lnTo>
                  <a:lnTo>
                    <a:pt x="3759200" y="546100"/>
                  </a:lnTo>
                  <a:lnTo>
                    <a:pt x="3771900" y="546100"/>
                  </a:lnTo>
                  <a:lnTo>
                    <a:pt x="3784600" y="546100"/>
                  </a:lnTo>
                  <a:lnTo>
                    <a:pt x="3797300" y="546100"/>
                  </a:lnTo>
                  <a:lnTo>
                    <a:pt x="3810000" y="546100"/>
                  </a:lnTo>
                  <a:lnTo>
                    <a:pt x="3822700" y="558800"/>
                  </a:lnTo>
                  <a:lnTo>
                    <a:pt x="3835400" y="558800"/>
                  </a:lnTo>
                  <a:lnTo>
                    <a:pt x="3848100" y="558800"/>
                  </a:lnTo>
                  <a:lnTo>
                    <a:pt x="3860800" y="558800"/>
                  </a:lnTo>
                  <a:lnTo>
                    <a:pt x="3873500" y="558800"/>
                  </a:lnTo>
                  <a:lnTo>
                    <a:pt x="3886200" y="546100"/>
                  </a:lnTo>
                  <a:lnTo>
                    <a:pt x="3898900" y="546100"/>
                  </a:lnTo>
                  <a:lnTo>
                    <a:pt x="3911600" y="533400"/>
                  </a:lnTo>
                  <a:lnTo>
                    <a:pt x="3924300" y="533400"/>
                  </a:lnTo>
                  <a:lnTo>
                    <a:pt x="3937000" y="546100"/>
                  </a:lnTo>
                  <a:lnTo>
                    <a:pt x="3937000" y="558800"/>
                  </a:lnTo>
                  <a:lnTo>
                    <a:pt x="3937000" y="571500"/>
                  </a:lnTo>
                  <a:lnTo>
                    <a:pt x="3949700" y="584200"/>
                  </a:lnTo>
                  <a:lnTo>
                    <a:pt x="3962400" y="571500"/>
                  </a:lnTo>
                  <a:lnTo>
                    <a:pt x="3975100" y="558800"/>
                  </a:lnTo>
                  <a:lnTo>
                    <a:pt x="3987800" y="571500"/>
                  </a:lnTo>
                  <a:lnTo>
                    <a:pt x="4000500" y="584200"/>
                  </a:lnTo>
                  <a:lnTo>
                    <a:pt x="4000500" y="596900"/>
                  </a:lnTo>
                  <a:lnTo>
                    <a:pt x="4000500" y="609600"/>
                  </a:lnTo>
                  <a:lnTo>
                    <a:pt x="4000500" y="622300"/>
                  </a:lnTo>
                  <a:lnTo>
                    <a:pt x="4013200" y="635000"/>
                  </a:lnTo>
                  <a:lnTo>
                    <a:pt x="4025900" y="647700"/>
                  </a:lnTo>
                  <a:lnTo>
                    <a:pt x="4038600" y="660400"/>
                  </a:lnTo>
                  <a:lnTo>
                    <a:pt x="4051300" y="673100"/>
                  </a:lnTo>
                  <a:lnTo>
                    <a:pt x="4064000" y="685800"/>
                  </a:lnTo>
                  <a:lnTo>
                    <a:pt x="4064000" y="698500"/>
                  </a:lnTo>
                  <a:lnTo>
                    <a:pt x="4076700" y="711200"/>
                  </a:lnTo>
                  <a:lnTo>
                    <a:pt x="4089400" y="711200"/>
                  </a:lnTo>
                  <a:lnTo>
                    <a:pt x="4102100" y="711200"/>
                  </a:lnTo>
                  <a:lnTo>
                    <a:pt x="4114800" y="698500"/>
                  </a:lnTo>
                  <a:lnTo>
                    <a:pt x="4127500" y="711200"/>
                  </a:lnTo>
                  <a:lnTo>
                    <a:pt x="4140200" y="711200"/>
                  </a:lnTo>
                  <a:lnTo>
                    <a:pt x="4152900" y="711200"/>
                  </a:lnTo>
                  <a:lnTo>
                    <a:pt x="4165600" y="723900"/>
                  </a:lnTo>
                  <a:lnTo>
                    <a:pt x="4178300" y="723900"/>
                  </a:lnTo>
                  <a:lnTo>
                    <a:pt x="4191000" y="736600"/>
                  </a:lnTo>
                  <a:lnTo>
                    <a:pt x="4191000" y="749300"/>
                  </a:lnTo>
                  <a:lnTo>
                    <a:pt x="4191000" y="762000"/>
                  </a:lnTo>
                  <a:lnTo>
                    <a:pt x="4191000" y="774700"/>
                  </a:lnTo>
                  <a:lnTo>
                    <a:pt x="4178300" y="787400"/>
                  </a:lnTo>
                  <a:lnTo>
                    <a:pt x="4178300" y="800100"/>
                  </a:lnTo>
                  <a:lnTo>
                    <a:pt x="4178300" y="812800"/>
                  </a:lnTo>
                  <a:lnTo>
                    <a:pt x="4165600" y="825500"/>
                  </a:lnTo>
                  <a:lnTo>
                    <a:pt x="4165600" y="838200"/>
                  </a:lnTo>
                  <a:lnTo>
                    <a:pt x="4152900" y="850900"/>
                  </a:lnTo>
                  <a:lnTo>
                    <a:pt x="4140200" y="863600"/>
                  </a:lnTo>
                  <a:lnTo>
                    <a:pt x="4140200" y="876300"/>
                  </a:lnTo>
                  <a:lnTo>
                    <a:pt x="4127500" y="889000"/>
                  </a:lnTo>
                  <a:lnTo>
                    <a:pt x="4114800" y="901700"/>
                  </a:lnTo>
                  <a:lnTo>
                    <a:pt x="4102100" y="901700"/>
                  </a:lnTo>
                  <a:lnTo>
                    <a:pt x="4089400" y="914400"/>
                  </a:lnTo>
                  <a:lnTo>
                    <a:pt x="4076700" y="914400"/>
                  </a:lnTo>
                  <a:lnTo>
                    <a:pt x="4064000" y="914400"/>
                  </a:lnTo>
                  <a:lnTo>
                    <a:pt x="4051300" y="927100"/>
                  </a:lnTo>
                  <a:lnTo>
                    <a:pt x="4038600" y="939800"/>
                  </a:lnTo>
                  <a:lnTo>
                    <a:pt x="4025900" y="952500"/>
                  </a:lnTo>
                  <a:lnTo>
                    <a:pt x="4013200" y="965200"/>
                  </a:lnTo>
                  <a:lnTo>
                    <a:pt x="4000500" y="977900"/>
                  </a:lnTo>
                  <a:lnTo>
                    <a:pt x="4000500" y="990600"/>
                  </a:lnTo>
                  <a:lnTo>
                    <a:pt x="3987800" y="1003300"/>
                  </a:lnTo>
                  <a:lnTo>
                    <a:pt x="3987800" y="1016000"/>
                  </a:lnTo>
                  <a:lnTo>
                    <a:pt x="3975100" y="1028700"/>
                  </a:lnTo>
                  <a:lnTo>
                    <a:pt x="3962400" y="1041400"/>
                  </a:lnTo>
                  <a:lnTo>
                    <a:pt x="3949700" y="1041400"/>
                  </a:lnTo>
                  <a:lnTo>
                    <a:pt x="3937000" y="1054100"/>
                  </a:lnTo>
                  <a:lnTo>
                    <a:pt x="3937000" y="1066800"/>
                  </a:lnTo>
                  <a:lnTo>
                    <a:pt x="3924300" y="1079500"/>
                  </a:lnTo>
                  <a:lnTo>
                    <a:pt x="3924300" y="1092200"/>
                  </a:lnTo>
                  <a:lnTo>
                    <a:pt x="3924300" y="1104900"/>
                  </a:lnTo>
                  <a:lnTo>
                    <a:pt x="3924300" y="1117600"/>
                  </a:lnTo>
                  <a:lnTo>
                    <a:pt x="3911600" y="1130300"/>
                  </a:lnTo>
                  <a:lnTo>
                    <a:pt x="3911600" y="1143000"/>
                  </a:lnTo>
                  <a:lnTo>
                    <a:pt x="3898900" y="1155700"/>
                  </a:lnTo>
                  <a:lnTo>
                    <a:pt x="3886200" y="1168400"/>
                  </a:lnTo>
                  <a:lnTo>
                    <a:pt x="3873500" y="1168400"/>
                  </a:lnTo>
                  <a:lnTo>
                    <a:pt x="3860800" y="1181100"/>
                  </a:lnTo>
                  <a:lnTo>
                    <a:pt x="3848100" y="1181100"/>
                  </a:lnTo>
                  <a:lnTo>
                    <a:pt x="3835400" y="1193800"/>
                  </a:lnTo>
                  <a:lnTo>
                    <a:pt x="3822700" y="1206500"/>
                  </a:lnTo>
                  <a:lnTo>
                    <a:pt x="3810000" y="1219200"/>
                  </a:lnTo>
                  <a:lnTo>
                    <a:pt x="3822700" y="1231900"/>
                  </a:lnTo>
                  <a:lnTo>
                    <a:pt x="3822700" y="1244600"/>
                  </a:lnTo>
                  <a:lnTo>
                    <a:pt x="3835400" y="1257300"/>
                  </a:lnTo>
                  <a:lnTo>
                    <a:pt x="3848100" y="1270000"/>
                  </a:lnTo>
                  <a:lnTo>
                    <a:pt x="3860800" y="1282700"/>
                  </a:lnTo>
                  <a:lnTo>
                    <a:pt x="3873500" y="1282700"/>
                  </a:lnTo>
                  <a:lnTo>
                    <a:pt x="3886200" y="1282700"/>
                  </a:lnTo>
                  <a:lnTo>
                    <a:pt x="3898900" y="1295400"/>
                  </a:lnTo>
                  <a:lnTo>
                    <a:pt x="3911600" y="1295400"/>
                  </a:lnTo>
                  <a:lnTo>
                    <a:pt x="3924300" y="1308100"/>
                  </a:lnTo>
                  <a:lnTo>
                    <a:pt x="3937000" y="1308100"/>
                  </a:lnTo>
                  <a:lnTo>
                    <a:pt x="3949700" y="1320800"/>
                  </a:lnTo>
                  <a:lnTo>
                    <a:pt x="3962400" y="1320800"/>
                  </a:lnTo>
                  <a:lnTo>
                    <a:pt x="3975100" y="1333500"/>
                  </a:lnTo>
                  <a:lnTo>
                    <a:pt x="3987800" y="1333500"/>
                  </a:lnTo>
                  <a:lnTo>
                    <a:pt x="4000500" y="1333500"/>
                  </a:lnTo>
                  <a:lnTo>
                    <a:pt x="4013200" y="1333500"/>
                  </a:lnTo>
                  <a:lnTo>
                    <a:pt x="4025900" y="1320800"/>
                  </a:lnTo>
                  <a:lnTo>
                    <a:pt x="4038600" y="1333500"/>
                  </a:lnTo>
                  <a:lnTo>
                    <a:pt x="4051300" y="1346200"/>
                  </a:lnTo>
                  <a:lnTo>
                    <a:pt x="4064000" y="1358900"/>
                  </a:lnTo>
                  <a:lnTo>
                    <a:pt x="4064000" y="1371600"/>
                  </a:lnTo>
                  <a:lnTo>
                    <a:pt x="4064000" y="1384300"/>
                  </a:lnTo>
                  <a:lnTo>
                    <a:pt x="4076700" y="1397000"/>
                  </a:lnTo>
                  <a:lnTo>
                    <a:pt x="4076700" y="1409700"/>
                  </a:lnTo>
                  <a:lnTo>
                    <a:pt x="4076700" y="1422400"/>
                  </a:lnTo>
                  <a:lnTo>
                    <a:pt x="4064000" y="1435100"/>
                  </a:lnTo>
                  <a:lnTo>
                    <a:pt x="4051300" y="1447800"/>
                  </a:lnTo>
                  <a:lnTo>
                    <a:pt x="4064000" y="1460500"/>
                  </a:lnTo>
                  <a:lnTo>
                    <a:pt x="4051300" y="1473200"/>
                  </a:lnTo>
                  <a:lnTo>
                    <a:pt x="4064000" y="1485900"/>
                  </a:lnTo>
                  <a:lnTo>
                    <a:pt x="4076700" y="1485900"/>
                  </a:lnTo>
                  <a:lnTo>
                    <a:pt x="4089400" y="1485900"/>
                  </a:lnTo>
                  <a:lnTo>
                    <a:pt x="4102100" y="1485900"/>
                  </a:lnTo>
                  <a:lnTo>
                    <a:pt x="4114800" y="1498600"/>
                  </a:lnTo>
                  <a:lnTo>
                    <a:pt x="4127500" y="1485900"/>
                  </a:lnTo>
                  <a:lnTo>
                    <a:pt x="4140200" y="1498600"/>
                  </a:lnTo>
                  <a:lnTo>
                    <a:pt x="4152900" y="1511300"/>
                  </a:lnTo>
                  <a:lnTo>
                    <a:pt x="4165600" y="1524000"/>
                  </a:lnTo>
                  <a:lnTo>
                    <a:pt x="4178300" y="1536700"/>
                  </a:lnTo>
                  <a:lnTo>
                    <a:pt x="4191000" y="1549400"/>
                  </a:lnTo>
                  <a:lnTo>
                    <a:pt x="4191000" y="1562100"/>
                  </a:lnTo>
                  <a:lnTo>
                    <a:pt x="4178300" y="1574800"/>
                  </a:lnTo>
                  <a:lnTo>
                    <a:pt x="4165600" y="1587500"/>
                  </a:lnTo>
                  <a:lnTo>
                    <a:pt x="4178300" y="1600200"/>
                  </a:lnTo>
                  <a:lnTo>
                    <a:pt x="4191000" y="1612900"/>
                  </a:lnTo>
                  <a:lnTo>
                    <a:pt x="4203700" y="1600200"/>
                  </a:lnTo>
                  <a:lnTo>
                    <a:pt x="4216400" y="1587500"/>
                  </a:lnTo>
                  <a:lnTo>
                    <a:pt x="4229100" y="1600200"/>
                  </a:lnTo>
                  <a:lnTo>
                    <a:pt x="4241800" y="1612900"/>
                  </a:lnTo>
                  <a:lnTo>
                    <a:pt x="4241800" y="1625600"/>
                  </a:lnTo>
                  <a:lnTo>
                    <a:pt x="4254500" y="1638300"/>
                  </a:lnTo>
                  <a:lnTo>
                    <a:pt x="4267200" y="1651000"/>
                  </a:lnTo>
                  <a:lnTo>
                    <a:pt x="4279900" y="1663700"/>
                  </a:lnTo>
                  <a:lnTo>
                    <a:pt x="4292600" y="1676400"/>
                  </a:lnTo>
                  <a:lnTo>
                    <a:pt x="4279900" y="1689100"/>
                  </a:lnTo>
                  <a:lnTo>
                    <a:pt x="4267200" y="1701800"/>
                  </a:lnTo>
                  <a:lnTo>
                    <a:pt x="4267200" y="1714500"/>
                  </a:lnTo>
                  <a:lnTo>
                    <a:pt x="4254500" y="1727200"/>
                  </a:lnTo>
                  <a:lnTo>
                    <a:pt x="4241800" y="1739900"/>
                  </a:lnTo>
                  <a:lnTo>
                    <a:pt x="4229100" y="1752600"/>
                  </a:lnTo>
                  <a:lnTo>
                    <a:pt x="4229100" y="1765300"/>
                  </a:lnTo>
                  <a:lnTo>
                    <a:pt x="4216400" y="1778000"/>
                  </a:lnTo>
                  <a:lnTo>
                    <a:pt x="4216400" y="1790700"/>
                  </a:lnTo>
                  <a:lnTo>
                    <a:pt x="4216400" y="1803400"/>
                  </a:lnTo>
                  <a:lnTo>
                    <a:pt x="4216400" y="1816100"/>
                  </a:lnTo>
                  <a:lnTo>
                    <a:pt x="4203700" y="1828800"/>
                  </a:lnTo>
                  <a:lnTo>
                    <a:pt x="4191000" y="1841500"/>
                  </a:lnTo>
                  <a:lnTo>
                    <a:pt x="4178300" y="1841500"/>
                  </a:lnTo>
                  <a:lnTo>
                    <a:pt x="4165600" y="1841500"/>
                  </a:lnTo>
                  <a:lnTo>
                    <a:pt x="4152900" y="1841500"/>
                  </a:lnTo>
                  <a:lnTo>
                    <a:pt x="4140200" y="1841500"/>
                  </a:lnTo>
                  <a:lnTo>
                    <a:pt x="4127500" y="1841500"/>
                  </a:lnTo>
                  <a:lnTo>
                    <a:pt x="4114800" y="1841500"/>
                  </a:lnTo>
                  <a:lnTo>
                    <a:pt x="4102100" y="1841500"/>
                  </a:lnTo>
                  <a:lnTo>
                    <a:pt x="4089400" y="1841500"/>
                  </a:lnTo>
                  <a:lnTo>
                    <a:pt x="4076700" y="1854200"/>
                  </a:lnTo>
                  <a:lnTo>
                    <a:pt x="4064000" y="1854200"/>
                  </a:lnTo>
                  <a:lnTo>
                    <a:pt x="4051300" y="1866900"/>
                  </a:lnTo>
                  <a:lnTo>
                    <a:pt x="4038600" y="1866900"/>
                  </a:lnTo>
                  <a:lnTo>
                    <a:pt x="4025900" y="1866900"/>
                  </a:lnTo>
                  <a:lnTo>
                    <a:pt x="4013200" y="1879600"/>
                  </a:lnTo>
                  <a:lnTo>
                    <a:pt x="4000500" y="1879600"/>
                  </a:lnTo>
                  <a:lnTo>
                    <a:pt x="3987800" y="1892300"/>
                  </a:lnTo>
                  <a:lnTo>
                    <a:pt x="4000500" y="1905000"/>
                  </a:lnTo>
                  <a:lnTo>
                    <a:pt x="4000500" y="1917700"/>
                  </a:lnTo>
                  <a:lnTo>
                    <a:pt x="4013200" y="1930400"/>
                  </a:lnTo>
                  <a:lnTo>
                    <a:pt x="4025900" y="1943100"/>
                  </a:lnTo>
                  <a:lnTo>
                    <a:pt x="4038600" y="1955800"/>
                  </a:lnTo>
                  <a:lnTo>
                    <a:pt x="4038600" y="1968500"/>
                  </a:lnTo>
                  <a:lnTo>
                    <a:pt x="4038600" y="1981200"/>
                  </a:lnTo>
                  <a:lnTo>
                    <a:pt x="4025900" y="1993900"/>
                  </a:lnTo>
                  <a:lnTo>
                    <a:pt x="4025900" y="2006600"/>
                  </a:lnTo>
                  <a:lnTo>
                    <a:pt x="4013200" y="2019300"/>
                  </a:lnTo>
                  <a:lnTo>
                    <a:pt x="4013200" y="2032000"/>
                  </a:lnTo>
                  <a:lnTo>
                    <a:pt x="4013200" y="2044700"/>
                  </a:lnTo>
                  <a:lnTo>
                    <a:pt x="4013200" y="2057400"/>
                  </a:lnTo>
                  <a:lnTo>
                    <a:pt x="4025900" y="2070100"/>
                  </a:lnTo>
                  <a:lnTo>
                    <a:pt x="4038600" y="2082800"/>
                  </a:lnTo>
                  <a:lnTo>
                    <a:pt x="4038600" y="2095500"/>
                  </a:lnTo>
                  <a:lnTo>
                    <a:pt x="4038600" y="2108200"/>
                  </a:lnTo>
                  <a:lnTo>
                    <a:pt x="4051300" y="2120900"/>
                  </a:lnTo>
                  <a:lnTo>
                    <a:pt x="4051300" y="2133600"/>
                  </a:lnTo>
                  <a:lnTo>
                    <a:pt x="4051300" y="2146300"/>
                  </a:lnTo>
                  <a:lnTo>
                    <a:pt x="4064000" y="2159000"/>
                  </a:lnTo>
                  <a:lnTo>
                    <a:pt x="4076700" y="2159000"/>
                  </a:lnTo>
                  <a:lnTo>
                    <a:pt x="4089400" y="2171700"/>
                  </a:lnTo>
                  <a:lnTo>
                    <a:pt x="4102100" y="2171700"/>
                  </a:lnTo>
                  <a:lnTo>
                    <a:pt x="4114800" y="2184400"/>
                  </a:lnTo>
                  <a:lnTo>
                    <a:pt x="4127500" y="2184400"/>
                  </a:lnTo>
                  <a:lnTo>
                    <a:pt x="4140200" y="2197100"/>
                  </a:lnTo>
                  <a:lnTo>
                    <a:pt x="4140200" y="2209800"/>
                  </a:lnTo>
                  <a:lnTo>
                    <a:pt x="4127500" y="2222500"/>
                  </a:lnTo>
                  <a:lnTo>
                    <a:pt x="4114800" y="2235200"/>
                  </a:lnTo>
                  <a:lnTo>
                    <a:pt x="4102100" y="2235200"/>
                  </a:lnTo>
                  <a:lnTo>
                    <a:pt x="4089400" y="2235200"/>
                  </a:lnTo>
                  <a:lnTo>
                    <a:pt x="4076700" y="2235200"/>
                  </a:lnTo>
                  <a:lnTo>
                    <a:pt x="4064000" y="2247900"/>
                  </a:lnTo>
                  <a:lnTo>
                    <a:pt x="4051300" y="2260600"/>
                  </a:lnTo>
                  <a:lnTo>
                    <a:pt x="4051300" y="2273300"/>
                  </a:lnTo>
                  <a:lnTo>
                    <a:pt x="4051300" y="2286000"/>
                  </a:lnTo>
                  <a:lnTo>
                    <a:pt x="4051300" y="2298700"/>
                  </a:lnTo>
                  <a:lnTo>
                    <a:pt x="4051300" y="2311400"/>
                  </a:lnTo>
                  <a:lnTo>
                    <a:pt x="4051300" y="2324100"/>
                  </a:lnTo>
                  <a:lnTo>
                    <a:pt x="4051300" y="23368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6" name="32"/>
            <p:cNvSpPr/>
            <p:nvPr/>
          </p:nvSpPr>
          <p:spPr>
            <a:xfrm>
              <a:off x="0" y="208280"/>
              <a:ext cx="1470660" cy="1572260"/>
            </a:xfrm>
            <a:custGeom>
              <a:avLst/>
              <a:gdLst/>
              <a:ahLst/>
              <a:cxnLst/>
              <a:rect l="0" t="0" r="0" b="0"/>
              <a:pathLst>
                <a:path w="7353301" h="7861301">
                  <a:moveTo>
                    <a:pt x="7150100" y="3213100"/>
                  </a:moveTo>
                  <a:lnTo>
                    <a:pt x="7150100" y="3225800"/>
                  </a:lnTo>
                  <a:lnTo>
                    <a:pt x="7162800" y="3238500"/>
                  </a:lnTo>
                  <a:lnTo>
                    <a:pt x="7175500" y="3238500"/>
                  </a:lnTo>
                  <a:lnTo>
                    <a:pt x="7188200" y="3238500"/>
                  </a:lnTo>
                  <a:lnTo>
                    <a:pt x="7200900" y="3238500"/>
                  </a:lnTo>
                  <a:lnTo>
                    <a:pt x="7213600" y="3225800"/>
                  </a:lnTo>
                  <a:lnTo>
                    <a:pt x="7226300" y="3225800"/>
                  </a:lnTo>
                  <a:lnTo>
                    <a:pt x="7239000" y="3238500"/>
                  </a:lnTo>
                  <a:lnTo>
                    <a:pt x="7239000" y="3251200"/>
                  </a:lnTo>
                  <a:lnTo>
                    <a:pt x="7226300" y="3263900"/>
                  </a:lnTo>
                  <a:lnTo>
                    <a:pt x="7226300" y="3276600"/>
                  </a:lnTo>
                  <a:lnTo>
                    <a:pt x="7226300" y="3289300"/>
                  </a:lnTo>
                  <a:lnTo>
                    <a:pt x="7213600" y="3302000"/>
                  </a:lnTo>
                  <a:lnTo>
                    <a:pt x="7200900" y="3314700"/>
                  </a:lnTo>
                  <a:lnTo>
                    <a:pt x="7188200" y="3314700"/>
                  </a:lnTo>
                  <a:lnTo>
                    <a:pt x="7175500" y="3327400"/>
                  </a:lnTo>
                  <a:lnTo>
                    <a:pt x="7162800" y="3340100"/>
                  </a:lnTo>
                  <a:lnTo>
                    <a:pt x="7150100" y="3352800"/>
                  </a:lnTo>
                  <a:lnTo>
                    <a:pt x="7137400" y="3365500"/>
                  </a:lnTo>
                  <a:lnTo>
                    <a:pt x="7137400" y="3378200"/>
                  </a:lnTo>
                  <a:lnTo>
                    <a:pt x="7124700" y="3390900"/>
                  </a:lnTo>
                  <a:lnTo>
                    <a:pt x="7112000" y="3390900"/>
                  </a:lnTo>
                  <a:lnTo>
                    <a:pt x="7099300" y="3403600"/>
                  </a:lnTo>
                  <a:lnTo>
                    <a:pt x="7086600" y="3403600"/>
                  </a:lnTo>
                  <a:lnTo>
                    <a:pt x="7073900" y="3416300"/>
                  </a:lnTo>
                  <a:lnTo>
                    <a:pt x="7061200" y="3429000"/>
                  </a:lnTo>
                  <a:lnTo>
                    <a:pt x="7048500" y="3441700"/>
                  </a:lnTo>
                  <a:lnTo>
                    <a:pt x="7048500" y="3454400"/>
                  </a:lnTo>
                  <a:lnTo>
                    <a:pt x="7048500" y="3467100"/>
                  </a:lnTo>
                  <a:lnTo>
                    <a:pt x="7061200" y="3479800"/>
                  </a:lnTo>
                  <a:lnTo>
                    <a:pt x="7061200" y="3492500"/>
                  </a:lnTo>
                  <a:lnTo>
                    <a:pt x="7073900" y="3505200"/>
                  </a:lnTo>
                  <a:lnTo>
                    <a:pt x="7073900" y="3517900"/>
                  </a:lnTo>
                  <a:lnTo>
                    <a:pt x="7073900" y="3530600"/>
                  </a:lnTo>
                  <a:lnTo>
                    <a:pt x="7086600" y="3543300"/>
                  </a:lnTo>
                  <a:lnTo>
                    <a:pt x="7086600" y="3556000"/>
                  </a:lnTo>
                  <a:lnTo>
                    <a:pt x="7086600" y="3568700"/>
                  </a:lnTo>
                  <a:lnTo>
                    <a:pt x="7086600" y="3581400"/>
                  </a:lnTo>
                  <a:lnTo>
                    <a:pt x="7086600" y="3594100"/>
                  </a:lnTo>
                  <a:lnTo>
                    <a:pt x="7086600" y="3606800"/>
                  </a:lnTo>
                  <a:lnTo>
                    <a:pt x="7086600" y="3619500"/>
                  </a:lnTo>
                  <a:lnTo>
                    <a:pt x="7086600" y="3632200"/>
                  </a:lnTo>
                  <a:lnTo>
                    <a:pt x="7086600" y="3644900"/>
                  </a:lnTo>
                  <a:lnTo>
                    <a:pt x="7086600" y="3657600"/>
                  </a:lnTo>
                  <a:lnTo>
                    <a:pt x="7086600" y="3670300"/>
                  </a:lnTo>
                  <a:lnTo>
                    <a:pt x="7086600" y="3683000"/>
                  </a:lnTo>
                  <a:lnTo>
                    <a:pt x="7099300" y="3695700"/>
                  </a:lnTo>
                  <a:lnTo>
                    <a:pt x="7099300" y="3708400"/>
                  </a:lnTo>
                  <a:lnTo>
                    <a:pt x="7099300" y="3721100"/>
                  </a:lnTo>
                  <a:lnTo>
                    <a:pt x="7099300" y="3733800"/>
                  </a:lnTo>
                  <a:lnTo>
                    <a:pt x="7099300" y="3746500"/>
                  </a:lnTo>
                  <a:lnTo>
                    <a:pt x="7099300" y="3759200"/>
                  </a:lnTo>
                  <a:lnTo>
                    <a:pt x="7112000" y="3771900"/>
                  </a:lnTo>
                  <a:lnTo>
                    <a:pt x="7112000" y="3784600"/>
                  </a:lnTo>
                  <a:lnTo>
                    <a:pt x="7099300" y="3797300"/>
                  </a:lnTo>
                  <a:lnTo>
                    <a:pt x="7086600" y="3810000"/>
                  </a:lnTo>
                  <a:lnTo>
                    <a:pt x="7073900" y="3822700"/>
                  </a:lnTo>
                  <a:lnTo>
                    <a:pt x="7061200" y="3822700"/>
                  </a:lnTo>
                  <a:lnTo>
                    <a:pt x="7048500" y="3835400"/>
                  </a:lnTo>
                  <a:lnTo>
                    <a:pt x="7035800" y="3848100"/>
                  </a:lnTo>
                  <a:lnTo>
                    <a:pt x="7023100" y="3860800"/>
                  </a:lnTo>
                  <a:lnTo>
                    <a:pt x="7010400" y="3873500"/>
                  </a:lnTo>
                  <a:lnTo>
                    <a:pt x="6997700" y="3886200"/>
                  </a:lnTo>
                  <a:lnTo>
                    <a:pt x="6997700" y="3898900"/>
                  </a:lnTo>
                  <a:lnTo>
                    <a:pt x="6997700" y="3911600"/>
                  </a:lnTo>
                  <a:lnTo>
                    <a:pt x="6985000" y="3924300"/>
                  </a:lnTo>
                  <a:lnTo>
                    <a:pt x="6972300" y="3924300"/>
                  </a:lnTo>
                  <a:lnTo>
                    <a:pt x="6959600" y="3911600"/>
                  </a:lnTo>
                  <a:lnTo>
                    <a:pt x="6959600" y="3898900"/>
                  </a:lnTo>
                  <a:lnTo>
                    <a:pt x="6946900" y="3886200"/>
                  </a:lnTo>
                  <a:lnTo>
                    <a:pt x="6946900" y="3873500"/>
                  </a:lnTo>
                  <a:lnTo>
                    <a:pt x="6934200" y="3860800"/>
                  </a:lnTo>
                  <a:lnTo>
                    <a:pt x="6921500" y="3860800"/>
                  </a:lnTo>
                  <a:lnTo>
                    <a:pt x="6908800" y="3873500"/>
                  </a:lnTo>
                  <a:lnTo>
                    <a:pt x="6896100" y="3886200"/>
                  </a:lnTo>
                  <a:lnTo>
                    <a:pt x="6883400" y="3898900"/>
                  </a:lnTo>
                  <a:lnTo>
                    <a:pt x="6870700" y="3911600"/>
                  </a:lnTo>
                  <a:lnTo>
                    <a:pt x="6858000" y="3911600"/>
                  </a:lnTo>
                  <a:lnTo>
                    <a:pt x="6845300" y="3924300"/>
                  </a:lnTo>
                  <a:lnTo>
                    <a:pt x="6832600" y="3924300"/>
                  </a:lnTo>
                  <a:lnTo>
                    <a:pt x="6819900" y="3924300"/>
                  </a:lnTo>
                  <a:lnTo>
                    <a:pt x="6807200" y="3924300"/>
                  </a:lnTo>
                  <a:lnTo>
                    <a:pt x="6794500" y="3924300"/>
                  </a:lnTo>
                  <a:lnTo>
                    <a:pt x="6781800" y="3937000"/>
                  </a:lnTo>
                  <a:lnTo>
                    <a:pt x="6781800" y="3949700"/>
                  </a:lnTo>
                  <a:lnTo>
                    <a:pt x="6781800" y="3962400"/>
                  </a:lnTo>
                  <a:lnTo>
                    <a:pt x="6769100" y="3975100"/>
                  </a:lnTo>
                  <a:lnTo>
                    <a:pt x="6756400" y="3987800"/>
                  </a:lnTo>
                  <a:lnTo>
                    <a:pt x="6743700" y="4000500"/>
                  </a:lnTo>
                  <a:lnTo>
                    <a:pt x="6731000" y="4013200"/>
                  </a:lnTo>
                  <a:lnTo>
                    <a:pt x="6718300" y="4025900"/>
                  </a:lnTo>
                  <a:lnTo>
                    <a:pt x="6718300" y="4038600"/>
                  </a:lnTo>
                  <a:lnTo>
                    <a:pt x="6718300" y="4051300"/>
                  </a:lnTo>
                  <a:lnTo>
                    <a:pt x="6718300" y="4064000"/>
                  </a:lnTo>
                  <a:lnTo>
                    <a:pt x="6718300" y="4076700"/>
                  </a:lnTo>
                  <a:lnTo>
                    <a:pt x="6718300" y="4089400"/>
                  </a:lnTo>
                  <a:lnTo>
                    <a:pt x="6718300" y="4102100"/>
                  </a:lnTo>
                  <a:lnTo>
                    <a:pt x="6718300" y="4114800"/>
                  </a:lnTo>
                  <a:lnTo>
                    <a:pt x="6718300" y="4127500"/>
                  </a:lnTo>
                  <a:lnTo>
                    <a:pt x="6718300" y="4140200"/>
                  </a:lnTo>
                  <a:lnTo>
                    <a:pt x="6705600" y="4152900"/>
                  </a:lnTo>
                  <a:lnTo>
                    <a:pt x="6692900" y="4165600"/>
                  </a:lnTo>
                  <a:lnTo>
                    <a:pt x="6680200" y="4178300"/>
                  </a:lnTo>
                  <a:lnTo>
                    <a:pt x="6680200" y="4191000"/>
                  </a:lnTo>
                  <a:lnTo>
                    <a:pt x="6680200" y="4203700"/>
                  </a:lnTo>
                  <a:lnTo>
                    <a:pt x="6667500" y="4216400"/>
                  </a:lnTo>
                  <a:lnTo>
                    <a:pt x="6680200" y="4229100"/>
                  </a:lnTo>
                  <a:lnTo>
                    <a:pt x="6680200" y="4241800"/>
                  </a:lnTo>
                  <a:lnTo>
                    <a:pt x="6667500" y="4254500"/>
                  </a:lnTo>
                  <a:lnTo>
                    <a:pt x="6667500" y="4267200"/>
                  </a:lnTo>
                  <a:lnTo>
                    <a:pt x="6667500" y="4279900"/>
                  </a:lnTo>
                  <a:lnTo>
                    <a:pt x="6667500" y="4292600"/>
                  </a:lnTo>
                  <a:lnTo>
                    <a:pt x="6667500" y="4305300"/>
                  </a:lnTo>
                  <a:lnTo>
                    <a:pt x="6667500" y="4318000"/>
                  </a:lnTo>
                  <a:lnTo>
                    <a:pt x="6667500" y="4330700"/>
                  </a:lnTo>
                  <a:lnTo>
                    <a:pt x="6667500" y="4343400"/>
                  </a:lnTo>
                  <a:lnTo>
                    <a:pt x="6667500" y="4356100"/>
                  </a:lnTo>
                  <a:lnTo>
                    <a:pt x="6654800" y="4368800"/>
                  </a:lnTo>
                  <a:lnTo>
                    <a:pt x="6654800" y="4381500"/>
                  </a:lnTo>
                  <a:lnTo>
                    <a:pt x="6654800" y="4394200"/>
                  </a:lnTo>
                  <a:lnTo>
                    <a:pt x="6642100" y="4406900"/>
                  </a:lnTo>
                  <a:lnTo>
                    <a:pt x="6629400" y="4406900"/>
                  </a:lnTo>
                  <a:lnTo>
                    <a:pt x="6616700" y="4394200"/>
                  </a:lnTo>
                  <a:lnTo>
                    <a:pt x="6604000" y="4394200"/>
                  </a:lnTo>
                  <a:lnTo>
                    <a:pt x="6591300" y="4381500"/>
                  </a:lnTo>
                  <a:lnTo>
                    <a:pt x="6578600" y="4381500"/>
                  </a:lnTo>
                  <a:lnTo>
                    <a:pt x="6565900" y="4394200"/>
                  </a:lnTo>
                  <a:lnTo>
                    <a:pt x="6553200" y="4406900"/>
                  </a:lnTo>
                  <a:lnTo>
                    <a:pt x="6540500" y="4419600"/>
                  </a:lnTo>
                  <a:lnTo>
                    <a:pt x="6527800" y="4432300"/>
                  </a:lnTo>
                  <a:lnTo>
                    <a:pt x="6515100" y="4445000"/>
                  </a:lnTo>
                  <a:lnTo>
                    <a:pt x="6515100" y="4457700"/>
                  </a:lnTo>
                  <a:lnTo>
                    <a:pt x="6502400" y="4470400"/>
                  </a:lnTo>
                  <a:lnTo>
                    <a:pt x="6489700" y="4483100"/>
                  </a:lnTo>
                  <a:lnTo>
                    <a:pt x="6477000" y="4495800"/>
                  </a:lnTo>
                  <a:lnTo>
                    <a:pt x="6464300" y="4508500"/>
                  </a:lnTo>
                  <a:lnTo>
                    <a:pt x="6451600" y="4508500"/>
                  </a:lnTo>
                  <a:lnTo>
                    <a:pt x="6438900" y="4508500"/>
                  </a:lnTo>
                  <a:lnTo>
                    <a:pt x="6426200" y="4508500"/>
                  </a:lnTo>
                  <a:lnTo>
                    <a:pt x="6413500" y="4508500"/>
                  </a:lnTo>
                  <a:lnTo>
                    <a:pt x="6400800" y="4508500"/>
                  </a:lnTo>
                  <a:lnTo>
                    <a:pt x="6388100" y="4508500"/>
                  </a:lnTo>
                  <a:lnTo>
                    <a:pt x="6375400" y="4508500"/>
                  </a:lnTo>
                  <a:lnTo>
                    <a:pt x="6362700" y="4521200"/>
                  </a:lnTo>
                  <a:lnTo>
                    <a:pt x="6350000" y="4521200"/>
                  </a:lnTo>
                  <a:lnTo>
                    <a:pt x="6337300" y="4521200"/>
                  </a:lnTo>
                  <a:lnTo>
                    <a:pt x="6324600" y="4521200"/>
                  </a:lnTo>
                  <a:lnTo>
                    <a:pt x="6311900" y="4521200"/>
                  </a:lnTo>
                  <a:lnTo>
                    <a:pt x="6299200" y="4533900"/>
                  </a:lnTo>
                  <a:lnTo>
                    <a:pt x="6286500" y="4533900"/>
                  </a:lnTo>
                  <a:lnTo>
                    <a:pt x="6273800" y="4533900"/>
                  </a:lnTo>
                  <a:lnTo>
                    <a:pt x="6261100" y="4533900"/>
                  </a:lnTo>
                  <a:lnTo>
                    <a:pt x="6248400" y="4533900"/>
                  </a:lnTo>
                  <a:lnTo>
                    <a:pt x="6235700" y="4533900"/>
                  </a:lnTo>
                  <a:lnTo>
                    <a:pt x="6223000" y="4533900"/>
                  </a:lnTo>
                  <a:lnTo>
                    <a:pt x="6210300" y="4533900"/>
                  </a:lnTo>
                  <a:lnTo>
                    <a:pt x="6197600" y="4533900"/>
                  </a:lnTo>
                  <a:lnTo>
                    <a:pt x="6184900" y="4533900"/>
                  </a:lnTo>
                  <a:lnTo>
                    <a:pt x="6172200" y="4533900"/>
                  </a:lnTo>
                  <a:lnTo>
                    <a:pt x="6159500" y="4533900"/>
                  </a:lnTo>
                  <a:lnTo>
                    <a:pt x="6146800" y="4546600"/>
                  </a:lnTo>
                  <a:lnTo>
                    <a:pt x="6134100" y="4546600"/>
                  </a:lnTo>
                  <a:lnTo>
                    <a:pt x="6121400" y="4546600"/>
                  </a:lnTo>
                  <a:lnTo>
                    <a:pt x="6108700" y="4546600"/>
                  </a:lnTo>
                  <a:lnTo>
                    <a:pt x="6096000" y="4546600"/>
                  </a:lnTo>
                  <a:lnTo>
                    <a:pt x="6083300" y="4533900"/>
                  </a:lnTo>
                  <a:lnTo>
                    <a:pt x="6070600" y="4533900"/>
                  </a:lnTo>
                  <a:lnTo>
                    <a:pt x="6057900" y="4533900"/>
                  </a:lnTo>
                  <a:lnTo>
                    <a:pt x="6045200" y="4521200"/>
                  </a:lnTo>
                  <a:lnTo>
                    <a:pt x="6032500" y="4521200"/>
                  </a:lnTo>
                  <a:lnTo>
                    <a:pt x="6019800" y="4508500"/>
                  </a:lnTo>
                  <a:lnTo>
                    <a:pt x="6007100" y="4521200"/>
                  </a:lnTo>
                  <a:lnTo>
                    <a:pt x="6007100" y="4533900"/>
                  </a:lnTo>
                  <a:lnTo>
                    <a:pt x="5994400" y="4546600"/>
                  </a:lnTo>
                  <a:lnTo>
                    <a:pt x="5981700" y="4559300"/>
                  </a:lnTo>
                  <a:lnTo>
                    <a:pt x="5981700" y="4572000"/>
                  </a:lnTo>
                  <a:lnTo>
                    <a:pt x="5969000" y="4584700"/>
                  </a:lnTo>
                  <a:lnTo>
                    <a:pt x="5981700" y="4597400"/>
                  </a:lnTo>
                  <a:lnTo>
                    <a:pt x="5994400" y="4610100"/>
                  </a:lnTo>
                  <a:lnTo>
                    <a:pt x="6007100" y="4622800"/>
                  </a:lnTo>
                  <a:lnTo>
                    <a:pt x="6019800" y="4622800"/>
                  </a:lnTo>
                  <a:lnTo>
                    <a:pt x="6032500" y="4635500"/>
                  </a:lnTo>
                  <a:lnTo>
                    <a:pt x="6032500" y="4648200"/>
                  </a:lnTo>
                  <a:lnTo>
                    <a:pt x="6019800" y="4660900"/>
                  </a:lnTo>
                  <a:lnTo>
                    <a:pt x="6007100" y="4660900"/>
                  </a:lnTo>
                  <a:lnTo>
                    <a:pt x="5994400" y="4660900"/>
                  </a:lnTo>
                  <a:lnTo>
                    <a:pt x="5981700" y="4660900"/>
                  </a:lnTo>
                  <a:lnTo>
                    <a:pt x="5969000" y="4673600"/>
                  </a:lnTo>
                  <a:lnTo>
                    <a:pt x="5956300" y="4686300"/>
                  </a:lnTo>
                  <a:lnTo>
                    <a:pt x="5969000" y="4699000"/>
                  </a:lnTo>
                  <a:lnTo>
                    <a:pt x="5969000" y="4711700"/>
                  </a:lnTo>
                  <a:lnTo>
                    <a:pt x="5969000" y="4724400"/>
                  </a:lnTo>
                  <a:lnTo>
                    <a:pt x="5969000" y="4737100"/>
                  </a:lnTo>
                  <a:lnTo>
                    <a:pt x="5981700" y="4749800"/>
                  </a:lnTo>
                  <a:lnTo>
                    <a:pt x="5981700" y="4762500"/>
                  </a:lnTo>
                  <a:lnTo>
                    <a:pt x="5981700" y="4775200"/>
                  </a:lnTo>
                  <a:lnTo>
                    <a:pt x="5994400" y="4787900"/>
                  </a:lnTo>
                  <a:lnTo>
                    <a:pt x="5994400" y="4800600"/>
                  </a:lnTo>
                  <a:lnTo>
                    <a:pt x="5994400" y="4813300"/>
                  </a:lnTo>
                  <a:lnTo>
                    <a:pt x="5994400" y="4826000"/>
                  </a:lnTo>
                  <a:lnTo>
                    <a:pt x="6007100" y="4838700"/>
                  </a:lnTo>
                  <a:lnTo>
                    <a:pt x="6007100" y="4851400"/>
                  </a:lnTo>
                  <a:lnTo>
                    <a:pt x="6019800" y="4864100"/>
                  </a:lnTo>
                  <a:lnTo>
                    <a:pt x="6032500" y="4876800"/>
                  </a:lnTo>
                  <a:lnTo>
                    <a:pt x="6045200" y="4889500"/>
                  </a:lnTo>
                  <a:lnTo>
                    <a:pt x="6057900" y="4902200"/>
                  </a:lnTo>
                  <a:lnTo>
                    <a:pt x="6070600" y="4914900"/>
                  </a:lnTo>
                  <a:lnTo>
                    <a:pt x="6083300" y="4927600"/>
                  </a:lnTo>
                  <a:lnTo>
                    <a:pt x="6096000" y="4940300"/>
                  </a:lnTo>
                  <a:lnTo>
                    <a:pt x="6108700" y="4953000"/>
                  </a:lnTo>
                  <a:lnTo>
                    <a:pt x="6108700" y="4965700"/>
                  </a:lnTo>
                  <a:lnTo>
                    <a:pt x="6121400" y="4978400"/>
                  </a:lnTo>
                  <a:lnTo>
                    <a:pt x="6134100" y="4991100"/>
                  </a:lnTo>
                  <a:lnTo>
                    <a:pt x="6146800" y="4991100"/>
                  </a:lnTo>
                  <a:lnTo>
                    <a:pt x="6159500" y="4978400"/>
                  </a:lnTo>
                  <a:lnTo>
                    <a:pt x="6172200" y="4991100"/>
                  </a:lnTo>
                  <a:lnTo>
                    <a:pt x="6172200" y="5003800"/>
                  </a:lnTo>
                  <a:lnTo>
                    <a:pt x="6184900" y="5016500"/>
                  </a:lnTo>
                  <a:lnTo>
                    <a:pt x="6184900" y="5029200"/>
                  </a:lnTo>
                  <a:lnTo>
                    <a:pt x="6197600" y="5041900"/>
                  </a:lnTo>
                  <a:lnTo>
                    <a:pt x="6210300" y="5054600"/>
                  </a:lnTo>
                  <a:lnTo>
                    <a:pt x="6223000" y="5067300"/>
                  </a:lnTo>
                  <a:lnTo>
                    <a:pt x="6235700" y="5054600"/>
                  </a:lnTo>
                  <a:lnTo>
                    <a:pt x="6248400" y="5041900"/>
                  </a:lnTo>
                  <a:lnTo>
                    <a:pt x="6261100" y="5041900"/>
                  </a:lnTo>
                  <a:lnTo>
                    <a:pt x="6273800" y="5029200"/>
                  </a:lnTo>
                  <a:lnTo>
                    <a:pt x="6286500" y="5041900"/>
                  </a:lnTo>
                  <a:lnTo>
                    <a:pt x="6286500" y="5054600"/>
                  </a:lnTo>
                  <a:lnTo>
                    <a:pt x="6286500" y="5067300"/>
                  </a:lnTo>
                  <a:lnTo>
                    <a:pt x="6286500" y="5080000"/>
                  </a:lnTo>
                  <a:lnTo>
                    <a:pt x="6286500" y="5092700"/>
                  </a:lnTo>
                  <a:lnTo>
                    <a:pt x="6299200" y="5105400"/>
                  </a:lnTo>
                  <a:lnTo>
                    <a:pt x="6311900" y="5092700"/>
                  </a:lnTo>
                  <a:lnTo>
                    <a:pt x="6324600" y="5105400"/>
                  </a:lnTo>
                  <a:lnTo>
                    <a:pt x="6337300" y="5092700"/>
                  </a:lnTo>
                  <a:lnTo>
                    <a:pt x="6350000" y="5105400"/>
                  </a:lnTo>
                  <a:lnTo>
                    <a:pt x="6362700" y="5105400"/>
                  </a:lnTo>
                  <a:lnTo>
                    <a:pt x="6375400" y="5105400"/>
                  </a:lnTo>
                  <a:lnTo>
                    <a:pt x="6388100" y="5105400"/>
                  </a:lnTo>
                  <a:lnTo>
                    <a:pt x="6400800" y="5118100"/>
                  </a:lnTo>
                  <a:lnTo>
                    <a:pt x="6413500" y="5130800"/>
                  </a:lnTo>
                  <a:lnTo>
                    <a:pt x="6413500" y="5143500"/>
                  </a:lnTo>
                  <a:lnTo>
                    <a:pt x="6426200" y="5156200"/>
                  </a:lnTo>
                  <a:lnTo>
                    <a:pt x="6426200" y="5168900"/>
                  </a:lnTo>
                  <a:lnTo>
                    <a:pt x="6438900" y="5181600"/>
                  </a:lnTo>
                  <a:lnTo>
                    <a:pt x="6451600" y="5194300"/>
                  </a:lnTo>
                  <a:lnTo>
                    <a:pt x="6464300" y="5207000"/>
                  </a:lnTo>
                  <a:lnTo>
                    <a:pt x="6477000" y="5207000"/>
                  </a:lnTo>
                  <a:lnTo>
                    <a:pt x="6489700" y="5207000"/>
                  </a:lnTo>
                  <a:lnTo>
                    <a:pt x="6502400" y="5219700"/>
                  </a:lnTo>
                  <a:lnTo>
                    <a:pt x="6515100" y="5219700"/>
                  </a:lnTo>
                  <a:lnTo>
                    <a:pt x="6527800" y="5232400"/>
                  </a:lnTo>
                  <a:lnTo>
                    <a:pt x="6527800" y="5245100"/>
                  </a:lnTo>
                  <a:lnTo>
                    <a:pt x="6527800" y="5257800"/>
                  </a:lnTo>
                  <a:lnTo>
                    <a:pt x="6515100" y="5270500"/>
                  </a:lnTo>
                  <a:lnTo>
                    <a:pt x="6527800" y="5283200"/>
                  </a:lnTo>
                  <a:lnTo>
                    <a:pt x="6540500" y="5283200"/>
                  </a:lnTo>
                  <a:lnTo>
                    <a:pt x="6553200" y="5283200"/>
                  </a:lnTo>
                  <a:lnTo>
                    <a:pt x="6565900" y="5295900"/>
                  </a:lnTo>
                  <a:lnTo>
                    <a:pt x="6565900" y="5308600"/>
                  </a:lnTo>
                  <a:lnTo>
                    <a:pt x="6553200" y="5321300"/>
                  </a:lnTo>
                  <a:lnTo>
                    <a:pt x="6540500" y="5334000"/>
                  </a:lnTo>
                  <a:lnTo>
                    <a:pt x="6527800" y="5334000"/>
                  </a:lnTo>
                  <a:lnTo>
                    <a:pt x="6515100" y="5346700"/>
                  </a:lnTo>
                  <a:lnTo>
                    <a:pt x="6502400" y="5346700"/>
                  </a:lnTo>
                  <a:lnTo>
                    <a:pt x="6489700" y="5359400"/>
                  </a:lnTo>
                  <a:lnTo>
                    <a:pt x="6477000" y="5372100"/>
                  </a:lnTo>
                  <a:lnTo>
                    <a:pt x="6464300" y="5372100"/>
                  </a:lnTo>
                  <a:lnTo>
                    <a:pt x="6451600" y="5372100"/>
                  </a:lnTo>
                  <a:lnTo>
                    <a:pt x="6438900" y="5359400"/>
                  </a:lnTo>
                  <a:lnTo>
                    <a:pt x="6426200" y="5372100"/>
                  </a:lnTo>
                  <a:lnTo>
                    <a:pt x="6413500" y="5384800"/>
                  </a:lnTo>
                  <a:lnTo>
                    <a:pt x="6413500" y="5397500"/>
                  </a:lnTo>
                  <a:lnTo>
                    <a:pt x="6426200" y="5410200"/>
                  </a:lnTo>
                  <a:lnTo>
                    <a:pt x="6413500" y="5422900"/>
                  </a:lnTo>
                  <a:lnTo>
                    <a:pt x="6400800" y="5422900"/>
                  </a:lnTo>
                  <a:lnTo>
                    <a:pt x="6388100" y="5435600"/>
                  </a:lnTo>
                  <a:lnTo>
                    <a:pt x="6388100" y="5448300"/>
                  </a:lnTo>
                  <a:lnTo>
                    <a:pt x="6400800" y="5461000"/>
                  </a:lnTo>
                  <a:lnTo>
                    <a:pt x="6400800" y="5473700"/>
                  </a:lnTo>
                  <a:lnTo>
                    <a:pt x="6388100" y="5486400"/>
                  </a:lnTo>
                  <a:lnTo>
                    <a:pt x="6375400" y="5499100"/>
                  </a:lnTo>
                  <a:lnTo>
                    <a:pt x="6375400" y="5511800"/>
                  </a:lnTo>
                  <a:lnTo>
                    <a:pt x="6362700" y="5524500"/>
                  </a:lnTo>
                  <a:lnTo>
                    <a:pt x="6362700" y="5537200"/>
                  </a:lnTo>
                  <a:lnTo>
                    <a:pt x="6350000" y="5549900"/>
                  </a:lnTo>
                  <a:lnTo>
                    <a:pt x="6362700" y="5562600"/>
                  </a:lnTo>
                  <a:lnTo>
                    <a:pt x="6375400" y="5575300"/>
                  </a:lnTo>
                  <a:lnTo>
                    <a:pt x="6375400" y="5588000"/>
                  </a:lnTo>
                  <a:lnTo>
                    <a:pt x="6375400" y="5600700"/>
                  </a:lnTo>
                  <a:lnTo>
                    <a:pt x="6375400" y="5613400"/>
                  </a:lnTo>
                  <a:lnTo>
                    <a:pt x="6375400" y="5626100"/>
                  </a:lnTo>
                  <a:lnTo>
                    <a:pt x="6375400" y="5638800"/>
                  </a:lnTo>
                  <a:lnTo>
                    <a:pt x="6362700" y="5651500"/>
                  </a:lnTo>
                  <a:lnTo>
                    <a:pt x="6350000" y="5664200"/>
                  </a:lnTo>
                  <a:lnTo>
                    <a:pt x="6337300" y="5664200"/>
                  </a:lnTo>
                  <a:lnTo>
                    <a:pt x="6324600" y="5664200"/>
                  </a:lnTo>
                  <a:lnTo>
                    <a:pt x="6311900" y="5651500"/>
                  </a:lnTo>
                  <a:lnTo>
                    <a:pt x="6299200" y="5638800"/>
                  </a:lnTo>
                  <a:lnTo>
                    <a:pt x="6299200" y="5626100"/>
                  </a:lnTo>
                  <a:lnTo>
                    <a:pt x="6299200" y="5613400"/>
                  </a:lnTo>
                  <a:lnTo>
                    <a:pt x="6299200" y="5600700"/>
                  </a:lnTo>
                  <a:lnTo>
                    <a:pt x="6286500" y="5588000"/>
                  </a:lnTo>
                  <a:lnTo>
                    <a:pt x="6273800" y="5575300"/>
                  </a:lnTo>
                  <a:lnTo>
                    <a:pt x="6261100" y="5588000"/>
                  </a:lnTo>
                  <a:lnTo>
                    <a:pt x="6248400" y="5588000"/>
                  </a:lnTo>
                  <a:lnTo>
                    <a:pt x="6235700" y="5588000"/>
                  </a:lnTo>
                  <a:lnTo>
                    <a:pt x="6223000" y="5575300"/>
                  </a:lnTo>
                  <a:lnTo>
                    <a:pt x="6210300" y="5575300"/>
                  </a:lnTo>
                  <a:lnTo>
                    <a:pt x="6197600" y="5588000"/>
                  </a:lnTo>
                  <a:lnTo>
                    <a:pt x="6184900" y="5600700"/>
                  </a:lnTo>
                  <a:lnTo>
                    <a:pt x="6172200" y="5613400"/>
                  </a:lnTo>
                  <a:lnTo>
                    <a:pt x="6159500" y="5626100"/>
                  </a:lnTo>
                  <a:lnTo>
                    <a:pt x="6146800" y="5626100"/>
                  </a:lnTo>
                  <a:lnTo>
                    <a:pt x="6134100" y="5626100"/>
                  </a:lnTo>
                  <a:lnTo>
                    <a:pt x="6121400" y="5626100"/>
                  </a:lnTo>
                  <a:lnTo>
                    <a:pt x="6108700" y="5638800"/>
                  </a:lnTo>
                  <a:lnTo>
                    <a:pt x="6108700" y="5651500"/>
                  </a:lnTo>
                  <a:lnTo>
                    <a:pt x="6121400" y="5664200"/>
                  </a:lnTo>
                  <a:lnTo>
                    <a:pt x="6134100" y="5676900"/>
                  </a:lnTo>
                  <a:lnTo>
                    <a:pt x="6134100" y="5689600"/>
                  </a:lnTo>
                  <a:lnTo>
                    <a:pt x="6146800" y="5702300"/>
                  </a:lnTo>
                  <a:lnTo>
                    <a:pt x="6134100" y="5715000"/>
                  </a:lnTo>
                  <a:lnTo>
                    <a:pt x="6121400" y="5727700"/>
                  </a:lnTo>
                  <a:lnTo>
                    <a:pt x="6108700" y="5740400"/>
                  </a:lnTo>
                  <a:lnTo>
                    <a:pt x="6096000" y="5753100"/>
                  </a:lnTo>
                  <a:lnTo>
                    <a:pt x="6083300" y="5765800"/>
                  </a:lnTo>
                  <a:lnTo>
                    <a:pt x="6070600" y="5778500"/>
                  </a:lnTo>
                  <a:lnTo>
                    <a:pt x="6057900" y="5791200"/>
                  </a:lnTo>
                  <a:lnTo>
                    <a:pt x="6045200" y="5803900"/>
                  </a:lnTo>
                  <a:lnTo>
                    <a:pt x="6045200" y="5816600"/>
                  </a:lnTo>
                  <a:lnTo>
                    <a:pt x="6032500" y="5829300"/>
                  </a:lnTo>
                  <a:lnTo>
                    <a:pt x="6019800" y="5842000"/>
                  </a:lnTo>
                  <a:lnTo>
                    <a:pt x="6007100" y="5842000"/>
                  </a:lnTo>
                  <a:lnTo>
                    <a:pt x="5994400" y="5842000"/>
                  </a:lnTo>
                  <a:lnTo>
                    <a:pt x="5981700" y="5829300"/>
                  </a:lnTo>
                  <a:lnTo>
                    <a:pt x="5969000" y="5829300"/>
                  </a:lnTo>
                  <a:lnTo>
                    <a:pt x="5956300" y="5829300"/>
                  </a:lnTo>
                  <a:lnTo>
                    <a:pt x="5943600" y="5829300"/>
                  </a:lnTo>
                  <a:lnTo>
                    <a:pt x="5930900" y="5829300"/>
                  </a:lnTo>
                  <a:lnTo>
                    <a:pt x="5918200" y="5842000"/>
                  </a:lnTo>
                  <a:lnTo>
                    <a:pt x="5905500" y="5854700"/>
                  </a:lnTo>
                  <a:lnTo>
                    <a:pt x="5892800" y="5867400"/>
                  </a:lnTo>
                  <a:lnTo>
                    <a:pt x="5880100" y="5880100"/>
                  </a:lnTo>
                  <a:lnTo>
                    <a:pt x="5867400" y="5892800"/>
                  </a:lnTo>
                  <a:lnTo>
                    <a:pt x="5854700" y="5892800"/>
                  </a:lnTo>
                  <a:lnTo>
                    <a:pt x="5842000" y="5892800"/>
                  </a:lnTo>
                  <a:lnTo>
                    <a:pt x="5829300" y="5892800"/>
                  </a:lnTo>
                  <a:lnTo>
                    <a:pt x="5816600" y="5880100"/>
                  </a:lnTo>
                  <a:lnTo>
                    <a:pt x="5816600" y="5867400"/>
                  </a:lnTo>
                  <a:lnTo>
                    <a:pt x="5816600" y="5854700"/>
                  </a:lnTo>
                  <a:lnTo>
                    <a:pt x="5816600" y="5842000"/>
                  </a:lnTo>
                  <a:lnTo>
                    <a:pt x="5803900" y="5829300"/>
                  </a:lnTo>
                  <a:lnTo>
                    <a:pt x="5791200" y="5842000"/>
                  </a:lnTo>
                  <a:lnTo>
                    <a:pt x="5778500" y="5842000"/>
                  </a:lnTo>
                  <a:lnTo>
                    <a:pt x="5765800" y="5854700"/>
                  </a:lnTo>
                  <a:lnTo>
                    <a:pt x="5765800" y="5867400"/>
                  </a:lnTo>
                  <a:lnTo>
                    <a:pt x="5778500" y="5880100"/>
                  </a:lnTo>
                  <a:lnTo>
                    <a:pt x="5778500" y="5892800"/>
                  </a:lnTo>
                  <a:lnTo>
                    <a:pt x="5778500" y="5905500"/>
                  </a:lnTo>
                  <a:lnTo>
                    <a:pt x="5778500" y="5918200"/>
                  </a:lnTo>
                  <a:lnTo>
                    <a:pt x="5778500" y="5930900"/>
                  </a:lnTo>
                  <a:lnTo>
                    <a:pt x="5765800" y="5943600"/>
                  </a:lnTo>
                  <a:lnTo>
                    <a:pt x="5765800" y="5956300"/>
                  </a:lnTo>
                  <a:lnTo>
                    <a:pt x="5753100" y="5969000"/>
                  </a:lnTo>
                  <a:lnTo>
                    <a:pt x="5740400" y="5981700"/>
                  </a:lnTo>
                  <a:lnTo>
                    <a:pt x="5727700" y="5981700"/>
                  </a:lnTo>
                  <a:lnTo>
                    <a:pt x="5715000" y="5981700"/>
                  </a:lnTo>
                  <a:lnTo>
                    <a:pt x="5702300" y="5994400"/>
                  </a:lnTo>
                  <a:lnTo>
                    <a:pt x="5689600" y="6007100"/>
                  </a:lnTo>
                  <a:lnTo>
                    <a:pt x="5676900" y="6019800"/>
                  </a:lnTo>
                  <a:lnTo>
                    <a:pt x="5664200" y="6032500"/>
                  </a:lnTo>
                  <a:lnTo>
                    <a:pt x="5651500" y="6032500"/>
                  </a:lnTo>
                  <a:lnTo>
                    <a:pt x="5638800" y="6045200"/>
                  </a:lnTo>
                  <a:lnTo>
                    <a:pt x="5651500" y="6057900"/>
                  </a:lnTo>
                  <a:lnTo>
                    <a:pt x="5651500" y="6070600"/>
                  </a:lnTo>
                  <a:lnTo>
                    <a:pt x="5651500" y="6083300"/>
                  </a:lnTo>
                  <a:lnTo>
                    <a:pt x="5664200" y="6096000"/>
                  </a:lnTo>
                  <a:lnTo>
                    <a:pt x="5664200" y="6108700"/>
                  </a:lnTo>
                  <a:lnTo>
                    <a:pt x="5664200" y="6121400"/>
                  </a:lnTo>
                  <a:lnTo>
                    <a:pt x="5676900" y="6134100"/>
                  </a:lnTo>
                  <a:lnTo>
                    <a:pt x="5676900" y="6146800"/>
                  </a:lnTo>
                  <a:lnTo>
                    <a:pt x="5676900" y="6159500"/>
                  </a:lnTo>
                  <a:lnTo>
                    <a:pt x="5689600" y="6172200"/>
                  </a:lnTo>
                  <a:lnTo>
                    <a:pt x="5689600" y="6184900"/>
                  </a:lnTo>
                  <a:lnTo>
                    <a:pt x="5676900" y="6197600"/>
                  </a:lnTo>
                  <a:lnTo>
                    <a:pt x="5664200" y="6210300"/>
                  </a:lnTo>
                  <a:lnTo>
                    <a:pt x="5651500" y="6223000"/>
                  </a:lnTo>
                  <a:lnTo>
                    <a:pt x="5638800" y="6235700"/>
                  </a:lnTo>
                  <a:lnTo>
                    <a:pt x="5626100" y="6248400"/>
                  </a:lnTo>
                  <a:lnTo>
                    <a:pt x="5626100" y="6261100"/>
                  </a:lnTo>
                  <a:lnTo>
                    <a:pt x="5613400" y="6273800"/>
                  </a:lnTo>
                  <a:lnTo>
                    <a:pt x="5600700" y="6273800"/>
                  </a:lnTo>
                  <a:lnTo>
                    <a:pt x="5588000" y="6273800"/>
                  </a:lnTo>
                  <a:lnTo>
                    <a:pt x="5575300" y="6286500"/>
                  </a:lnTo>
                  <a:lnTo>
                    <a:pt x="5562600" y="6299200"/>
                  </a:lnTo>
                  <a:lnTo>
                    <a:pt x="5562600" y="6311900"/>
                  </a:lnTo>
                  <a:lnTo>
                    <a:pt x="5562600" y="6324600"/>
                  </a:lnTo>
                  <a:lnTo>
                    <a:pt x="5562600" y="6337300"/>
                  </a:lnTo>
                  <a:lnTo>
                    <a:pt x="5549900" y="6350000"/>
                  </a:lnTo>
                  <a:lnTo>
                    <a:pt x="5537200" y="6350000"/>
                  </a:lnTo>
                  <a:lnTo>
                    <a:pt x="5524500" y="6350000"/>
                  </a:lnTo>
                  <a:lnTo>
                    <a:pt x="5511800" y="6350000"/>
                  </a:lnTo>
                  <a:lnTo>
                    <a:pt x="5499100" y="6350000"/>
                  </a:lnTo>
                  <a:lnTo>
                    <a:pt x="5486400" y="6337300"/>
                  </a:lnTo>
                  <a:lnTo>
                    <a:pt x="5473700" y="6337300"/>
                  </a:lnTo>
                  <a:lnTo>
                    <a:pt x="5461000" y="6324600"/>
                  </a:lnTo>
                  <a:lnTo>
                    <a:pt x="5448300" y="6311900"/>
                  </a:lnTo>
                  <a:lnTo>
                    <a:pt x="5435600" y="6299200"/>
                  </a:lnTo>
                  <a:lnTo>
                    <a:pt x="5422900" y="6311900"/>
                  </a:lnTo>
                  <a:lnTo>
                    <a:pt x="5410200" y="6311900"/>
                  </a:lnTo>
                  <a:lnTo>
                    <a:pt x="5397500" y="6311900"/>
                  </a:lnTo>
                  <a:lnTo>
                    <a:pt x="5384800" y="6324600"/>
                  </a:lnTo>
                  <a:lnTo>
                    <a:pt x="5372100" y="6324600"/>
                  </a:lnTo>
                  <a:lnTo>
                    <a:pt x="5359400" y="6324600"/>
                  </a:lnTo>
                  <a:lnTo>
                    <a:pt x="5346700" y="6337300"/>
                  </a:lnTo>
                  <a:lnTo>
                    <a:pt x="5334000" y="6337300"/>
                  </a:lnTo>
                  <a:lnTo>
                    <a:pt x="5321300" y="6337300"/>
                  </a:lnTo>
                  <a:lnTo>
                    <a:pt x="5308600" y="6350000"/>
                  </a:lnTo>
                  <a:lnTo>
                    <a:pt x="5295900" y="6350000"/>
                  </a:lnTo>
                  <a:lnTo>
                    <a:pt x="5283200" y="6362700"/>
                  </a:lnTo>
                  <a:lnTo>
                    <a:pt x="5270500" y="6362700"/>
                  </a:lnTo>
                  <a:lnTo>
                    <a:pt x="5257800" y="6375400"/>
                  </a:lnTo>
                  <a:lnTo>
                    <a:pt x="5245100" y="6375400"/>
                  </a:lnTo>
                  <a:lnTo>
                    <a:pt x="5232400" y="6388100"/>
                  </a:lnTo>
                  <a:lnTo>
                    <a:pt x="5219700" y="6388100"/>
                  </a:lnTo>
                  <a:lnTo>
                    <a:pt x="5207000" y="6388100"/>
                  </a:lnTo>
                  <a:lnTo>
                    <a:pt x="5194300" y="6400800"/>
                  </a:lnTo>
                  <a:lnTo>
                    <a:pt x="5181600" y="6400800"/>
                  </a:lnTo>
                  <a:lnTo>
                    <a:pt x="5168900" y="6413500"/>
                  </a:lnTo>
                  <a:lnTo>
                    <a:pt x="5156200" y="6413500"/>
                  </a:lnTo>
                  <a:lnTo>
                    <a:pt x="5143500" y="6426200"/>
                  </a:lnTo>
                  <a:lnTo>
                    <a:pt x="5130800" y="6426200"/>
                  </a:lnTo>
                  <a:lnTo>
                    <a:pt x="5118100" y="6438900"/>
                  </a:lnTo>
                  <a:lnTo>
                    <a:pt x="5105400" y="6438900"/>
                  </a:lnTo>
                  <a:lnTo>
                    <a:pt x="5092700" y="6451600"/>
                  </a:lnTo>
                  <a:lnTo>
                    <a:pt x="5080000" y="6451600"/>
                  </a:lnTo>
                  <a:lnTo>
                    <a:pt x="5067300" y="6438900"/>
                  </a:lnTo>
                  <a:lnTo>
                    <a:pt x="5054600" y="6438900"/>
                  </a:lnTo>
                  <a:lnTo>
                    <a:pt x="5041900" y="6438900"/>
                  </a:lnTo>
                  <a:lnTo>
                    <a:pt x="5029200" y="6438900"/>
                  </a:lnTo>
                  <a:lnTo>
                    <a:pt x="5016500" y="6438900"/>
                  </a:lnTo>
                  <a:lnTo>
                    <a:pt x="5003800" y="6438900"/>
                  </a:lnTo>
                  <a:lnTo>
                    <a:pt x="4991100" y="6426200"/>
                  </a:lnTo>
                  <a:lnTo>
                    <a:pt x="4978400" y="6426200"/>
                  </a:lnTo>
                  <a:lnTo>
                    <a:pt x="4965700" y="6426200"/>
                  </a:lnTo>
                  <a:lnTo>
                    <a:pt x="4953000" y="6426200"/>
                  </a:lnTo>
                  <a:lnTo>
                    <a:pt x="4940300" y="6426200"/>
                  </a:lnTo>
                  <a:lnTo>
                    <a:pt x="4927600" y="6413500"/>
                  </a:lnTo>
                  <a:lnTo>
                    <a:pt x="4914900" y="6413500"/>
                  </a:lnTo>
                  <a:lnTo>
                    <a:pt x="4902200" y="6400800"/>
                  </a:lnTo>
                  <a:lnTo>
                    <a:pt x="4889500" y="6388100"/>
                  </a:lnTo>
                  <a:lnTo>
                    <a:pt x="4876800" y="6375400"/>
                  </a:lnTo>
                  <a:lnTo>
                    <a:pt x="4864100" y="6362700"/>
                  </a:lnTo>
                  <a:lnTo>
                    <a:pt x="4851400" y="6350000"/>
                  </a:lnTo>
                  <a:lnTo>
                    <a:pt x="4838700" y="6350000"/>
                  </a:lnTo>
                  <a:lnTo>
                    <a:pt x="4826000" y="6350000"/>
                  </a:lnTo>
                  <a:lnTo>
                    <a:pt x="4813300" y="6350000"/>
                  </a:lnTo>
                  <a:lnTo>
                    <a:pt x="4800600" y="6337300"/>
                  </a:lnTo>
                  <a:lnTo>
                    <a:pt x="4787900" y="6337300"/>
                  </a:lnTo>
                  <a:lnTo>
                    <a:pt x="4775200" y="6337300"/>
                  </a:lnTo>
                  <a:lnTo>
                    <a:pt x="4762500" y="6337300"/>
                  </a:lnTo>
                  <a:lnTo>
                    <a:pt x="4749800" y="6324600"/>
                  </a:lnTo>
                  <a:lnTo>
                    <a:pt x="4737100" y="6324600"/>
                  </a:lnTo>
                  <a:lnTo>
                    <a:pt x="4724400" y="6324600"/>
                  </a:lnTo>
                  <a:lnTo>
                    <a:pt x="4711700" y="6311900"/>
                  </a:lnTo>
                  <a:lnTo>
                    <a:pt x="4699000" y="6299200"/>
                  </a:lnTo>
                  <a:lnTo>
                    <a:pt x="4699000" y="6286500"/>
                  </a:lnTo>
                  <a:lnTo>
                    <a:pt x="4711700" y="6273800"/>
                  </a:lnTo>
                  <a:lnTo>
                    <a:pt x="4724400" y="6261100"/>
                  </a:lnTo>
                  <a:lnTo>
                    <a:pt x="4737100" y="6248400"/>
                  </a:lnTo>
                  <a:lnTo>
                    <a:pt x="4737100" y="6235700"/>
                  </a:lnTo>
                  <a:lnTo>
                    <a:pt x="4737100" y="6223000"/>
                  </a:lnTo>
                  <a:lnTo>
                    <a:pt x="4737100" y="6210300"/>
                  </a:lnTo>
                  <a:lnTo>
                    <a:pt x="4749800" y="6197600"/>
                  </a:lnTo>
                  <a:lnTo>
                    <a:pt x="4762500" y="6184900"/>
                  </a:lnTo>
                  <a:lnTo>
                    <a:pt x="4762500" y="6172200"/>
                  </a:lnTo>
                  <a:lnTo>
                    <a:pt x="4762500" y="6159500"/>
                  </a:lnTo>
                  <a:lnTo>
                    <a:pt x="4762500" y="6146800"/>
                  </a:lnTo>
                  <a:lnTo>
                    <a:pt x="4749800" y="6134100"/>
                  </a:lnTo>
                  <a:lnTo>
                    <a:pt x="4762500" y="6121400"/>
                  </a:lnTo>
                  <a:lnTo>
                    <a:pt x="4749800" y="6108700"/>
                  </a:lnTo>
                  <a:lnTo>
                    <a:pt x="4749800" y="6096000"/>
                  </a:lnTo>
                  <a:lnTo>
                    <a:pt x="4749800" y="6083300"/>
                  </a:lnTo>
                  <a:lnTo>
                    <a:pt x="4749800" y="6070600"/>
                  </a:lnTo>
                  <a:lnTo>
                    <a:pt x="4749800" y="6057900"/>
                  </a:lnTo>
                  <a:lnTo>
                    <a:pt x="4749800" y="6045200"/>
                  </a:lnTo>
                  <a:lnTo>
                    <a:pt x="4762500" y="6032500"/>
                  </a:lnTo>
                  <a:lnTo>
                    <a:pt x="4762500" y="6019800"/>
                  </a:lnTo>
                  <a:lnTo>
                    <a:pt x="4762500" y="6007100"/>
                  </a:lnTo>
                  <a:lnTo>
                    <a:pt x="4749800" y="5994400"/>
                  </a:lnTo>
                  <a:lnTo>
                    <a:pt x="4737100" y="5994400"/>
                  </a:lnTo>
                  <a:lnTo>
                    <a:pt x="4724400" y="6007100"/>
                  </a:lnTo>
                  <a:lnTo>
                    <a:pt x="4711700" y="6019800"/>
                  </a:lnTo>
                  <a:lnTo>
                    <a:pt x="4699000" y="6019800"/>
                  </a:lnTo>
                  <a:lnTo>
                    <a:pt x="4686300" y="6019800"/>
                  </a:lnTo>
                  <a:lnTo>
                    <a:pt x="4673600" y="6019800"/>
                  </a:lnTo>
                  <a:lnTo>
                    <a:pt x="4660900" y="6019800"/>
                  </a:lnTo>
                  <a:lnTo>
                    <a:pt x="4648200" y="6019800"/>
                  </a:lnTo>
                  <a:lnTo>
                    <a:pt x="4635500" y="6007100"/>
                  </a:lnTo>
                  <a:lnTo>
                    <a:pt x="4622800" y="6007100"/>
                  </a:lnTo>
                  <a:lnTo>
                    <a:pt x="4610100" y="6007100"/>
                  </a:lnTo>
                  <a:lnTo>
                    <a:pt x="4597400" y="6007100"/>
                  </a:lnTo>
                  <a:lnTo>
                    <a:pt x="4584700" y="5994400"/>
                  </a:lnTo>
                  <a:lnTo>
                    <a:pt x="4572000" y="5981700"/>
                  </a:lnTo>
                  <a:lnTo>
                    <a:pt x="4559300" y="5969000"/>
                  </a:lnTo>
                  <a:lnTo>
                    <a:pt x="4546600" y="5956300"/>
                  </a:lnTo>
                  <a:lnTo>
                    <a:pt x="4533900" y="5956300"/>
                  </a:lnTo>
                  <a:lnTo>
                    <a:pt x="4521200" y="5969000"/>
                  </a:lnTo>
                  <a:lnTo>
                    <a:pt x="4508500" y="5969000"/>
                  </a:lnTo>
                  <a:lnTo>
                    <a:pt x="4495800" y="5969000"/>
                  </a:lnTo>
                  <a:lnTo>
                    <a:pt x="4483100" y="5969000"/>
                  </a:lnTo>
                  <a:lnTo>
                    <a:pt x="4470400" y="5981700"/>
                  </a:lnTo>
                  <a:lnTo>
                    <a:pt x="4457700" y="5981700"/>
                  </a:lnTo>
                  <a:lnTo>
                    <a:pt x="4445000" y="5981700"/>
                  </a:lnTo>
                  <a:lnTo>
                    <a:pt x="4432300" y="5981700"/>
                  </a:lnTo>
                  <a:lnTo>
                    <a:pt x="4419600" y="5994400"/>
                  </a:lnTo>
                  <a:lnTo>
                    <a:pt x="4406900" y="6007100"/>
                  </a:lnTo>
                  <a:lnTo>
                    <a:pt x="4406900" y="6019800"/>
                  </a:lnTo>
                  <a:lnTo>
                    <a:pt x="4419600" y="6032500"/>
                  </a:lnTo>
                  <a:lnTo>
                    <a:pt x="4419600" y="6045200"/>
                  </a:lnTo>
                  <a:lnTo>
                    <a:pt x="4419600" y="6057900"/>
                  </a:lnTo>
                  <a:lnTo>
                    <a:pt x="4419600" y="6070600"/>
                  </a:lnTo>
                  <a:lnTo>
                    <a:pt x="4406900" y="6083300"/>
                  </a:lnTo>
                  <a:lnTo>
                    <a:pt x="4394200" y="6096000"/>
                  </a:lnTo>
                  <a:lnTo>
                    <a:pt x="4381500" y="6096000"/>
                  </a:lnTo>
                  <a:lnTo>
                    <a:pt x="4368800" y="6096000"/>
                  </a:lnTo>
                  <a:lnTo>
                    <a:pt x="4356100" y="6108700"/>
                  </a:lnTo>
                  <a:lnTo>
                    <a:pt x="4343400" y="6108700"/>
                  </a:lnTo>
                  <a:lnTo>
                    <a:pt x="4330700" y="6108700"/>
                  </a:lnTo>
                  <a:lnTo>
                    <a:pt x="4318000" y="6108700"/>
                  </a:lnTo>
                  <a:lnTo>
                    <a:pt x="4305300" y="6121400"/>
                  </a:lnTo>
                  <a:lnTo>
                    <a:pt x="4292600" y="6134100"/>
                  </a:lnTo>
                  <a:lnTo>
                    <a:pt x="4279900" y="6146800"/>
                  </a:lnTo>
                  <a:lnTo>
                    <a:pt x="4279900" y="6159500"/>
                  </a:lnTo>
                  <a:lnTo>
                    <a:pt x="4292600" y="6172200"/>
                  </a:lnTo>
                  <a:lnTo>
                    <a:pt x="4305300" y="6184900"/>
                  </a:lnTo>
                  <a:lnTo>
                    <a:pt x="4292600" y="6197600"/>
                  </a:lnTo>
                  <a:lnTo>
                    <a:pt x="4279900" y="6210300"/>
                  </a:lnTo>
                  <a:lnTo>
                    <a:pt x="4267200" y="6223000"/>
                  </a:lnTo>
                  <a:lnTo>
                    <a:pt x="4254500" y="6223000"/>
                  </a:lnTo>
                  <a:lnTo>
                    <a:pt x="4241800" y="6223000"/>
                  </a:lnTo>
                  <a:lnTo>
                    <a:pt x="4229100" y="6235700"/>
                  </a:lnTo>
                  <a:lnTo>
                    <a:pt x="4229100" y="6248400"/>
                  </a:lnTo>
                  <a:lnTo>
                    <a:pt x="4229100" y="6261100"/>
                  </a:lnTo>
                  <a:lnTo>
                    <a:pt x="4241800" y="6273800"/>
                  </a:lnTo>
                  <a:lnTo>
                    <a:pt x="4254500" y="6286500"/>
                  </a:lnTo>
                  <a:lnTo>
                    <a:pt x="4241800" y="6299200"/>
                  </a:lnTo>
                  <a:lnTo>
                    <a:pt x="4229100" y="6311900"/>
                  </a:lnTo>
                  <a:lnTo>
                    <a:pt x="4216400" y="6324600"/>
                  </a:lnTo>
                  <a:lnTo>
                    <a:pt x="4203700" y="6337300"/>
                  </a:lnTo>
                  <a:lnTo>
                    <a:pt x="4191000" y="6350000"/>
                  </a:lnTo>
                  <a:lnTo>
                    <a:pt x="4178300" y="6362700"/>
                  </a:lnTo>
                  <a:lnTo>
                    <a:pt x="4191000" y="6375400"/>
                  </a:lnTo>
                  <a:lnTo>
                    <a:pt x="4203700" y="6388100"/>
                  </a:lnTo>
                  <a:lnTo>
                    <a:pt x="4203700" y="6400800"/>
                  </a:lnTo>
                  <a:lnTo>
                    <a:pt x="4191000" y="6413500"/>
                  </a:lnTo>
                  <a:lnTo>
                    <a:pt x="4191000" y="6426200"/>
                  </a:lnTo>
                  <a:lnTo>
                    <a:pt x="4178300" y="6438900"/>
                  </a:lnTo>
                  <a:lnTo>
                    <a:pt x="4178300" y="6451600"/>
                  </a:lnTo>
                  <a:lnTo>
                    <a:pt x="4165600" y="6464300"/>
                  </a:lnTo>
                  <a:lnTo>
                    <a:pt x="4152900" y="6464300"/>
                  </a:lnTo>
                  <a:lnTo>
                    <a:pt x="4140200" y="6477000"/>
                  </a:lnTo>
                  <a:lnTo>
                    <a:pt x="4127500" y="6489700"/>
                  </a:lnTo>
                  <a:lnTo>
                    <a:pt x="4114800" y="6489700"/>
                  </a:lnTo>
                  <a:lnTo>
                    <a:pt x="4102100" y="6489700"/>
                  </a:lnTo>
                  <a:lnTo>
                    <a:pt x="4089400" y="6502400"/>
                  </a:lnTo>
                  <a:lnTo>
                    <a:pt x="4076700" y="6502400"/>
                  </a:lnTo>
                  <a:lnTo>
                    <a:pt x="4064000" y="6502400"/>
                  </a:lnTo>
                  <a:lnTo>
                    <a:pt x="4051300" y="6502400"/>
                  </a:lnTo>
                  <a:lnTo>
                    <a:pt x="4038600" y="6489700"/>
                  </a:lnTo>
                  <a:lnTo>
                    <a:pt x="4025900" y="6477000"/>
                  </a:lnTo>
                  <a:lnTo>
                    <a:pt x="4025900" y="6464300"/>
                  </a:lnTo>
                  <a:lnTo>
                    <a:pt x="4013200" y="6451600"/>
                  </a:lnTo>
                  <a:lnTo>
                    <a:pt x="4000500" y="6451600"/>
                  </a:lnTo>
                  <a:lnTo>
                    <a:pt x="3987800" y="6451600"/>
                  </a:lnTo>
                  <a:lnTo>
                    <a:pt x="3975100" y="6451600"/>
                  </a:lnTo>
                  <a:lnTo>
                    <a:pt x="3962400" y="6451600"/>
                  </a:lnTo>
                  <a:lnTo>
                    <a:pt x="3949700" y="6451600"/>
                  </a:lnTo>
                  <a:lnTo>
                    <a:pt x="3937000" y="6464300"/>
                  </a:lnTo>
                  <a:lnTo>
                    <a:pt x="3924300" y="6464300"/>
                  </a:lnTo>
                  <a:lnTo>
                    <a:pt x="3911600" y="6477000"/>
                  </a:lnTo>
                  <a:lnTo>
                    <a:pt x="3898900" y="6489700"/>
                  </a:lnTo>
                  <a:lnTo>
                    <a:pt x="3886200" y="6489700"/>
                  </a:lnTo>
                  <a:lnTo>
                    <a:pt x="3873500" y="6502400"/>
                  </a:lnTo>
                  <a:lnTo>
                    <a:pt x="3860800" y="6502400"/>
                  </a:lnTo>
                  <a:lnTo>
                    <a:pt x="3848100" y="6515100"/>
                  </a:lnTo>
                  <a:lnTo>
                    <a:pt x="3835400" y="6527800"/>
                  </a:lnTo>
                  <a:lnTo>
                    <a:pt x="3822700" y="6527800"/>
                  </a:lnTo>
                  <a:lnTo>
                    <a:pt x="3810000" y="6527800"/>
                  </a:lnTo>
                  <a:lnTo>
                    <a:pt x="3797300" y="6515100"/>
                  </a:lnTo>
                  <a:lnTo>
                    <a:pt x="3784600" y="6502400"/>
                  </a:lnTo>
                  <a:lnTo>
                    <a:pt x="3771900" y="6489700"/>
                  </a:lnTo>
                  <a:lnTo>
                    <a:pt x="3759200" y="6489700"/>
                  </a:lnTo>
                  <a:lnTo>
                    <a:pt x="3746500" y="6502400"/>
                  </a:lnTo>
                  <a:lnTo>
                    <a:pt x="3733800" y="6502400"/>
                  </a:lnTo>
                  <a:lnTo>
                    <a:pt x="3721100" y="6489700"/>
                  </a:lnTo>
                  <a:lnTo>
                    <a:pt x="3708400" y="6477000"/>
                  </a:lnTo>
                  <a:lnTo>
                    <a:pt x="3695700" y="6477000"/>
                  </a:lnTo>
                  <a:lnTo>
                    <a:pt x="3683000" y="6464300"/>
                  </a:lnTo>
                  <a:lnTo>
                    <a:pt x="3670300" y="6451600"/>
                  </a:lnTo>
                  <a:lnTo>
                    <a:pt x="3670300" y="6438900"/>
                  </a:lnTo>
                  <a:lnTo>
                    <a:pt x="3657600" y="6426200"/>
                  </a:lnTo>
                  <a:lnTo>
                    <a:pt x="3657600" y="6413500"/>
                  </a:lnTo>
                  <a:lnTo>
                    <a:pt x="3644900" y="6400800"/>
                  </a:lnTo>
                  <a:lnTo>
                    <a:pt x="3644900" y="6388100"/>
                  </a:lnTo>
                  <a:lnTo>
                    <a:pt x="3632200" y="6375400"/>
                  </a:lnTo>
                  <a:lnTo>
                    <a:pt x="3619500" y="6362700"/>
                  </a:lnTo>
                  <a:lnTo>
                    <a:pt x="3606800" y="6375400"/>
                  </a:lnTo>
                  <a:lnTo>
                    <a:pt x="3594100" y="6388100"/>
                  </a:lnTo>
                  <a:lnTo>
                    <a:pt x="3581400" y="6388100"/>
                  </a:lnTo>
                  <a:lnTo>
                    <a:pt x="3568700" y="6400800"/>
                  </a:lnTo>
                  <a:lnTo>
                    <a:pt x="3556000" y="6400800"/>
                  </a:lnTo>
                  <a:lnTo>
                    <a:pt x="3543300" y="6413500"/>
                  </a:lnTo>
                  <a:lnTo>
                    <a:pt x="3530600" y="6413500"/>
                  </a:lnTo>
                  <a:lnTo>
                    <a:pt x="3517900" y="6413500"/>
                  </a:lnTo>
                  <a:lnTo>
                    <a:pt x="3505200" y="6413500"/>
                  </a:lnTo>
                  <a:lnTo>
                    <a:pt x="3492500" y="6426200"/>
                  </a:lnTo>
                  <a:lnTo>
                    <a:pt x="3479800" y="6426200"/>
                  </a:lnTo>
                  <a:lnTo>
                    <a:pt x="3467100" y="6426200"/>
                  </a:lnTo>
                  <a:lnTo>
                    <a:pt x="3454400" y="6426200"/>
                  </a:lnTo>
                  <a:lnTo>
                    <a:pt x="3441700" y="6438900"/>
                  </a:lnTo>
                  <a:lnTo>
                    <a:pt x="3429000" y="6451600"/>
                  </a:lnTo>
                  <a:lnTo>
                    <a:pt x="3416300" y="6464300"/>
                  </a:lnTo>
                  <a:lnTo>
                    <a:pt x="3403600" y="6464300"/>
                  </a:lnTo>
                  <a:lnTo>
                    <a:pt x="3390900" y="6477000"/>
                  </a:lnTo>
                  <a:lnTo>
                    <a:pt x="3378200" y="6464300"/>
                  </a:lnTo>
                  <a:lnTo>
                    <a:pt x="3365500" y="6464300"/>
                  </a:lnTo>
                  <a:lnTo>
                    <a:pt x="3352800" y="6451600"/>
                  </a:lnTo>
                  <a:lnTo>
                    <a:pt x="3340100" y="6451600"/>
                  </a:lnTo>
                  <a:lnTo>
                    <a:pt x="3327400" y="6464300"/>
                  </a:lnTo>
                  <a:lnTo>
                    <a:pt x="3314700" y="6464300"/>
                  </a:lnTo>
                  <a:lnTo>
                    <a:pt x="3302000" y="6477000"/>
                  </a:lnTo>
                  <a:lnTo>
                    <a:pt x="3289300" y="6477000"/>
                  </a:lnTo>
                  <a:lnTo>
                    <a:pt x="3276600" y="6489700"/>
                  </a:lnTo>
                  <a:lnTo>
                    <a:pt x="3263900" y="6502400"/>
                  </a:lnTo>
                  <a:lnTo>
                    <a:pt x="3251200" y="6502400"/>
                  </a:lnTo>
                  <a:lnTo>
                    <a:pt x="3238500" y="6515100"/>
                  </a:lnTo>
                  <a:lnTo>
                    <a:pt x="3225800" y="6515100"/>
                  </a:lnTo>
                  <a:lnTo>
                    <a:pt x="3213100" y="6527800"/>
                  </a:lnTo>
                  <a:lnTo>
                    <a:pt x="3213100" y="6540500"/>
                  </a:lnTo>
                  <a:lnTo>
                    <a:pt x="3200400" y="6553200"/>
                  </a:lnTo>
                  <a:lnTo>
                    <a:pt x="3200400" y="6565900"/>
                  </a:lnTo>
                  <a:lnTo>
                    <a:pt x="3187700" y="6578600"/>
                  </a:lnTo>
                  <a:lnTo>
                    <a:pt x="3187700" y="6591300"/>
                  </a:lnTo>
                  <a:lnTo>
                    <a:pt x="3175000" y="6604000"/>
                  </a:lnTo>
                  <a:lnTo>
                    <a:pt x="3175000" y="6616700"/>
                  </a:lnTo>
                  <a:lnTo>
                    <a:pt x="3162300" y="6629400"/>
                  </a:lnTo>
                  <a:lnTo>
                    <a:pt x="3149600" y="6629400"/>
                  </a:lnTo>
                  <a:lnTo>
                    <a:pt x="3136900" y="6642100"/>
                  </a:lnTo>
                  <a:lnTo>
                    <a:pt x="3124200" y="6642100"/>
                  </a:lnTo>
                  <a:lnTo>
                    <a:pt x="3111500" y="6642100"/>
                  </a:lnTo>
                  <a:lnTo>
                    <a:pt x="3098800" y="6642100"/>
                  </a:lnTo>
                  <a:lnTo>
                    <a:pt x="3086100" y="6642100"/>
                  </a:lnTo>
                  <a:lnTo>
                    <a:pt x="3073400" y="6642100"/>
                  </a:lnTo>
                  <a:lnTo>
                    <a:pt x="3060700" y="6642100"/>
                  </a:lnTo>
                  <a:lnTo>
                    <a:pt x="3048000" y="6629400"/>
                  </a:lnTo>
                  <a:lnTo>
                    <a:pt x="3035300" y="6629400"/>
                  </a:lnTo>
                  <a:lnTo>
                    <a:pt x="3022600" y="6616700"/>
                  </a:lnTo>
                  <a:lnTo>
                    <a:pt x="3009900" y="6604000"/>
                  </a:lnTo>
                  <a:lnTo>
                    <a:pt x="2997200" y="6604000"/>
                  </a:lnTo>
                  <a:lnTo>
                    <a:pt x="2984500" y="6591300"/>
                  </a:lnTo>
                  <a:lnTo>
                    <a:pt x="2971800" y="6578600"/>
                  </a:lnTo>
                  <a:lnTo>
                    <a:pt x="2959100" y="6591300"/>
                  </a:lnTo>
                  <a:lnTo>
                    <a:pt x="2959100" y="6604000"/>
                  </a:lnTo>
                  <a:lnTo>
                    <a:pt x="2959100" y="6616700"/>
                  </a:lnTo>
                  <a:lnTo>
                    <a:pt x="2946400" y="6629400"/>
                  </a:lnTo>
                  <a:lnTo>
                    <a:pt x="2946400" y="6642100"/>
                  </a:lnTo>
                  <a:lnTo>
                    <a:pt x="2946400" y="6654800"/>
                  </a:lnTo>
                  <a:lnTo>
                    <a:pt x="2959100" y="6667500"/>
                  </a:lnTo>
                  <a:lnTo>
                    <a:pt x="2959100" y="6680200"/>
                  </a:lnTo>
                  <a:lnTo>
                    <a:pt x="2971800" y="6692900"/>
                  </a:lnTo>
                  <a:lnTo>
                    <a:pt x="2971800" y="6705600"/>
                  </a:lnTo>
                  <a:lnTo>
                    <a:pt x="2984500" y="6718300"/>
                  </a:lnTo>
                  <a:lnTo>
                    <a:pt x="2997200" y="6731000"/>
                  </a:lnTo>
                  <a:lnTo>
                    <a:pt x="2997200" y="6743700"/>
                  </a:lnTo>
                  <a:lnTo>
                    <a:pt x="3009900" y="6756400"/>
                  </a:lnTo>
                  <a:lnTo>
                    <a:pt x="3022600" y="6769100"/>
                  </a:lnTo>
                  <a:lnTo>
                    <a:pt x="3035300" y="6781800"/>
                  </a:lnTo>
                  <a:lnTo>
                    <a:pt x="3035300" y="6794500"/>
                  </a:lnTo>
                  <a:lnTo>
                    <a:pt x="3048000" y="6807200"/>
                  </a:lnTo>
                  <a:lnTo>
                    <a:pt x="3060700" y="6819900"/>
                  </a:lnTo>
                  <a:lnTo>
                    <a:pt x="3060700" y="6832600"/>
                  </a:lnTo>
                  <a:lnTo>
                    <a:pt x="3048000" y="6845300"/>
                  </a:lnTo>
                  <a:lnTo>
                    <a:pt x="3035300" y="6858000"/>
                  </a:lnTo>
                  <a:lnTo>
                    <a:pt x="3022600" y="6870700"/>
                  </a:lnTo>
                  <a:lnTo>
                    <a:pt x="3009900" y="6870700"/>
                  </a:lnTo>
                  <a:lnTo>
                    <a:pt x="2997200" y="6870700"/>
                  </a:lnTo>
                  <a:lnTo>
                    <a:pt x="2984500" y="6883400"/>
                  </a:lnTo>
                  <a:lnTo>
                    <a:pt x="2971800" y="6883400"/>
                  </a:lnTo>
                  <a:lnTo>
                    <a:pt x="2959100" y="6896100"/>
                  </a:lnTo>
                  <a:lnTo>
                    <a:pt x="2946400" y="6896100"/>
                  </a:lnTo>
                  <a:lnTo>
                    <a:pt x="2933700" y="6896100"/>
                  </a:lnTo>
                  <a:lnTo>
                    <a:pt x="2921000" y="6908800"/>
                  </a:lnTo>
                  <a:lnTo>
                    <a:pt x="2908300" y="6908800"/>
                  </a:lnTo>
                  <a:lnTo>
                    <a:pt x="2895600" y="6908800"/>
                  </a:lnTo>
                  <a:lnTo>
                    <a:pt x="2882900" y="6908800"/>
                  </a:lnTo>
                  <a:lnTo>
                    <a:pt x="2870200" y="6921500"/>
                  </a:lnTo>
                  <a:lnTo>
                    <a:pt x="2857500" y="6921500"/>
                  </a:lnTo>
                  <a:lnTo>
                    <a:pt x="2844800" y="6921500"/>
                  </a:lnTo>
                  <a:lnTo>
                    <a:pt x="2832100" y="6934200"/>
                  </a:lnTo>
                  <a:lnTo>
                    <a:pt x="2819400" y="6934200"/>
                  </a:lnTo>
                  <a:lnTo>
                    <a:pt x="2806700" y="6934200"/>
                  </a:lnTo>
                  <a:lnTo>
                    <a:pt x="2794000" y="6946900"/>
                  </a:lnTo>
                  <a:lnTo>
                    <a:pt x="2781300" y="6946900"/>
                  </a:lnTo>
                  <a:lnTo>
                    <a:pt x="2768600" y="6946900"/>
                  </a:lnTo>
                  <a:lnTo>
                    <a:pt x="2755900" y="6946900"/>
                  </a:lnTo>
                  <a:lnTo>
                    <a:pt x="2743200" y="6959600"/>
                  </a:lnTo>
                  <a:lnTo>
                    <a:pt x="2730500" y="6959600"/>
                  </a:lnTo>
                  <a:lnTo>
                    <a:pt x="2717800" y="6959600"/>
                  </a:lnTo>
                  <a:lnTo>
                    <a:pt x="2705100" y="6972300"/>
                  </a:lnTo>
                  <a:lnTo>
                    <a:pt x="2692400" y="6972300"/>
                  </a:lnTo>
                  <a:lnTo>
                    <a:pt x="2679700" y="6985000"/>
                  </a:lnTo>
                  <a:lnTo>
                    <a:pt x="2667000" y="6985000"/>
                  </a:lnTo>
                  <a:lnTo>
                    <a:pt x="2654300" y="6985000"/>
                  </a:lnTo>
                  <a:lnTo>
                    <a:pt x="2641600" y="6997700"/>
                  </a:lnTo>
                  <a:lnTo>
                    <a:pt x="2628900" y="6997700"/>
                  </a:lnTo>
                  <a:lnTo>
                    <a:pt x="2616200" y="7010400"/>
                  </a:lnTo>
                  <a:lnTo>
                    <a:pt x="2603500" y="7010400"/>
                  </a:lnTo>
                  <a:lnTo>
                    <a:pt x="2590800" y="7010400"/>
                  </a:lnTo>
                  <a:lnTo>
                    <a:pt x="2578100" y="7023100"/>
                  </a:lnTo>
                  <a:lnTo>
                    <a:pt x="2565400" y="7023100"/>
                  </a:lnTo>
                  <a:lnTo>
                    <a:pt x="2552700" y="7035800"/>
                  </a:lnTo>
                  <a:lnTo>
                    <a:pt x="2540000" y="7035800"/>
                  </a:lnTo>
                  <a:lnTo>
                    <a:pt x="2527300" y="7035800"/>
                  </a:lnTo>
                  <a:lnTo>
                    <a:pt x="2514600" y="7048500"/>
                  </a:lnTo>
                  <a:lnTo>
                    <a:pt x="2501900" y="7048500"/>
                  </a:lnTo>
                  <a:lnTo>
                    <a:pt x="2489200" y="7061200"/>
                  </a:lnTo>
                  <a:lnTo>
                    <a:pt x="2476500" y="7061200"/>
                  </a:lnTo>
                  <a:lnTo>
                    <a:pt x="2463800" y="7061200"/>
                  </a:lnTo>
                  <a:lnTo>
                    <a:pt x="2451100" y="7073900"/>
                  </a:lnTo>
                  <a:lnTo>
                    <a:pt x="2438400" y="7073900"/>
                  </a:lnTo>
                  <a:lnTo>
                    <a:pt x="2425700" y="7073900"/>
                  </a:lnTo>
                  <a:lnTo>
                    <a:pt x="2413000" y="7086600"/>
                  </a:lnTo>
                  <a:lnTo>
                    <a:pt x="2400300" y="7086600"/>
                  </a:lnTo>
                  <a:lnTo>
                    <a:pt x="2387600" y="7099300"/>
                  </a:lnTo>
                  <a:lnTo>
                    <a:pt x="2374900" y="7086600"/>
                  </a:lnTo>
                  <a:lnTo>
                    <a:pt x="2362200" y="7073900"/>
                  </a:lnTo>
                  <a:lnTo>
                    <a:pt x="2349500" y="7061200"/>
                  </a:lnTo>
                  <a:lnTo>
                    <a:pt x="2336800" y="7048500"/>
                  </a:lnTo>
                  <a:lnTo>
                    <a:pt x="2336800" y="7035800"/>
                  </a:lnTo>
                  <a:lnTo>
                    <a:pt x="2324100" y="7023100"/>
                  </a:lnTo>
                  <a:lnTo>
                    <a:pt x="2324100" y="7010400"/>
                  </a:lnTo>
                  <a:lnTo>
                    <a:pt x="2311400" y="6997700"/>
                  </a:lnTo>
                  <a:lnTo>
                    <a:pt x="2311400" y="6985000"/>
                  </a:lnTo>
                  <a:lnTo>
                    <a:pt x="2298700" y="6972300"/>
                  </a:lnTo>
                  <a:lnTo>
                    <a:pt x="2286000" y="6972300"/>
                  </a:lnTo>
                  <a:lnTo>
                    <a:pt x="2273300" y="6972300"/>
                  </a:lnTo>
                  <a:lnTo>
                    <a:pt x="2260600" y="6972300"/>
                  </a:lnTo>
                  <a:lnTo>
                    <a:pt x="2247900" y="6985000"/>
                  </a:lnTo>
                  <a:lnTo>
                    <a:pt x="2235200" y="6997700"/>
                  </a:lnTo>
                  <a:lnTo>
                    <a:pt x="2222500" y="7010400"/>
                  </a:lnTo>
                  <a:lnTo>
                    <a:pt x="2209800" y="7023100"/>
                  </a:lnTo>
                  <a:lnTo>
                    <a:pt x="2197100" y="7035800"/>
                  </a:lnTo>
                  <a:lnTo>
                    <a:pt x="2184400" y="7035800"/>
                  </a:lnTo>
                  <a:lnTo>
                    <a:pt x="2171700" y="7035800"/>
                  </a:lnTo>
                  <a:lnTo>
                    <a:pt x="2159000" y="7023100"/>
                  </a:lnTo>
                  <a:lnTo>
                    <a:pt x="2146300" y="7010400"/>
                  </a:lnTo>
                  <a:lnTo>
                    <a:pt x="2146300" y="6997700"/>
                  </a:lnTo>
                  <a:lnTo>
                    <a:pt x="2159000" y="6985000"/>
                  </a:lnTo>
                  <a:lnTo>
                    <a:pt x="2159000" y="6972300"/>
                  </a:lnTo>
                  <a:lnTo>
                    <a:pt x="2159000" y="6959600"/>
                  </a:lnTo>
                  <a:lnTo>
                    <a:pt x="2146300" y="6946900"/>
                  </a:lnTo>
                  <a:lnTo>
                    <a:pt x="2133600" y="6934200"/>
                  </a:lnTo>
                  <a:lnTo>
                    <a:pt x="2120900" y="6934200"/>
                  </a:lnTo>
                  <a:lnTo>
                    <a:pt x="2108200" y="6934200"/>
                  </a:lnTo>
                  <a:lnTo>
                    <a:pt x="2095500" y="6921500"/>
                  </a:lnTo>
                  <a:lnTo>
                    <a:pt x="2082800" y="6908800"/>
                  </a:lnTo>
                  <a:lnTo>
                    <a:pt x="2070100" y="6896100"/>
                  </a:lnTo>
                  <a:lnTo>
                    <a:pt x="2057400" y="6883400"/>
                  </a:lnTo>
                  <a:lnTo>
                    <a:pt x="2044700" y="6870700"/>
                  </a:lnTo>
                  <a:lnTo>
                    <a:pt x="2032000" y="6858000"/>
                  </a:lnTo>
                  <a:lnTo>
                    <a:pt x="2019300" y="6845300"/>
                  </a:lnTo>
                  <a:lnTo>
                    <a:pt x="2006600" y="6845300"/>
                  </a:lnTo>
                  <a:lnTo>
                    <a:pt x="1993900" y="6845300"/>
                  </a:lnTo>
                  <a:lnTo>
                    <a:pt x="1981200" y="6858000"/>
                  </a:lnTo>
                  <a:lnTo>
                    <a:pt x="1981200" y="6870700"/>
                  </a:lnTo>
                  <a:lnTo>
                    <a:pt x="1968500" y="6883400"/>
                  </a:lnTo>
                  <a:lnTo>
                    <a:pt x="1955800" y="6896100"/>
                  </a:lnTo>
                  <a:lnTo>
                    <a:pt x="1955800" y="6908800"/>
                  </a:lnTo>
                  <a:lnTo>
                    <a:pt x="1943100" y="6921500"/>
                  </a:lnTo>
                  <a:lnTo>
                    <a:pt x="1930400" y="6934200"/>
                  </a:lnTo>
                  <a:lnTo>
                    <a:pt x="1943100" y="6946900"/>
                  </a:lnTo>
                  <a:lnTo>
                    <a:pt x="1943100" y="6959600"/>
                  </a:lnTo>
                  <a:lnTo>
                    <a:pt x="1955800" y="6972300"/>
                  </a:lnTo>
                  <a:lnTo>
                    <a:pt x="1968500" y="6972300"/>
                  </a:lnTo>
                  <a:lnTo>
                    <a:pt x="1981200" y="6972300"/>
                  </a:lnTo>
                  <a:lnTo>
                    <a:pt x="1993900" y="6985000"/>
                  </a:lnTo>
                  <a:lnTo>
                    <a:pt x="2006600" y="6997700"/>
                  </a:lnTo>
                  <a:lnTo>
                    <a:pt x="2006600" y="7010400"/>
                  </a:lnTo>
                  <a:lnTo>
                    <a:pt x="2006600" y="7023100"/>
                  </a:lnTo>
                  <a:lnTo>
                    <a:pt x="1993900" y="7035800"/>
                  </a:lnTo>
                  <a:lnTo>
                    <a:pt x="1981200" y="7048500"/>
                  </a:lnTo>
                  <a:lnTo>
                    <a:pt x="1968500" y="7061200"/>
                  </a:lnTo>
                  <a:lnTo>
                    <a:pt x="1955800" y="7073900"/>
                  </a:lnTo>
                  <a:lnTo>
                    <a:pt x="1943100" y="7061200"/>
                  </a:lnTo>
                  <a:lnTo>
                    <a:pt x="1930400" y="7048500"/>
                  </a:lnTo>
                  <a:lnTo>
                    <a:pt x="1930400" y="7035800"/>
                  </a:lnTo>
                  <a:lnTo>
                    <a:pt x="1917700" y="7023100"/>
                  </a:lnTo>
                  <a:lnTo>
                    <a:pt x="1905000" y="7023100"/>
                  </a:lnTo>
                  <a:lnTo>
                    <a:pt x="1892300" y="7010400"/>
                  </a:lnTo>
                  <a:lnTo>
                    <a:pt x="1879600" y="7023100"/>
                  </a:lnTo>
                  <a:lnTo>
                    <a:pt x="1866900" y="7035800"/>
                  </a:lnTo>
                  <a:lnTo>
                    <a:pt x="1879600" y="7048500"/>
                  </a:lnTo>
                  <a:lnTo>
                    <a:pt x="1879600" y="7061200"/>
                  </a:lnTo>
                  <a:lnTo>
                    <a:pt x="1879600" y="7073900"/>
                  </a:lnTo>
                  <a:lnTo>
                    <a:pt x="1866900" y="7086600"/>
                  </a:lnTo>
                  <a:lnTo>
                    <a:pt x="1854200" y="7086600"/>
                  </a:lnTo>
                  <a:lnTo>
                    <a:pt x="1841500" y="7099300"/>
                  </a:lnTo>
                  <a:lnTo>
                    <a:pt x="1841500" y="7112000"/>
                  </a:lnTo>
                  <a:lnTo>
                    <a:pt x="1841500" y="7124700"/>
                  </a:lnTo>
                  <a:lnTo>
                    <a:pt x="1828800" y="7137400"/>
                  </a:lnTo>
                  <a:lnTo>
                    <a:pt x="1828800" y="7150100"/>
                  </a:lnTo>
                  <a:lnTo>
                    <a:pt x="1828800" y="7162800"/>
                  </a:lnTo>
                  <a:lnTo>
                    <a:pt x="1841500" y="7175500"/>
                  </a:lnTo>
                  <a:lnTo>
                    <a:pt x="1841500" y="7188200"/>
                  </a:lnTo>
                  <a:lnTo>
                    <a:pt x="1841500" y="7200900"/>
                  </a:lnTo>
                  <a:lnTo>
                    <a:pt x="1841500" y="7213600"/>
                  </a:lnTo>
                  <a:lnTo>
                    <a:pt x="1854200" y="7226300"/>
                  </a:lnTo>
                  <a:lnTo>
                    <a:pt x="1854200" y="7239000"/>
                  </a:lnTo>
                  <a:lnTo>
                    <a:pt x="1841500" y="7251700"/>
                  </a:lnTo>
                  <a:lnTo>
                    <a:pt x="1828800" y="7251700"/>
                  </a:lnTo>
                  <a:lnTo>
                    <a:pt x="1816100" y="7251700"/>
                  </a:lnTo>
                  <a:lnTo>
                    <a:pt x="1803400" y="7264400"/>
                  </a:lnTo>
                  <a:lnTo>
                    <a:pt x="1803400" y="7277100"/>
                  </a:lnTo>
                  <a:lnTo>
                    <a:pt x="1803400" y="7289800"/>
                  </a:lnTo>
                  <a:lnTo>
                    <a:pt x="1790700" y="7302500"/>
                  </a:lnTo>
                  <a:lnTo>
                    <a:pt x="1778000" y="7302500"/>
                  </a:lnTo>
                  <a:lnTo>
                    <a:pt x="1765300" y="7302500"/>
                  </a:lnTo>
                  <a:lnTo>
                    <a:pt x="1752600" y="7302500"/>
                  </a:lnTo>
                  <a:lnTo>
                    <a:pt x="1739900" y="7302500"/>
                  </a:lnTo>
                  <a:lnTo>
                    <a:pt x="1727200" y="7315200"/>
                  </a:lnTo>
                  <a:lnTo>
                    <a:pt x="1714500" y="7315200"/>
                  </a:lnTo>
                  <a:lnTo>
                    <a:pt x="1701800" y="7327900"/>
                  </a:lnTo>
                  <a:lnTo>
                    <a:pt x="1689100" y="7340600"/>
                  </a:lnTo>
                  <a:lnTo>
                    <a:pt x="1676400" y="7353300"/>
                  </a:lnTo>
                  <a:lnTo>
                    <a:pt x="1663700" y="7366000"/>
                  </a:lnTo>
                  <a:lnTo>
                    <a:pt x="1651000" y="7378700"/>
                  </a:lnTo>
                  <a:lnTo>
                    <a:pt x="1638300" y="7391400"/>
                  </a:lnTo>
                  <a:lnTo>
                    <a:pt x="1638300" y="7404100"/>
                  </a:lnTo>
                  <a:lnTo>
                    <a:pt x="1651000" y="7416800"/>
                  </a:lnTo>
                  <a:lnTo>
                    <a:pt x="1663700" y="7429500"/>
                  </a:lnTo>
                  <a:lnTo>
                    <a:pt x="1676400" y="7442200"/>
                  </a:lnTo>
                  <a:lnTo>
                    <a:pt x="1676400" y="7454900"/>
                  </a:lnTo>
                  <a:lnTo>
                    <a:pt x="1663700" y="7467600"/>
                  </a:lnTo>
                  <a:lnTo>
                    <a:pt x="1663700" y="7480300"/>
                  </a:lnTo>
                  <a:lnTo>
                    <a:pt x="1663700" y="7493000"/>
                  </a:lnTo>
                  <a:lnTo>
                    <a:pt x="1651000" y="7505700"/>
                  </a:lnTo>
                  <a:lnTo>
                    <a:pt x="1651000" y="7518400"/>
                  </a:lnTo>
                  <a:lnTo>
                    <a:pt x="1651000" y="7531100"/>
                  </a:lnTo>
                  <a:lnTo>
                    <a:pt x="1651000" y="7543800"/>
                  </a:lnTo>
                  <a:lnTo>
                    <a:pt x="1638300" y="7556500"/>
                  </a:lnTo>
                  <a:lnTo>
                    <a:pt x="1638300" y="7569200"/>
                  </a:lnTo>
                  <a:lnTo>
                    <a:pt x="1638300" y="7581900"/>
                  </a:lnTo>
                  <a:lnTo>
                    <a:pt x="1625600" y="7594600"/>
                  </a:lnTo>
                  <a:lnTo>
                    <a:pt x="1625600" y="7607300"/>
                  </a:lnTo>
                  <a:lnTo>
                    <a:pt x="1625600" y="7620000"/>
                  </a:lnTo>
                  <a:lnTo>
                    <a:pt x="1612900" y="7632700"/>
                  </a:lnTo>
                  <a:lnTo>
                    <a:pt x="1612900" y="7645400"/>
                  </a:lnTo>
                  <a:lnTo>
                    <a:pt x="1600200" y="7658100"/>
                  </a:lnTo>
                  <a:lnTo>
                    <a:pt x="1587500" y="7670800"/>
                  </a:lnTo>
                  <a:lnTo>
                    <a:pt x="1587500" y="7683500"/>
                  </a:lnTo>
                  <a:lnTo>
                    <a:pt x="1574800" y="7696200"/>
                  </a:lnTo>
                  <a:lnTo>
                    <a:pt x="1562100" y="7708900"/>
                  </a:lnTo>
                  <a:lnTo>
                    <a:pt x="1549400" y="7721600"/>
                  </a:lnTo>
                  <a:lnTo>
                    <a:pt x="1536700" y="7734300"/>
                  </a:lnTo>
                  <a:lnTo>
                    <a:pt x="1524000" y="7747000"/>
                  </a:lnTo>
                  <a:lnTo>
                    <a:pt x="1524000" y="7759700"/>
                  </a:lnTo>
                  <a:lnTo>
                    <a:pt x="1524000" y="7772400"/>
                  </a:lnTo>
                  <a:lnTo>
                    <a:pt x="1524000" y="7785100"/>
                  </a:lnTo>
                  <a:lnTo>
                    <a:pt x="1511300" y="7797800"/>
                  </a:lnTo>
                  <a:lnTo>
                    <a:pt x="1498600" y="7810500"/>
                  </a:lnTo>
                  <a:lnTo>
                    <a:pt x="1485900" y="7810500"/>
                  </a:lnTo>
                  <a:lnTo>
                    <a:pt x="1473200" y="7823200"/>
                  </a:lnTo>
                  <a:lnTo>
                    <a:pt x="1460500" y="7835900"/>
                  </a:lnTo>
                  <a:lnTo>
                    <a:pt x="1447800" y="7848600"/>
                  </a:lnTo>
                  <a:lnTo>
                    <a:pt x="1435100" y="7848600"/>
                  </a:lnTo>
                  <a:lnTo>
                    <a:pt x="1422400" y="7848600"/>
                  </a:lnTo>
                  <a:lnTo>
                    <a:pt x="1409700" y="7848600"/>
                  </a:lnTo>
                  <a:lnTo>
                    <a:pt x="1397000" y="7848600"/>
                  </a:lnTo>
                  <a:lnTo>
                    <a:pt x="1384300" y="7835900"/>
                  </a:lnTo>
                  <a:lnTo>
                    <a:pt x="1371600" y="7835900"/>
                  </a:lnTo>
                  <a:lnTo>
                    <a:pt x="1358900" y="7835900"/>
                  </a:lnTo>
                  <a:lnTo>
                    <a:pt x="1346200" y="7835900"/>
                  </a:lnTo>
                  <a:lnTo>
                    <a:pt x="1333500" y="7823200"/>
                  </a:lnTo>
                  <a:lnTo>
                    <a:pt x="1320800" y="7810500"/>
                  </a:lnTo>
                  <a:lnTo>
                    <a:pt x="1308100" y="7797800"/>
                  </a:lnTo>
                  <a:lnTo>
                    <a:pt x="1308100" y="7785100"/>
                  </a:lnTo>
                  <a:lnTo>
                    <a:pt x="1295400" y="7772400"/>
                  </a:lnTo>
                  <a:lnTo>
                    <a:pt x="1282700" y="7759700"/>
                  </a:lnTo>
                  <a:lnTo>
                    <a:pt x="1270000" y="7759700"/>
                  </a:lnTo>
                  <a:lnTo>
                    <a:pt x="1257300" y="7747000"/>
                  </a:lnTo>
                  <a:lnTo>
                    <a:pt x="1244600" y="7734300"/>
                  </a:lnTo>
                  <a:lnTo>
                    <a:pt x="1231900" y="7734300"/>
                  </a:lnTo>
                  <a:lnTo>
                    <a:pt x="1219200" y="7747000"/>
                  </a:lnTo>
                  <a:lnTo>
                    <a:pt x="1206500" y="7759700"/>
                  </a:lnTo>
                  <a:lnTo>
                    <a:pt x="1193800" y="7759700"/>
                  </a:lnTo>
                  <a:lnTo>
                    <a:pt x="1181100" y="7772400"/>
                  </a:lnTo>
                  <a:lnTo>
                    <a:pt x="1168400" y="7785100"/>
                  </a:lnTo>
                  <a:lnTo>
                    <a:pt x="1155700" y="7797800"/>
                  </a:lnTo>
                  <a:lnTo>
                    <a:pt x="1143000" y="7810500"/>
                  </a:lnTo>
                  <a:lnTo>
                    <a:pt x="1130300" y="7810500"/>
                  </a:lnTo>
                  <a:lnTo>
                    <a:pt x="1117600" y="7810500"/>
                  </a:lnTo>
                  <a:lnTo>
                    <a:pt x="1104900" y="7810500"/>
                  </a:lnTo>
                  <a:lnTo>
                    <a:pt x="1092200" y="7810500"/>
                  </a:lnTo>
                  <a:lnTo>
                    <a:pt x="1079500" y="7823200"/>
                  </a:lnTo>
                  <a:lnTo>
                    <a:pt x="1066800" y="7835900"/>
                  </a:lnTo>
                  <a:lnTo>
                    <a:pt x="1066800" y="7848600"/>
                  </a:lnTo>
                  <a:lnTo>
                    <a:pt x="1054100" y="7861300"/>
                  </a:lnTo>
                  <a:lnTo>
                    <a:pt x="1041400" y="7861300"/>
                  </a:lnTo>
                  <a:lnTo>
                    <a:pt x="1028700" y="7848600"/>
                  </a:lnTo>
                  <a:lnTo>
                    <a:pt x="1016000" y="7835900"/>
                  </a:lnTo>
                  <a:lnTo>
                    <a:pt x="1003300" y="7835900"/>
                  </a:lnTo>
                  <a:lnTo>
                    <a:pt x="990600" y="7823200"/>
                  </a:lnTo>
                  <a:lnTo>
                    <a:pt x="977900" y="7823200"/>
                  </a:lnTo>
                  <a:lnTo>
                    <a:pt x="965200" y="7810500"/>
                  </a:lnTo>
                  <a:lnTo>
                    <a:pt x="952500" y="7810500"/>
                  </a:lnTo>
                  <a:lnTo>
                    <a:pt x="939800" y="7797800"/>
                  </a:lnTo>
                  <a:lnTo>
                    <a:pt x="927100" y="7785100"/>
                  </a:lnTo>
                  <a:lnTo>
                    <a:pt x="914400" y="7785100"/>
                  </a:lnTo>
                  <a:lnTo>
                    <a:pt x="901700" y="7772400"/>
                  </a:lnTo>
                  <a:lnTo>
                    <a:pt x="889000" y="7759700"/>
                  </a:lnTo>
                  <a:lnTo>
                    <a:pt x="876300" y="7759700"/>
                  </a:lnTo>
                  <a:lnTo>
                    <a:pt x="863600" y="7747000"/>
                  </a:lnTo>
                  <a:lnTo>
                    <a:pt x="850900" y="7734300"/>
                  </a:lnTo>
                  <a:lnTo>
                    <a:pt x="838200" y="7721600"/>
                  </a:lnTo>
                  <a:lnTo>
                    <a:pt x="825500" y="7708900"/>
                  </a:lnTo>
                  <a:lnTo>
                    <a:pt x="825500" y="7696200"/>
                  </a:lnTo>
                  <a:lnTo>
                    <a:pt x="812800" y="7683500"/>
                  </a:lnTo>
                  <a:lnTo>
                    <a:pt x="812800" y="7670800"/>
                  </a:lnTo>
                  <a:lnTo>
                    <a:pt x="800100" y="7658100"/>
                  </a:lnTo>
                  <a:lnTo>
                    <a:pt x="787400" y="7645400"/>
                  </a:lnTo>
                  <a:lnTo>
                    <a:pt x="774700" y="7632700"/>
                  </a:lnTo>
                  <a:lnTo>
                    <a:pt x="774700" y="7620000"/>
                  </a:lnTo>
                  <a:lnTo>
                    <a:pt x="762000" y="7607300"/>
                  </a:lnTo>
                  <a:lnTo>
                    <a:pt x="749300" y="7594600"/>
                  </a:lnTo>
                  <a:lnTo>
                    <a:pt x="736600" y="7581900"/>
                  </a:lnTo>
                  <a:lnTo>
                    <a:pt x="736600" y="7569200"/>
                  </a:lnTo>
                  <a:lnTo>
                    <a:pt x="723900" y="7556500"/>
                  </a:lnTo>
                  <a:lnTo>
                    <a:pt x="723900" y="7543800"/>
                  </a:lnTo>
                  <a:lnTo>
                    <a:pt x="711200" y="7531100"/>
                  </a:lnTo>
                  <a:lnTo>
                    <a:pt x="711200" y="7518400"/>
                  </a:lnTo>
                  <a:lnTo>
                    <a:pt x="698500" y="7505700"/>
                  </a:lnTo>
                  <a:lnTo>
                    <a:pt x="698500" y="7493000"/>
                  </a:lnTo>
                  <a:lnTo>
                    <a:pt x="685800" y="7480300"/>
                  </a:lnTo>
                  <a:lnTo>
                    <a:pt x="685800" y="7467600"/>
                  </a:lnTo>
                  <a:lnTo>
                    <a:pt x="673100" y="7454900"/>
                  </a:lnTo>
                  <a:lnTo>
                    <a:pt x="673100" y="7442200"/>
                  </a:lnTo>
                  <a:lnTo>
                    <a:pt x="660400" y="7429500"/>
                  </a:lnTo>
                  <a:lnTo>
                    <a:pt x="647700" y="7416800"/>
                  </a:lnTo>
                  <a:lnTo>
                    <a:pt x="635000" y="7404100"/>
                  </a:lnTo>
                  <a:lnTo>
                    <a:pt x="622300" y="7391400"/>
                  </a:lnTo>
                  <a:lnTo>
                    <a:pt x="609600" y="7378700"/>
                  </a:lnTo>
                  <a:lnTo>
                    <a:pt x="596900" y="7366000"/>
                  </a:lnTo>
                  <a:lnTo>
                    <a:pt x="584200" y="7353300"/>
                  </a:lnTo>
                  <a:lnTo>
                    <a:pt x="571500" y="7340600"/>
                  </a:lnTo>
                  <a:lnTo>
                    <a:pt x="558800" y="7327900"/>
                  </a:lnTo>
                  <a:lnTo>
                    <a:pt x="546100" y="7315200"/>
                  </a:lnTo>
                  <a:lnTo>
                    <a:pt x="533400" y="7302500"/>
                  </a:lnTo>
                  <a:lnTo>
                    <a:pt x="520700" y="7289800"/>
                  </a:lnTo>
                  <a:lnTo>
                    <a:pt x="508000" y="7289800"/>
                  </a:lnTo>
                  <a:lnTo>
                    <a:pt x="495300" y="7277100"/>
                  </a:lnTo>
                  <a:lnTo>
                    <a:pt x="482600" y="7277100"/>
                  </a:lnTo>
                  <a:lnTo>
                    <a:pt x="469900" y="7264400"/>
                  </a:lnTo>
                  <a:lnTo>
                    <a:pt x="457200" y="7251700"/>
                  </a:lnTo>
                  <a:lnTo>
                    <a:pt x="444500" y="7251700"/>
                  </a:lnTo>
                  <a:lnTo>
                    <a:pt x="431800" y="7239000"/>
                  </a:lnTo>
                  <a:lnTo>
                    <a:pt x="419100" y="7239000"/>
                  </a:lnTo>
                  <a:lnTo>
                    <a:pt x="406400" y="7226300"/>
                  </a:lnTo>
                  <a:lnTo>
                    <a:pt x="393700" y="7213600"/>
                  </a:lnTo>
                  <a:lnTo>
                    <a:pt x="381000" y="7213600"/>
                  </a:lnTo>
                  <a:lnTo>
                    <a:pt x="368300" y="7200900"/>
                  </a:lnTo>
                  <a:lnTo>
                    <a:pt x="355600" y="7188200"/>
                  </a:lnTo>
                  <a:lnTo>
                    <a:pt x="342900" y="7175500"/>
                  </a:lnTo>
                  <a:lnTo>
                    <a:pt x="330200" y="7162800"/>
                  </a:lnTo>
                  <a:lnTo>
                    <a:pt x="317500" y="7150100"/>
                  </a:lnTo>
                  <a:lnTo>
                    <a:pt x="304800" y="7137400"/>
                  </a:lnTo>
                  <a:lnTo>
                    <a:pt x="292100" y="7124700"/>
                  </a:lnTo>
                  <a:lnTo>
                    <a:pt x="279400" y="7112000"/>
                  </a:lnTo>
                  <a:lnTo>
                    <a:pt x="266700" y="7099300"/>
                  </a:lnTo>
                  <a:lnTo>
                    <a:pt x="266700" y="7086600"/>
                  </a:lnTo>
                  <a:lnTo>
                    <a:pt x="254000" y="7073900"/>
                  </a:lnTo>
                  <a:lnTo>
                    <a:pt x="241300" y="7061200"/>
                  </a:lnTo>
                  <a:lnTo>
                    <a:pt x="228600" y="7048500"/>
                  </a:lnTo>
                  <a:lnTo>
                    <a:pt x="215900" y="7035800"/>
                  </a:lnTo>
                  <a:lnTo>
                    <a:pt x="203200" y="7023100"/>
                  </a:lnTo>
                  <a:lnTo>
                    <a:pt x="190500" y="7010400"/>
                  </a:lnTo>
                  <a:lnTo>
                    <a:pt x="177800" y="7010400"/>
                  </a:lnTo>
                  <a:lnTo>
                    <a:pt x="165100" y="6997700"/>
                  </a:lnTo>
                  <a:lnTo>
                    <a:pt x="152400" y="6997700"/>
                  </a:lnTo>
                  <a:lnTo>
                    <a:pt x="139700" y="6997700"/>
                  </a:lnTo>
                  <a:lnTo>
                    <a:pt x="127000" y="6997700"/>
                  </a:lnTo>
                  <a:lnTo>
                    <a:pt x="114300" y="6997700"/>
                  </a:lnTo>
                  <a:lnTo>
                    <a:pt x="101600" y="6997700"/>
                  </a:lnTo>
                  <a:lnTo>
                    <a:pt x="88900" y="6985000"/>
                  </a:lnTo>
                  <a:lnTo>
                    <a:pt x="76200" y="6985000"/>
                  </a:lnTo>
                  <a:lnTo>
                    <a:pt x="63500" y="6985000"/>
                  </a:lnTo>
                  <a:lnTo>
                    <a:pt x="50800" y="6985000"/>
                  </a:lnTo>
                  <a:lnTo>
                    <a:pt x="38100" y="6985000"/>
                  </a:lnTo>
                  <a:lnTo>
                    <a:pt x="25400" y="6972300"/>
                  </a:lnTo>
                  <a:lnTo>
                    <a:pt x="12700" y="6959600"/>
                  </a:lnTo>
                  <a:lnTo>
                    <a:pt x="0" y="6946900"/>
                  </a:lnTo>
                  <a:lnTo>
                    <a:pt x="0" y="6934200"/>
                  </a:lnTo>
                  <a:lnTo>
                    <a:pt x="0" y="6921500"/>
                  </a:lnTo>
                  <a:lnTo>
                    <a:pt x="0" y="6908800"/>
                  </a:lnTo>
                  <a:lnTo>
                    <a:pt x="0" y="6896100"/>
                  </a:lnTo>
                  <a:lnTo>
                    <a:pt x="12700" y="6883400"/>
                  </a:lnTo>
                  <a:lnTo>
                    <a:pt x="12700" y="6870700"/>
                  </a:lnTo>
                  <a:lnTo>
                    <a:pt x="25400" y="6858000"/>
                  </a:lnTo>
                  <a:lnTo>
                    <a:pt x="38100" y="6845300"/>
                  </a:lnTo>
                  <a:lnTo>
                    <a:pt x="50800" y="6832600"/>
                  </a:lnTo>
                  <a:lnTo>
                    <a:pt x="63500" y="6819900"/>
                  </a:lnTo>
                  <a:lnTo>
                    <a:pt x="63500" y="6807200"/>
                  </a:lnTo>
                  <a:lnTo>
                    <a:pt x="76200" y="6794500"/>
                  </a:lnTo>
                  <a:lnTo>
                    <a:pt x="88900" y="6781800"/>
                  </a:lnTo>
                  <a:lnTo>
                    <a:pt x="88900" y="6769100"/>
                  </a:lnTo>
                  <a:lnTo>
                    <a:pt x="101600" y="6756400"/>
                  </a:lnTo>
                  <a:lnTo>
                    <a:pt x="101600" y="6743700"/>
                  </a:lnTo>
                  <a:lnTo>
                    <a:pt x="101600" y="6731000"/>
                  </a:lnTo>
                  <a:lnTo>
                    <a:pt x="101600" y="6718300"/>
                  </a:lnTo>
                  <a:lnTo>
                    <a:pt x="101600" y="6705600"/>
                  </a:lnTo>
                  <a:lnTo>
                    <a:pt x="88900" y="6692900"/>
                  </a:lnTo>
                  <a:lnTo>
                    <a:pt x="88900" y="6680200"/>
                  </a:lnTo>
                  <a:lnTo>
                    <a:pt x="88900" y="6667500"/>
                  </a:lnTo>
                  <a:lnTo>
                    <a:pt x="88900" y="6654800"/>
                  </a:lnTo>
                  <a:lnTo>
                    <a:pt x="88900" y="6642100"/>
                  </a:lnTo>
                  <a:lnTo>
                    <a:pt x="76200" y="6629400"/>
                  </a:lnTo>
                  <a:lnTo>
                    <a:pt x="76200" y="6616700"/>
                  </a:lnTo>
                  <a:lnTo>
                    <a:pt x="76200" y="6604000"/>
                  </a:lnTo>
                  <a:lnTo>
                    <a:pt x="76200" y="6591300"/>
                  </a:lnTo>
                  <a:lnTo>
                    <a:pt x="63500" y="6578600"/>
                  </a:lnTo>
                  <a:lnTo>
                    <a:pt x="63500" y="6565900"/>
                  </a:lnTo>
                  <a:lnTo>
                    <a:pt x="63500" y="6553200"/>
                  </a:lnTo>
                  <a:lnTo>
                    <a:pt x="63500" y="6540500"/>
                  </a:lnTo>
                  <a:lnTo>
                    <a:pt x="63500" y="6527800"/>
                  </a:lnTo>
                  <a:lnTo>
                    <a:pt x="63500" y="6515100"/>
                  </a:lnTo>
                  <a:lnTo>
                    <a:pt x="63500" y="6502400"/>
                  </a:lnTo>
                  <a:lnTo>
                    <a:pt x="63500" y="6489700"/>
                  </a:lnTo>
                  <a:lnTo>
                    <a:pt x="63500" y="6477000"/>
                  </a:lnTo>
                  <a:lnTo>
                    <a:pt x="76200" y="6464300"/>
                  </a:lnTo>
                  <a:lnTo>
                    <a:pt x="76200" y="6451600"/>
                  </a:lnTo>
                  <a:lnTo>
                    <a:pt x="88900" y="6438900"/>
                  </a:lnTo>
                  <a:lnTo>
                    <a:pt x="101600" y="6426200"/>
                  </a:lnTo>
                  <a:lnTo>
                    <a:pt x="114300" y="6413500"/>
                  </a:lnTo>
                  <a:lnTo>
                    <a:pt x="127000" y="6413500"/>
                  </a:lnTo>
                  <a:lnTo>
                    <a:pt x="139700" y="6400800"/>
                  </a:lnTo>
                  <a:lnTo>
                    <a:pt x="152400" y="6388100"/>
                  </a:lnTo>
                  <a:lnTo>
                    <a:pt x="165100" y="6388100"/>
                  </a:lnTo>
                  <a:lnTo>
                    <a:pt x="177800" y="6375400"/>
                  </a:lnTo>
                  <a:lnTo>
                    <a:pt x="190500" y="6375400"/>
                  </a:lnTo>
                  <a:lnTo>
                    <a:pt x="203200" y="6362700"/>
                  </a:lnTo>
                  <a:lnTo>
                    <a:pt x="215900" y="6350000"/>
                  </a:lnTo>
                  <a:lnTo>
                    <a:pt x="228600" y="6350000"/>
                  </a:lnTo>
                  <a:lnTo>
                    <a:pt x="241300" y="6350000"/>
                  </a:lnTo>
                  <a:lnTo>
                    <a:pt x="254000" y="6337300"/>
                  </a:lnTo>
                  <a:lnTo>
                    <a:pt x="266700" y="6324600"/>
                  </a:lnTo>
                  <a:lnTo>
                    <a:pt x="279400" y="6311900"/>
                  </a:lnTo>
                  <a:lnTo>
                    <a:pt x="292100" y="6311900"/>
                  </a:lnTo>
                  <a:lnTo>
                    <a:pt x="304800" y="6299200"/>
                  </a:lnTo>
                  <a:lnTo>
                    <a:pt x="317500" y="6299200"/>
                  </a:lnTo>
                  <a:lnTo>
                    <a:pt x="330200" y="6286500"/>
                  </a:lnTo>
                  <a:lnTo>
                    <a:pt x="342900" y="6286500"/>
                  </a:lnTo>
                  <a:lnTo>
                    <a:pt x="355600" y="6273800"/>
                  </a:lnTo>
                  <a:lnTo>
                    <a:pt x="368300" y="6273800"/>
                  </a:lnTo>
                  <a:lnTo>
                    <a:pt x="381000" y="6261100"/>
                  </a:lnTo>
                  <a:lnTo>
                    <a:pt x="393700" y="6248400"/>
                  </a:lnTo>
                  <a:lnTo>
                    <a:pt x="406400" y="6248400"/>
                  </a:lnTo>
                  <a:lnTo>
                    <a:pt x="419100" y="6235700"/>
                  </a:lnTo>
                  <a:lnTo>
                    <a:pt x="431800" y="6223000"/>
                  </a:lnTo>
                  <a:lnTo>
                    <a:pt x="444500" y="6223000"/>
                  </a:lnTo>
                  <a:lnTo>
                    <a:pt x="457200" y="6210300"/>
                  </a:lnTo>
                  <a:lnTo>
                    <a:pt x="469900" y="6197600"/>
                  </a:lnTo>
                  <a:lnTo>
                    <a:pt x="482600" y="6184900"/>
                  </a:lnTo>
                  <a:lnTo>
                    <a:pt x="495300" y="6172200"/>
                  </a:lnTo>
                  <a:lnTo>
                    <a:pt x="508000" y="6159500"/>
                  </a:lnTo>
                  <a:lnTo>
                    <a:pt x="520700" y="6146800"/>
                  </a:lnTo>
                  <a:lnTo>
                    <a:pt x="533400" y="6134100"/>
                  </a:lnTo>
                  <a:lnTo>
                    <a:pt x="546100" y="6121400"/>
                  </a:lnTo>
                  <a:lnTo>
                    <a:pt x="558800" y="6108700"/>
                  </a:lnTo>
                  <a:lnTo>
                    <a:pt x="571500" y="6096000"/>
                  </a:lnTo>
                  <a:lnTo>
                    <a:pt x="584200" y="6083300"/>
                  </a:lnTo>
                  <a:lnTo>
                    <a:pt x="584200" y="6070600"/>
                  </a:lnTo>
                  <a:lnTo>
                    <a:pt x="596900" y="6057900"/>
                  </a:lnTo>
                  <a:lnTo>
                    <a:pt x="609600" y="6045200"/>
                  </a:lnTo>
                  <a:lnTo>
                    <a:pt x="609600" y="6032500"/>
                  </a:lnTo>
                  <a:lnTo>
                    <a:pt x="622300" y="6019800"/>
                  </a:lnTo>
                  <a:lnTo>
                    <a:pt x="635000" y="6007100"/>
                  </a:lnTo>
                  <a:lnTo>
                    <a:pt x="635000" y="5994400"/>
                  </a:lnTo>
                  <a:lnTo>
                    <a:pt x="635000" y="5981700"/>
                  </a:lnTo>
                  <a:lnTo>
                    <a:pt x="647700" y="5969000"/>
                  </a:lnTo>
                  <a:lnTo>
                    <a:pt x="647700" y="5956300"/>
                  </a:lnTo>
                  <a:lnTo>
                    <a:pt x="660400" y="5943600"/>
                  </a:lnTo>
                  <a:lnTo>
                    <a:pt x="660400" y="5930900"/>
                  </a:lnTo>
                  <a:lnTo>
                    <a:pt x="660400" y="5918200"/>
                  </a:lnTo>
                  <a:lnTo>
                    <a:pt x="673100" y="5905500"/>
                  </a:lnTo>
                  <a:lnTo>
                    <a:pt x="673100" y="5892800"/>
                  </a:lnTo>
                  <a:lnTo>
                    <a:pt x="673100" y="5880100"/>
                  </a:lnTo>
                  <a:lnTo>
                    <a:pt x="685800" y="5867400"/>
                  </a:lnTo>
                  <a:lnTo>
                    <a:pt x="685800" y="5854700"/>
                  </a:lnTo>
                  <a:lnTo>
                    <a:pt x="685800" y="5842000"/>
                  </a:lnTo>
                  <a:lnTo>
                    <a:pt x="698500" y="5829300"/>
                  </a:lnTo>
                  <a:lnTo>
                    <a:pt x="698500" y="5816600"/>
                  </a:lnTo>
                  <a:lnTo>
                    <a:pt x="698500" y="5803900"/>
                  </a:lnTo>
                  <a:lnTo>
                    <a:pt x="711200" y="5791200"/>
                  </a:lnTo>
                  <a:lnTo>
                    <a:pt x="711200" y="5778500"/>
                  </a:lnTo>
                  <a:lnTo>
                    <a:pt x="711200" y="5765800"/>
                  </a:lnTo>
                  <a:lnTo>
                    <a:pt x="723900" y="5753100"/>
                  </a:lnTo>
                  <a:lnTo>
                    <a:pt x="723900" y="5740400"/>
                  </a:lnTo>
                  <a:lnTo>
                    <a:pt x="723900" y="5727700"/>
                  </a:lnTo>
                  <a:lnTo>
                    <a:pt x="736600" y="5715000"/>
                  </a:lnTo>
                  <a:lnTo>
                    <a:pt x="736600" y="5702300"/>
                  </a:lnTo>
                  <a:lnTo>
                    <a:pt x="736600" y="5689600"/>
                  </a:lnTo>
                  <a:lnTo>
                    <a:pt x="736600" y="5676900"/>
                  </a:lnTo>
                  <a:lnTo>
                    <a:pt x="723900" y="5664200"/>
                  </a:lnTo>
                  <a:lnTo>
                    <a:pt x="723900" y="5651500"/>
                  </a:lnTo>
                  <a:lnTo>
                    <a:pt x="711200" y="5638800"/>
                  </a:lnTo>
                  <a:lnTo>
                    <a:pt x="711200" y="5626100"/>
                  </a:lnTo>
                  <a:lnTo>
                    <a:pt x="711200" y="5613400"/>
                  </a:lnTo>
                  <a:lnTo>
                    <a:pt x="698500" y="5600700"/>
                  </a:lnTo>
                  <a:lnTo>
                    <a:pt x="698500" y="5588000"/>
                  </a:lnTo>
                  <a:lnTo>
                    <a:pt x="698500" y="5575300"/>
                  </a:lnTo>
                  <a:lnTo>
                    <a:pt x="698500" y="5562600"/>
                  </a:lnTo>
                  <a:lnTo>
                    <a:pt x="711200" y="5549900"/>
                  </a:lnTo>
                  <a:lnTo>
                    <a:pt x="711200" y="5537200"/>
                  </a:lnTo>
                  <a:lnTo>
                    <a:pt x="711200" y="5524500"/>
                  </a:lnTo>
                  <a:lnTo>
                    <a:pt x="723900" y="5511800"/>
                  </a:lnTo>
                  <a:lnTo>
                    <a:pt x="736600" y="5499100"/>
                  </a:lnTo>
                  <a:lnTo>
                    <a:pt x="749300" y="5486400"/>
                  </a:lnTo>
                  <a:lnTo>
                    <a:pt x="762000" y="5473700"/>
                  </a:lnTo>
                  <a:lnTo>
                    <a:pt x="774700" y="5461000"/>
                  </a:lnTo>
                  <a:lnTo>
                    <a:pt x="774700" y="5448300"/>
                  </a:lnTo>
                  <a:lnTo>
                    <a:pt x="787400" y="5435600"/>
                  </a:lnTo>
                  <a:lnTo>
                    <a:pt x="787400" y="5422900"/>
                  </a:lnTo>
                  <a:lnTo>
                    <a:pt x="800100" y="5410200"/>
                  </a:lnTo>
                  <a:lnTo>
                    <a:pt x="800100" y="5397500"/>
                  </a:lnTo>
                  <a:lnTo>
                    <a:pt x="812800" y="5384800"/>
                  </a:lnTo>
                  <a:lnTo>
                    <a:pt x="812800" y="5372100"/>
                  </a:lnTo>
                  <a:lnTo>
                    <a:pt x="825500" y="5359400"/>
                  </a:lnTo>
                  <a:lnTo>
                    <a:pt x="838200" y="5346700"/>
                  </a:lnTo>
                  <a:lnTo>
                    <a:pt x="850900" y="5334000"/>
                  </a:lnTo>
                  <a:lnTo>
                    <a:pt x="863600" y="5321300"/>
                  </a:lnTo>
                  <a:lnTo>
                    <a:pt x="876300" y="5308600"/>
                  </a:lnTo>
                  <a:lnTo>
                    <a:pt x="889000" y="5295900"/>
                  </a:lnTo>
                  <a:lnTo>
                    <a:pt x="901700" y="5283200"/>
                  </a:lnTo>
                  <a:lnTo>
                    <a:pt x="914400" y="5270500"/>
                  </a:lnTo>
                  <a:lnTo>
                    <a:pt x="927100" y="5257800"/>
                  </a:lnTo>
                  <a:lnTo>
                    <a:pt x="914400" y="5245100"/>
                  </a:lnTo>
                  <a:lnTo>
                    <a:pt x="914400" y="5232400"/>
                  </a:lnTo>
                  <a:lnTo>
                    <a:pt x="901700" y="5219700"/>
                  </a:lnTo>
                  <a:lnTo>
                    <a:pt x="889000" y="5207000"/>
                  </a:lnTo>
                  <a:lnTo>
                    <a:pt x="876300" y="5207000"/>
                  </a:lnTo>
                  <a:lnTo>
                    <a:pt x="863600" y="5194300"/>
                  </a:lnTo>
                  <a:lnTo>
                    <a:pt x="863600" y="5181600"/>
                  </a:lnTo>
                  <a:lnTo>
                    <a:pt x="863600" y="5168900"/>
                  </a:lnTo>
                  <a:lnTo>
                    <a:pt x="863600" y="5156200"/>
                  </a:lnTo>
                  <a:lnTo>
                    <a:pt x="863600" y="5143500"/>
                  </a:lnTo>
                  <a:lnTo>
                    <a:pt x="863600" y="5130800"/>
                  </a:lnTo>
                  <a:lnTo>
                    <a:pt x="850900" y="5118100"/>
                  </a:lnTo>
                  <a:lnTo>
                    <a:pt x="850900" y="5105400"/>
                  </a:lnTo>
                  <a:lnTo>
                    <a:pt x="838200" y="5092700"/>
                  </a:lnTo>
                  <a:lnTo>
                    <a:pt x="838200" y="5080000"/>
                  </a:lnTo>
                  <a:lnTo>
                    <a:pt x="825500" y="5067300"/>
                  </a:lnTo>
                  <a:lnTo>
                    <a:pt x="825500" y="5054600"/>
                  </a:lnTo>
                  <a:lnTo>
                    <a:pt x="838200" y="5041900"/>
                  </a:lnTo>
                  <a:lnTo>
                    <a:pt x="838200" y="5029200"/>
                  </a:lnTo>
                  <a:lnTo>
                    <a:pt x="825500" y="5016500"/>
                  </a:lnTo>
                  <a:lnTo>
                    <a:pt x="825500" y="5003800"/>
                  </a:lnTo>
                  <a:lnTo>
                    <a:pt x="825500" y="4991100"/>
                  </a:lnTo>
                  <a:lnTo>
                    <a:pt x="825500" y="4978400"/>
                  </a:lnTo>
                  <a:lnTo>
                    <a:pt x="825500" y="4965700"/>
                  </a:lnTo>
                  <a:lnTo>
                    <a:pt x="825500" y="4953000"/>
                  </a:lnTo>
                  <a:lnTo>
                    <a:pt x="812800" y="4940300"/>
                  </a:lnTo>
                  <a:lnTo>
                    <a:pt x="812800" y="4927600"/>
                  </a:lnTo>
                  <a:lnTo>
                    <a:pt x="812800" y="4914900"/>
                  </a:lnTo>
                  <a:lnTo>
                    <a:pt x="812800" y="4902200"/>
                  </a:lnTo>
                  <a:lnTo>
                    <a:pt x="812800" y="4889500"/>
                  </a:lnTo>
                  <a:lnTo>
                    <a:pt x="812800" y="4876800"/>
                  </a:lnTo>
                  <a:lnTo>
                    <a:pt x="812800" y="4864100"/>
                  </a:lnTo>
                  <a:lnTo>
                    <a:pt x="812800" y="4851400"/>
                  </a:lnTo>
                  <a:lnTo>
                    <a:pt x="812800" y="4838700"/>
                  </a:lnTo>
                  <a:lnTo>
                    <a:pt x="812800" y="4826000"/>
                  </a:lnTo>
                  <a:lnTo>
                    <a:pt x="825500" y="4813300"/>
                  </a:lnTo>
                  <a:lnTo>
                    <a:pt x="825500" y="4800600"/>
                  </a:lnTo>
                  <a:lnTo>
                    <a:pt x="812800" y="4787900"/>
                  </a:lnTo>
                  <a:lnTo>
                    <a:pt x="812800" y="4775200"/>
                  </a:lnTo>
                  <a:lnTo>
                    <a:pt x="812800" y="4762500"/>
                  </a:lnTo>
                  <a:lnTo>
                    <a:pt x="812800" y="4749800"/>
                  </a:lnTo>
                  <a:lnTo>
                    <a:pt x="812800" y="4737100"/>
                  </a:lnTo>
                  <a:lnTo>
                    <a:pt x="812800" y="4724400"/>
                  </a:lnTo>
                  <a:lnTo>
                    <a:pt x="812800" y="4711700"/>
                  </a:lnTo>
                  <a:lnTo>
                    <a:pt x="800100" y="4699000"/>
                  </a:lnTo>
                  <a:lnTo>
                    <a:pt x="800100" y="4686300"/>
                  </a:lnTo>
                  <a:lnTo>
                    <a:pt x="800100" y="4673600"/>
                  </a:lnTo>
                  <a:lnTo>
                    <a:pt x="800100" y="4660900"/>
                  </a:lnTo>
                  <a:lnTo>
                    <a:pt x="800100" y="4648200"/>
                  </a:lnTo>
                  <a:lnTo>
                    <a:pt x="800100" y="4635500"/>
                  </a:lnTo>
                  <a:lnTo>
                    <a:pt x="800100" y="4622800"/>
                  </a:lnTo>
                  <a:lnTo>
                    <a:pt x="800100" y="4610100"/>
                  </a:lnTo>
                  <a:lnTo>
                    <a:pt x="787400" y="4597400"/>
                  </a:lnTo>
                  <a:lnTo>
                    <a:pt x="800100" y="4584700"/>
                  </a:lnTo>
                  <a:lnTo>
                    <a:pt x="787400" y="4572000"/>
                  </a:lnTo>
                  <a:lnTo>
                    <a:pt x="787400" y="4559300"/>
                  </a:lnTo>
                  <a:lnTo>
                    <a:pt x="787400" y="4546600"/>
                  </a:lnTo>
                  <a:lnTo>
                    <a:pt x="787400" y="4533900"/>
                  </a:lnTo>
                  <a:lnTo>
                    <a:pt x="787400" y="4521200"/>
                  </a:lnTo>
                  <a:lnTo>
                    <a:pt x="774700" y="4508500"/>
                  </a:lnTo>
                  <a:lnTo>
                    <a:pt x="774700" y="4495800"/>
                  </a:lnTo>
                  <a:lnTo>
                    <a:pt x="774700" y="4483100"/>
                  </a:lnTo>
                  <a:lnTo>
                    <a:pt x="774700" y="4470400"/>
                  </a:lnTo>
                  <a:lnTo>
                    <a:pt x="774700" y="4457700"/>
                  </a:lnTo>
                  <a:lnTo>
                    <a:pt x="774700" y="4445000"/>
                  </a:lnTo>
                  <a:lnTo>
                    <a:pt x="774700" y="4432300"/>
                  </a:lnTo>
                  <a:lnTo>
                    <a:pt x="774700" y="4419600"/>
                  </a:lnTo>
                  <a:lnTo>
                    <a:pt x="762000" y="4406900"/>
                  </a:lnTo>
                  <a:lnTo>
                    <a:pt x="749300" y="4394200"/>
                  </a:lnTo>
                  <a:lnTo>
                    <a:pt x="749300" y="4381500"/>
                  </a:lnTo>
                  <a:lnTo>
                    <a:pt x="749300" y="4368800"/>
                  </a:lnTo>
                  <a:lnTo>
                    <a:pt x="749300" y="4356100"/>
                  </a:lnTo>
                  <a:lnTo>
                    <a:pt x="749300" y="4343400"/>
                  </a:lnTo>
                  <a:lnTo>
                    <a:pt x="749300" y="4330700"/>
                  </a:lnTo>
                  <a:lnTo>
                    <a:pt x="736600" y="4318000"/>
                  </a:lnTo>
                  <a:lnTo>
                    <a:pt x="736600" y="4305300"/>
                  </a:lnTo>
                  <a:lnTo>
                    <a:pt x="736600" y="4292600"/>
                  </a:lnTo>
                  <a:lnTo>
                    <a:pt x="723900" y="4279900"/>
                  </a:lnTo>
                  <a:lnTo>
                    <a:pt x="711200" y="4267200"/>
                  </a:lnTo>
                  <a:lnTo>
                    <a:pt x="711200" y="4254500"/>
                  </a:lnTo>
                  <a:lnTo>
                    <a:pt x="698500" y="4241800"/>
                  </a:lnTo>
                  <a:lnTo>
                    <a:pt x="685800" y="4229100"/>
                  </a:lnTo>
                  <a:lnTo>
                    <a:pt x="685800" y="4216400"/>
                  </a:lnTo>
                  <a:lnTo>
                    <a:pt x="673100" y="4203700"/>
                  </a:lnTo>
                  <a:lnTo>
                    <a:pt x="673100" y="4191000"/>
                  </a:lnTo>
                  <a:lnTo>
                    <a:pt x="673100" y="4178300"/>
                  </a:lnTo>
                  <a:lnTo>
                    <a:pt x="673100" y="4165600"/>
                  </a:lnTo>
                  <a:lnTo>
                    <a:pt x="660400" y="4152900"/>
                  </a:lnTo>
                  <a:lnTo>
                    <a:pt x="660400" y="4140200"/>
                  </a:lnTo>
                  <a:lnTo>
                    <a:pt x="660400" y="4127500"/>
                  </a:lnTo>
                  <a:lnTo>
                    <a:pt x="660400" y="4114800"/>
                  </a:lnTo>
                  <a:lnTo>
                    <a:pt x="647700" y="4102100"/>
                  </a:lnTo>
                  <a:lnTo>
                    <a:pt x="647700" y="4089400"/>
                  </a:lnTo>
                  <a:lnTo>
                    <a:pt x="647700" y="4076700"/>
                  </a:lnTo>
                  <a:lnTo>
                    <a:pt x="647700" y="4064000"/>
                  </a:lnTo>
                  <a:lnTo>
                    <a:pt x="647700" y="4051300"/>
                  </a:lnTo>
                  <a:lnTo>
                    <a:pt x="647700" y="4038600"/>
                  </a:lnTo>
                  <a:lnTo>
                    <a:pt x="635000" y="4025900"/>
                  </a:lnTo>
                  <a:lnTo>
                    <a:pt x="635000" y="4013200"/>
                  </a:lnTo>
                  <a:lnTo>
                    <a:pt x="647700" y="4000500"/>
                  </a:lnTo>
                  <a:lnTo>
                    <a:pt x="647700" y="3987800"/>
                  </a:lnTo>
                  <a:lnTo>
                    <a:pt x="647700" y="3975100"/>
                  </a:lnTo>
                  <a:lnTo>
                    <a:pt x="647700" y="3962400"/>
                  </a:lnTo>
                  <a:lnTo>
                    <a:pt x="647700" y="3949700"/>
                  </a:lnTo>
                  <a:lnTo>
                    <a:pt x="660400" y="3937000"/>
                  </a:lnTo>
                  <a:lnTo>
                    <a:pt x="660400" y="3924300"/>
                  </a:lnTo>
                  <a:lnTo>
                    <a:pt x="660400" y="3911600"/>
                  </a:lnTo>
                  <a:lnTo>
                    <a:pt x="660400" y="3898900"/>
                  </a:lnTo>
                  <a:lnTo>
                    <a:pt x="673100" y="3886200"/>
                  </a:lnTo>
                  <a:lnTo>
                    <a:pt x="673100" y="3873500"/>
                  </a:lnTo>
                  <a:lnTo>
                    <a:pt x="685800" y="3860800"/>
                  </a:lnTo>
                  <a:lnTo>
                    <a:pt x="673100" y="3848100"/>
                  </a:lnTo>
                  <a:lnTo>
                    <a:pt x="685800" y="3835400"/>
                  </a:lnTo>
                  <a:lnTo>
                    <a:pt x="685800" y="3822700"/>
                  </a:lnTo>
                  <a:lnTo>
                    <a:pt x="685800" y="3810000"/>
                  </a:lnTo>
                  <a:lnTo>
                    <a:pt x="685800" y="3797300"/>
                  </a:lnTo>
                  <a:lnTo>
                    <a:pt x="685800" y="3784600"/>
                  </a:lnTo>
                  <a:lnTo>
                    <a:pt x="685800" y="3771900"/>
                  </a:lnTo>
                  <a:lnTo>
                    <a:pt x="685800" y="3759200"/>
                  </a:lnTo>
                  <a:lnTo>
                    <a:pt x="685800" y="3746500"/>
                  </a:lnTo>
                  <a:lnTo>
                    <a:pt x="673100" y="3733800"/>
                  </a:lnTo>
                  <a:lnTo>
                    <a:pt x="660400" y="3721100"/>
                  </a:lnTo>
                  <a:lnTo>
                    <a:pt x="647700" y="3708400"/>
                  </a:lnTo>
                  <a:lnTo>
                    <a:pt x="635000" y="3695700"/>
                  </a:lnTo>
                  <a:lnTo>
                    <a:pt x="635000" y="3683000"/>
                  </a:lnTo>
                  <a:lnTo>
                    <a:pt x="635000" y="3670300"/>
                  </a:lnTo>
                  <a:lnTo>
                    <a:pt x="647700" y="3657600"/>
                  </a:lnTo>
                  <a:lnTo>
                    <a:pt x="635000" y="3644900"/>
                  </a:lnTo>
                  <a:lnTo>
                    <a:pt x="622300" y="3632200"/>
                  </a:lnTo>
                  <a:lnTo>
                    <a:pt x="622300" y="3619500"/>
                  </a:lnTo>
                  <a:lnTo>
                    <a:pt x="622300" y="3606800"/>
                  </a:lnTo>
                  <a:lnTo>
                    <a:pt x="609600" y="3594100"/>
                  </a:lnTo>
                  <a:lnTo>
                    <a:pt x="609600" y="3581400"/>
                  </a:lnTo>
                  <a:lnTo>
                    <a:pt x="609600" y="3568700"/>
                  </a:lnTo>
                  <a:lnTo>
                    <a:pt x="609600" y="3556000"/>
                  </a:lnTo>
                  <a:lnTo>
                    <a:pt x="609600" y="3543300"/>
                  </a:lnTo>
                  <a:lnTo>
                    <a:pt x="609600" y="3530600"/>
                  </a:lnTo>
                  <a:lnTo>
                    <a:pt x="609600" y="3517900"/>
                  </a:lnTo>
                  <a:lnTo>
                    <a:pt x="609600" y="3505200"/>
                  </a:lnTo>
                  <a:lnTo>
                    <a:pt x="609600" y="3492500"/>
                  </a:lnTo>
                  <a:lnTo>
                    <a:pt x="609600" y="3479800"/>
                  </a:lnTo>
                  <a:lnTo>
                    <a:pt x="609600" y="3467100"/>
                  </a:lnTo>
                  <a:lnTo>
                    <a:pt x="622300" y="3454400"/>
                  </a:lnTo>
                  <a:lnTo>
                    <a:pt x="622300" y="3441700"/>
                  </a:lnTo>
                  <a:lnTo>
                    <a:pt x="622300" y="3429000"/>
                  </a:lnTo>
                  <a:lnTo>
                    <a:pt x="609600" y="3416300"/>
                  </a:lnTo>
                  <a:lnTo>
                    <a:pt x="609600" y="3403600"/>
                  </a:lnTo>
                  <a:lnTo>
                    <a:pt x="609600" y="3390900"/>
                  </a:lnTo>
                  <a:lnTo>
                    <a:pt x="622300" y="3378200"/>
                  </a:lnTo>
                  <a:lnTo>
                    <a:pt x="635000" y="3378200"/>
                  </a:lnTo>
                  <a:lnTo>
                    <a:pt x="647700" y="3378200"/>
                  </a:lnTo>
                  <a:lnTo>
                    <a:pt x="660400" y="3378200"/>
                  </a:lnTo>
                  <a:lnTo>
                    <a:pt x="673100" y="3365500"/>
                  </a:lnTo>
                  <a:lnTo>
                    <a:pt x="685800" y="3352800"/>
                  </a:lnTo>
                  <a:lnTo>
                    <a:pt x="673100" y="3340100"/>
                  </a:lnTo>
                  <a:lnTo>
                    <a:pt x="660400" y="3327400"/>
                  </a:lnTo>
                  <a:lnTo>
                    <a:pt x="647700" y="3314700"/>
                  </a:lnTo>
                  <a:lnTo>
                    <a:pt x="635000" y="3302000"/>
                  </a:lnTo>
                  <a:lnTo>
                    <a:pt x="622300" y="3289300"/>
                  </a:lnTo>
                  <a:lnTo>
                    <a:pt x="622300" y="3276600"/>
                  </a:lnTo>
                  <a:lnTo>
                    <a:pt x="635000" y="3263900"/>
                  </a:lnTo>
                  <a:lnTo>
                    <a:pt x="647700" y="3263900"/>
                  </a:lnTo>
                  <a:lnTo>
                    <a:pt x="660400" y="3263900"/>
                  </a:lnTo>
                  <a:lnTo>
                    <a:pt x="673100" y="3251200"/>
                  </a:lnTo>
                  <a:lnTo>
                    <a:pt x="660400" y="3238500"/>
                  </a:lnTo>
                  <a:lnTo>
                    <a:pt x="660400" y="3225800"/>
                  </a:lnTo>
                  <a:lnTo>
                    <a:pt x="647700" y="3213100"/>
                  </a:lnTo>
                  <a:lnTo>
                    <a:pt x="660400" y="3200400"/>
                  </a:lnTo>
                  <a:lnTo>
                    <a:pt x="673100" y="3187700"/>
                  </a:lnTo>
                  <a:lnTo>
                    <a:pt x="673100" y="3175000"/>
                  </a:lnTo>
                  <a:lnTo>
                    <a:pt x="685800" y="3162300"/>
                  </a:lnTo>
                  <a:lnTo>
                    <a:pt x="685800" y="3149600"/>
                  </a:lnTo>
                  <a:lnTo>
                    <a:pt x="698500" y="3136900"/>
                  </a:lnTo>
                  <a:lnTo>
                    <a:pt x="698500" y="3124200"/>
                  </a:lnTo>
                  <a:lnTo>
                    <a:pt x="711200" y="3111500"/>
                  </a:lnTo>
                  <a:lnTo>
                    <a:pt x="711200" y="3098800"/>
                  </a:lnTo>
                  <a:lnTo>
                    <a:pt x="723900" y="3086100"/>
                  </a:lnTo>
                  <a:lnTo>
                    <a:pt x="723900" y="3073400"/>
                  </a:lnTo>
                  <a:lnTo>
                    <a:pt x="723900" y="3060700"/>
                  </a:lnTo>
                  <a:lnTo>
                    <a:pt x="723900" y="3048000"/>
                  </a:lnTo>
                  <a:lnTo>
                    <a:pt x="736600" y="3035300"/>
                  </a:lnTo>
                  <a:lnTo>
                    <a:pt x="736600" y="3022600"/>
                  </a:lnTo>
                  <a:lnTo>
                    <a:pt x="736600" y="3009900"/>
                  </a:lnTo>
                  <a:lnTo>
                    <a:pt x="736600" y="2997200"/>
                  </a:lnTo>
                  <a:lnTo>
                    <a:pt x="749300" y="2984500"/>
                  </a:lnTo>
                  <a:lnTo>
                    <a:pt x="749300" y="2971800"/>
                  </a:lnTo>
                  <a:lnTo>
                    <a:pt x="749300" y="2959100"/>
                  </a:lnTo>
                  <a:lnTo>
                    <a:pt x="736600" y="2946400"/>
                  </a:lnTo>
                  <a:lnTo>
                    <a:pt x="723900" y="2933700"/>
                  </a:lnTo>
                  <a:lnTo>
                    <a:pt x="711200" y="2921000"/>
                  </a:lnTo>
                  <a:lnTo>
                    <a:pt x="698500" y="2908300"/>
                  </a:lnTo>
                  <a:lnTo>
                    <a:pt x="685800" y="2895600"/>
                  </a:lnTo>
                  <a:lnTo>
                    <a:pt x="673100" y="2882900"/>
                  </a:lnTo>
                  <a:lnTo>
                    <a:pt x="660400" y="2870200"/>
                  </a:lnTo>
                  <a:lnTo>
                    <a:pt x="647700" y="2857500"/>
                  </a:lnTo>
                  <a:lnTo>
                    <a:pt x="635000" y="2844800"/>
                  </a:lnTo>
                  <a:lnTo>
                    <a:pt x="622300" y="2832100"/>
                  </a:lnTo>
                  <a:lnTo>
                    <a:pt x="609600" y="2819400"/>
                  </a:lnTo>
                  <a:lnTo>
                    <a:pt x="596900" y="2806700"/>
                  </a:lnTo>
                  <a:lnTo>
                    <a:pt x="596900" y="2794000"/>
                  </a:lnTo>
                  <a:lnTo>
                    <a:pt x="584200" y="2781300"/>
                  </a:lnTo>
                  <a:lnTo>
                    <a:pt x="584200" y="2768600"/>
                  </a:lnTo>
                  <a:lnTo>
                    <a:pt x="571500" y="2755900"/>
                  </a:lnTo>
                  <a:lnTo>
                    <a:pt x="571500" y="2743200"/>
                  </a:lnTo>
                  <a:lnTo>
                    <a:pt x="558800" y="2730500"/>
                  </a:lnTo>
                  <a:lnTo>
                    <a:pt x="546100" y="2717800"/>
                  </a:lnTo>
                  <a:lnTo>
                    <a:pt x="533400" y="2705100"/>
                  </a:lnTo>
                  <a:lnTo>
                    <a:pt x="520700" y="2692400"/>
                  </a:lnTo>
                  <a:lnTo>
                    <a:pt x="520700" y="2679700"/>
                  </a:lnTo>
                  <a:lnTo>
                    <a:pt x="520700" y="2667000"/>
                  </a:lnTo>
                  <a:lnTo>
                    <a:pt x="520700" y="2654300"/>
                  </a:lnTo>
                  <a:lnTo>
                    <a:pt x="520700" y="2641600"/>
                  </a:lnTo>
                  <a:lnTo>
                    <a:pt x="520700" y="2628900"/>
                  </a:lnTo>
                  <a:lnTo>
                    <a:pt x="520700" y="2616200"/>
                  </a:lnTo>
                  <a:lnTo>
                    <a:pt x="520700" y="2603500"/>
                  </a:lnTo>
                  <a:lnTo>
                    <a:pt x="508000" y="2590800"/>
                  </a:lnTo>
                  <a:lnTo>
                    <a:pt x="508000" y="2578100"/>
                  </a:lnTo>
                  <a:lnTo>
                    <a:pt x="495300" y="2565400"/>
                  </a:lnTo>
                  <a:lnTo>
                    <a:pt x="482600" y="2552700"/>
                  </a:lnTo>
                  <a:lnTo>
                    <a:pt x="469900" y="2540000"/>
                  </a:lnTo>
                  <a:lnTo>
                    <a:pt x="457200" y="2527300"/>
                  </a:lnTo>
                  <a:lnTo>
                    <a:pt x="444500" y="2514600"/>
                  </a:lnTo>
                  <a:lnTo>
                    <a:pt x="444500" y="2501900"/>
                  </a:lnTo>
                  <a:lnTo>
                    <a:pt x="431800" y="2489200"/>
                  </a:lnTo>
                  <a:lnTo>
                    <a:pt x="431800" y="2476500"/>
                  </a:lnTo>
                  <a:lnTo>
                    <a:pt x="444500" y="2463800"/>
                  </a:lnTo>
                  <a:lnTo>
                    <a:pt x="457200" y="2463800"/>
                  </a:lnTo>
                  <a:lnTo>
                    <a:pt x="469900" y="2463800"/>
                  </a:lnTo>
                  <a:lnTo>
                    <a:pt x="482600" y="2463800"/>
                  </a:lnTo>
                  <a:lnTo>
                    <a:pt x="495300" y="2463800"/>
                  </a:lnTo>
                  <a:lnTo>
                    <a:pt x="508000" y="2463800"/>
                  </a:lnTo>
                  <a:lnTo>
                    <a:pt x="520700" y="2463800"/>
                  </a:lnTo>
                  <a:lnTo>
                    <a:pt x="533400" y="2451100"/>
                  </a:lnTo>
                  <a:lnTo>
                    <a:pt x="533400" y="2438400"/>
                  </a:lnTo>
                  <a:lnTo>
                    <a:pt x="546100" y="2425700"/>
                  </a:lnTo>
                  <a:lnTo>
                    <a:pt x="558800" y="2425700"/>
                  </a:lnTo>
                  <a:lnTo>
                    <a:pt x="571500" y="2425700"/>
                  </a:lnTo>
                  <a:lnTo>
                    <a:pt x="584200" y="2425700"/>
                  </a:lnTo>
                  <a:lnTo>
                    <a:pt x="596900" y="2438400"/>
                  </a:lnTo>
                  <a:lnTo>
                    <a:pt x="609600" y="2438400"/>
                  </a:lnTo>
                  <a:lnTo>
                    <a:pt x="622300" y="2438400"/>
                  </a:lnTo>
                  <a:lnTo>
                    <a:pt x="635000" y="2438400"/>
                  </a:lnTo>
                  <a:lnTo>
                    <a:pt x="647700" y="2451100"/>
                  </a:lnTo>
                  <a:lnTo>
                    <a:pt x="660400" y="2451100"/>
                  </a:lnTo>
                  <a:lnTo>
                    <a:pt x="673100" y="2451100"/>
                  </a:lnTo>
                  <a:lnTo>
                    <a:pt x="685800" y="2438400"/>
                  </a:lnTo>
                  <a:lnTo>
                    <a:pt x="698500" y="2451100"/>
                  </a:lnTo>
                  <a:lnTo>
                    <a:pt x="711200" y="2463800"/>
                  </a:lnTo>
                  <a:lnTo>
                    <a:pt x="723900" y="2463800"/>
                  </a:lnTo>
                  <a:lnTo>
                    <a:pt x="736600" y="2476500"/>
                  </a:lnTo>
                  <a:lnTo>
                    <a:pt x="749300" y="2489200"/>
                  </a:lnTo>
                  <a:lnTo>
                    <a:pt x="762000" y="2489200"/>
                  </a:lnTo>
                  <a:lnTo>
                    <a:pt x="774700" y="2489200"/>
                  </a:lnTo>
                  <a:lnTo>
                    <a:pt x="787400" y="2501900"/>
                  </a:lnTo>
                  <a:lnTo>
                    <a:pt x="800100" y="2501900"/>
                  </a:lnTo>
                  <a:lnTo>
                    <a:pt x="812800" y="2501900"/>
                  </a:lnTo>
                  <a:lnTo>
                    <a:pt x="825500" y="2501900"/>
                  </a:lnTo>
                  <a:lnTo>
                    <a:pt x="838200" y="2501900"/>
                  </a:lnTo>
                  <a:lnTo>
                    <a:pt x="850900" y="2501900"/>
                  </a:lnTo>
                  <a:lnTo>
                    <a:pt x="863600" y="2501900"/>
                  </a:lnTo>
                  <a:lnTo>
                    <a:pt x="876300" y="2501900"/>
                  </a:lnTo>
                  <a:lnTo>
                    <a:pt x="889000" y="2489200"/>
                  </a:lnTo>
                  <a:lnTo>
                    <a:pt x="901700" y="2489200"/>
                  </a:lnTo>
                  <a:lnTo>
                    <a:pt x="914400" y="2489200"/>
                  </a:lnTo>
                  <a:lnTo>
                    <a:pt x="927100" y="2489200"/>
                  </a:lnTo>
                  <a:lnTo>
                    <a:pt x="939800" y="2476500"/>
                  </a:lnTo>
                  <a:lnTo>
                    <a:pt x="952500" y="2476500"/>
                  </a:lnTo>
                  <a:lnTo>
                    <a:pt x="965200" y="2476500"/>
                  </a:lnTo>
                  <a:lnTo>
                    <a:pt x="977900" y="2463800"/>
                  </a:lnTo>
                  <a:lnTo>
                    <a:pt x="990600" y="2463800"/>
                  </a:lnTo>
                  <a:lnTo>
                    <a:pt x="1003300" y="2463800"/>
                  </a:lnTo>
                  <a:lnTo>
                    <a:pt x="1016000" y="2451100"/>
                  </a:lnTo>
                  <a:lnTo>
                    <a:pt x="1028700" y="2451100"/>
                  </a:lnTo>
                  <a:lnTo>
                    <a:pt x="1041400" y="2451100"/>
                  </a:lnTo>
                  <a:lnTo>
                    <a:pt x="1054100" y="2438400"/>
                  </a:lnTo>
                  <a:lnTo>
                    <a:pt x="1066800" y="2438400"/>
                  </a:lnTo>
                  <a:lnTo>
                    <a:pt x="1079500" y="2425700"/>
                  </a:lnTo>
                  <a:lnTo>
                    <a:pt x="1092200" y="2425700"/>
                  </a:lnTo>
                  <a:lnTo>
                    <a:pt x="1104900" y="2413000"/>
                  </a:lnTo>
                  <a:lnTo>
                    <a:pt x="1117600" y="2400300"/>
                  </a:lnTo>
                  <a:lnTo>
                    <a:pt x="1130300" y="2387600"/>
                  </a:lnTo>
                  <a:lnTo>
                    <a:pt x="1143000" y="2374900"/>
                  </a:lnTo>
                  <a:lnTo>
                    <a:pt x="1155700" y="2362200"/>
                  </a:lnTo>
                  <a:lnTo>
                    <a:pt x="1168400" y="2349500"/>
                  </a:lnTo>
                  <a:lnTo>
                    <a:pt x="1181100" y="2336800"/>
                  </a:lnTo>
                  <a:lnTo>
                    <a:pt x="1193800" y="2324100"/>
                  </a:lnTo>
                  <a:lnTo>
                    <a:pt x="1206500" y="2324100"/>
                  </a:lnTo>
                  <a:lnTo>
                    <a:pt x="1219200" y="2311400"/>
                  </a:lnTo>
                  <a:lnTo>
                    <a:pt x="1231900" y="2298700"/>
                  </a:lnTo>
                  <a:lnTo>
                    <a:pt x="1244600" y="2286000"/>
                  </a:lnTo>
                  <a:lnTo>
                    <a:pt x="1257300" y="2286000"/>
                  </a:lnTo>
                  <a:lnTo>
                    <a:pt x="1270000" y="2273300"/>
                  </a:lnTo>
                  <a:lnTo>
                    <a:pt x="1282700" y="2273300"/>
                  </a:lnTo>
                  <a:lnTo>
                    <a:pt x="1295400" y="2273300"/>
                  </a:lnTo>
                  <a:lnTo>
                    <a:pt x="1308100" y="2260600"/>
                  </a:lnTo>
                  <a:lnTo>
                    <a:pt x="1320800" y="2260600"/>
                  </a:lnTo>
                  <a:lnTo>
                    <a:pt x="1333500" y="2247900"/>
                  </a:lnTo>
                  <a:lnTo>
                    <a:pt x="1346200" y="2247900"/>
                  </a:lnTo>
                  <a:lnTo>
                    <a:pt x="1358900" y="2235200"/>
                  </a:lnTo>
                  <a:lnTo>
                    <a:pt x="1371600" y="2235200"/>
                  </a:lnTo>
                  <a:lnTo>
                    <a:pt x="1384300" y="2235200"/>
                  </a:lnTo>
                  <a:lnTo>
                    <a:pt x="1397000" y="2222500"/>
                  </a:lnTo>
                  <a:lnTo>
                    <a:pt x="1409700" y="2222500"/>
                  </a:lnTo>
                  <a:lnTo>
                    <a:pt x="1422400" y="2222500"/>
                  </a:lnTo>
                  <a:lnTo>
                    <a:pt x="1435100" y="2209800"/>
                  </a:lnTo>
                  <a:lnTo>
                    <a:pt x="1447800" y="2222500"/>
                  </a:lnTo>
                  <a:lnTo>
                    <a:pt x="1460500" y="2209800"/>
                  </a:lnTo>
                  <a:lnTo>
                    <a:pt x="1473200" y="2197100"/>
                  </a:lnTo>
                  <a:lnTo>
                    <a:pt x="1485900" y="2197100"/>
                  </a:lnTo>
                  <a:lnTo>
                    <a:pt x="1498600" y="2197100"/>
                  </a:lnTo>
                  <a:lnTo>
                    <a:pt x="1511300" y="2184400"/>
                  </a:lnTo>
                  <a:lnTo>
                    <a:pt x="1524000" y="2184400"/>
                  </a:lnTo>
                  <a:lnTo>
                    <a:pt x="1536700" y="2184400"/>
                  </a:lnTo>
                  <a:lnTo>
                    <a:pt x="1549400" y="2184400"/>
                  </a:lnTo>
                  <a:lnTo>
                    <a:pt x="1562100" y="2184400"/>
                  </a:lnTo>
                  <a:lnTo>
                    <a:pt x="1574800" y="2171700"/>
                  </a:lnTo>
                  <a:lnTo>
                    <a:pt x="1587500" y="2171700"/>
                  </a:lnTo>
                  <a:lnTo>
                    <a:pt x="1600200" y="2159000"/>
                  </a:lnTo>
                  <a:lnTo>
                    <a:pt x="1612900" y="2171700"/>
                  </a:lnTo>
                  <a:lnTo>
                    <a:pt x="1625600" y="2159000"/>
                  </a:lnTo>
                  <a:lnTo>
                    <a:pt x="1638300" y="2159000"/>
                  </a:lnTo>
                  <a:lnTo>
                    <a:pt x="1651000" y="2146300"/>
                  </a:lnTo>
                  <a:lnTo>
                    <a:pt x="1663700" y="2146300"/>
                  </a:lnTo>
                  <a:lnTo>
                    <a:pt x="1676400" y="2146300"/>
                  </a:lnTo>
                  <a:lnTo>
                    <a:pt x="1689100" y="2133600"/>
                  </a:lnTo>
                  <a:lnTo>
                    <a:pt x="1701800" y="2133600"/>
                  </a:lnTo>
                  <a:lnTo>
                    <a:pt x="1714500" y="2133600"/>
                  </a:lnTo>
                  <a:lnTo>
                    <a:pt x="1727200" y="2133600"/>
                  </a:lnTo>
                  <a:lnTo>
                    <a:pt x="1739900" y="2120900"/>
                  </a:lnTo>
                  <a:lnTo>
                    <a:pt x="1752600" y="2120900"/>
                  </a:lnTo>
                  <a:lnTo>
                    <a:pt x="1765300" y="2120900"/>
                  </a:lnTo>
                  <a:lnTo>
                    <a:pt x="1778000" y="2120900"/>
                  </a:lnTo>
                  <a:lnTo>
                    <a:pt x="1790700" y="2108200"/>
                  </a:lnTo>
                  <a:lnTo>
                    <a:pt x="1803400" y="2108200"/>
                  </a:lnTo>
                  <a:lnTo>
                    <a:pt x="1816100" y="2095500"/>
                  </a:lnTo>
                  <a:lnTo>
                    <a:pt x="1828800" y="2095500"/>
                  </a:lnTo>
                  <a:lnTo>
                    <a:pt x="1841500" y="2095500"/>
                  </a:lnTo>
                  <a:lnTo>
                    <a:pt x="1854200" y="2082800"/>
                  </a:lnTo>
                  <a:lnTo>
                    <a:pt x="1866900" y="2070100"/>
                  </a:lnTo>
                  <a:lnTo>
                    <a:pt x="1879600" y="2057400"/>
                  </a:lnTo>
                  <a:lnTo>
                    <a:pt x="1892300" y="2057400"/>
                  </a:lnTo>
                  <a:lnTo>
                    <a:pt x="1905000" y="2057400"/>
                  </a:lnTo>
                  <a:lnTo>
                    <a:pt x="1917700" y="2044700"/>
                  </a:lnTo>
                  <a:lnTo>
                    <a:pt x="1930400" y="2044700"/>
                  </a:lnTo>
                  <a:lnTo>
                    <a:pt x="1943100" y="2044700"/>
                  </a:lnTo>
                  <a:lnTo>
                    <a:pt x="1955800" y="2044700"/>
                  </a:lnTo>
                  <a:lnTo>
                    <a:pt x="1968500" y="2044700"/>
                  </a:lnTo>
                  <a:lnTo>
                    <a:pt x="1981200" y="2044700"/>
                  </a:lnTo>
                  <a:lnTo>
                    <a:pt x="1993900" y="2044700"/>
                  </a:lnTo>
                  <a:lnTo>
                    <a:pt x="2006600" y="2032000"/>
                  </a:lnTo>
                  <a:lnTo>
                    <a:pt x="2019300" y="2032000"/>
                  </a:lnTo>
                  <a:lnTo>
                    <a:pt x="2032000" y="2032000"/>
                  </a:lnTo>
                  <a:lnTo>
                    <a:pt x="2044700" y="2032000"/>
                  </a:lnTo>
                  <a:lnTo>
                    <a:pt x="2057400" y="2019300"/>
                  </a:lnTo>
                  <a:lnTo>
                    <a:pt x="2070100" y="2019300"/>
                  </a:lnTo>
                  <a:lnTo>
                    <a:pt x="2082800" y="2019300"/>
                  </a:lnTo>
                  <a:lnTo>
                    <a:pt x="2095500" y="2019300"/>
                  </a:lnTo>
                  <a:lnTo>
                    <a:pt x="2108200" y="2019300"/>
                  </a:lnTo>
                  <a:lnTo>
                    <a:pt x="2120900" y="2019300"/>
                  </a:lnTo>
                  <a:lnTo>
                    <a:pt x="2133600" y="2006600"/>
                  </a:lnTo>
                  <a:lnTo>
                    <a:pt x="2146300" y="2006600"/>
                  </a:lnTo>
                  <a:lnTo>
                    <a:pt x="2159000" y="2006600"/>
                  </a:lnTo>
                  <a:lnTo>
                    <a:pt x="2171700" y="1993900"/>
                  </a:lnTo>
                  <a:lnTo>
                    <a:pt x="2184400" y="1993900"/>
                  </a:lnTo>
                  <a:lnTo>
                    <a:pt x="2197100" y="1993900"/>
                  </a:lnTo>
                  <a:lnTo>
                    <a:pt x="2209800" y="1993900"/>
                  </a:lnTo>
                  <a:lnTo>
                    <a:pt x="2222500" y="1981200"/>
                  </a:lnTo>
                  <a:lnTo>
                    <a:pt x="2235200" y="1968500"/>
                  </a:lnTo>
                  <a:lnTo>
                    <a:pt x="2247900" y="1981200"/>
                  </a:lnTo>
                  <a:lnTo>
                    <a:pt x="2260600" y="1968500"/>
                  </a:lnTo>
                  <a:lnTo>
                    <a:pt x="2273300" y="1968500"/>
                  </a:lnTo>
                  <a:lnTo>
                    <a:pt x="2286000" y="1955800"/>
                  </a:lnTo>
                  <a:lnTo>
                    <a:pt x="2298700" y="1955800"/>
                  </a:lnTo>
                  <a:lnTo>
                    <a:pt x="2311400" y="1955800"/>
                  </a:lnTo>
                  <a:lnTo>
                    <a:pt x="2324100" y="1943100"/>
                  </a:lnTo>
                  <a:lnTo>
                    <a:pt x="2336800" y="1943100"/>
                  </a:lnTo>
                  <a:lnTo>
                    <a:pt x="2349500" y="1943100"/>
                  </a:lnTo>
                  <a:lnTo>
                    <a:pt x="2362200" y="1930400"/>
                  </a:lnTo>
                  <a:lnTo>
                    <a:pt x="2374900" y="1930400"/>
                  </a:lnTo>
                  <a:lnTo>
                    <a:pt x="2387600" y="1930400"/>
                  </a:lnTo>
                  <a:lnTo>
                    <a:pt x="2400300" y="1917700"/>
                  </a:lnTo>
                  <a:lnTo>
                    <a:pt x="2413000" y="1917700"/>
                  </a:lnTo>
                  <a:lnTo>
                    <a:pt x="2425700" y="1917700"/>
                  </a:lnTo>
                  <a:lnTo>
                    <a:pt x="2438400" y="1905000"/>
                  </a:lnTo>
                  <a:lnTo>
                    <a:pt x="2451100" y="1905000"/>
                  </a:lnTo>
                  <a:lnTo>
                    <a:pt x="2463800" y="1905000"/>
                  </a:lnTo>
                  <a:lnTo>
                    <a:pt x="2476500" y="1892300"/>
                  </a:lnTo>
                  <a:lnTo>
                    <a:pt x="2489200" y="1892300"/>
                  </a:lnTo>
                  <a:lnTo>
                    <a:pt x="2501900" y="1892300"/>
                  </a:lnTo>
                  <a:lnTo>
                    <a:pt x="2514600" y="1879600"/>
                  </a:lnTo>
                  <a:lnTo>
                    <a:pt x="2527300" y="1879600"/>
                  </a:lnTo>
                  <a:lnTo>
                    <a:pt x="2540000" y="1866900"/>
                  </a:lnTo>
                  <a:lnTo>
                    <a:pt x="2552700" y="1866900"/>
                  </a:lnTo>
                  <a:lnTo>
                    <a:pt x="2565400" y="1866900"/>
                  </a:lnTo>
                  <a:lnTo>
                    <a:pt x="2578100" y="1854200"/>
                  </a:lnTo>
                  <a:lnTo>
                    <a:pt x="2590800" y="1854200"/>
                  </a:lnTo>
                  <a:lnTo>
                    <a:pt x="2603500" y="1854200"/>
                  </a:lnTo>
                  <a:lnTo>
                    <a:pt x="2616200" y="1841500"/>
                  </a:lnTo>
                  <a:lnTo>
                    <a:pt x="2628900" y="1841500"/>
                  </a:lnTo>
                  <a:lnTo>
                    <a:pt x="2641600" y="1841500"/>
                  </a:lnTo>
                  <a:lnTo>
                    <a:pt x="2654300" y="1841500"/>
                  </a:lnTo>
                  <a:lnTo>
                    <a:pt x="2667000" y="1828800"/>
                  </a:lnTo>
                  <a:lnTo>
                    <a:pt x="2679700" y="1828800"/>
                  </a:lnTo>
                  <a:lnTo>
                    <a:pt x="2692400" y="1828800"/>
                  </a:lnTo>
                  <a:lnTo>
                    <a:pt x="2705100" y="1816100"/>
                  </a:lnTo>
                  <a:lnTo>
                    <a:pt x="2717800" y="1816100"/>
                  </a:lnTo>
                  <a:lnTo>
                    <a:pt x="2730500" y="1816100"/>
                  </a:lnTo>
                  <a:lnTo>
                    <a:pt x="2743200" y="1816100"/>
                  </a:lnTo>
                  <a:lnTo>
                    <a:pt x="2755900" y="1803400"/>
                  </a:lnTo>
                  <a:lnTo>
                    <a:pt x="2768600" y="1803400"/>
                  </a:lnTo>
                  <a:lnTo>
                    <a:pt x="2781300" y="1803400"/>
                  </a:lnTo>
                  <a:lnTo>
                    <a:pt x="2794000" y="1790700"/>
                  </a:lnTo>
                  <a:lnTo>
                    <a:pt x="2806700" y="1790700"/>
                  </a:lnTo>
                  <a:lnTo>
                    <a:pt x="2819400" y="1790700"/>
                  </a:lnTo>
                  <a:lnTo>
                    <a:pt x="2832100" y="1790700"/>
                  </a:lnTo>
                  <a:lnTo>
                    <a:pt x="2844800" y="1778000"/>
                  </a:lnTo>
                  <a:lnTo>
                    <a:pt x="2857500" y="1778000"/>
                  </a:lnTo>
                  <a:lnTo>
                    <a:pt x="2870200" y="1778000"/>
                  </a:lnTo>
                  <a:lnTo>
                    <a:pt x="2882900" y="1765300"/>
                  </a:lnTo>
                  <a:lnTo>
                    <a:pt x="2895600" y="1765300"/>
                  </a:lnTo>
                  <a:lnTo>
                    <a:pt x="2908300" y="1765300"/>
                  </a:lnTo>
                  <a:lnTo>
                    <a:pt x="2921000" y="1752600"/>
                  </a:lnTo>
                  <a:lnTo>
                    <a:pt x="2933700" y="1765300"/>
                  </a:lnTo>
                  <a:lnTo>
                    <a:pt x="2946400" y="1752600"/>
                  </a:lnTo>
                  <a:lnTo>
                    <a:pt x="2959100" y="1739900"/>
                  </a:lnTo>
                  <a:lnTo>
                    <a:pt x="2971800" y="1739900"/>
                  </a:lnTo>
                  <a:lnTo>
                    <a:pt x="2984500" y="1739900"/>
                  </a:lnTo>
                  <a:lnTo>
                    <a:pt x="2997200" y="1727200"/>
                  </a:lnTo>
                  <a:lnTo>
                    <a:pt x="3009900" y="1727200"/>
                  </a:lnTo>
                  <a:lnTo>
                    <a:pt x="3022600" y="1727200"/>
                  </a:lnTo>
                  <a:lnTo>
                    <a:pt x="3035300" y="1714500"/>
                  </a:lnTo>
                  <a:lnTo>
                    <a:pt x="3048000" y="1714500"/>
                  </a:lnTo>
                  <a:lnTo>
                    <a:pt x="3060700" y="1714500"/>
                  </a:lnTo>
                  <a:lnTo>
                    <a:pt x="3073400" y="1701800"/>
                  </a:lnTo>
                  <a:lnTo>
                    <a:pt x="3086100" y="1701800"/>
                  </a:lnTo>
                  <a:lnTo>
                    <a:pt x="3098800" y="1689100"/>
                  </a:lnTo>
                  <a:lnTo>
                    <a:pt x="3111500" y="1689100"/>
                  </a:lnTo>
                  <a:lnTo>
                    <a:pt x="3124200" y="1676400"/>
                  </a:lnTo>
                  <a:lnTo>
                    <a:pt x="3136900" y="1676400"/>
                  </a:lnTo>
                  <a:lnTo>
                    <a:pt x="3149600" y="1676400"/>
                  </a:lnTo>
                  <a:lnTo>
                    <a:pt x="3162300" y="1663700"/>
                  </a:lnTo>
                  <a:lnTo>
                    <a:pt x="3175000" y="1663700"/>
                  </a:lnTo>
                  <a:lnTo>
                    <a:pt x="3187700" y="1651000"/>
                  </a:lnTo>
                  <a:lnTo>
                    <a:pt x="3200400" y="1651000"/>
                  </a:lnTo>
                  <a:lnTo>
                    <a:pt x="3213100" y="1638300"/>
                  </a:lnTo>
                  <a:lnTo>
                    <a:pt x="3225800" y="1638300"/>
                  </a:lnTo>
                  <a:lnTo>
                    <a:pt x="3238500" y="1638300"/>
                  </a:lnTo>
                  <a:lnTo>
                    <a:pt x="3251200" y="1638300"/>
                  </a:lnTo>
                  <a:lnTo>
                    <a:pt x="3263900" y="1638300"/>
                  </a:lnTo>
                  <a:lnTo>
                    <a:pt x="3276600" y="1638300"/>
                  </a:lnTo>
                  <a:lnTo>
                    <a:pt x="3289300" y="1625600"/>
                  </a:lnTo>
                  <a:lnTo>
                    <a:pt x="3302000" y="1625600"/>
                  </a:lnTo>
                  <a:lnTo>
                    <a:pt x="3314700" y="1625600"/>
                  </a:lnTo>
                  <a:lnTo>
                    <a:pt x="3327400" y="1625600"/>
                  </a:lnTo>
                  <a:lnTo>
                    <a:pt x="3340100" y="1625600"/>
                  </a:lnTo>
                  <a:lnTo>
                    <a:pt x="3352800" y="1625600"/>
                  </a:lnTo>
                  <a:lnTo>
                    <a:pt x="3365500" y="1625600"/>
                  </a:lnTo>
                  <a:lnTo>
                    <a:pt x="3378200" y="1625600"/>
                  </a:lnTo>
                  <a:lnTo>
                    <a:pt x="3390900" y="1625600"/>
                  </a:lnTo>
                  <a:lnTo>
                    <a:pt x="3403600" y="1612900"/>
                  </a:lnTo>
                  <a:lnTo>
                    <a:pt x="3416300" y="1625600"/>
                  </a:lnTo>
                  <a:lnTo>
                    <a:pt x="3429000" y="1612900"/>
                  </a:lnTo>
                  <a:lnTo>
                    <a:pt x="3441700" y="1612900"/>
                  </a:lnTo>
                  <a:lnTo>
                    <a:pt x="3454400" y="1612900"/>
                  </a:lnTo>
                  <a:lnTo>
                    <a:pt x="3467100" y="1612900"/>
                  </a:lnTo>
                  <a:lnTo>
                    <a:pt x="3479800" y="1612900"/>
                  </a:lnTo>
                  <a:lnTo>
                    <a:pt x="3492500" y="1600200"/>
                  </a:lnTo>
                  <a:lnTo>
                    <a:pt x="3505200" y="1600200"/>
                  </a:lnTo>
                  <a:lnTo>
                    <a:pt x="3517900" y="1600200"/>
                  </a:lnTo>
                  <a:lnTo>
                    <a:pt x="3530600" y="1600200"/>
                  </a:lnTo>
                  <a:lnTo>
                    <a:pt x="3543300" y="1587500"/>
                  </a:lnTo>
                  <a:lnTo>
                    <a:pt x="3556000" y="1587500"/>
                  </a:lnTo>
                  <a:lnTo>
                    <a:pt x="3568700" y="1587500"/>
                  </a:lnTo>
                  <a:lnTo>
                    <a:pt x="3581400" y="1587500"/>
                  </a:lnTo>
                  <a:lnTo>
                    <a:pt x="3594100" y="1600200"/>
                  </a:lnTo>
                  <a:lnTo>
                    <a:pt x="3606800" y="1600200"/>
                  </a:lnTo>
                  <a:lnTo>
                    <a:pt x="3619500" y="1600200"/>
                  </a:lnTo>
                  <a:lnTo>
                    <a:pt x="3632200" y="1587500"/>
                  </a:lnTo>
                  <a:lnTo>
                    <a:pt x="3644900" y="1587500"/>
                  </a:lnTo>
                  <a:lnTo>
                    <a:pt x="3657600" y="1587500"/>
                  </a:lnTo>
                  <a:lnTo>
                    <a:pt x="3670300" y="1587500"/>
                  </a:lnTo>
                  <a:lnTo>
                    <a:pt x="3683000" y="1587500"/>
                  </a:lnTo>
                  <a:lnTo>
                    <a:pt x="3695700" y="1587500"/>
                  </a:lnTo>
                  <a:lnTo>
                    <a:pt x="3708400" y="1587500"/>
                  </a:lnTo>
                  <a:lnTo>
                    <a:pt x="3721100" y="1587500"/>
                  </a:lnTo>
                  <a:lnTo>
                    <a:pt x="3733800" y="1574800"/>
                  </a:lnTo>
                  <a:lnTo>
                    <a:pt x="3746500" y="1574800"/>
                  </a:lnTo>
                  <a:lnTo>
                    <a:pt x="3759200" y="1574800"/>
                  </a:lnTo>
                  <a:lnTo>
                    <a:pt x="3771900" y="1574800"/>
                  </a:lnTo>
                  <a:lnTo>
                    <a:pt x="3784600" y="1562100"/>
                  </a:lnTo>
                  <a:lnTo>
                    <a:pt x="3797300" y="1549400"/>
                  </a:lnTo>
                  <a:lnTo>
                    <a:pt x="3810000" y="1549400"/>
                  </a:lnTo>
                  <a:lnTo>
                    <a:pt x="3822700" y="1536700"/>
                  </a:lnTo>
                  <a:lnTo>
                    <a:pt x="3835400" y="1524000"/>
                  </a:lnTo>
                  <a:lnTo>
                    <a:pt x="3848100" y="1524000"/>
                  </a:lnTo>
                  <a:lnTo>
                    <a:pt x="3860800" y="1511300"/>
                  </a:lnTo>
                  <a:lnTo>
                    <a:pt x="3873500" y="1511300"/>
                  </a:lnTo>
                  <a:lnTo>
                    <a:pt x="3886200" y="1511300"/>
                  </a:lnTo>
                  <a:lnTo>
                    <a:pt x="3898900" y="1511300"/>
                  </a:lnTo>
                  <a:lnTo>
                    <a:pt x="3911600" y="1511300"/>
                  </a:lnTo>
                  <a:lnTo>
                    <a:pt x="3924300" y="1511300"/>
                  </a:lnTo>
                  <a:lnTo>
                    <a:pt x="3937000" y="1511300"/>
                  </a:lnTo>
                  <a:lnTo>
                    <a:pt x="3949700" y="1511300"/>
                  </a:lnTo>
                  <a:lnTo>
                    <a:pt x="3962400" y="1511300"/>
                  </a:lnTo>
                  <a:lnTo>
                    <a:pt x="3975100" y="1511300"/>
                  </a:lnTo>
                  <a:lnTo>
                    <a:pt x="3987800" y="1511300"/>
                  </a:lnTo>
                  <a:lnTo>
                    <a:pt x="4000500" y="1498600"/>
                  </a:lnTo>
                  <a:lnTo>
                    <a:pt x="4013200" y="1498600"/>
                  </a:lnTo>
                  <a:lnTo>
                    <a:pt x="4025900" y="1485900"/>
                  </a:lnTo>
                  <a:lnTo>
                    <a:pt x="4038600" y="1485900"/>
                  </a:lnTo>
                  <a:lnTo>
                    <a:pt x="4051300" y="1485900"/>
                  </a:lnTo>
                  <a:lnTo>
                    <a:pt x="4064000" y="1473200"/>
                  </a:lnTo>
                  <a:lnTo>
                    <a:pt x="4076700" y="1473200"/>
                  </a:lnTo>
                  <a:lnTo>
                    <a:pt x="4089400" y="1473200"/>
                  </a:lnTo>
                  <a:lnTo>
                    <a:pt x="4102100" y="1473200"/>
                  </a:lnTo>
                  <a:lnTo>
                    <a:pt x="4114800" y="1473200"/>
                  </a:lnTo>
                  <a:lnTo>
                    <a:pt x="4127500" y="1473200"/>
                  </a:lnTo>
                  <a:lnTo>
                    <a:pt x="4140200" y="1473200"/>
                  </a:lnTo>
                  <a:lnTo>
                    <a:pt x="4152900" y="1460500"/>
                  </a:lnTo>
                  <a:lnTo>
                    <a:pt x="4165600" y="1460500"/>
                  </a:lnTo>
                  <a:lnTo>
                    <a:pt x="4178300" y="1473200"/>
                  </a:lnTo>
                  <a:lnTo>
                    <a:pt x="4191000" y="1460500"/>
                  </a:lnTo>
                  <a:lnTo>
                    <a:pt x="4203700" y="1460500"/>
                  </a:lnTo>
                  <a:lnTo>
                    <a:pt x="4216400" y="1447800"/>
                  </a:lnTo>
                  <a:lnTo>
                    <a:pt x="4229100" y="1447800"/>
                  </a:lnTo>
                  <a:lnTo>
                    <a:pt x="4241800" y="1447800"/>
                  </a:lnTo>
                  <a:lnTo>
                    <a:pt x="4254500" y="1447800"/>
                  </a:lnTo>
                  <a:lnTo>
                    <a:pt x="4267200" y="1435100"/>
                  </a:lnTo>
                  <a:lnTo>
                    <a:pt x="4279900" y="1435100"/>
                  </a:lnTo>
                  <a:lnTo>
                    <a:pt x="4292600" y="1435100"/>
                  </a:lnTo>
                  <a:lnTo>
                    <a:pt x="4305300" y="1422400"/>
                  </a:lnTo>
                  <a:lnTo>
                    <a:pt x="4318000" y="1422400"/>
                  </a:lnTo>
                  <a:lnTo>
                    <a:pt x="4330700" y="1422400"/>
                  </a:lnTo>
                  <a:lnTo>
                    <a:pt x="4343400" y="1409700"/>
                  </a:lnTo>
                  <a:lnTo>
                    <a:pt x="4356100" y="1409700"/>
                  </a:lnTo>
                  <a:lnTo>
                    <a:pt x="4368800" y="1409700"/>
                  </a:lnTo>
                  <a:lnTo>
                    <a:pt x="4381500" y="1397000"/>
                  </a:lnTo>
                  <a:lnTo>
                    <a:pt x="4394200" y="1397000"/>
                  </a:lnTo>
                  <a:lnTo>
                    <a:pt x="4406900" y="1397000"/>
                  </a:lnTo>
                  <a:lnTo>
                    <a:pt x="4419600" y="1384300"/>
                  </a:lnTo>
                  <a:lnTo>
                    <a:pt x="4432300" y="1384300"/>
                  </a:lnTo>
                  <a:lnTo>
                    <a:pt x="4445000" y="1371600"/>
                  </a:lnTo>
                  <a:lnTo>
                    <a:pt x="4457700" y="1371600"/>
                  </a:lnTo>
                  <a:lnTo>
                    <a:pt x="4470400" y="1371600"/>
                  </a:lnTo>
                  <a:lnTo>
                    <a:pt x="4483100" y="1358900"/>
                  </a:lnTo>
                  <a:lnTo>
                    <a:pt x="4495800" y="1358900"/>
                  </a:lnTo>
                  <a:lnTo>
                    <a:pt x="4508500" y="1346200"/>
                  </a:lnTo>
                  <a:lnTo>
                    <a:pt x="4521200" y="1346200"/>
                  </a:lnTo>
                  <a:lnTo>
                    <a:pt x="4533900" y="1333500"/>
                  </a:lnTo>
                  <a:lnTo>
                    <a:pt x="4546600" y="1333500"/>
                  </a:lnTo>
                  <a:lnTo>
                    <a:pt x="4559300" y="1320800"/>
                  </a:lnTo>
                  <a:lnTo>
                    <a:pt x="4572000" y="1320800"/>
                  </a:lnTo>
                  <a:lnTo>
                    <a:pt x="4584700" y="1320800"/>
                  </a:lnTo>
                  <a:lnTo>
                    <a:pt x="4597400" y="1320800"/>
                  </a:lnTo>
                  <a:lnTo>
                    <a:pt x="4610100" y="1308100"/>
                  </a:lnTo>
                  <a:lnTo>
                    <a:pt x="4622800" y="1320800"/>
                  </a:lnTo>
                  <a:lnTo>
                    <a:pt x="4635500" y="1308100"/>
                  </a:lnTo>
                  <a:lnTo>
                    <a:pt x="4648200" y="1295400"/>
                  </a:lnTo>
                  <a:lnTo>
                    <a:pt x="4660900" y="1295400"/>
                  </a:lnTo>
                  <a:lnTo>
                    <a:pt x="4673600" y="1295400"/>
                  </a:lnTo>
                  <a:lnTo>
                    <a:pt x="4686300" y="1295400"/>
                  </a:lnTo>
                  <a:lnTo>
                    <a:pt x="4699000" y="1295400"/>
                  </a:lnTo>
                  <a:lnTo>
                    <a:pt x="4711700" y="1295400"/>
                  </a:lnTo>
                  <a:lnTo>
                    <a:pt x="4724400" y="1295400"/>
                  </a:lnTo>
                  <a:lnTo>
                    <a:pt x="4737100" y="1295400"/>
                  </a:lnTo>
                  <a:lnTo>
                    <a:pt x="4749800" y="1295400"/>
                  </a:lnTo>
                  <a:lnTo>
                    <a:pt x="4762500" y="1295400"/>
                  </a:lnTo>
                  <a:lnTo>
                    <a:pt x="4775200" y="1282700"/>
                  </a:lnTo>
                  <a:lnTo>
                    <a:pt x="4787900" y="1282700"/>
                  </a:lnTo>
                  <a:lnTo>
                    <a:pt x="4800600" y="1282700"/>
                  </a:lnTo>
                  <a:lnTo>
                    <a:pt x="4813300" y="1282700"/>
                  </a:lnTo>
                  <a:lnTo>
                    <a:pt x="4826000" y="1282700"/>
                  </a:lnTo>
                  <a:lnTo>
                    <a:pt x="4838700" y="1282700"/>
                  </a:lnTo>
                  <a:lnTo>
                    <a:pt x="4851400" y="1282700"/>
                  </a:lnTo>
                  <a:lnTo>
                    <a:pt x="4864100" y="1270000"/>
                  </a:lnTo>
                  <a:lnTo>
                    <a:pt x="4876800" y="1270000"/>
                  </a:lnTo>
                  <a:lnTo>
                    <a:pt x="4889500" y="1270000"/>
                  </a:lnTo>
                  <a:lnTo>
                    <a:pt x="4902200" y="1270000"/>
                  </a:lnTo>
                  <a:lnTo>
                    <a:pt x="4914900" y="1270000"/>
                  </a:lnTo>
                  <a:lnTo>
                    <a:pt x="4927600" y="1270000"/>
                  </a:lnTo>
                  <a:lnTo>
                    <a:pt x="4940300" y="1270000"/>
                  </a:lnTo>
                  <a:lnTo>
                    <a:pt x="4953000" y="1270000"/>
                  </a:lnTo>
                  <a:lnTo>
                    <a:pt x="4965700" y="1270000"/>
                  </a:lnTo>
                  <a:lnTo>
                    <a:pt x="4978400" y="1270000"/>
                  </a:lnTo>
                  <a:lnTo>
                    <a:pt x="4991100" y="1257300"/>
                  </a:lnTo>
                  <a:lnTo>
                    <a:pt x="5003800" y="1257300"/>
                  </a:lnTo>
                  <a:lnTo>
                    <a:pt x="5016500" y="1257300"/>
                  </a:lnTo>
                  <a:lnTo>
                    <a:pt x="5029200" y="1257300"/>
                  </a:lnTo>
                  <a:lnTo>
                    <a:pt x="5041900" y="1257300"/>
                  </a:lnTo>
                  <a:lnTo>
                    <a:pt x="5054600" y="1244600"/>
                  </a:lnTo>
                  <a:lnTo>
                    <a:pt x="5067300" y="1244600"/>
                  </a:lnTo>
                  <a:lnTo>
                    <a:pt x="5080000" y="1244600"/>
                  </a:lnTo>
                  <a:lnTo>
                    <a:pt x="5092700" y="1244600"/>
                  </a:lnTo>
                  <a:lnTo>
                    <a:pt x="5105400" y="1244600"/>
                  </a:lnTo>
                  <a:lnTo>
                    <a:pt x="5118100" y="1231900"/>
                  </a:lnTo>
                  <a:lnTo>
                    <a:pt x="5130800" y="1231900"/>
                  </a:lnTo>
                  <a:lnTo>
                    <a:pt x="5143500" y="1231900"/>
                  </a:lnTo>
                  <a:lnTo>
                    <a:pt x="5156200" y="1231900"/>
                  </a:lnTo>
                  <a:lnTo>
                    <a:pt x="5168900" y="1219200"/>
                  </a:lnTo>
                  <a:lnTo>
                    <a:pt x="5181600" y="1219200"/>
                  </a:lnTo>
                  <a:lnTo>
                    <a:pt x="5194300" y="1219200"/>
                  </a:lnTo>
                  <a:lnTo>
                    <a:pt x="5207000" y="1206500"/>
                  </a:lnTo>
                  <a:lnTo>
                    <a:pt x="5219700" y="1206500"/>
                  </a:lnTo>
                  <a:lnTo>
                    <a:pt x="5232400" y="1193800"/>
                  </a:lnTo>
                  <a:lnTo>
                    <a:pt x="5245100" y="1193800"/>
                  </a:lnTo>
                  <a:lnTo>
                    <a:pt x="5257800" y="1193800"/>
                  </a:lnTo>
                  <a:lnTo>
                    <a:pt x="5270500" y="1181100"/>
                  </a:lnTo>
                  <a:lnTo>
                    <a:pt x="5283200" y="1181100"/>
                  </a:lnTo>
                  <a:lnTo>
                    <a:pt x="5295900" y="1168400"/>
                  </a:lnTo>
                  <a:lnTo>
                    <a:pt x="5308600" y="1168400"/>
                  </a:lnTo>
                  <a:lnTo>
                    <a:pt x="5321300" y="1155700"/>
                  </a:lnTo>
                  <a:lnTo>
                    <a:pt x="5334000" y="1155700"/>
                  </a:lnTo>
                  <a:lnTo>
                    <a:pt x="5346700" y="1143000"/>
                  </a:lnTo>
                  <a:lnTo>
                    <a:pt x="5359400" y="1143000"/>
                  </a:lnTo>
                  <a:lnTo>
                    <a:pt x="5372100" y="1130300"/>
                  </a:lnTo>
                  <a:lnTo>
                    <a:pt x="5384800" y="1117600"/>
                  </a:lnTo>
                  <a:lnTo>
                    <a:pt x="5397500" y="1104900"/>
                  </a:lnTo>
                  <a:lnTo>
                    <a:pt x="5410200" y="1092200"/>
                  </a:lnTo>
                  <a:lnTo>
                    <a:pt x="5422900" y="1079500"/>
                  </a:lnTo>
                  <a:lnTo>
                    <a:pt x="5435600" y="1066800"/>
                  </a:lnTo>
                  <a:lnTo>
                    <a:pt x="5448300" y="1054100"/>
                  </a:lnTo>
                  <a:lnTo>
                    <a:pt x="5461000" y="1054100"/>
                  </a:lnTo>
                  <a:lnTo>
                    <a:pt x="5473700" y="1041400"/>
                  </a:lnTo>
                  <a:lnTo>
                    <a:pt x="5486400" y="1028700"/>
                  </a:lnTo>
                  <a:lnTo>
                    <a:pt x="5499100" y="1028700"/>
                  </a:lnTo>
                  <a:lnTo>
                    <a:pt x="5511800" y="1016000"/>
                  </a:lnTo>
                  <a:lnTo>
                    <a:pt x="5524500" y="1003300"/>
                  </a:lnTo>
                  <a:lnTo>
                    <a:pt x="5537200" y="1003300"/>
                  </a:lnTo>
                  <a:lnTo>
                    <a:pt x="5549900" y="990600"/>
                  </a:lnTo>
                  <a:lnTo>
                    <a:pt x="5549900" y="977900"/>
                  </a:lnTo>
                  <a:lnTo>
                    <a:pt x="5562600" y="965200"/>
                  </a:lnTo>
                  <a:lnTo>
                    <a:pt x="5575300" y="952500"/>
                  </a:lnTo>
                  <a:lnTo>
                    <a:pt x="5588000" y="939800"/>
                  </a:lnTo>
                  <a:lnTo>
                    <a:pt x="5600700" y="927100"/>
                  </a:lnTo>
                  <a:lnTo>
                    <a:pt x="5613400" y="914400"/>
                  </a:lnTo>
                  <a:lnTo>
                    <a:pt x="5626100" y="901700"/>
                  </a:lnTo>
                  <a:lnTo>
                    <a:pt x="5638800" y="889000"/>
                  </a:lnTo>
                  <a:lnTo>
                    <a:pt x="5651500" y="876300"/>
                  </a:lnTo>
                  <a:lnTo>
                    <a:pt x="5664200" y="863600"/>
                  </a:lnTo>
                  <a:lnTo>
                    <a:pt x="5676900" y="850900"/>
                  </a:lnTo>
                  <a:lnTo>
                    <a:pt x="5689600" y="838200"/>
                  </a:lnTo>
                  <a:lnTo>
                    <a:pt x="5702300" y="825500"/>
                  </a:lnTo>
                  <a:lnTo>
                    <a:pt x="5715000" y="812800"/>
                  </a:lnTo>
                  <a:lnTo>
                    <a:pt x="5727700" y="800100"/>
                  </a:lnTo>
                  <a:lnTo>
                    <a:pt x="5727700" y="787400"/>
                  </a:lnTo>
                  <a:lnTo>
                    <a:pt x="5740400" y="774700"/>
                  </a:lnTo>
                  <a:lnTo>
                    <a:pt x="5753100" y="762000"/>
                  </a:lnTo>
                  <a:lnTo>
                    <a:pt x="5753100" y="749300"/>
                  </a:lnTo>
                  <a:lnTo>
                    <a:pt x="5765800" y="736600"/>
                  </a:lnTo>
                  <a:lnTo>
                    <a:pt x="5778500" y="723900"/>
                  </a:lnTo>
                  <a:lnTo>
                    <a:pt x="5791200" y="711200"/>
                  </a:lnTo>
                  <a:lnTo>
                    <a:pt x="5803900" y="698500"/>
                  </a:lnTo>
                  <a:lnTo>
                    <a:pt x="5816600" y="685800"/>
                  </a:lnTo>
                  <a:lnTo>
                    <a:pt x="5829300" y="673100"/>
                  </a:lnTo>
                  <a:lnTo>
                    <a:pt x="5842000" y="660400"/>
                  </a:lnTo>
                  <a:lnTo>
                    <a:pt x="5854700" y="647700"/>
                  </a:lnTo>
                  <a:lnTo>
                    <a:pt x="5867400" y="635000"/>
                  </a:lnTo>
                  <a:lnTo>
                    <a:pt x="5867400" y="622300"/>
                  </a:lnTo>
                  <a:lnTo>
                    <a:pt x="5880100" y="609600"/>
                  </a:lnTo>
                  <a:lnTo>
                    <a:pt x="5892800" y="596900"/>
                  </a:lnTo>
                  <a:lnTo>
                    <a:pt x="5892800" y="584200"/>
                  </a:lnTo>
                  <a:lnTo>
                    <a:pt x="5905500" y="571500"/>
                  </a:lnTo>
                  <a:lnTo>
                    <a:pt x="5918200" y="558800"/>
                  </a:lnTo>
                  <a:lnTo>
                    <a:pt x="5930900" y="546100"/>
                  </a:lnTo>
                  <a:lnTo>
                    <a:pt x="5930900" y="533400"/>
                  </a:lnTo>
                  <a:lnTo>
                    <a:pt x="5943600" y="520700"/>
                  </a:lnTo>
                  <a:lnTo>
                    <a:pt x="5956300" y="508000"/>
                  </a:lnTo>
                  <a:lnTo>
                    <a:pt x="5969000" y="495300"/>
                  </a:lnTo>
                  <a:lnTo>
                    <a:pt x="5969000" y="482600"/>
                  </a:lnTo>
                  <a:lnTo>
                    <a:pt x="5981700" y="469900"/>
                  </a:lnTo>
                  <a:lnTo>
                    <a:pt x="5994400" y="457200"/>
                  </a:lnTo>
                  <a:lnTo>
                    <a:pt x="6007100" y="444500"/>
                  </a:lnTo>
                  <a:lnTo>
                    <a:pt x="6007100" y="431800"/>
                  </a:lnTo>
                  <a:lnTo>
                    <a:pt x="6019800" y="419100"/>
                  </a:lnTo>
                  <a:lnTo>
                    <a:pt x="6019800" y="406400"/>
                  </a:lnTo>
                  <a:lnTo>
                    <a:pt x="6032500" y="393700"/>
                  </a:lnTo>
                  <a:lnTo>
                    <a:pt x="6032500" y="381000"/>
                  </a:lnTo>
                  <a:lnTo>
                    <a:pt x="6045200" y="368300"/>
                  </a:lnTo>
                  <a:lnTo>
                    <a:pt x="6057900" y="355600"/>
                  </a:lnTo>
                  <a:lnTo>
                    <a:pt x="6057900" y="342900"/>
                  </a:lnTo>
                  <a:lnTo>
                    <a:pt x="6070600" y="330200"/>
                  </a:lnTo>
                  <a:lnTo>
                    <a:pt x="6083300" y="317500"/>
                  </a:lnTo>
                  <a:lnTo>
                    <a:pt x="6096000" y="304800"/>
                  </a:lnTo>
                  <a:lnTo>
                    <a:pt x="6096000" y="292100"/>
                  </a:lnTo>
                  <a:lnTo>
                    <a:pt x="6108700" y="279400"/>
                  </a:lnTo>
                  <a:lnTo>
                    <a:pt x="6121400" y="266700"/>
                  </a:lnTo>
                  <a:lnTo>
                    <a:pt x="6134100" y="266700"/>
                  </a:lnTo>
                  <a:lnTo>
                    <a:pt x="6146800" y="254000"/>
                  </a:lnTo>
                  <a:lnTo>
                    <a:pt x="6159500" y="241300"/>
                  </a:lnTo>
                  <a:lnTo>
                    <a:pt x="6172200" y="228600"/>
                  </a:lnTo>
                  <a:lnTo>
                    <a:pt x="6184900" y="215900"/>
                  </a:lnTo>
                  <a:lnTo>
                    <a:pt x="6197600" y="203200"/>
                  </a:lnTo>
                  <a:lnTo>
                    <a:pt x="6210300" y="190500"/>
                  </a:lnTo>
                  <a:lnTo>
                    <a:pt x="6223000" y="177800"/>
                  </a:lnTo>
                  <a:lnTo>
                    <a:pt x="6235700" y="165100"/>
                  </a:lnTo>
                  <a:lnTo>
                    <a:pt x="6248400" y="152400"/>
                  </a:lnTo>
                  <a:lnTo>
                    <a:pt x="6261100" y="139700"/>
                  </a:lnTo>
                  <a:lnTo>
                    <a:pt x="6273800" y="139700"/>
                  </a:lnTo>
                  <a:lnTo>
                    <a:pt x="6286500" y="127000"/>
                  </a:lnTo>
                  <a:lnTo>
                    <a:pt x="6299200" y="127000"/>
                  </a:lnTo>
                  <a:lnTo>
                    <a:pt x="6311900" y="114300"/>
                  </a:lnTo>
                  <a:lnTo>
                    <a:pt x="6324600" y="114300"/>
                  </a:lnTo>
                  <a:lnTo>
                    <a:pt x="6337300" y="101600"/>
                  </a:lnTo>
                  <a:lnTo>
                    <a:pt x="6350000" y="101600"/>
                  </a:lnTo>
                  <a:lnTo>
                    <a:pt x="6362700" y="88900"/>
                  </a:lnTo>
                  <a:lnTo>
                    <a:pt x="6375400" y="88900"/>
                  </a:lnTo>
                  <a:lnTo>
                    <a:pt x="6388100" y="76200"/>
                  </a:lnTo>
                  <a:lnTo>
                    <a:pt x="6400800" y="76200"/>
                  </a:lnTo>
                  <a:lnTo>
                    <a:pt x="6413500" y="76200"/>
                  </a:lnTo>
                  <a:lnTo>
                    <a:pt x="6426200" y="63500"/>
                  </a:lnTo>
                  <a:lnTo>
                    <a:pt x="6438900" y="63500"/>
                  </a:lnTo>
                  <a:lnTo>
                    <a:pt x="6451600" y="63500"/>
                  </a:lnTo>
                  <a:lnTo>
                    <a:pt x="6464300" y="50800"/>
                  </a:lnTo>
                  <a:lnTo>
                    <a:pt x="6477000" y="50800"/>
                  </a:lnTo>
                  <a:lnTo>
                    <a:pt x="6489700" y="50800"/>
                  </a:lnTo>
                  <a:lnTo>
                    <a:pt x="6502400" y="38100"/>
                  </a:lnTo>
                  <a:lnTo>
                    <a:pt x="6515100" y="38100"/>
                  </a:lnTo>
                  <a:lnTo>
                    <a:pt x="6527800" y="38100"/>
                  </a:lnTo>
                  <a:lnTo>
                    <a:pt x="6540500" y="38100"/>
                  </a:lnTo>
                  <a:lnTo>
                    <a:pt x="6553200" y="25400"/>
                  </a:lnTo>
                  <a:lnTo>
                    <a:pt x="6565900" y="25400"/>
                  </a:lnTo>
                  <a:lnTo>
                    <a:pt x="6578600" y="25400"/>
                  </a:lnTo>
                  <a:lnTo>
                    <a:pt x="6591300" y="25400"/>
                  </a:lnTo>
                  <a:lnTo>
                    <a:pt x="6604000" y="12700"/>
                  </a:lnTo>
                  <a:lnTo>
                    <a:pt x="6616700" y="12700"/>
                  </a:lnTo>
                  <a:lnTo>
                    <a:pt x="6629400" y="12700"/>
                  </a:lnTo>
                  <a:lnTo>
                    <a:pt x="6642100" y="12700"/>
                  </a:lnTo>
                  <a:lnTo>
                    <a:pt x="6654800" y="12700"/>
                  </a:lnTo>
                  <a:lnTo>
                    <a:pt x="6667500" y="12700"/>
                  </a:lnTo>
                  <a:lnTo>
                    <a:pt x="6680200" y="0"/>
                  </a:lnTo>
                  <a:lnTo>
                    <a:pt x="6692900" y="0"/>
                  </a:lnTo>
                  <a:lnTo>
                    <a:pt x="6705600" y="0"/>
                  </a:lnTo>
                  <a:lnTo>
                    <a:pt x="6718300" y="0"/>
                  </a:lnTo>
                  <a:lnTo>
                    <a:pt x="6731000" y="0"/>
                  </a:lnTo>
                  <a:lnTo>
                    <a:pt x="6743700" y="0"/>
                  </a:lnTo>
                  <a:lnTo>
                    <a:pt x="6756400" y="0"/>
                  </a:lnTo>
                  <a:lnTo>
                    <a:pt x="6769100" y="0"/>
                  </a:lnTo>
                  <a:lnTo>
                    <a:pt x="6781800" y="0"/>
                  </a:lnTo>
                  <a:lnTo>
                    <a:pt x="6794500" y="0"/>
                  </a:lnTo>
                  <a:lnTo>
                    <a:pt x="6807200" y="12700"/>
                  </a:lnTo>
                  <a:lnTo>
                    <a:pt x="6807200" y="25400"/>
                  </a:lnTo>
                  <a:lnTo>
                    <a:pt x="6807200" y="38100"/>
                  </a:lnTo>
                  <a:lnTo>
                    <a:pt x="6807200" y="50800"/>
                  </a:lnTo>
                  <a:lnTo>
                    <a:pt x="6807200" y="63500"/>
                  </a:lnTo>
                  <a:lnTo>
                    <a:pt x="6819900" y="76200"/>
                  </a:lnTo>
                  <a:lnTo>
                    <a:pt x="6832600" y="88900"/>
                  </a:lnTo>
                  <a:lnTo>
                    <a:pt x="6832600" y="101600"/>
                  </a:lnTo>
                  <a:lnTo>
                    <a:pt x="6845300" y="114300"/>
                  </a:lnTo>
                  <a:lnTo>
                    <a:pt x="6858000" y="127000"/>
                  </a:lnTo>
                  <a:lnTo>
                    <a:pt x="6858000" y="139700"/>
                  </a:lnTo>
                  <a:lnTo>
                    <a:pt x="6870700" y="152400"/>
                  </a:lnTo>
                  <a:lnTo>
                    <a:pt x="6870700" y="165100"/>
                  </a:lnTo>
                  <a:lnTo>
                    <a:pt x="6870700" y="177800"/>
                  </a:lnTo>
                  <a:lnTo>
                    <a:pt x="6870700" y="190500"/>
                  </a:lnTo>
                  <a:lnTo>
                    <a:pt x="6883400" y="203200"/>
                  </a:lnTo>
                  <a:lnTo>
                    <a:pt x="6883400" y="215900"/>
                  </a:lnTo>
                  <a:lnTo>
                    <a:pt x="6883400" y="228600"/>
                  </a:lnTo>
                  <a:lnTo>
                    <a:pt x="6896100" y="241300"/>
                  </a:lnTo>
                  <a:lnTo>
                    <a:pt x="6896100" y="254000"/>
                  </a:lnTo>
                  <a:lnTo>
                    <a:pt x="6908800" y="266700"/>
                  </a:lnTo>
                  <a:lnTo>
                    <a:pt x="6921500" y="279400"/>
                  </a:lnTo>
                  <a:lnTo>
                    <a:pt x="6934200" y="292100"/>
                  </a:lnTo>
                  <a:lnTo>
                    <a:pt x="6946900" y="304800"/>
                  </a:lnTo>
                  <a:lnTo>
                    <a:pt x="6959600" y="317500"/>
                  </a:lnTo>
                  <a:lnTo>
                    <a:pt x="6972300" y="330200"/>
                  </a:lnTo>
                  <a:lnTo>
                    <a:pt x="6985000" y="342900"/>
                  </a:lnTo>
                  <a:lnTo>
                    <a:pt x="6997700" y="342900"/>
                  </a:lnTo>
                  <a:lnTo>
                    <a:pt x="7010400" y="355600"/>
                  </a:lnTo>
                  <a:lnTo>
                    <a:pt x="7023100" y="368300"/>
                  </a:lnTo>
                  <a:lnTo>
                    <a:pt x="7035800" y="381000"/>
                  </a:lnTo>
                  <a:lnTo>
                    <a:pt x="7048500" y="393700"/>
                  </a:lnTo>
                  <a:lnTo>
                    <a:pt x="7061200" y="406400"/>
                  </a:lnTo>
                  <a:lnTo>
                    <a:pt x="7061200" y="419100"/>
                  </a:lnTo>
                  <a:lnTo>
                    <a:pt x="7073900" y="431800"/>
                  </a:lnTo>
                  <a:lnTo>
                    <a:pt x="7073900" y="444500"/>
                  </a:lnTo>
                  <a:lnTo>
                    <a:pt x="7073900" y="457200"/>
                  </a:lnTo>
                  <a:lnTo>
                    <a:pt x="7073900" y="469900"/>
                  </a:lnTo>
                  <a:lnTo>
                    <a:pt x="7086600" y="482600"/>
                  </a:lnTo>
                  <a:lnTo>
                    <a:pt x="7086600" y="495300"/>
                  </a:lnTo>
                  <a:lnTo>
                    <a:pt x="7086600" y="508000"/>
                  </a:lnTo>
                  <a:lnTo>
                    <a:pt x="7086600" y="520700"/>
                  </a:lnTo>
                  <a:lnTo>
                    <a:pt x="7099300" y="533400"/>
                  </a:lnTo>
                  <a:lnTo>
                    <a:pt x="7086600" y="546100"/>
                  </a:lnTo>
                  <a:lnTo>
                    <a:pt x="7086600" y="558800"/>
                  </a:lnTo>
                  <a:lnTo>
                    <a:pt x="7073900" y="571500"/>
                  </a:lnTo>
                  <a:lnTo>
                    <a:pt x="7073900" y="584200"/>
                  </a:lnTo>
                  <a:lnTo>
                    <a:pt x="7073900" y="596900"/>
                  </a:lnTo>
                  <a:lnTo>
                    <a:pt x="7061200" y="609600"/>
                  </a:lnTo>
                  <a:lnTo>
                    <a:pt x="7061200" y="622300"/>
                  </a:lnTo>
                  <a:lnTo>
                    <a:pt x="7073900" y="635000"/>
                  </a:lnTo>
                  <a:lnTo>
                    <a:pt x="7073900" y="647700"/>
                  </a:lnTo>
                  <a:lnTo>
                    <a:pt x="7086600" y="660400"/>
                  </a:lnTo>
                  <a:lnTo>
                    <a:pt x="7086600" y="673100"/>
                  </a:lnTo>
                  <a:lnTo>
                    <a:pt x="7099300" y="685800"/>
                  </a:lnTo>
                  <a:lnTo>
                    <a:pt x="7099300" y="698500"/>
                  </a:lnTo>
                  <a:lnTo>
                    <a:pt x="7099300" y="711200"/>
                  </a:lnTo>
                  <a:lnTo>
                    <a:pt x="7099300" y="723900"/>
                  </a:lnTo>
                  <a:lnTo>
                    <a:pt x="7112000" y="736600"/>
                  </a:lnTo>
                  <a:lnTo>
                    <a:pt x="7112000" y="749300"/>
                  </a:lnTo>
                  <a:lnTo>
                    <a:pt x="7112000" y="762000"/>
                  </a:lnTo>
                  <a:lnTo>
                    <a:pt x="7112000" y="774700"/>
                  </a:lnTo>
                  <a:lnTo>
                    <a:pt x="7112000" y="787400"/>
                  </a:lnTo>
                  <a:lnTo>
                    <a:pt x="7112000" y="800100"/>
                  </a:lnTo>
                  <a:lnTo>
                    <a:pt x="7099300" y="812800"/>
                  </a:lnTo>
                  <a:lnTo>
                    <a:pt x="7086600" y="825500"/>
                  </a:lnTo>
                  <a:lnTo>
                    <a:pt x="7073900" y="825500"/>
                  </a:lnTo>
                  <a:lnTo>
                    <a:pt x="7061200" y="838200"/>
                  </a:lnTo>
                  <a:lnTo>
                    <a:pt x="7048500" y="850900"/>
                  </a:lnTo>
                  <a:lnTo>
                    <a:pt x="7035800" y="863600"/>
                  </a:lnTo>
                  <a:lnTo>
                    <a:pt x="7023100" y="876300"/>
                  </a:lnTo>
                  <a:lnTo>
                    <a:pt x="7035800" y="889000"/>
                  </a:lnTo>
                  <a:lnTo>
                    <a:pt x="7035800" y="901700"/>
                  </a:lnTo>
                  <a:lnTo>
                    <a:pt x="7035800" y="914400"/>
                  </a:lnTo>
                  <a:lnTo>
                    <a:pt x="7048500" y="927100"/>
                  </a:lnTo>
                  <a:lnTo>
                    <a:pt x="7048500" y="939800"/>
                  </a:lnTo>
                  <a:lnTo>
                    <a:pt x="7048500" y="952500"/>
                  </a:lnTo>
                  <a:lnTo>
                    <a:pt x="7061200" y="965200"/>
                  </a:lnTo>
                  <a:lnTo>
                    <a:pt x="7061200" y="977900"/>
                  </a:lnTo>
                  <a:lnTo>
                    <a:pt x="7061200" y="990600"/>
                  </a:lnTo>
                  <a:lnTo>
                    <a:pt x="7061200" y="1003300"/>
                  </a:lnTo>
                  <a:lnTo>
                    <a:pt x="7061200" y="1016000"/>
                  </a:lnTo>
                  <a:lnTo>
                    <a:pt x="7061200" y="1028700"/>
                  </a:lnTo>
                  <a:lnTo>
                    <a:pt x="7073900" y="1041400"/>
                  </a:lnTo>
                  <a:lnTo>
                    <a:pt x="7086600" y="1054100"/>
                  </a:lnTo>
                  <a:lnTo>
                    <a:pt x="7099300" y="1066800"/>
                  </a:lnTo>
                  <a:lnTo>
                    <a:pt x="7112000" y="1079500"/>
                  </a:lnTo>
                  <a:lnTo>
                    <a:pt x="7124700" y="1092200"/>
                  </a:lnTo>
                  <a:lnTo>
                    <a:pt x="7137400" y="1104900"/>
                  </a:lnTo>
                  <a:lnTo>
                    <a:pt x="7137400" y="1117600"/>
                  </a:lnTo>
                  <a:lnTo>
                    <a:pt x="7137400" y="1130300"/>
                  </a:lnTo>
                  <a:lnTo>
                    <a:pt x="7137400" y="1143000"/>
                  </a:lnTo>
                  <a:lnTo>
                    <a:pt x="7137400" y="1155700"/>
                  </a:lnTo>
                  <a:lnTo>
                    <a:pt x="7137400" y="1168400"/>
                  </a:lnTo>
                  <a:lnTo>
                    <a:pt x="7137400" y="1181100"/>
                  </a:lnTo>
                  <a:lnTo>
                    <a:pt x="7137400" y="1193800"/>
                  </a:lnTo>
                  <a:lnTo>
                    <a:pt x="7137400" y="1206500"/>
                  </a:lnTo>
                  <a:lnTo>
                    <a:pt x="7137400" y="1219200"/>
                  </a:lnTo>
                  <a:lnTo>
                    <a:pt x="7137400" y="1231900"/>
                  </a:lnTo>
                  <a:lnTo>
                    <a:pt x="7124700" y="1244600"/>
                  </a:lnTo>
                  <a:lnTo>
                    <a:pt x="7124700" y="1257300"/>
                  </a:lnTo>
                  <a:lnTo>
                    <a:pt x="7124700" y="1270000"/>
                  </a:lnTo>
                  <a:lnTo>
                    <a:pt x="7112000" y="1282700"/>
                  </a:lnTo>
                  <a:lnTo>
                    <a:pt x="7112000" y="1295400"/>
                  </a:lnTo>
                  <a:lnTo>
                    <a:pt x="7099300" y="1308100"/>
                  </a:lnTo>
                  <a:lnTo>
                    <a:pt x="7086600" y="1308100"/>
                  </a:lnTo>
                  <a:lnTo>
                    <a:pt x="7073900" y="1308100"/>
                  </a:lnTo>
                  <a:lnTo>
                    <a:pt x="7061200" y="1320800"/>
                  </a:lnTo>
                  <a:lnTo>
                    <a:pt x="7048500" y="1320800"/>
                  </a:lnTo>
                  <a:lnTo>
                    <a:pt x="7035800" y="1320800"/>
                  </a:lnTo>
                  <a:lnTo>
                    <a:pt x="7023100" y="1320800"/>
                  </a:lnTo>
                  <a:lnTo>
                    <a:pt x="7010400" y="1320800"/>
                  </a:lnTo>
                  <a:lnTo>
                    <a:pt x="6997700" y="1333500"/>
                  </a:lnTo>
                  <a:lnTo>
                    <a:pt x="6985000" y="1333500"/>
                  </a:lnTo>
                  <a:lnTo>
                    <a:pt x="6972300" y="1333500"/>
                  </a:lnTo>
                  <a:lnTo>
                    <a:pt x="6959600" y="1346200"/>
                  </a:lnTo>
                  <a:lnTo>
                    <a:pt x="6946900" y="1346200"/>
                  </a:lnTo>
                  <a:lnTo>
                    <a:pt x="6934200" y="1346200"/>
                  </a:lnTo>
                  <a:lnTo>
                    <a:pt x="6921500" y="1346200"/>
                  </a:lnTo>
                  <a:lnTo>
                    <a:pt x="6908800" y="1358900"/>
                  </a:lnTo>
                  <a:lnTo>
                    <a:pt x="6896100" y="1358900"/>
                  </a:lnTo>
                  <a:lnTo>
                    <a:pt x="6883400" y="1358900"/>
                  </a:lnTo>
                  <a:lnTo>
                    <a:pt x="6870700" y="1358900"/>
                  </a:lnTo>
                  <a:lnTo>
                    <a:pt x="6858000" y="1358900"/>
                  </a:lnTo>
                  <a:lnTo>
                    <a:pt x="6845300" y="1371600"/>
                  </a:lnTo>
                  <a:lnTo>
                    <a:pt x="6832600" y="1371600"/>
                  </a:lnTo>
                  <a:lnTo>
                    <a:pt x="6819900" y="1384300"/>
                  </a:lnTo>
                  <a:lnTo>
                    <a:pt x="6819900" y="1397000"/>
                  </a:lnTo>
                  <a:lnTo>
                    <a:pt x="6807200" y="1409700"/>
                  </a:lnTo>
                  <a:lnTo>
                    <a:pt x="6794500" y="1422400"/>
                  </a:lnTo>
                  <a:lnTo>
                    <a:pt x="6794500" y="1435100"/>
                  </a:lnTo>
                  <a:lnTo>
                    <a:pt x="6794500" y="1447800"/>
                  </a:lnTo>
                  <a:lnTo>
                    <a:pt x="6794500" y="1460500"/>
                  </a:lnTo>
                  <a:lnTo>
                    <a:pt x="6794500" y="1473200"/>
                  </a:lnTo>
                  <a:lnTo>
                    <a:pt x="6794500" y="1485900"/>
                  </a:lnTo>
                  <a:lnTo>
                    <a:pt x="6794500" y="1498600"/>
                  </a:lnTo>
                  <a:lnTo>
                    <a:pt x="6794500" y="1511300"/>
                  </a:lnTo>
                  <a:lnTo>
                    <a:pt x="6794500" y="1524000"/>
                  </a:lnTo>
                  <a:lnTo>
                    <a:pt x="6794500" y="1536700"/>
                  </a:lnTo>
                  <a:lnTo>
                    <a:pt x="6794500" y="1549400"/>
                  </a:lnTo>
                  <a:lnTo>
                    <a:pt x="6794500" y="1562100"/>
                  </a:lnTo>
                  <a:lnTo>
                    <a:pt x="6807200" y="1574800"/>
                  </a:lnTo>
                  <a:lnTo>
                    <a:pt x="6807200" y="1587500"/>
                  </a:lnTo>
                  <a:lnTo>
                    <a:pt x="6807200" y="1600200"/>
                  </a:lnTo>
                  <a:lnTo>
                    <a:pt x="6819900" y="1612900"/>
                  </a:lnTo>
                  <a:lnTo>
                    <a:pt x="6832600" y="1625600"/>
                  </a:lnTo>
                  <a:lnTo>
                    <a:pt x="6832600" y="1638300"/>
                  </a:lnTo>
                  <a:lnTo>
                    <a:pt x="6845300" y="1651000"/>
                  </a:lnTo>
                  <a:lnTo>
                    <a:pt x="6858000" y="1663700"/>
                  </a:lnTo>
                  <a:lnTo>
                    <a:pt x="6858000" y="1676400"/>
                  </a:lnTo>
                  <a:lnTo>
                    <a:pt x="6870700" y="1689100"/>
                  </a:lnTo>
                  <a:lnTo>
                    <a:pt x="6870700" y="1701800"/>
                  </a:lnTo>
                  <a:lnTo>
                    <a:pt x="6883400" y="1714500"/>
                  </a:lnTo>
                  <a:lnTo>
                    <a:pt x="6883400" y="1727200"/>
                  </a:lnTo>
                  <a:lnTo>
                    <a:pt x="6883400" y="1739900"/>
                  </a:lnTo>
                  <a:lnTo>
                    <a:pt x="6883400" y="1752600"/>
                  </a:lnTo>
                  <a:lnTo>
                    <a:pt x="6883400" y="1765300"/>
                  </a:lnTo>
                  <a:lnTo>
                    <a:pt x="6896100" y="1778000"/>
                  </a:lnTo>
                  <a:lnTo>
                    <a:pt x="6896100" y="1790700"/>
                  </a:lnTo>
                  <a:lnTo>
                    <a:pt x="6896100" y="1803400"/>
                  </a:lnTo>
                  <a:lnTo>
                    <a:pt x="6908800" y="1816100"/>
                  </a:lnTo>
                  <a:lnTo>
                    <a:pt x="6908800" y="1828800"/>
                  </a:lnTo>
                  <a:lnTo>
                    <a:pt x="6908800" y="1841500"/>
                  </a:lnTo>
                  <a:lnTo>
                    <a:pt x="6921500" y="1854200"/>
                  </a:lnTo>
                  <a:lnTo>
                    <a:pt x="6921500" y="1866900"/>
                  </a:lnTo>
                  <a:lnTo>
                    <a:pt x="6934200" y="1879600"/>
                  </a:lnTo>
                  <a:lnTo>
                    <a:pt x="6934200" y="1892300"/>
                  </a:lnTo>
                  <a:lnTo>
                    <a:pt x="6946900" y="1905000"/>
                  </a:lnTo>
                  <a:lnTo>
                    <a:pt x="6959600" y="1917700"/>
                  </a:lnTo>
                  <a:lnTo>
                    <a:pt x="6946900" y="1930400"/>
                  </a:lnTo>
                  <a:lnTo>
                    <a:pt x="6946900" y="1943100"/>
                  </a:lnTo>
                  <a:lnTo>
                    <a:pt x="6946900" y="1955800"/>
                  </a:lnTo>
                  <a:lnTo>
                    <a:pt x="6946900" y="1968500"/>
                  </a:lnTo>
                  <a:lnTo>
                    <a:pt x="6946900" y="1981200"/>
                  </a:lnTo>
                  <a:lnTo>
                    <a:pt x="6959600" y="1993900"/>
                  </a:lnTo>
                  <a:lnTo>
                    <a:pt x="6946900" y="2006600"/>
                  </a:lnTo>
                  <a:lnTo>
                    <a:pt x="6946900" y="2019300"/>
                  </a:lnTo>
                  <a:lnTo>
                    <a:pt x="6946900" y="2032000"/>
                  </a:lnTo>
                  <a:lnTo>
                    <a:pt x="6959600" y="2044700"/>
                  </a:lnTo>
                  <a:lnTo>
                    <a:pt x="6959600" y="2057400"/>
                  </a:lnTo>
                  <a:lnTo>
                    <a:pt x="6959600" y="2070100"/>
                  </a:lnTo>
                  <a:lnTo>
                    <a:pt x="6959600" y="2082800"/>
                  </a:lnTo>
                  <a:lnTo>
                    <a:pt x="6959600" y="2095500"/>
                  </a:lnTo>
                  <a:lnTo>
                    <a:pt x="6959600" y="2108200"/>
                  </a:lnTo>
                  <a:lnTo>
                    <a:pt x="6946900" y="2120900"/>
                  </a:lnTo>
                  <a:lnTo>
                    <a:pt x="6946900" y="2133600"/>
                  </a:lnTo>
                  <a:lnTo>
                    <a:pt x="6946900" y="2146300"/>
                  </a:lnTo>
                  <a:lnTo>
                    <a:pt x="6946900" y="2159000"/>
                  </a:lnTo>
                  <a:lnTo>
                    <a:pt x="6946900" y="2171700"/>
                  </a:lnTo>
                  <a:lnTo>
                    <a:pt x="6946900" y="2184400"/>
                  </a:lnTo>
                  <a:lnTo>
                    <a:pt x="6934200" y="2197100"/>
                  </a:lnTo>
                  <a:lnTo>
                    <a:pt x="6934200" y="2209800"/>
                  </a:lnTo>
                  <a:lnTo>
                    <a:pt x="6934200" y="2222500"/>
                  </a:lnTo>
                  <a:lnTo>
                    <a:pt x="6934200" y="2235200"/>
                  </a:lnTo>
                  <a:lnTo>
                    <a:pt x="6921500" y="2247900"/>
                  </a:lnTo>
                  <a:lnTo>
                    <a:pt x="6908800" y="2247900"/>
                  </a:lnTo>
                  <a:lnTo>
                    <a:pt x="6896100" y="2260600"/>
                  </a:lnTo>
                  <a:lnTo>
                    <a:pt x="6883400" y="2273300"/>
                  </a:lnTo>
                  <a:lnTo>
                    <a:pt x="6870700" y="2273300"/>
                  </a:lnTo>
                  <a:lnTo>
                    <a:pt x="6858000" y="2286000"/>
                  </a:lnTo>
                  <a:lnTo>
                    <a:pt x="6858000" y="2298700"/>
                  </a:lnTo>
                  <a:lnTo>
                    <a:pt x="6858000" y="2311400"/>
                  </a:lnTo>
                  <a:lnTo>
                    <a:pt x="6870700" y="2324100"/>
                  </a:lnTo>
                  <a:lnTo>
                    <a:pt x="6870700" y="2336800"/>
                  </a:lnTo>
                  <a:lnTo>
                    <a:pt x="6883400" y="2349500"/>
                  </a:lnTo>
                  <a:lnTo>
                    <a:pt x="6883400" y="2362200"/>
                  </a:lnTo>
                  <a:lnTo>
                    <a:pt x="6883400" y="2374900"/>
                  </a:lnTo>
                  <a:lnTo>
                    <a:pt x="6883400" y="2387600"/>
                  </a:lnTo>
                  <a:lnTo>
                    <a:pt x="6883400" y="2400300"/>
                  </a:lnTo>
                  <a:lnTo>
                    <a:pt x="6883400" y="2413000"/>
                  </a:lnTo>
                  <a:lnTo>
                    <a:pt x="6883400" y="2425700"/>
                  </a:lnTo>
                  <a:lnTo>
                    <a:pt x="6870700" y="2438400"/>
                  </a:lnTo>
                  <a:lnTo>
                    <a:pt x="6883400" y="2451100"/>
                  </a:lnTo>
                  <a:lnTo>
                    <a:pt x="6883400" y="2463800"/>
                  </a:lnTo>
                  <a:lnTo>
                    <a:pt x="6883400" y="2476500"/>
                  </a:lnTo>
                  <a:lnTo>
                    <a:pt x="6896100" y="2489200"/>
                  </a:lnTo>
                  <a:lnTo>
                    <a:pt x="6908800" y="2489200"/>
                  </a:lnTo>
                  <a:lnTo>
                    <a:pt x="6921500" y="2489200"/>
                  </a:lnTo>
                  <a:lnTo>
                    <a:pt x="6934200" y="2476500"/>
                  </a:lnTo>
                  <a:lnTo>
                    <a:pt x="6921500" y="2463800"/>
                  </a:lnTo>
                  <a:lnTo>
                    <a:pt x="6921500" y="2451100"/>
                  </a:lnTo>
                  <a:lnTo>
                    <a:pt x="6921500" y="2438400"/>
                  </a:lnTo>
                  <a:lnTo>
                    <a:pt x="6934200" y="2425700"/>
                  </a:lnTo>
                  <a:lnTo>
                    <a:pt x="6946900" y="2413000"/>
                  </a:lnTo>
                  <a:lnTo>
                    <a:pt x="6946900" y="2400300"/>
                  </a:lnTo>
                  <a:lnTo>
                    <a:pt x="6959600" y="2387600"/>
                  </a:lnTo>
                  <a:lnTo>
                    <a:pt x="6972300" y="2374900"/>
                  </a:lnTo>
                  <a:lnTo>
                    <a:pt x="6985000" y="2362200"/>
                  </a:lnTo>
                  <a:lnTo>
                    <a:pt x="6997700" y="2374900"/>
                  </a:lnTo>
                  <a:lnTo>
                    <a:pt x="7010400" y="2387600"/>
                  </a:lnTo>
                  <a:lnTo>
                    <a:pt x="7023100" y="2374900"/>
                  </a:lnTo>
                  <a:lnTo>
                    <a:pt x="7035800" y="2387600"/>
                  </a:lnTo>
                  <a:lnTo>
                    <a:pt x="7035800" y="2400300"/>
                  </a:lnTo>
                  <a:lnTo>
                    <a:pt x="7035800" y="2413000"/>
                  </a:lnTo>
                  <a:lnTo>
                    <a:pt x="7035800" y="2425700"/>
                  </a:lnTo>
                  <a:lnTo>
                    <a:pt x="7048500" y="2438400"/>
                  </a:lnTo>
                  <a:lnTo>
                    <a:pt x="7061200" y="2438400"/>
                  </a:lnTo>
                  <a:lnTo>
                    <a:pt x="7073900" y="2438400"/>
                  </a:lnTo>
                  <a:lnTo>
                    <a:pt x="7086600" y="2451100"/>
                  </a:lnTo>
                  <a:lnTo>
                    <a:pt x="7099300" y="2463800"/>
                  </a:lnTo>
                  <a:lnTo>
                    <a:pt x="7112000" y="2476500"/>
                  </a:lnTo>
                  <a:lnTo>
                    <a:pt x="7112000" y="2489200"/>
                  </a:lnTo>
                  <a:lnTo>
                    <a:pt x="7112000" y="2501900"/>
                  </a:lnTo>
                  <a:lnTo>
                    <a:pt x="7124700" y="2514600"/>
                  </a:lnTo>
                  <a:lnTo>
                    <a:pt x="7124700" y="2527300"/>
                  </a:lnTo>
                  <a:lnTo>
                    <a:pt x="7124700" y="2540000"/>
                  </a:lnTo>
                  <a:lnTo>
                    <a:pt x="7112000" y="2552700"/>
                  </a:lnTo>
                  <a:lnTo>
                    <a:pt x="7099300" y="2552700"/>
                  </a:lnTo>
                  <a:lnTo>
                    <a:pt x="7086600" y="2565400"/>
                  </a:lnTo>
                  <a:lnTo>
                    <a:pt x="7086600" y="2578100"/>
                  </a:lnTo>
                  <a:lnTo>
                    <a:pt x="7099300" y="2590800"/>
                  </a:lnTo>
                  <a:lnTo>
                    <a:pt x="7099300" y="2603500"/>
                  </a:lnTo>
                  <a:lnTo>
                    <a:pt x="7112000" y="2616200"/>
                  </a:lnTo>
                  <a:lnTo>
                    <a:pt x="7124700" y="2628900"/>
                  </a:lnTo>
                  <a:lnTo>
                    <a:pt x="7137400" y="2641600"/>
                  </a:lnTo>
                  <a:lnTo>
                    <a:pt x="7150100" y="2654300"/>
                  </a:lnTo>
                  <a:lnTo>
                    <a:pt x="7150100" y="2667000"/>
                  </a:lnTo>
                  <a:lnTo>
                    <a:pt x="7162800" y="2679700"/>
                  </a:lnTo>
                  <a:lnTo>
                    <a:pt x="7175500" y="2692400"/>
                  </a:lnTo>
                  <a:lnTo>
                    <a:pt x="7188200" y="2679700"/>
                  </a:lnTo>
                  <a:lnTo>
                    <a:pt x="7200900" y="2679700"/>
                  </a:lnTo>
                  <a:lnTo>
                    <a:pt x="7213600" y="2692400"/>
                  </a:lnTo>
                  <a:lnTo>
                    <a:pt x="7213600" y="2705100"/>
                  </a:lnTo>
                  <a:lnTo>
                    <a:pt x="7226300" y="2717800"/>
                  </a:lnTo>
                  <a:lnTo>
                    <a:pt x="7239000" y="2730500"/>
                  </a:lnTo>
                  <a:lnTo>
                    <a:pt x="7251700" y="2730500"/>
                  </a:lnTo>
                  <a:lnTo>
                    <a:pt x="7264400" y="2743200"/>
                  </a:lnTo>
                  <a:lnTo>
                    <a:pt x="7277100" y="2743200"/>
                  </a:lnTo>
                  <a:lnTo>
                    <a:pt x="7289800" y="2755900"/>
                  </a:lnTo>
                  <a:lnTo>
                    <a:pt x="7302500" y="2755900"/>
                  </a:lnTo>
                  <a:lnTo>
                    <a:pt x="7315200" y="2755900"/>
                  </a:lnTo>
                  <a:lnTo>
                    <a:pt x="7327900" y="2768600"/>
                  </a:lnTo>
                  <a:lnTo>
                    <a:pt x="7340600" y="2781300"/>
                  </a:lnTo>
                  <a:lnTo>
                    <a:pt x="7353300" y="2794000"/>
                  </a:lnTo>
                  <a:lnTo>
                    <a:pt x="7340600" y="2806700"/>
                  </a:lnTo>
                  <a:lnTo>
                    <a:pt x="7340600" y="2819400"/>
                  </a:lnTo>
                  <a:lnTo>
                    <a:pt x="7340600" y="2832100"/>
                  </a:lnTo>
                  <a:lnTo>
                    <a:pt x="7353300" y="2844800"/>
                  </a:lnTo>
                  <a:lnTo>
                    <a:pt x="7340600" y="2857500"/>
                  </a:lnTo>
                  <a:lnTo>
                    <a:pt x="7327900" y="2870200"/>
                  </a:lnTo>
                  <a:lnTo>
                    <a:pt x="7315200" y="2882900"/>
                  </a:lnTo>
                  <a:lnTo>
                    <a:pt x="7302500" y="2882900"/>
                  </a:lnTo>
                  <a:lnTo>
                    <a:pt x="7289800" y="2882900"/>
                  </a:lnTo>
                  <a:lnTo>
                    <a:pt x="7277100" y="2882900"/>
                  </a:lnTo>
                  <a:lnTo>
                    <a:pt x="7264400" y="2882900"/>
                  </a:lnTo>
                  <a:lnTo>
                    <a:pt x="7251700" y="2882900"/>
                  </a:lnTo>
                  <a:lnTo>
                    <a:pt x="7239000" y="2882900"/>
                  </a:lnTo>
                  <a:lnTo>
                    <a:pt x="7226300" y="2882900"/>
                  </a:lnTo>
                  <a:lnTo>
                    <a:pt x="7213600" y="2882900"/>
                  </a:lnTo>
                  <a:lnTo>
                    <a:pt x="7200900" y="2882900"/>
                  </a:lnTo>
                  <a:lnTo>
                    <a:pt x="7188200" y="2882900"/>
                  </a:lnTo>
                  <a:lnTo>
                    <a:pt x="7175500" y="2870200"/>
                  </a:lnTo>
                  <a:lnTo>
                    <a:pt x="7162800" y="2870200"/>
                  </a:lnTo>
                  <a:lnTo>
                    <a:pt x="7150100" y="2870200"/>
                  </a:lnTo>
                  <a:lnTo>
                    <a:pt x="7137400" y="2882900"/>
                  </a:lnTo>
                  <a:lnTo>
                    <a:pt x="7124700" y="2895600"/>
                  </a:lnTo>
                  <a:lnTo>
                    <a:pt x="7112000" y="2908300"/>
                  </a:lnTo>
                  <a:lnTo>
                    <a:pt x="7099300" y="2908300"/>
                  </a:lnTo>
                  <a:lnTo>
                    <a:pt x="7086600" y="2921000"/>
                  </a:lnTo>
                  <a:lnTo>
                    <a:pt x="7073900" y="2921000"/>
                  </a:lnTo>
                  <a:lnTo>
                    <a:pt x="7061200" y="2933700"/>
                  </a:lnTo>
                  <a:lnTo>
                    <a:pt x="7061200" y="2946400"/>
                  </a:lnTo>
                  <a:lnTo>
                    <a:pt x="7061200" y="2959100"/>
                  </a:lnTo>
                  <a:lnTo>
                    <a:pt x="7061200" y="2971800"/>
                  </a:lnTo>
                  <a:lnTo>
                    <a:pt x="7061200" y="2984500"/>
                  </a:lnTo>
                  <a:lnTo>
                    <a:pt x="7073900" y="2997200"/>
                  </a:lnTo>
                  <a:lnTo>
                    <a:pt x="7073900" y="3009900"/>
                  </a:lnTo>
                  <a:lnTo>
                    <a:pt x="7086600" y="3022600"/>
                  </a:lnTo>
                  <a:lnTo>
                    <a:pt x="7086600" y="3035300"/>
                  </a:lnTo>
                  <a:lnTo>
                    <a:pt x="7086600" y="3048000"/>
                  </a:lnTo>
                  <a:lnTo>
                    <a:pt x="7099300" y="3060700"/>
                  </a:lnTo>
                  <a:lnTo>
                    <a:pt x="7099300" y="3073400"/>
                  </a:lnTo>
                  <a:lnTo>
                    <a:pt x="7099300" y="3086100"/>
                  </a:lnTo>
                  <a:lnTo>
                    <a:pt x="7086600" y="3098800"/>
                  </a:lnTo>
                  <a:lnTo>
                    <a:pt x="7086600" y="3111500"/>
                  </a:lnTo>
                  <a:lnTo>
                    <a:pt x="7099300" y="3124200"/>
                  </a:lnTo>
                  <a:lnTo>
                    <a:pt x="7112000" y="3136900"/>
                  </a:lnTo>
                  <a:lnTo>
                    <a:pt x="7124700" y="3149600"/>
                  </a:lnTo>
                  <a:lnTo>
                    <a:pt x="7137400" y="3162300"/>
                  </a:lnTo>
                  <a:lnTo>
                    <a:pt x="7150100" y="3175000"/>
                  </a:lnTo>
                  <a:lnTo>
                    <a:pt x="7150100" y="3187700"/>
                  </a:lnTo>
                  <a:lnTo>
                    <a:pt x="7150100" y="3200400"/>
                  </a:lnTo>
                  <a:lnTo>
                    <a:pt x="7150100" y="3213100"/>
                  </a:lnTo>
                  <a:close/>
                </a:path>
              </a:pathLst>
            </a:custGeom>
            <a:grp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a:solidFill>
                  <a:prstClr val="white"/>
                </a:solidFill>
              </a:endParaRPr>
            </a:p>
          </p:txBody>
        </p:sp>
        <p:sp>
          <p:nvSpPr>
            <p:cNvPr id="227" name="reg_name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02;04;06;08;10;12;14;16;18;20;22;24;26;28;30;32</a:t>
              </a:r>
            </a:p>
          </p:txBody>
        </p:sp>
        <p:sp>
          <p:nvSpPr>
            <p:cNvPr id="228" name="reg_number"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16</a:t>
              </a:r>
            </a:p>
          </p:txBody>
        </p:sp>
        <p:sp>
          <p:nvSpPr>
            <p:cNvPr id="229" name="charts_names_chart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pl-PL">
                <a:solidFill>
                  <a:prstClr val="black"/>
                </a:solidFill>
              </a:endParaRPr>
            </a:p>
          </p:txBody>
        </p:sp>
        <p:sp>
          <p:nvSpPr>
            <p:cNvPr id="230" name="color_labels_name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26_colors_labels;18_colors_labels;14_colors_labels;32_colors_labels;22_colors_labels;30_colors_labels;06_colors_labels;02_colors_labels;12_colors_labels;24_colors_labels;10_colors_labels;20_colors_labels;16_colors_labels;04_colors_labels;28_colors_labels;08_colors_labels</a:t>
              </a:r>
            </a:p>
          </p:txBody>
        </p:sp>
        <p:sp>
          <p:nvSpPr>
            <p:cNvPr id="231" name="reg_names_col"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2</a:t>
              </a:r>
            </a:p>
          </p:txBody>
        </p:sp>
        <p:sp>
          <p:nvSpPr>
            <p:cNvPr id="232" name="reg_names_row"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3</a:t>
              </a:r>
            </a:p>
          </p:txBody>
        </p:sp>
        <p:sp>
          <p:nvSpPr>
            <p:cNvPr id="233" name="colors_labels_number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1</a:t>
              </a:r>
            </a:p>
          </p:txBody>
        </p:sp>
        <p:sp>
          <p:nvSpPr>
            <p:cNvPr id="234" name="reg_names_label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1</a:t>
              </a:r>
            </a:p>
          </p:txBody>
        </p:sp>
        <p:sp>
          <p:nvSpPr>
            <p:cNvPr id="235" name="chart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0</a:t>
              </a:r>
            </a:p>
          </p:txBody>
        </p:sp>
        <p:sp>
          <p:nvSpPr>
            <p:cNvPr id="236" name="colors_legend"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1</a:t>
              </a:r>
            </a:p>
          </p:txBody>
        </p:sp>
        <p:sp>
          <p:nvSpPr>
            <p:cNvPr id="237" name="reg_names_labels_list"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02n;04n;06n;08n;10n;12n;14n;16n;18n;20n;22n;24n;26n;28n;30n;32n</a:t>
              </a:r>
            </a:p>
          </p:txBody>
        </p:sp>
        <p:sp>
          <p:nvSpPr>
            <p:cNvPr id="238" name="colors_legend_list"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legend_1;legend_2;legend_3;legend_4</a:t>
              </a:r>
            </a:p>
          </p:txBody>
        </p:sp>
        <p:sp>
          <p:nvSpPr>
            <p:cNvPr id="239" name="charts_legend"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0</a:t>
              </a:r>
            </a:p>
          </p:txBody>
        </p:sp>
        <p:sp>
          <p:nvSpPr>
            <p:cNvPr id="240" name="charts_legend_list"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pl-PL">
                <a:solidFill>
                  <a:prstClr val="black"/>
                </a:solidFill>
              </a:endParaRPr>
            </a:p>
          </p:txBody>
        </p:sp>
        <p:sp>
          <p:nvSpPr>
            <p:cNvPr id="241" name="arrows"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0</a:t>
              </a:r>
            </a:p>
          </p:txBody>
        </p:sp>
        <p:sp>
          <p:nvSpPr>
            <p:cNvPr id="242" name="arrows_list"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pl-PL">
                <a:solidFill>
                  <a:prstClr val="black"/>
                </a:solidFill>
              </a:endParaRPr>
            </a:p>
          </p:txBody>
        </p:sp>
        <p:sp>
          <p:nvSpPr>
            <p:cNvPr id="243" name="title" hidden="1"/>
            <p:cNvSpPr txBox="1"/>
            <p:nvPr/>
          </p:nvSpPr>
          <p:spPr>
            <a:xfrm>
              <a:off x="0" y="0"/>
              <a:ext cx="2540" cy="2540"/>
            </a:xfrm>
            <a:prstGeom prst="rect">
              <a:avLst/>
            </a:prstGeom>
            <a:grpFill/>
            <a:ln w="0" cmpd="sng">
              <a:solidFill>
                <a:schemeClr val="tx2">
                  <a:lumMod val="40000"/>
                  <a:lumOff val="60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a:solidFill>
                    <a:prstClr val="black"/>
                  </a:solidFill>
                </a:rPr>
                <a:t>0</a:t>
              </a:r>
            </a:p>
          </p:txBody>
        </p:sp>
      </p:grpSp>
      <p:grpSp>
        <p:nvGrpSpPr>
          <p:cNvPr id="244" name="all"/>
          <p:cNvGrpSpPr/>
          <p:nvPr/>
        </p:nvGrpSpPr>
        <p:grpSpPr>
          <a:xfrm>
            <a:off x="2915816" y="608180"/>
            <a:ext cx="5688632" cy="5877272"/>
            <a:chOff x="0" y="0"/>
            <a:chExt cx="5181600" cy="4810760"/>
          </a:xfrm>
          <a:solidFill>
            <a:schemeClr val="bg1">
              <a:lumMod val="85000"/>
            </a:schemeClr>
          </a:solidFill>
        </p:grpSpPr>
        <p:sp>
          <p:nvSpPr>
            <p:cNvPr id="3" name="02"/>
            <p:cNvSpPr/>
            <p:nvPr/>
          </p:nvSpPr>
          <p:spPr>
            <a:xfrm>
              <a:off x="246380" y="2496820"/>
              <a:ext cx="1595120" cy="1445260"/>
            </a:xfrm>
            <a:custGeom>
              <a:avLst/>
              <a:gdLst/>
              <a:ahLst/>
              <a:cxnLst/>
              <a:rect l="0" t="0" r="0" b="0"/>
              <a:pathLst>
                <a:path w="7975601" h="7226301">
                  <a:moveTo>
                    <a:pt x="6413500" y="4978400"/>
                  </a:moveTo>
                  <a:lnTo>
                    <a:pt x="6413500" y="4991100"/>
                  </a:lnTo>
                  <a:lnTo>
                    <a:pt x="6426200" y="5003800"/>
                  </a:lnTo>
                  <a:lnTo>
                    <a:pt x="6426200" y="5016500"/>
                  </a:lnTo>
                  <a:lnTo>
                    <a:pt x="6438900" y="5029200"/>
                  </a:lnTo>
                  <a:lnTo>
                    <a:pt x="6438900" y="5041900"/>
                  </a:lnTo>
                  <a:lnTo>
                    <a:pt x="6451600" y="5054600"/>
                  </a:lnTo>
                  <a:lnTo>
                    <a:pt x="6451600" y="5067300"/>
                  </a:lnTo>
                  <a:lnTo>
                    <a:pt x="6451600" y="5080000"/>
                  </a:lnTo>
                  <a:lnTo>
                    <a:pt x="6438900" y="5092700"/>
                  </a:lnTo>
                  <a:lnTo>
                    <a:pt x="6426200" y="5105400"/>
                  </a:lnTo>
                  <a:lnTo>
                    <a:pt x="6413500" y="5105400"/>
                  </a:lnTo>
                  <a:lnTo>
                    <a:pt x="6400800" y="5118100"/>
                  </a:lnTo>
                  <a:lnTo>
                    <a:pt x="6388100" y="5105400"/>
                  </a:lnTo>
                  <a:lnTo>
                    <a:pt x="6375400" y="5105400"/>
                  </a:lnTo>
                  <a:lnTo>
                    <a:pt x="6362700" y="5105400"/>
                  </a:lnTo>
                  <a:lnTo>
                    <a:pt x="6350000" y="5092700"/>
                  </a:lnTo>
                  <a:lnTo>
                    <a:pt x="6337300" y="5092700"/>
                  </a:lnTo>
                  <a:lnTo>
                    <a:pt x="6324600" y="5092700"/>
                  </a:lnTo>
                  <a:lnTo>
                    <a:pt x="6311900" y="5092700"/>
                  </a:lnTo>
                  <a:lnTo>
                    <a:pt x="6299200" y="5092700"/>
                  </a:lnTo>
                  <a:lnTo>
                    <a:pt x="6286500" y="5092700"/>
                  </a:lnTo>
                  <a:lnTo>
                    <a:pt x="6273800" y="5092700"/>
                  </a:lnTo>
                  <a:lnTo>
                    <a:pt x="6261100" y="5080000"/>
                  </a:lnTo>
                  <a:lnTo>
                    <a:pt x="6248400" y="5092700"/>
                  </a:lnTo>
                  <a:lnTo>
                    <a:pt x="6235700" y="5092700"/>
                  </a:lnTo>
                  <a:lnTo>
                    <a:pt x="6223000" y="5092700"/>
                  </a:lnTo>
                  <a:lnTo>
                    <a:pt x="6210300" y="5105400"/>
                  </a:lnTo>
                  <a:lnTo>
                    <a:pt x="6197600" y="5105400"/>
                  </a:lnTo>
                  <a:lnTo>
                    <a:pt x="6184900" y="5105400"/>
                  </a:lnTo>
                  <a:lnTo>
                    <a:pt x="6172200" y="5105400"/>
                  </a:lnTo>
                  <a:lnTo>
                    <a:pt x="6159500" y="5105400"/>
                  </a:lnTo>
                  <a:lnTo>
                    <a:pt x="6146800" y="5105400"/>
                  </a:lnTo>
                  <a:lnTo>
                    <a:pt x="6134100" y="5118100"/>
                  </a:lnTo>
                  <a:lnTo>
                    <a:pt x="6121400" y="5130800"/>
                  </a:lnTo>
                  <a:lnTo>
                    <a:pt x="6121400" y="5143500"/>
                  </a:lnTo>
                  <a:lnTo>
                    <a:pt x="6108700" y="5156200"/>
                  </a:lnTo>
                  <a:lnTo>
                    <a:pt x="6108700" y="5168900"/>
                  </a:lnTo>
                  <a:lnTo>
                    <a:pt x="6108700" y="5181600"/>
                  </a:lnTo>
                  <a:lnTo>
                    <a:pt x="6108700" y="5194300"/>
                  </a:lnTo>
                  <a:lnTo>
                    <a:pt x="6096000" y="5207000"/>
                  </a:lnTo>
                  <a:lnTo>
                    <a:pt x="6096000" y="5219700"/>
                  </a:lnTo>
                  <a:lnTo>
                    <a:pt x="6083300" y="5232400"/>
                  </a:lnTo>
                  <a:lnTo>
                    <a:pt x="6070600" y="5245100"/>
                  </a:lnTo>
                  <a:lnTo>
                    <a:pt x="6070600" y="5257800"/>
                  </a:lnTo>
                  <a:lnTo>
                    <a:pt x="6057900" y="5270500"/>
                  </a:lnTo>
                  <a:lnTo>
                    <a:pt x="6057900" y="5283200"/>
                  </a:lnTo>
                  <a:lnTo>
                    <a:pt x="6045200" y="5295900"/>
                  </a:lnTo>
                  <a:lnTo>
                    <a:pt x="6032500" y="5308600"/>
                  </a:lnTo>
                  <a:lnTo>
                    <a:pt x="6019800" y="5308600"/>
                  </a:lnTo>
                  <a:lnTo>
                    <a:pt x="6007100" y="5321300"/>
                  </a:lnTo>
                  <a:lnTo>
                    <a:pt x="5994400" y="5334000"/>
                  </a:lnTo>
                  <a:lnTo>
                    <a:pt x="5981700" y="5346700"/>
                  </a:lnTo>
                  <a:lnTo>
                    <a:pt x="5969000" y="5359400"/>
                  </a:lnTo>
                  <a:lnTo>
                    <a:pt x="5956300" y="5372100"/>
                  </a:lnTo>
                  <a:lnTo>
                    <a:pt x="5956300" y="5384800"/>
                  </a:lnTo>
                  <a:lnTo>
                    <a:pt x="5956300" y="5397500"/>
                  </a:lnTo>
                  <a:lnTo>
                    <a:pt x="5969000" y="5410200"/>
                  </a:lnTo>
                  <a:lnTo>
                    <a:pt x="5969000" y="5422900"/>
                  </a:lnTo>
                  <a:lnTo>
                    <a:pt x="5969000" y="5435600"/>
                  </a:lnTo>
                  <a:lnTo>
                    <a:pt x="5981700" y="5448300"/>
                  </a:lnTo>
                  <a:lnTo>
                    <a:pt x="5969000" y="5461000"/>
                  </a:lnTo>
                  <a:lnTo>
                    <a:pt x="5981700" y="5473700"/>
                  </a:lnTo>
                  <a:lnTo>
                    <a:pt x="5981700" y="5486400"/>
                  </a:lnTo>
                  <a:lnTo>
                    <a:pt x="5981700" y="5499100"/>
                  </a:lnTo>
                  <a:lnTo>
                    <a:pt x="5969000" y="5511800"/>
                  </a:lnTo>
                  <a:lnTo>
                    <a:pt x="5956300" y="5524500"/>
                  </a:lnTo>
                  <a:lnTo>
                    <a:pt x="5943600" y="5537200"/>
                  </a:lnTo>
                  <a:lnTo>
                    <a:pt x="5930900" y="5549900"/>
                  </a:lnTo>
                  <a:lnTo>
                    <a:pt x="5943600" y="5562600"/>
                  </a:lnTo>
                  <a:lnTo>
                    <a:pt x="5956300" y="5575300"/>
                  </a:lnTo>
                  <a:lnTo>
                    <a:pt x="5956300" y="5588000"/>
                  </a:lnTo>
                  <a:lnTo>
                    <a:pt x="5956300" y="5600700"/>
                  </a:lnTo>
                  <a:lnTo>
                    <a:pt x="5956300" y="5613400"/>
                  </a:lnTo>
                  <a:lnTo>
                    <a:pt x="5956300" y="5626100"/>
                  </a:lnTo>
                  <a:lnTo>
                    <a:pt x="5956300" y="5638800"/>
                  </a:lnTo>
                  <a:lnTo>
                    <a:pt x="5943600" y="5651500"/>
                  </a:lnTo>
                  <a:lnTo>
                    <a:pt x="5930900" y="5664200"/>
                  </a:lnTo>
                  <a:lnTo>
                    <a:pt x="5918200" y="5676900"/>
                  </a:lnTo>
                  <a:lnTo>
                    <a:pt x="5905500" y="5689600"/>
                  </a:lnTo>
                  <a:lnTo>
                    <a:pt x="5892800" y="5702300"/>
                  </a:lnTo>
                  <a:lnTo>
                    <a:pt x="5880100" y="5702300"/>
                  </a:lnTo>
                  <a:lnTo>
                    <a:pt x="5867400" y="5702300"/>
                  </a:lnTo>
                  <a:lnTo>
                    <a:pt x="5854700" y="5702300"/>
                  </a:lnTo>
                  <a:lnTo>
                    <a:pt x="5842000" y="5689600"/>
                  </a:lnTo>
                  <a:lnTo>
                    <a:pt x="5842000" y="5676900"/>
                  </a:lnTo>
                  <a:lnTo>
                    <a:pt x="5842000" y="5664200"/>
                  </a:lnTo>
                  <a:lnTo>
                    <a:pt x="5829300" y="5651500"/>
                  </a:lnTo>
                  <a:lnTo>
                    <a:pt x="5816600" y="5664200"/>
                  </a:lnTo>
                  <a:lnTo>
                    <a:pt x="5803900" y="5664200"/>
                  </a:lnTo>
                  <a:lnTo>
                    <a:pt x="5791200" y="5664200"/>
                  </a:lnTo>
                  <a:lnTo>
                    <a:pt x="5778500" y="5664200"/>
                  </a:lnTo>
                  <a:lnTo>
                    <a:pt x="5765800" y="5664200"/>
                  </a:lnTo>
                  <a:lnTo>
                    <a:pt x="5753100" y="5664200"/>
                  </a:lnTo>
                  <a:lnTo>
                    <a:pt x="5740400" y="5651500"/>
                  </a:lnTo>
                  <a:lnTo>
                    <a:pt x="5727700" y="5638800"/>
                  </a:lnTo>
                  <a:lnTo>
                    <a:pt x="5715000" y="5638800"/>
                  </a:lnTo>
                  <a:lnTo>
                    <a:pt x="5702300" y="5626100"/>
                  </a:lnTo>
                  <a:lnTo>
                    <a:pt x="5689600" y="5626100"/>
                  </a:lnTo>
                  <a:lnTo>
                    <a:pt x="5676900" y="5613400"/>
                  </a:lnTo>
                  <a:lnTo>
                    <a:pt x="5664200" y="5626100"/>
                  </a:lnTo>
                  <a:lnTo>
                    <a:pt x="5651500" y="5638800"/>
                  </a:lnTo>
                  <a:lnTo>
                    <a:pt x="5651500" y="5651500"/>
                  </a:lnTo>
                  <a:lnTo>
                    <a:pt x="5651500" y="5664200"/>
                  </a:lnTo>
                  <a:lnTo>
                    <a:pt x="5638800" y="5676900"/>
                  </a:lnTo>
                  <a:lnTo>
                    <a:pt x="5638800" y="5689600"/>
                  </a:lnTo>
                  <a:lnTo>
                    <a:pt x="5638800" y="5702300"/>
                  </a:lnTo>
                  <a:lnTo>
                    <a:pt x="5626100" y="5715000"/>
                  </a:lnTo>
                  <a:lnTo>
                    <a:pt x="5613400" y="5727700"/>
                  </a:lnTo>
                  <a:lnTo>
                    <a:pt x="5613400" y="5740400"/>
                  </a:lnTo>
                  <a:lnTo>
                    <a:pt x="5600700" y="5753100"/>
                  </a:lnTo>
                  <a:lnTo>
                    <a:pt x="5588000" y="5765800"/>
                  </a:lnTo>
                  <a:lnTo>
                    <a:pt x="5575300" y="5778500"/>
                  </a:lnTo>
                  <a:lnTo>
                    <a:pt x="5562600" y="5791200"/>
                  </a:lnTo>
                  <a:lnTo>
                    <a:pt x="5549900" y="5803900"/>
                  </a:lnTo>
                  <a:lnTo>
                    <a:pt x="5537200" y="5803900"/>
                  </a:lnTo>
                  <a:lnTo>
                    <a:pt x="5524500" y="5803900"/>
                  </a:lnTo>
                  <a:lnTo>
                    <a:pt x="5511800" y="5803900"/>
                  </a:lnTo>
                  <a:lnTo>
                    <a:pt x="5499100" y="5803900"/>
                  </a:lnTo>
                  <a:lnTo>
                    <a:pt x="5486400" y="5803900"/>
                  </a:lnTo>
                  <a:lnTo>
                    <a:pt x="5473700" y="5816600"/>
                  </a:lnTo>
                  <a:lnTo>
                    <a:pt x="5461000" y="5829300"/>
                  </a:lnTo>
                  <a:lnTo>
                    <a:pt x="5461000" y="5842000"/>
                  </a:lnTo>
                  <a:lnTo>
                    <a:pt x="5448300" y="5854700"/>
                  </a:lnTo>
                  <a:lnTo>
                    <a:pt x="5448300" y="5867400"/>
                  </a:lnTo>
                  <a:lnTo>
                    <a:pt x="5448300" y="5880100"/>
                  </a:lnTo>
                  <a:lnTo>
                    <a:pt x="5448300" y="5892800"/>
                  </a:lnTo>
                  <a:lnTo>
                    <a:pt x="5448300" y="5905500"/>
                  </a:lnTo>
                  <a:lnTo>
                    <a:pt x="5448300" y="5918200"/>
                  </a:lnTo>
                  <a:lnTo>
                    <a:pt x="5448300" y="5930900"/>
                  </a:lnTo>
                  <a:lnTo>
                    <a:pt x="5435600" y="5943600"/>
                  </a:lnTo>
                  <a:lnTo>
                    <a:pt x="5448300" y="5956300"/>
                  </a:lnTo>
                  <a:lnTo>
                    <a:pt x="5461000" y="5956300"/>
                  </a:lnTo>
                  <a:lnTo>
                    <a:pt x="5473700" y="5956300"/>
                  </a:lnTo>
                  <a:lnTo>
                    <a:pt x="5486400" y="5969000"/>
                  </a:lnTo>
                  <a:lnTo>
                    <a:pt x="5499100" y="5981700"/>
                  </a:lnTo>
                  <a:lnTo>
                    <a:pt x="5499100" y="5994400"/>
                  </a:lnTo>
                  <a:lnTo>
                    <a:pt x="5499100" y="6007100"/>
                  </a:lnTo>
                  <a:lnTo>
                    <a:pt x="5511800" y="6019800"/>
                  </a:lnTo>
                  <a:lnTo>
                    <a:pt x="5511800" y="6032500"/>
                  </a:lnTo>
                  <a:lnTo>
                    <a:pt x="5511800" y="6045200"/>
                  </a:lnTo>
                  <a:lnTo>
                    <a:pt x="5511800" y="6057900"/>
                  </a:lnTo>
                  <a:lnTo>
                    <a:pt x="5524500" y="6070600"/>
                  </a:lnTo>
                  <a:lnTo>
                    <a:pt x="5524500" y="6083300"/>
                  </a:lnTo>
                  <a:lnTo>
                    <a:pt x="5524500" y="6096000"/>
                  </a:lnTo>
                  <a:lnTo>
                    <a:pt x="5524500" y="6108700"/>
                  </a:lnTo>
                  <a:lnTo>
                    <a:pt x="5524500" y="6121400"/>
                  </a:lnTo>
                  <a:lnTo>
                    <a:pt x="5524500" y="6134100"/>
                  </a:lnTo>
                  <a:lnTo>
                    <a:pt x="5537200" y="6146800"/>
                  </a:lnTo>
                  <a:lnTo>
                    <a:pt x="5537200" y="6159500"/>
                  </a:lnTo>
                  <a:lnTo>
                    <a:pt x="5537200" y="6172200"/>
                  </a:lnTo>
                  <a:lnTo>
                    <a:pt x="5537200" y="6184900"/>
                  </a:lnTo>
                  <a:lnTo>
                    <a:pt x="5537200" y="6197600"/>
                  </a:lnTo>
                  <a:lnTo>
                    <a:pt x="5549900" y="6210300"/>
                  </a:lnTo>
                  <a:lnTo>
                    <a:pt x="5549900" y="6223000"/>
                  </a:lnTo>
                  <a:lnTo>
                    <a:pt x="5549900" y="6235700"/>
                  </a:lnTo>
                  <a:lnTo>
                    <a:pt x="5549900" y="6248400"/>
                  </a:lnTo>
                  <a:lnTo>
                    <a:pt x="5549900" y="6261100"/>
                  </a:lnTo>
                  <a:lnTo>
                    <a:pt x="5549900" y="6273800"/>
                  </a:lnTo>
                  <a:lnTo>
                    <a:pt x="5562600" y="6286500"/>
                  </a:lnTo>
                  <a:lnTo>
                    <a:pt x="5562600" y="6299200"/>
                  </a:lnTo>
                  <a:lnTo>
                    <a:pt x="5575300" y="6311900"/>
                  </a:lnTo>
                  <a:lnTo>
                    <a:pt x="5588000" y="6311900"/>
                  </a:lnTo>
                  <a:lnTo>
                    <a:pt x="5600700" y="6311900"/>
                  </a:lnTo>
                  <a:lnTo>
                    <a:pt x="5613400" y="6311900"/>
                  </a:lnTo>
                  <a:lnTo>
                    <a:pt x="5626100" y="6311900"/>
                  </a:lnTo>
                  <a:lnTo>
                    <a:pt x="5638800" y="6324600"/>
                  </a:lnTo>
                  <a:lnTo>
                    <a:pt x="5651500" y="6324600"/>
                  </a:lnTo>
                  <a:lnTo>
                    <a:pt x="5664200" y="6337300"/>
                  </a:lnTo>
                  <a:lnTo>
                    <a:pt x="5676900" y="6350000"/>
                  </a:lnTo>
                  <a:lnTo>
                    <a:pt x="5689600" y="6350000"/>
                  </a:lnTo>
                  <a:lnTo>
                    <a:pt x="5702300" y="6362700"/>
                  </a:lnTo>
                  <a:lnTo>
                    <a:pt x="5715000" y="6375400"/>
                  </a:lnTo>
                  <a:lnTo>
                    <a:pt x="5727700" y="6388100"/>
                  </a:lnTo>
                  <a:lnTo>
                    <a:pt x="5727700" y="6400800"/>
                  </a:lnTo>
                  <a:lnTo>
                    <a:pt x="5727700" y="6413500"/>
                  </a:lnTo>
                  <a:lnTo>
                    <a:pt x="5740400" y="6426200"/>
                  </a:lnTo>
                  <a:lnTo>
                    <a:pt x="5740400" y="6438900"/>
                  </a:lnTo>
                  <a:lnTo>
                    <a:pt x="5740400" y="6451600"/>
                  </a:lnTo>
                  <a:lnTo>
                    <a:pt x="5753100" y="6464300"/>
                  </a:lnTo>
                  <a:lnTo>
                    <a:pt x="5753100" y="6477000"/>
                  </a:lnTo>
                  <a:lnTo>
                    <a:pt x="5740400" y="6489700"/>
                  </a:lnTo>
                  <a:lnTo>
                    <a:pt x="5740400" y="6502400"/>
                  </a:lnTo>
                  <a:lnTo>
                    <a:pt x="5740400" y="6515100"/>
                  </a:lnTo>
                  <a:lnTo>
                    <a:pt x="5740400" y="6527800"/>
                  </a:lnTo>
                  <a:lnTo>
                    <a:pt x="5740400" y="6540500"/>
                  </a:lnTo>
                  <a:lnTo>
                    <a:pt x="5740400" y="6553200"/>
                  </a:lnTo>
                  <a:lnTo>
                    <a:pt x="5727700" y="6565900"/>
                  </a:lnTo>
                  <a:lnTo>
                    <a:pt x="5727700" y="6578600"/>
                  </a:lnTo>
                  <a:lnTo>
                    <a:pt x="5740400" y="6591300"/>
                  </a:lnTo>
                  <a:lnTo>
                    <a:pt x="5740400" y="6604000"/>
                  </a:lnTo>
                  <a:lnTo>
                    <a:pt x="5753100" y="6616700"/>
                  </a:lnTo>
                  <a:lnTo>
                    <a:pt x="5765800" y="6629400"/>
                  </a:lnTo>
                  <a:lnTo>
                    <a:pt x="5765800" y="6642100"/>
                  </a:lnTo>
                  <a:lnTo>
                    <a:pt x="5778500" y="6654800"/>
                  </a:lnTo>
                  <a:lnTo>
                    <a:pt x="5778500" y="6667500"/>
                  </a:lnTo>
                  <a:lnTo>
                    <a:pt x="5778500" y="6680200"/>
                  </a:lnTo>
                  <a:lnTo>
                    <a:pt x="5778500" y="6692900"/>
                  </a:lnTo>
                  <a:lnTo>
                    <a:pt x="5765800" y="6705600"/>
                  </a:lnTo>
                  <a:lnTo>
                    <a:pt x="5753100" y="6718300"/>
                  </a:lnTo>
                  <a:lnTo>
                    <a:pt x="5740400" y="6718300"/>
                  </a:lnTo>
                  <a:lnTo>
                    <a:pt x="5727700" y="6731000"/>
                  </a:lnTo>
                  <a:lnTo>
                    <a:pt x="5715000" y="6731000"/>
                  </a:lnTo>
                  <a:lnTo>
                    <a:pt x="5702300" y="6718300"/>
                  </a:lnTo>
                  <a:lnTo>
                    <a:pt x="5702300" y="6705600"/>
                  </a:lnTo>
                  <a:lnTo>
                    <a:pt x="5702300" y="6692900"/>
                  </a:lnTo>
                  <a:lnTo>
                    <a:pt x="5689600" y="6680200"/>
                  </a:lnTo>
                  <a:lnTo>
                    <a:pt x="5689600" y="6667500"/>
                  </a:lnTo>
                  <a:lnTo>
                    <a:pt x="5689600" y="6654800"/>
                  </a:lnTo>
                  <a:lnTo>
                    <a:pt x="5676900" y="6642100"/>
                  </a:lnTo>
                  <a:lnTo>
                    <a:pt x="5664200" y="6629400"/>
                  </a:lnTo>
                  <a:lnTo>
                    <a:pt x="5651500" y="6629400"/>
                  </a:lnTo>
                  <a:lnTo>
                    <a:pt x="5638800" y="6642100"/>
                  </a:lnTo>
                  <a:lnTo>
                    <a:pt x="5626100" y="6654800"/>
                  </a:lnTo>
                  <a:lnTo>
                    <a:pt x="5626100" y="6667500"/>
                  </a:lnTo>
                  <a:lnTo>
                    <a:pt x="5613400" y="6680200"/>
                  </a:lnTo>
                  <a:lnTo>
                    <a:pt x="5600700" y="6692900"/>
                  </a:lnTo>
                  <a:lnTo>
                    <a:pt x="5588000" y="6705600"/>
                  </a:lnTo>
                  <a:lnTo>
                    <a:pt x="5575300" y="6705600"/>
                  </a:lnTo>
                  <a:lnTo>
                    <a:pt x="5562600" y="6705600"/>
                  </a:lnTo>
                  <a:lnTo>
                    <a:pt x="5549900" y="6705600"/>
                  </a:lnTo>
                  <a:lnTo>
                    <a:pt x="5537200" y="6705600"/>
                  </a:lnTo>
                  <a:lnTo>
                    <a:pt x="5524500" y="6692900"/>
                  </a:lnTo>
                  <a:lnTo>
                    <a:pt x="5511800" y="6692900"/>
                  </a:lnTo>
                  <a:lnTo>
                    <a:pt x="5499100" y="6692900"/>
                  </a:lnTo>
                  <a:lnTo>
                    <a:pt x="5486400" y="6680200"/>
                  </a:lnTo>
                  <a:lnTo>
                    <a:pt x="5473700" y="6692900"/>
                  </a:lnTo>
                  <a:lnTo>
                    <a:pt x="5461000" y="6705600"/>
                  </a:lnTo>
                  <a:lnTo>
                    <a:pt x="5448300" y="6718300"/>
                  </a:lnTo>
                  <a:lnTo>
                    <a:pt x="5435600" y="6731000"/>
                  </a:lnTo>
                  <a:lnTo>
                    <a:pt x="5422900" y="6743700"/>
                  </a:lnTo>
                  <a:lnTo>
                    <a:pt x="5410200" y="6756400"/>
                  </a:lnTo>
                  <a:lnTo>
                    <a:pt x="5397500" y="6756400"/>
                  </a:lnTo>
                  <a:lnTo>
                    <a:pt x="5384800" y="6756400"/>
                  </a:lnTo>
                  <a:lnTo>
                    <a:pt x="5372100" y="6756400"/>
                  </a:lnTo>
                  <a:lnTo>
                    <a:pt x="5359400" y="6756400"/>
                  </a:lnTo>
                  <a:lnTo>
                    <a:pt x="5346700" y="6756400"/>
                  </a:lnTo>
                  <a:lnTo>
                    <a:pt x="5334000" y="6769100"/>
                  </a:lnTo>
                  <a:lnTo>
                    <a:pt x="5321300" y="6781800"/>
                  </a:lnTo>
                  <a:lnTo>
                    <a:pt x="5308600" y="6794500"/>
                  </a:lnTo>
                  <a:lnTo>
                    <a:pt x="5295900" y="6807200"/>
                  </a:lnTo>
                  <a:lnTo>
                    <a:pt x="5283200" y="6807200"/>
                  </a:lnTo>
                  <a:lnTo>
                    <a:pt x="5270500" y="6819900"/>
                  </a:lnTo>
                  <a:lnTo>
                    <a:pt x="5257800" y="6819900"/>
                  </a:lnTo>
                  <a:lnTo>
                    <a:pt x="5245100" y="6819900"/>
                  </a:lnTo>
                  <a:lnTo>
                    <a:pt x="5232400" y="6832600"/>
                  </a:lnTo>
                  <a:lnTo>
                    <a:pt x="5219700" y="6845300"/>
                  </a:lnTo>
                  <a:lnTo>
                    <a:pt x="5219700" y="6858000"/>
                  </a:lnTo>
                  <a:lnTo>
                    <a:pt x="5207000" y="6870700"/>
                  </a:lnTo>
                  <a:lnTo>
                    <a:pt x="5194300" y="6883400"/>
                  </a:lnTo>
                  <a:lnTo>
                    <a:pt x="5194300" y="6896100"/>
                  </a:lnTo>
                  <a:lnTo>
                    <a:pt x="5194300" y="6908800"/>
                  </a:lnTo>
                  <a:lnTo>
                    <a:pt x="5194300" y="6921500"/>
                  </a:lnTo>
                  <a:lnTo>
                    <a:pt x="5194300" y="6934200"/>
                  </a:lnTo>
                  <a:lnTo>
                    <a:pt x="5194300" y="6946900"/>
                  </a:lnTo>
                  <a:lnTo>
                    <a:pt x="5194300" y="6959600"/>
                  </a:lnTo>
                  <a:lnTo>
                    <a:pt x="5181600" y="6972300"/>
                  </a:lnTo>
                  <a:lnTo>
                    <a:pt x="5181600" y="6985000"/>
                  </a:lnTo>
                  <a:lnTo>
                    <a:pt x="5168900" y="6997700"/>
                  </a:lnTo>
                  <a:lnTo>
                    <a:pt x="5156200" y="7010400"/>
                  </a:lnTo>
                  <a:lnTo>
                    <a:pt x="5143500" y="7023100"/>
                  </a:lnTo>
                  <a:lnTo>
                    <a:pt x="5130800" y="7035800"/>
                  </a:lnTo>
                  <a:lnTo>
                    <a:pt x="5118100" y="7035800"/>
                  </a:lnTo>
                  <a:lnTo>
                    <a:pt x="5105400" y="7048500"/>
                  </a:lnTo>
                  <a:lnTo>
                    <a:pt x="5092700" y="7048500"/>
                  </a:lnTo>
                  <a:lnTo>
                    <a:pt x="5080000" y="7061200"/>
                  </a:lnTo>
                  <a:lnTo>
                    <a:pt x="5067300" y="7061200"/>
                  </a:lnTo>
                  <a:lnTo>
                    <a:pt x="5054600" y="7073900"/>
                  </a:lnTo>
                  <a:lnTo>
                    <a:pt x="5041900" y="7073900"/>
                  </a:lnTo>
                  <a:lnTo>
                    <a:pt x="5029200" y="7086600"/>
                  </a:lnTo>
                  <a:lnTo>
                    <a:pt x="5016500" y="7099300"/>
                  </a:lnTo>
                  <a:lnTo>
                    <a:pt x="5003800" y="7112000"/>
                  </a:lnTo>
                  <a:lnTo>
                    <a:pt x="5003800" y="7124700"/>
                  </a:lnTo>
                  <a:lnTo>
                    <a:pt x="4991100" y="7137400"/>
                  </a:lnTo>
                  <a:lnTo>
                    <a:pt x="4978400" y="7150100"/>
                  </a:lnTo>
                  <a:lnTo>
                    <a:pt x="4978400" y="7162800"/>
                  </a:lnTo>
                  <a:lnTo>
                    <a:pt x="4965700" y="7175500"/>
                  </a:lnTo>
                  <a:lnTo>
                    <a:pt x="4965700" y="7188200"/>
                  </a:lnTo>
                  <a:lnTo>
                    <a:pt x="4953000" y="7200900"/>
                  </a:lnTo>
                  <a:lnTo>
                    <a:pt x="4940300" y="7213600"/>
                  </a:lnTo>
                  <a:lnTo>
                    <a:pt x="4927600" y="7213600"/>
                  </a:lnTo>
                  <a:lnTo>
                    <a:pt x="4914900" y="7226300"/>
                  </a:lnTo>
                  <a:lnTo>
                    <a:pt x="4902200" y="7226300"/>
                  </a:lnTo>
                  <a:lnTo>
                    <a:pt x="4889500" y="7213600"/>
                  </a:lnTo>
                  <a:lnTo>
                    <a:pt x="4876800" y="7213600"/>
                  </a:lnTo>
                  <a:lnTo>
                    <a:pt x="4864100" y="7200900"/>
                  </a:lnTo>
                  <a:lnTo>
                    <a:pt x="4851400" y="7200900"/>
                  </a:lnTo>
                  <a:lnTo>
                    <a:pt x="4838700" y="7188200"/>
                  </a:lnTo>
                  <a:lnTo>
                    <a:pt x="4826000" y="7188200"/>
                  </a:lnTo>
                  <a:lnTo>
                    <a:pt x="4813300" y="7188200"/>
                  </a:lnTo>
                  <a:lnTo>
                    <a:pt x="4800600" y="7175500"/>
                  </a:lnTo>
                  <a:lnTo>
                    <a:pt x="4787900" y="7175500"/>
                  </a:lnTo>
                  <a:lnTo>
                    <a:pt x="4775200" y="7162800"/>
                  </a:lnTo>
                  <a:lnTo>
                    <a:pt x="4762500" y="7150100"/>
                  </a:lnTo>
                  <a:lnTo>
                    <a:pt x="4749800" y="7137400"/>
                  </a:lnTo>
                  <a:lnTo>
                    <a:pt x="4737100" y="7124700"/>
                  </a:lnTo>
                  <a:lnTo>
                    <a:pt x="4724400" y="7112000"/>
                  </a:lnTo>
                  <a:lnTo>
                    <a:pt x="4711700" y="7099300"/>
                  </a:lnTo>
                  <a:lnTo>
                    <a:pt x="4699000" y="7099300"/>
                  </a:lnTo>
                  <a:lnTo>
                    <a:pt x="4686300" y="7086600"/>
                  </a:lnTo>
                  <a:lnTo>
                    <a:pt x="4673600" y="7073900"/>
                  </a:lnTo>
                  <a:lnTo>
                    <a:pt x="4660900" y="7061200"/>
                  </a:lnTo>
                  <a:lnTo>
                    <a:pt x="4648200" y="7048500"/>
                  </a:lnTo>
                  <a:lnTo>
                    <a:pt x="4635500" y="7035800"/>
                  </a:lnTo>
                  <a:lnTo>
                    <a:pt x="4622800" y="7023100"/>
                  </a:lnTo>
                  <a:lnTo>
                    <a:pt x="4610100" y="7010400"/>
                  </a:lnTo>
                  <a:lnTo>
                    <a:pt x="4597400" y="7010400"/>
                  </a:lnTo>
                  <a:lnTo>
                    <a:pt x="4584700" y="6997700"/>
                  </a:lnTo>
                  <a:lnTo>
                    <a:pt x="4572000" y="6985000"/>
                  </a:lnTo>
                  <a:lnTo>
                    <a:pt x="4559300" y="6972300"/>
                  </a:lnTo>
                  <a:lnTo>
                    <a:pt x="4559300" y="6959600"/>
                  </a:lnTo>
                  <a:lnTo>
                    <a:pt x="4546600" y="6946900"/>
                  </a:lnTo>
                  <a:lnTo>
                    <a:pt x="4546600" y="6934200"/>
                  </a:lnTo>
                  <a:lnTo>
                    <a:pt x="4546600" y="6921500"/>
                  </a:lnTo>
                  <a:lnTo>
                    <a:pt x="4546600" y="6908800"/>
                  </a:lnTo>
                  <a:lnTo>
                    <a:pt x="4546600" y="6896100"/>
                  </a:lnTo>
                  <a:lnTo>
                    <a:pt x="4546600" y="6883400"/>
                  </a:lnTo>
                  <a:lnTo>
                    <a:pt x="4546600" y="6870700"/>
                  </a:lnTo>
                  <a:lnTo>
                    <a:pt x="4546600" y="6858000"/>
                  </a:lnTo>
                  <a:lnTo>
                    <a:pt x="4546600" y="6845300"/>
                  </a:lnTo>
                  <a:lnTo>
                    <a:pt x="4546600" y="6832600"/>
                  </a:lnTo>
                  <a:lnTo>
                    <a:pt x="4546600" y="6819900"/>
                  </a:lnTo>
                  <a:lnTo>
                    <a:pt x="4546600" y="6807200"/>
                  </a:lnTo>
                  <a:lnTo>
                    <a:pt x="4546600" y="6794500"/>
                  </a:lnTo>
                  <a:lnTo>
                    <a:pt x="4546600" y="6781800"/>
                  </a:lnTo>
                  <a:lnTo>
                    <a:pt x="4546600" y="6769100"/>
                  </a:lnTo>
                  <a:lnTo>
                    <a:pt x="4559300" y="6756400"/>
                  </a:lnTo>
                  <a:lnTo>
                    <a:pt x="4546600" y="6743700"/>
                  </a:lnTo>
                  <a:lnTo>
                    <a:pt x="4546600" y="6731000"/>
                  </a:lnTo>
                  <a:lnTo>
                    <a:pt x="4546600" y="6718300"/>
                  </a:lnTo>
                  <a:lnTo>
                    <a:pt x="4546600" y="6705600"/>
                  </a:lnTo>
                  <a:lnTo>
                    <a:pt x="4533900" y="6692900"/>
                  </a:lnTo>
                  <a:lnTo>
                    <a:pt x="4521200" y="6680200"/>
                  </a:lnTo>
                  <a:lnTo>
                    <a:pt x="4508500" y="6667500"/>
                  </a:lnTo>
                  <a:lnTo>
                    <a:pt x="4508500" y="6654800"/>
                  </a:lnTo>
                  <a:lnTo>
                    <a:pt x="4495800" y="6642100"/>
                  </a:lnTo>
                  <a:lnTo>
                    <a:pt x="4483100" y="6629400"/>
                  </a:lnTo>
                  <a:lnTo>
                    <a:pt x="4470400" y="6616700"/>
                  </a:lnTo>
                  <a:lnTo>
                    <a:pt x="4457700" y="6604000"/>
                  </a:lnTo>
                  <a:lnTo>
                    <a:pt x="4445000" y="6591300"/>
                  </a:lnTo>
                  <a:lnTo>
                    <a:pt x="4432300" y="6578600"/>
                  </a:lnTo>
                  <a:lnTo>
                    <a:pt x="4419600" y="6565900"/>
                  </a:lnTo>
                  <a:lnTo>
                    <a:pt x="4406900" y="6553200"/>
                  </a:lnTo>
                  <a:lnTo>
                    <a:pt x="4394200" y="6540500"/>
                  </a:lnTo>
                  <a:lnTo>
                    <a:pt x="4381500" y="6527800"/>
                  </a:lnTo>
                  <a:lnTo>
                    <a:pt x="4368800" y="6515100"/>
                  </a:lnTo>
                  <a:lnTo>
                    <a:pt x="4356100" y="6502400"/>
                  </a:lnTo>
                  <a:lnTo>
                    <a:pt x="4356100" y="6489700"/>
                  </a:lnTo>
                  <a:lnTo>
                    <a:pt x="4356100" y="6477000"/>
                  </a:lnTo>
                  <a:lnTo>
                    <a:pt x="4343400" y="6464300"/>
                  </a:lnTo>
                  <a:lnTo>
                    <a:pt x="4343400" y="6451600"/>
                  </a:lnTo>
                  <a:lnTo>
                    <a:pt x="4343400" y="6438900"/>
                  </a:lnTo>
                  <a:lnTo>
                    <a:pt x="4330700" y="6426200"/>
                  </a:lnTo>
                  <a:lnTo>
                    <a:pt x="4330700" y="6413500"/>
                  </a:lnTo>
                  <a:lnTo>
                    <a:pt x="4318000" y="6400800"/>
                  </a:lnTo>
                  <a:lnTo>
                    <a:pt x="4305300" y="6388100"/>
                  </a:lnTo>
                  <a:lnTo>
                    <a:pt x="4305300" y="6375400"/>
                  </a:lnTo>
                  <a:lnTo>
                    <a:pt x="4292600" y="6362700"/>
                  </a:lnTo>
                  <a:lnTo>
                    <a:pt x="4279900" y="6350000"/>
                  </a:lnTo>
                  <a:lnTo>
                    <a:pt x="4267200" y="6337300"/>
                  </a:lnTo>
                  <a:lnTo>
                    <a:pt x="4267200" y="6324600"/>
                  </a:lnTo>
                  <a:lnTo>
                    <a:pt x="4254500" y="6311900"/>
                  </a:lnTo>
                  <a:lnTo>
                    <a:pt x="4254500" y="6299200"/>
                  </a:lnTo>
                  <a:lnTo>
                    <a:pt x="4241800" y="6286500"/>
                  </a:lnTo>
                  <a:lnTo>
                    <a:pt x="4229100" y="6273800"/>
                  </a:lnTo>
                  <a:lnTo>
                    <a:pt x="4216400" y="6261100"/>
                  </a:lnTo>
                  <a:lnTo>
                    <a:pt x="4203700" y="6248400"/>
                  </a:lnTo>
                  <a:lnTo>
                    <a:pt x="4191000" y="6248400"/>
                  </a:lnTo>
                  <a:lnTo>
                    <a:pt x="4178300" y="6248400"/>
                  </a:lnTo>
                  <a:lnTo>
                    <a:pt x="4165600" y="6261100"/>
                  </a:lnTo>
                  <a:lnTo>
                    <a:pt x="4152900" y="6261100"/>
                  </a:lnTo>
                  <a:lnTo>
                    <a:pt x="4140200" y="6261100"/>
                  </a:lnTo>
                  <a:lnTo>
                    <a:pt x="4127500" y="6261100"/>
                  </a:lnTo>
                  <a:lnTo>
                    <a:pt x="4114800" y="6248400"/>
                  </a:lnTo>
                  <a:lnTo>
                    <a:pt x="4102100" y="6235700"/>
                  </a:lnTo>
                  <a:lnTo>
                    <a:pt x="4089400" y="6223000"/>
                  </a:lnTo>
                  <a:lnTo>
                    <a:pt x="4089400" y="6210300"/>
                  </a:lnTo>
                  <a:lnTo>
                    <a:pt x="4076700" y="6197600"/>
                  </a:lnTo>
                  <a:lnTo>
                    <a:pt x="4076700" y="6184900"/>
                  </a:lnTo>
                  <a:lnTo>
                    <a:pt x="4076700" y="6172200"/>
                  </a:lnTo>
                  <a:lnTo>
                    <a:pt x="4064000" y="6159500"/>
                  </a:lnTo>
                  <a:lnTo>
                    <a:pt x="4064000" y="6146800"/>
                  </a:lnTo>
                  <a:lnTo>
                    <a:pt x="4064000" y="6134100"/>
                  </a:lnTo>
                  <a:lnTo>
                    <a:pt x="4051300" y="6121400"/>
                  </a:lnTo>
                  <a:lnTo>
                    <a:pt x="4051300" y="6108700"/>
                  </a:lnTo>
                  <a:lnTo>
                    <a:pt x="4051300" y="6096000"/>
                  </a:lnTo>
                  <a:lnTo>
                    <a:pt x="4051300" y="6083300"/>
                  </a:lnTo>
                  <a:lnTo>
                    <a:pt x="4051300" y="6070600"/>
                  </a:lnTo>
                  <a:lnTo>
                    <a:pt x="4051300" y="6057900"/>
                  </a:lnTo>
                  <a:lnTo>
                    <a:pt x="4038600" y="6045200"/>
                  </a:lnTo>
                  <a:lnTo>
                    <a:pt x="4038600" y="6032500"/>
                  </a:lnTo>
                  <a:lnTo>
                    <a:pt x="4025900" y="6019800"/>
                  </a:lnTo>
                  <a:lnTo>
                    <a:pt x="4013200" y="6007100"/>
                  </a:lnTo>
                  <a:lnTo>
                    <a:pt x="4000500" y="6007100"/>
                  </a:lnTo>
                  <a:lnTo>
                    <a:pt x="3987800" y="6007100"/>
                  </a:lnTo>
                  <a:lnTo>
                    <a:pt x="3975100" y="6007100"/>
                  </a:lnTo>
                  <a:lnTo>
                    <a:pt x="3962400" y="6007100"/>
                  </a:lnTo>
                  <a:lnTo>
                    <a:pt x="3949700" y="6007100"/>
                  </a:lnTo>
                  <a:lnTo>
                    <a:pt x="3937000" y="6007100"/>
                  </a:lnTo>
                  <a:lnTo>
                    <a:pt x="3924300" y="6007100"/>
                  </a:lnTo>
                  <a:lnTo>
                    <a:pt x="3911600" y="5994400"/>
                  </a:lnTo>
                  <a:lnTo>
                    <a:pt x="3898900" y="5994400"/>
                  </a:lnTo>
                  <a:lnTo>
                    <a:pt x="3886200" y="6007100"/>
                  </a:lnTo>
                  <a:lnTo>
                    <a:pt x="3873500" y="5994400"/>
                  </a:lnTo>
                  <a:lnTo>
                    <a:pt x="3860800" y="5994400"/>
                  </a:lnTo>
                  <a:lnTo>
                    <a:pt x="3848100" y="5994400"/>
                  </a:lnTo>
                  <a:lnTo>
                    <a:pt x="3835400" y="5981700"/>
                  </a:lnTo>
                  <a:lnTo>
                    <a:pt x="3822700" y="5981700"/>
                  </a:lnTo>
                  <a:lnTo>
                    <a:pt x="3810000" y="5981700"/>
                  </a:lnTo>
                  <a:lnTo>
                    <a:pt x="3797300" y="5969000"/>
                  </a:lnTo>
                  <a:lnTo>
                    <a:pt x="3784600" y="5956300"/>
                  </a:lnTo>
                  <a:lnTo>
                    <a:pt x="3771900" y="5943600"/>
                  </a:lnTo>
                  <a:lnTo>
                    <a:pt x="3759200" y="5930900"/>
                  </a:lnTo>
                  <a:lnTo>
                    <a:pt x="3746500" y="5918200"/>
                  </a:lnTo>
                  <a:lnTo>
                    <a:pt x="3733800" y="5905500"/>
                  </a:lnTo>
                  <a:lnTo>
                    <a:pt x="3733800" y="5892800"/>
                  </a:lnTo>
                  <a:lnTo>
                    <a:pt x="3721100" y="5880100"/>
                  </a:lnTo>
                  <a:lnTo>
                    <a:pt x="3708400" y="5880100"/>
                  </a:lnTo>
                  <a:lnTo>
                    <a:pt x="3695700" y="5880100"/>
                  </a:lnTo>
                  <a:lnTo>
                    <a:pt x="3683000" y="5892800"/>
                  </a:lnTo>
                  <a:lnTo>
                    <a:pt x="3670300" y="5892800"/>
                  </a:lnTo>
                  <a:lnTo>
                    <a:pt x="3657600" y="5880100"/>
                  </a:lnTo>
                  <a:lnTo>
                    <a:pt x="3644900" y="5867400"/>
                  </a:lnTo>
                  <a:lnTo>
                    <a:pt x="3632200" y="5854700"/>
                  </a:lnTo>
                  <a:lnTo>
                    <a:pt x="3632200" y="5842000"/>
                  </a:lnTo>
                  <a:lnTo>
                    <a:pt x="3632200" y="5829300"/>
                  </a:lnTo>
                  <a:lnTo>
                    <a:pt x="3632200" y="5816600"/>
                  </a:lnTo>
                  <a:lnTo>
                    <a:pt x="3632200" y="5803900"/>
                  </a:lnTo>
                  <a:lnTo>
                    <a:pt x="3619500" y="5791200"/>
                  </a:lnTo>
                  <a:lnTo>
                    <a:pt x="3606800" y="5778500"/>
                  </a:lnTo>
                  <a:lnTo>
                    <a:pt x="3606800" y="5765800"/>
                  </a:lnTo>
                  <a:lnTo>
                    <a:pt x="3606800" y="5753100"/>
                  </a:lnTo>
                  <a:lnTo>
                    <a:pt x="3606800" y="5740400"/>
                  </a:lnTo>
                  <a:lnTo>
                    <a:pt x="3606800" y="5727700"/>
                  </a:lnTo>
                  <a:lnTo>
                    <a:pt x="3619500" y="5715000"/>
                  </a:lnTo>
                  <a:lnTo>
                    <a:pt x="3632200" y="5702300"/>
                  </a:lnTo>
                  <a:lnTo>
                    <a:pt x="3644900" y="5689600"/>
                  </a:lnTo>
                  <a:lnTo>
                    <a:pt x="3657600" y="5676900"/>
                  </a:lnTo>
                  <a:lnTo>
                    <a:pt x="3670300" y="5664200"/>
                  </a:lnTo>
                  <a:lnTo>
                    <a:pt x="3683000" y="5651500"/>
                  </a:lnTo>
                  <a:lnTo>
                    <a:pt x="3695700" y="5638800"/>
                  </a:lnTo>
                  <a:lnTo>
                    <a:pt x="3708400" y="5638800"/>
                  </a:lnTo>
                  <a:lnTo>
                    <a:pt x="3721100" y="5626100"/>
                  </a:lnTo>
                  <a:lnTo>
                    <a:pt x="3733800" y="5613400"/>
                  </a:lnTo>
                  <a:lnTo>
                    <a:pt x="3733800" y="5600700"/>
                  </a:lnTo>
                  <a:lnTo>
                    <a:pt x="3746500" y="5588000"/>
                  </a:lnTo>
                  <a:lnTo>
                    <a:pt x="3746500" y="5575300"/>
                  </a:lnTo>
                  <a:lnTo>
                    <a:pt x="3759200" y="5562600"/>
                  </a:lnTo>
                  <a:lnTo>
                    <a:pt x="3771900" y="5549900"/>
                  </a:lnTo>
                  <a:lnTo>
                    <a:pt x="3784600" y="5549900"/>
                  </a:lnTo>
                  <a:lnTo>
                    <a:pt x="3797300" y="5562600"/>
                  </a:lnTo>
                  <a:lnTo>
                    <a:pt x="3810000" y="5562600"/>
                  </a:lnTo>
                  <a:lnTo>
                    <a:pt x="3822700" y="5562600"/>
                  </a:lnTo>
                  <a:lnTo>
                    <a:pt x="3835400" y="5575300"/>
                  </a:lnTo>
                  <a:lnTo>
                    <a:pt x="3848100" y="5562600"/>
                  </a:lnTo>
                  <a:lnTo>
                    <a:pt x="3860800" y="5575300"/>
                  </a:lnTo>
                  <a:lnTo>
                    <a:pt x="3873500" y="5562600"/>
                  </a:lnTo>
                  <a:lnTo>
                    <a:pt x="3886200" y="5562600"/>
                  </a:lnTo>
                  <a:lnTo>
                    <a:pt x="3898900" y="5549900"/>
                  </a:lnTo>
                  <a:lnTo>
                    <a:pt x="3898900" y="5537200"/>
                  </a:lnTo>
                  <a:lnTo>
                    <a:pt x="3911600" y="5524500"/>
                  </a:lnTo>
                  <a:lnTo>
                    <a:pt x="3911600" y="5511800"/>
                  </a:lnTo>
                  <a:lnTo>
                    <a:pt x="3911600" y="5499100"/>
                  </a:lnTo>
                  <a:lnTo>
                    <a:pt x="3911600" y="5486400"/>
                  </a:lnTo>
                  <a:lnTo>
                    <a:pt x="3924300" y="5473700"/>
                  </a:lnTo>
                  <a:lnTo>
                    <a:pt x="3937000" y="5461000"/>
                  </a:lnTo>
                  <a:lnTo>
                    <a:pt x="3949700" y="5461000"/>
                  </a:lnTo>
                  <a:lnTo>
                    <a:pt x="3962400" y="5461000"/>
                  </a:lnTo>
                  <a:lnTo>
                    <a:pt x="3975100" y="5473700"/>
                  </a:lnTo>
                  <a:lnTo>
                    <a:pt x="3987800" y="5486400"/>
                  </a:lnTo>
                  <a:lnTo>
                    <a:pt x="4000500" y="5499100"/>
                  </a:lnTo>
                  <a:lnTo>
                    <a:pt x="4013200" y="5511800"/>
                  </a:lnTo>
                  <a:lnTo>
                    <a:pt x="4025900" y="5511800"/>
                  </a:lnTo>
                  <a:lnTo>
                    <a:pt x="4038600" y="5511800"/>
                  </a:lnTo>
                  <a:lnTo>
                    <a:pt x="4051300" y="5499100"/>
                  </a:lnTo>
                  <a:lnTo>
                    <a:pt x="4051300" y="5486400"/>
                  </a:lnTo>
                  <a:lnTo>
                    <a:pt x="4064000" y="5473700"/>
                  </a:lnTo>
                  <a:lnTo>
                    <a:pt x="4076700" y="5473700"/>
                  </a:lnTo>
                  <a:lnTo>
                    <a:pt x="4089400" y="5461000"/>
                  </a:lnTo>
                  <a:lnTo>
                    <a:pt x="4102100" y="5448300"/>
                  </a:lnTo>
                  <a:lnTo>
                    <a:pt x="4114800" y="5435600"/>
                  </a:lnTo>
                  <a:lnTo>
                    <a:pt x="4127500" y="5422900"/>
                  </a:lnTo>
                  <a:lnTo>
                    <a:pt x="4140200" y="5422900"/>
                  </a:lnTo>
                  <a:lnTo>
                    <a:pt x="4152900" y="5410200"/>
                  </a:lnTo>
                  <a:lnTo>
                    <a:pt x="4152900" y="5397500"/>
                  </a:lnTo>
                  <a:lnTo>
                    <a:pt x="4152900" y="5384800"/>
                  </a:lnTo>
                  <a:lnTo>
                    <a:pt x="4140200" y="5372100"/>
                  </a:lnTo>
                  <a:lnTo>
                    <a:pt x="4140200" y="5359400"/>
                  </a:lnTo>
                  <a:lnTo>
                    <a:pt x="4152900" y="5346700"/>
                  </a:lnTo>
                  <a:lnTo>
                    <a:pt x="4165600" y="5346700"/>
                  </a:lnTo>
                  <a:lnTo>
                    <a:pt x="4178300" y="5334000"/>
                  </a:lnTo>
                  <a:lnTo>
                    <a:pt x="4191000" y="5321300"/>
                  </a:lnTo>
                  <a:lnTo>
                    <a:pt x="4191000" y="5308600"/>
                  </a:lnTo>
                  <a:lnTo>
                    <a:pt x="4178300" y="5295900"/>
                  </a:lnTo>
                  <a:lnTo>
                    <a:pt x="4178300" y="5283200"/>
                  </a:lnTo>
                  <a:lnTo>
                    <a:pt x="4178300" y="5270500"/>
                  </a:lnTo>
                  <a:lnTo>
                    <a:pt x="4178300" y="5257800"/>
                  </a:lnTo>
                  <a:lnTo>
                    <a:pt x="4178300" y="5245100"/>
                  </a:lnTo>
                  <a:lnTo>
                    <a:pt x="4191000" y="5232400"/>
                  </a:lnTo>
                  <a:lnTo>
                    <a:pt x="4203700" y="5232400"/>
                  </a:lnTo>
                  <a:lnTo>
                    <a:pt x="4216400" y="5245100"/>
                  </a:lnTo>
                  <a:lnTo>
                    <a:pt x="4229100" y="5232400"/>
                  </a:lnTo>
                  <a:lnTo>
                    <a:pt x="4241800" y="5232400"/>
                  </a:lnTo>
                  <a:lnTo>
                    <a:pt x="4254500" y="5232400"/>
                  </a:lnTo>
                  <a:lnTo>
                    <a:pt x="4267200" y="5232400"/>
                  </a:lnTo>
                  <a:lnTo>
                    <a:pt x="4279900" y="5219700"/>
                  </a:lnTo>
                  <a:lnTo>
                    <a:pt x="4267200" y="5207000"/>
                  </a:lnTo>
                  <a:lnTo>
                    <a:pt x="4267200" y="5194300"/>
                  </a:lnTo>
                  <a:lnTo>
                    <a:pt x="4267200" y="5181600"/>
                  </a:lnTo>
                  <a:lnTo>
                    <a:pt x="4267200" y="5168900"/>
                  </a:lnTo>
                  <a:lnTo>
                    <a:pt x="4254500" y="5156200"/>
                  </a:lnTo>
                  <a:lnTo>
                    <a:pt x="4254500" y="5143500"/>
                  </a:lnTo>
                  <a:lnTo>
                    <a:pt x="4241800" y="5130800"/>
                  </a:lnTo>
                  <a:lnTo>
                    <a:pt x="4229100" y="5118100"/>
                  </a:lnTo>
                  <a:lnTo>
                    <a:pt x="4229100" y="5105400"/>
                  </a:lnTo>
                  <a:lnTo>
                    <a:pt x="4216400" y="5092700"/>
                  </a:lnTo>
                  <a:lnTo>
                    <a:pt x="4216400" y="5080000"/>
                  </a:lnTo>
                  <a:lnTo>
                    <a:pt x="4203700" y="5067300"/>
                  </a:lnTo>
                  <a:lnTo>
                    <a:pt x="4191000" y="5054600"/>
                  </a:lnTo>
                  <a:lnTo>
                    <a:pt x="4178300" y="5041900"/>
                  </a:lnTo>
                  <a:lnTo>
                    <a:pt x="4165600" y="5029200"/>
                  </a:lnTo>
                  <a:lnTo>
                    <a:pt x="4152900" y="5016500"/>
                  </a:lnTo>
                  <a:lnTo>
                    <a:pt x="4140200" y="5003800"/>
                  </a:lnTo>
                  <a:lnTo>
                    <a:pt x="4127500" y="4991100"/>
                  </a:lnTo>
                  <a:lnTo>
                    <a:pt x="4114800" y="4978400"/>
                  </a:lnTo>
                  <a:lnTo>
                    <a:pt x="4102100" y="4965700"/>
                  </a:lnTo>
                  <a:lnTo>
                    <a:pt x="4089400" y="4953000"/>
                  </a:lnTo>
                  <a:lnTo>
                    <a:pt x="4076700" y="4940300"/>
                  </a:lnTo>
                  <a:lnTo>
                    <a:pt x="4064000" y="4927600"/>
                  </a:lnTo>
                  <a:lnTo>
                    <a:pt x="4051300" y="4914900"/>
                  </a:lnTo>
                  <a:lnTo>
                    <a:pt x="4038600" y="4902200"/>
                  </a:lnTo>
                  <a:lnTo>
                    <a:pt x="4025900" y="4889500"/>
                  </a:lnTo>
                  <a:lnTo>
                    <a:pt x="4013200" y="4876800"/>
                  </a:lnTo>
                  <a:lnTo>
                    <a:pt x="4013200" y="4864100"/>
                  </a:lnTo>
                  <a:lnTo>
                    <a:pt x="4000500" y="4851400"/>
                  </a:lnTo>
                  <a:lnTo>
                    <a:pt x="4000500" y="4838700"/>
                  </a:lnTo>
                  <a:lnTo>
                    <a:pt x="3987800" y="4826000"/>
                  </a:lnTo>
                  <a:lnTo>
                    <a:pt x="3975100" y="4813300"/>
                  </a:lnTo>
                  <a:lnTo>
                    <a:pt x="3962400" y="4813300"/>
                  </a:lnTo>
                  <a:lnTo>
                    <a:pt x="3949700" y="4813300"/>
                  </a:lnTo>
                  <a:lnTo>
                    <a:pt x="3937000" y="4813300"/>
                  </a:lnTo>
                  <a:lnTo>
                    <a:pt x="3924300" y="4813300"/>
                  </a:lnTo>
                  <a:lnTo>
                    <a:pt x="3911600" y="4826000"/>
                  </a:lnTo>
                  <a:lnTo>
                    <a:pt x="3898900" y="4813300"/>
                  </a:lnTo>
                  <a:lnTo>
                    <a:pt x="3886200" y="4813300"/>
                  </a:lnTo>
                  <a:lnTo>
                    <a:pt x="3873500" y="4800600"/>
                  </a:lnTo>
                  <a:lnTo>
                    <a:pt x="3860800" y="4787900"/>
                  </a:lnTo>
                  <a:lnTo>
                    <a:pt x="3848100" y="4787900"/>
                  </a:lnTo>
                  <a:lnTo>
                    <a:pt x="3835400" y="4775200"/>
                  </a:lnTo>
                  <a:lnTo>
                    <a:pt x="3822700" y="4775200"/>
                  </a:lnTo>
                  <a:lnTo>
                    <a:pt x="3810000" y="4775200"/>
                  </a:lnTo>
                  <a:lnTo>
                    <a:pt x="3797300" y="4775200"/>
                  </a:lnTo>
                  <a:lnTo>
                    <a:pt x="3784600" y="4762500"/>
                  </a:lnTo>
                  <a:lnTo>
                    <a:pt x="3771900" y="4762500"/>
                  </a:lnTo>
                  <a:lnTo>
                    <a:pt x="3759200" y="4775200"/>
                  </a:lnTo>
                  <a:lnTo>
                    <a:pt x="3746500" y="4775200"/>
                  </a:lnTo>
                  <a:lnTo>
                    <a:pt x="3733800" y="4775200"/>
                  </a:lnTo>
                  <a:lnTo>
                    <a:pt x="3721100" y="4787900"/>
                  </a:lnTo>
                  <a:lnTo>
                    <a:pt x="3708400" y="4800600"/>
                  </a:lnTo>
                  <a:lnTo>
                    <a:pt x="3708400" y="4813300"/>
                  </a:lnTo>
                  <a:lnTo>
                    <a:pt x="3708400" y="4826000"/>
                  </a:lnTo>
                  <a:lnTo>
                    <a:pt x="3708400" y="4838700"/>
                  </a:lnTo>
                  <a:lnTo>
                    <a:pt x="3695700" y="4851400"/>
                  </a:lnTo>
                  <a:lnTo>
                    <a:pt x="3695700" y="4864100"/>
                  </a:lnTo>
                  <a:lnTo>
                    <a:pt x="3695700" y="4876800"/>
                  </a:lnTo>
                  <a:lnTo>
                    <a:pt x="3695700" y="4889500"/>
                  </a:lnTo>
                  <a:lnTo>
                    <a:pt x="3695700" y="4902200"/>
                  </a:lnTo>
                  <a:lnTo>
                    <a:pt x="3683000" y="4914900"/>
                  </a:lnTo>
                  <a:lnTo>
                    <a:pt x="3670300" y="4927600"/>
                  </a:lnTo>
                  <a:lnTo>
                    <a:pt x="3657600" y="4927600"/>
                  </a:lnTo>
                  <a:lnTo>
                    <a:pt x="3644900" y="4927600"/>
                  </a:lnTo>
                  <a:lnTo>
                    <a:pt x="3632200" y="4940300"/>
                  </a:lnTo>
                  <a:lnTo>
                    <a:pt x="3619500" y="4940300"/>
                  </a:lnTo>
                  <a:lnTo>
                    <a:pt x="3606800" y="4927600"/>
                  </a:lnTo>
                  <a:lnTo>
                    <a:pt x="3594100" y="4914900"/>
                  </a:lnTo>
                  <a:lnTo>
                    <a:pt x="3581400" y="4902200"/>
                  </a:lnTo>
                  <a:lnTo>
                    <a:pt x="3568700" y="4889500"/>
                  </a:lnTo>
                  <a:lnTo>
                    <a:pt x="3556000" y="4889500"/>
                  </a:lnTo>
                  <a:lnTo>
                    <a:pt x="3543300" y="4876800"/>
                  </a:lnTo>
                  <a:lnTo>
                    <a:pt x="3530600" y="4864100"/>
                  </a:lnTo>
                  <a:lnTo>
                    <a:pt x="3517900" y="4864100"/>
                  </a:lnTo>
                  <a:lnTo>
                    <a:pt x="3505200" y="4851400"/>
                  </a:lnTo>
                  <a:lnTo>
                    <a:pt x="3492500" y="4838700"/>
                  </a:lnTo>
                  <a:lnTo>
                    <a:pt x="3479800" y="4826000"/>
                  </a:lnTo>
                  <a:lnTo>
                    <a:pt x="3467100" y="4813300"/>
                  </a:lnTo>
                  <a:lnTo>
                    <a:pt x="3454400" y="4800600"/>
                  </a:lnTo>
                  <a:lnTo>
                    <a:pt x="3441700" y="4787900"/>
                  </a:lnTo>
                  <a:lnTo>
                    <a:pt x="3429000" y="4787900"/>
                  </a:lnTo>
                  <a:lnTo>
                    <a:pt x="3416300" y="4787900"/>
                  </a:lnTo>
                  <a:lnTo>
                    <a:pt x="3403600" y="4800600"/>
                  </a:lnTo>
                  <a:lnTo>
                    <a:pt x="3390900" y="4800600"/>
                  </a:lnTo>
                  <a:lnTo>
                    <a:pt x="3378200" y="4813300"/>
                  </a:lnTo>
                  <a:lnTo>
                    <a:pt x="3365500" y="4826000"/>
                  </a:lnTo>
                  <a:lnTo>
                    <a:pt x="3352800" y="4826000"/>
                  </a:lnTo>
                  <a:lnTo>
                    <a:pt x="3340100" y="4838700"/>
                  </a:lnTo>
                  <a:lnTo>
                    <a:pt x="3327400" y="4838700"/>
                  </a:lnTo>
                  <a:lnTo>
                    <a:pt x="3314700" y="4851400"/>
                  </a:lnTo>
                  <a:lnTo>
                    <a:pt x="3302000" y="4864100"/>
                  </a:lnTo>
                  <a:lnTo>
                    <a:pt x="3289300" y="4876800"/>
                  </a:lnTo>
                  <a:lnTo>
                    <a:pt x="3289300" y="4889500"/>
                  </a:lnTo>
                  <a:lnTo>
                    <a:pt x="3276600" y="4902200"/>
                  </a:lnTo>
                  <a:lnTo>
                    <a:pt x="3276600" y="4914900"/>
                  </a:lnTo>
                  <a:lnTo>
                    <a:pt x="3263900" y="4927600"/>
                  </a:lnTo>
                  <a:lnTo>
                    <a:pt x="3263900" y="4940300"/>
                  </a:lnTo>
                  <a:lnTo>
                    <a:pt x="3263900" y="4953000"/>
                  </a:lnTo>
                  <a:lnTo>
                    <a:pt x="3263900" y="4965700"/>
                  </a:lnTo>
                  <a:lnTo>
                    <a:pt x="3263900" y="4978400"/>
                  </a:lnTo>
                  <a:lnTo>
                    <a:pt x="3263900" y="4991100"/>
                  </a:lnTo>
                  <a:lnTo>
                    <a:pt x="3251200" y="5003800"/>
                  </a:lnTo>
                  <a:lnTo>
                    <a:pt x="3238500" y="5003800"/>
                  </a:lnTo>
                  <a:lnTo>
                    <a:pt x="3225800" y="4991100"/>
                  </a:lnTo>
                  <a:lnTo>
                    <a:pt x="3213100" y="4978400"/>
                  </a:lnTo>
                  <a:lnTo>
                    <a:pt x="3200400" y="4991100"/>
                  </a:lnTo>
                  <a:lnTo>
                    <a:pt x="3187700" y="5003800"/>
                  </a:lnTo>
                  <a:lnTo>
                    <a:pt x="3175000" y="5003800"/>
                  </a:lnTo>
                  <a:lnTo>
                    <a:pt x="3162300" y="5016500"/>
                  </a:lnTo>
                  <a:lnTo>
                    <a:pt x="3149600" y="5029200"/>
                  </a:lnTo>
                  <a:lnTo>
                    <a:pt x="3136900" y="5029200"/>
                  </a:lnTo>
                  <a:lnTo>
                    <a:pt x="3124200" y="5041900"/>
                  </a:lnTo>
                  <a:lnTo>
                    <a:pt x="3111500" y="5041900"/>
                  </a:lnTo>
                  <a:lnTo>
                    <a:pt x="3098800" y="5029200"/>
                  </a:lnTo>
                  <a:lnTo>
                    <a:pt x="3086100" y="5016500"/>
                  </a:lnTo>
                  <a:lnTo>
                    <a:pt x="3073400" y="5003800"/>
                  </a:lnTo>
                  <a:lnTo>
                    <a:pt x="3060700" y="4991100"/>
                  </a:lnTo>
                  <a:lnTo>
                    <a:pt x="3073400" y="4978400"/>
                  </a:lnTo>
                  <a:lnTo>
                    <a:pt x="3073400" y="4965700"/>
                  </a:lnTo>
                  <a:lnTo>
                    <a:pt x="3086100" y="4953000"/>
                  </a:lnTo>
                  <a:lnTo>
                    <a:pt x="3098800" y="4940300"/>
                  </a:lnTo>
                  <a:lnTo>
                    <a:pt x="3111500" y="4927600"/>
                  </a:lnTo>
                  <a:lnTo>
                    <a:pt x="3124200" y="4914900"/>
                  </a:lnTo>
                  <a:lnTo>
                    <a:pt x="3124200" y="4902200"/>
                  </a:lnTo>
                  <a:lnTo>
                    <a:pt x="3111500" y="4889500"/>
                  </a:lnTo>
                  <a:lnTo>
                    <a:pt x="3111500" y="4876800"/>
                  </a:lnTo>
                  <a:lnTo>
                    <a:pt x="3111500" y="4864100"/>
                  </a:lnTo>
                  <a:lnTo>
                    <a:pt x="3098800" y="4851400"/>
                  </a:lnTo>
                  <a:lnTo>
                    <a:pt x="3098800" y="4838700"/>
                  </a:lnTo>
                  <a:lnTo>
                    <a:pt x="3098800" y="4826000"/>
                  </a:lnTo>
                  <a:lnTo>
                    <a:pt x="3111500" y="4813300"/>
                  </a:lnTo>
                  <a:lnTo>
                    <a:pt x="3111500" y="4800600"/>
                  </a:lnTo>
                  <a:lnTo>
                    <a:pt x="3111500" y="4787900"/>
                  </a:lnTo>
                  <a:lnTo>
                    <a:pt x="3111500" y="4775200"/>
                  </a:lnTo>
                  <a:lnTo>
                    <a:pt x="3111500" y="4762500"/>
                  </a:lnTo>
                  <a:lnTo>
                    <a:pt x="3111500" y="4749800"/>
                  </a:lnTo>
                  <a:lnTo>
                    <a:pt x="3111500" y="4737100"/>
                  </a:lnTo>
                  <a:lnTo>
                    <a:pt x="3111500" y="4724400"/>
                  </a:lnTo>
                  <a:lnTo>
                    <a:pt x="3111500" y="4711700"/>
                  </a:lnTo>
                  <a:lnTo>
                    <a:pt x="3111500" y="4699000"/>
                  </a:lnTo>
                  <a:lnTo>
                    <a:pt x="3111500" y="4686300"/>
                  </a:lnTo>
                  <a:lnTo>
                    <a:pt x="3111500" y="4673600"/>
                  </a:lnTo>
                  <a:lnTo>
                    <a:pt x="3111500" y="4660900"/>
                  </a:lnTo>
                  <a:lnTo>
                    <a:pt x="3111500" y="4648200"/>
                  </a:lnTo>
                  <a:lnTo>
                    <a:pt x="3111500" y="4635500"/>
                  </a:lnTo>
                  <a:lnTo>
                    <a:pt x="3098800" y="4622800"/>
                  </a:lnTo>
                  <a:lnTo>
                    <a:pt x="3086100" y="4622800"/>
                  </a:lnTo>
                  <a:lnTo>
                    <a:pt x="3073400" y="4635500"/>
                  </a:lnTo>
                  <a:lnTo>
                    <a:pt x="3060700" y="4648200"/>
                  </a:lnTo>
                  <a:lnTo>
                    <a:pt x="3048000" y="4648200"/>
                  </a:lnTo>
                  <a:lnTo>
                    <a:pt x="3035300" y="4648200"/>
                  </a:lnTo>
                  <a:lnTo>
                    <a:pt x="3022600" y="4660900"/>
                  </a:lnTo>
                  <a:lnTo>
                    <a:pt x="3009900" y="4660900"/>
                  </a:lnTo>
                  <a:lnTo>
                    <a:pt x="2997200" y="4660900"/>
                  </a:lnTo>
                  <a:lnTo>
                    <a:pt x="2984500" y="4673600"/>
                  </a:lnTo>
                  <a:lnTo>
                    <a:pt x="2971800" y="4673600"/>
                  </a:lnTo>
                  <a:lnTo>
                    <a:pt x="2959100" y="4673600"/>
                  </a:lnTo>
                  <a:lnTo>
                    <a:pt x="2946400" y="4686300"/>
                  </a:lnTo>
                  <a:lnTo>
                    <a:pt x="2933700" y="4686300"/>
                  </a:lnTo>
                  <a:lnTo>
                    <a:pt x="2921000" y="4686300"/>
                  </a:lnTo>
                  <a:lnTo>
                    <a:pt x="2908300" y="4686300"/>
                  </a:lnTo>
                  <a:lnTo>
                    <a:pt x="2895600" y="4686300"/>
                  </a:lnTo>
                  <a:lnTo>
                    <a:pt x="2882900" y="4686300"/>
                  </a:lnTo>
                  <a:lnTo>
                    <a:pt x="2870200" y="4686300"/>
                  </a:lnTo>
                  <a:lnTo>
                    <a:pt x="2857500" y="4686300"/>
                  </a:lnTo>
                  <a:lnTo>
                    <a:pt x="2844800" y="4686300"/>
                  </a:lnTo>
                  <a:lnTo>
                    <a:pt x="2832100" y="4699000"/>
                  </a:lnTo>
                  <a:lnTo>
                    <a:pt x="2819400" y="4699000"/>
                  </a:lnTo>
                  <a:lnTo>
                    <a:pt x="2806700" y="4711700"/>
                  </a:lnTo>
                  <a:lnTo>
                    <a:pt x="2794000" y="4711700"/>
                  </a:lnTo>
                  <a:lnTo>
                    <a:pt x="2781300" y="4724400"/>
                  </a:lnTo>
                  <a:lnTo>
                    <a:pt x="2768600" y="4724400"/>
                  </a:lnTo>
                  <a:lnTo>
                    <a:pt x="2755900" y="4711700"/>
                  </a:lnTo>
                  <a:lnTo>
                    <a:pt x="2755900" y="4699000"/>
                  </a:lnTo>
                  <a:lnTo>
                    <a:pt x="2743200" y="4686300"/>
                  </a:lnTo>
                  <a:lnTo>
                    <a:pt x="2743200" y="4673600"/>
                  </a:lnTo>
                  <a:lnTo>
                    <a:pt x="2743200" y="4660900"/>
                  </a:lnTo>
                  <a:lnTo>
                    <a:pt x="2743200" y="4648200"/>
                  </a:lnTo>
                  <a:lnTo>
                    <a:pt x="2730500" y="4635500"/>
                  </a:lnTo>
                  <a:lnTo>
                    <a:pt x="2730500" y="4622800"/>
                  </a:lnTo>
                  <a:lnTo>
                    <a:pt x="2730500" y="4610100"/>
                  </a:lnTo>
                  <a:lnTo>
                    <a:pt x="2717800" y="4597400"/>
                  </a:lnTo>
                  <a:lnTo>
                    <a:pt x="2717800" y="4584700"/>
                  </a:lnTo>
                  <a:lnTo>
                    <a:pt x="2717800" y="4572000"/>
                  </a:lnTo>
                  <a:lnTo>
                    <a:pt x="2705100" y="4559300"/>
                  </a:lnTo>
                  <a:lnTo>
                    <a:pt x="2705100" y="4546600"/>
                  </a:lnTo>
                  <a:lnTo>
                    <a:pt x="2692400" y="4533900"/>
                  </a:lnTo>
                  <a:lnTo>
                    <a:pt x="2692400" y="4521200"/>
                  </a:lnTo>
                  <a:lnTo>
                    <a:pt x="2692400" y="4508500"/>
                  </a:lnTo>
                  <a:lnTo>
                    <a:pt x="2679700" y="4495800"/>
                  </a:lnTo>
                  <a:lnTo>
                    <a:pt x="2679700" y="4483100"/>
                  </a:lnTo>
                  <a:lnTo>
                    <a:pt x="2679700" y="4470400"/>
                  </a:lnTo>
                  <a:lnTo>
                    <a:pt x="2679700" y="4457700"/>
                  </a:lnTo>
                  <a:lnTo>
                    <a:pt x="2679700" y="4445000"/>
                  </a:lnTo>
                  <a:lnTo>
                    <a:pt x="2692400" y="4432300"/>
                  </a:lnTo>
                  <a:lnTo>
                    <a:pt x="2679700" y="4419600"/>
                  </a:lnTo>
                  <a:lnTo>
                    <a:pt x="2667000" y="4406900"/>
                  </a:lnTo>
                  <a:lnTo>
                    <a:pt x="2654300" y="4394200"/>
                  </a:lnTo>
                  <a:lnTo>
                    <a:pt x="2641600" y="4394200"/>
                  </a:lnTo>
                  <a:lnTo>
                    <a:pt x="2628900" y="4381500"/>
                  </a:lnTo>
                  <a:lnTo>
                    <a:pt x="2616200" y="4394200"/>
                  </a:lnTo>
                  <a:lnTo>
                    <a:pt x="2603500" y="4406900"/>
                  </a:lnTo>
                  <a:lnTo>
                    <a:pt x="2590800" y="4419600"/>
                  </a:lnTo>
                  <a:lnTo>
                    <a:pt x="2578100" y="4432300"/>
                  </a:lnTo>
                  <a:lnTo>
                    <a:pt x="2565400" y="4445000"/>
                  </a:lnTo>
                  <a:lnTo>
                    <a:pt x="2552700" y="4457700"/>
                  </a:lnTo>
                  <a:lnTo>
                    <a:pt x="2552700" y="4470400"/>
                  </a:lnTo>
                  <a:lnTo>
                    <a:pt x="2552700" y="4483100"/>
                  </a:lnTo>
                  <a:lnTo>
                    <a:pt x="2540000" y="4495800"/>
                  </a:lnTo>
                  <a:lnTo>
                    <a:pt x="2527300" y="4508500"/>
                  </a:lnTo>
                  <a:lnTo>
                    <a:pt x="2514600" y="4495800"/>
                  </a:lnTo>
                  <a:lnTo>
                    <a:pt x="2501900" y="4495800"/>
                  </a:lnTo>
                  <a:lnTo>
                    <a:pt x="2489200" y="4483100"/>
                  </a:lnTo>
                  <a:lnTo>
                    <a:pt x="2489200" y="4470400"/>
                  </a:lnTo>
                  <a:lnTo>
                    <a:pt x="2476500" y="4457700"/>
                  </a:lnTo>
                  <a:lnTo>
                    <a:pt x="2463800" y="4457700"/>
                  </a:lnTo>
                  <a:lnTo>
                    <a:pt x="2451100" y="4445000"/>
                  </a:lnTo>
                  <a:lnTo>
                    <a:pt x="2438400" y="4445000"/>
                  </a:lnTo>
                  <a:lnTo>
                    <a:pt x="2425700" y="4432300"/>
                  </a:lnTo>
                  <a:lnTo>
                    <a:pt x="2413000" y="4432300"/>
                  </a:lnTo>
                  <a:lnTo>
                    <a:pt x="2400300" y="4432300"/>
                  </a:lnTo>
                  <a:lnTo>
                    <a:pt x="2387600" y="4432300"/>
                  </a:lnTo>
                  <a:lnTo>
                    <a:pt x="2374900" y="4432300"/>
                  </a:lnTo>
                  <a:lnTo>
                    <a:pt x="2362200" y="4445000"/>
                  </a:lnTo>
                  <a:lnTo>
                    <a:pt x="2349500" y="4445000"/>
                  </a:lnTo>
                  <a:lnTo>
                    <a:pt x="2336800" y="4445000"/>
                  </a:lnTo>
                  <a:lnTo>
                    <a:pt x="2324100" y="4445000"/>
                  </a:lnTo>
                  <a:lnTo>
                    <a:pt x="2311400" y="4432300"/>
                  </a:lnTo>
                  <a:lnTo>
                    <a:pt x="2311400" y="4419600"/>
                  </a:lnTo>
                  <a:lnTo>
                    <a:pt x="2311400" y="4406900"/>
                  </a:lnTo>
                  <a:lnTo>
                    <a:pt x="2298700" y="4394200"/>
                  </a:lnTo>
                  <a:lnTo>
                    <a:pt x="2298700" y="4381500"/>
                  </a:lnTo>
                  <a:lnTo>
                    <a:pt x="2311400" y="4368800"/>
                  </a:lnTo>
                  <a:lnTo>
                    <a:pt x="2298700" y="4356100"/>
                  </a:lnTo>
                  <a:lnTo>
                    <a:pt x="2286000" y="4356100"/>
                  </a:lnTo>
                  <a:lnTo>
                    <a:pt x="2273300" y="4356100"/>
                  </a:lnTo>
                  <a:lnTo>
                    <a:pt x="2260600" y="4356100"/>
                  </a:lnTo>
                  <a:lnTo>
                    <a:pt x="2247900" y="4343400"/>
                  </a:lnTo>
                  <a:lnTo>
                    <a:pt x="2235200" y="4343400"/>
                  </a:lnTo>
                  <a:lnTo>
                    <a:pt x="2222500" y="4330700"/>
                  </a:lnTo>
                  <a:lnTo>
                    <a:pt x="2209800" y="4330700"/>
                  </a:lnTo>
                  <a:lnTo>
                    <a:pt x="2197100" y="4330700"/>
                  </a:lnTo>
                  <a:lnTo>
                    <a:pt x="2184400" y="4330700"/>
                  </a:lnTo>
                  <a:lnTo>
                    <a:pt x="2171700" y="4318000"/>
                  </a:lnTo>
                  <a:lnTo>
                    <a:pt x="2159000" y="4305300"/>
                  </a:lnTo>
                  <a:lnTo>
                    <a:pt x="2146300" y="4305300"/>
                  </a:lnTo>
                  <a:lnTo>
                    <a:pt x="2133600" y="4292600"/>
                  </a:lnTo>
                  <a:lnTo>
                    <a:pt x="2120900" y="4292600"/>
                  </a:lnTo>
                  <a:lnTo>
                    <a:pt x="2108200" y="4279900"/>
                  </a:lnTo>
                  <a:lnTo>
                    <a:pt x="2095500" y="4267200"/>
                  </a:lnTo>
                  <a:lnTo>
                    <a:pt x="2082800" y="4267200"/>
                  </a:lnTo>
                  <a:lnTo>
                    <a:pt x="2070100" y="4267200"/>
                  </a:lnTo>
                  <a:lnTo>
                    <a:pt x="2057400" y="4267200"/>
                  </a:lnTo>
                  <a:lnTo>
                    <a:pt x="2044700" y="4267200"/>
                  </a:lnTo>
                  <a:lnTo>
                    <a:pt x="2032000" y="4254500"/>
                  </a:lnTo>
                  <a:lnTo>
                    <a:pt x="2019300" y="4267200"/>
                  </a:lnTo>
                  <a:lnTo>
                    <a:pt x="2006600" y="4254500"/>
                  </a:lnTo>
                  <a:lnTo>
                    <a:pt x="1993900" y="4254500"/>
                  </a:lnTo>
                  <a:lnTo>
                    <a:pt x="1981200" y="4254500"/>
                  </a:lnTo>
                  <a:lnTo>
                    <a:pt x="1968500" y="4254500"/>
                  </a:lnTo>
                  <a:lnTo>
                    <a:pt x="1955800" y="4254500"/>
                  </a:lnTo>
                  <a:lnTo>
                    <a:pt x="1943100" y="4254500"/>
                  </a:lnTo>
                  <a:lnTo>
                    <a:pt x="1930400" y="4254500"/>
                  </a:lnTo>
                  <a:lnTo>
                    <a:pt x="1917700" y="4267200"/>
                  </a:lnTo>
                  <a:lnTo>
                    <a:pt x="1905000" y="4254500"/>
                  </a:lnTo>
                  <a:lnTo>
                    <a:pt x="1892300" y="4267200"/>
                  </a:lnTo>
                  <a:lnTo>
                    <a:pt x="1879600" y="4254500"/>
                  </a:lnTo>
                  <a:lnTo>
                    <a:pt x="1866900" y="4241800"/>
                  </a:lnTo>
                  <a:lnTo>
                    <a:pt x="1854200" y="4229100"/>
                  </a:lnTo>
                  <a:lnTo>
                    <a:pt x="1841500" y="4216400"/>
                  </a:lnTo>
                  <a:lnTo>
                    <a:pt x="1828800" y="4203700"/>
                  </a:lnTo>
                  <a:lnTo>
                    <a:pt x="1816100" y="4191000"/>
                  </a:lnTo>
                  <a:lnTo>
                    <a:pt x="1803400" y="4178300"/>
                  </a:lnTo>
                  <a:lnTo>
                    <a:pt x="1790700" y="4178300"/>
                  </a:lnTo>
                  <a:lnTo>
                    <a:pt x="1778000" y="4178300"/>
                  </a:lnTo>
                  <a:lnTo>
                    <a:pt x="1765300" y="4165600"/>
                  </a:lnTo>
                  <a:lnTo>
                    <a:pt x="1752600" y="4165600"/>
                  </a:lnTo>
                  <a:lnTo>
                    <a:pt x="1739900" y="4165600"/>
                  </a:lnTo>
                  <a:lnTo>
                    <a:pt x="1727200" y="4152900"/>
                  </a:lnTo>
                  <a:lnTo>
                    <a:pt x="1714500" y="4152900"/>
                  </a:lnTo>
                  <a:lnTo>
                    <a:pt x="1701800" y="4152900"/>
                  </a:lnTo>
                  <a:lnTo>
                    <a:pt x="1689100" y="4140200"/>
                  </a:lnTo>
                  <a:lnTo>
                    <a:pt x="1676400" y="4127500"/>
                  </a:lnTo>
                  <a:lnTo>
                    <a:pt x="1663700" y="4114800"/>
                  </a:lnTo>
                  <a:lnTo>
                    <a:pt x="1651000" y="4102100"/>
                  </a:lnTo>
                  <a:lnTo>
                    <a:pt x="1638300" y="4102100"/>
                  </a:lnTo>
                  <a:lnTo>
                    <a:pt x="1625600" y="4114800"/>
                  </a:lnTo>
                  <a:lnTo>
                    <a:pt x="1612900" y="4127500"/>
                  </a:lnTo>
                  <a:lnTo>
                    <a:pt x="1600200" y="4140200"/>
                  </a:lnTo>
                  <a:lnTo>
                    <a:pt x="1600200" y="4152900"/>
                  </a:lnTo>
                  <a:lnTo>
                    <a:pt x="1600200" y="4165600"/>
                  </a:lnTo>
                  <a:lnTo>
                    <a:pt x="1600200" y="4178300"/>
                  </a:lnTo>
                  <a:lnTo>
                    <a:pt x="1587500" y="4191000"/>
                  </a:lnTo>
                  <a:lnTo>
                    <a:pt x="1587500" y="4203700"/>
                  </a:lnTo>
                  <a:lnTo>
                    <a:pt x="1574800" y="4216400"/>
                  </a:lnTo>
                  <a:lnTo>
                    <a:pt x="1562100" y="4229100"/>
                  </a:lnTo>
                  <a:lnTo>
                    <a:pt x="1562100" y="4241800"/>
                  </a:lnTo>
                  <a:lnTo>
                    <a:pt x="1549400" y="4254500"/>
                  </a:lnTo>
                  <a:lnTo>
                    <a:pt x="1536700" y="4254500"/>
                  </a:lnTo>
                  <a:lnTo>
                    <a:pt x="1524000" y="4254500"/>
                  </a:lnTo>
                  <a:lnTo>
                    <a:pt x="1511300" y="4254500"/>
                  </a:lnTo>
                  <a:lnTo>
                    <a:pt x="1498600" y="4241800"/>
                  </a:lnTo>
                  <a:lnTo>
                    <a:pt x="1485900" y="4229100"/>
                  </a:lnTo>
                  <a:lnTo>
                    <a:pt x="1485900" y="4216400"/>
                  </a:lnTo>
                  <a:lnTo>
                    <a:pt x="1485900" y="4203700"/>
                  </a:lnTo>
                  <a:lnTo>
                    <a:pt x="1485900" y="4191000"/>
                  </a:lnTo>
                  <a:lnTo>
                    <a:pt x="1473200" y="4178300"/>
                  </a:lnTo>
                  <a:lnTo>
                    <a:pt x="1473200" y="4165600"/>
                  </a:lnTo>
                  <a:lnTo>
                    <a:pt x="1473200" y="4152900"/>
                  </a:lnTo>
                  <a:lnTo>
                    <a:pt x="1473200" y="4140200"/>
                  </a:lnTo>
                  <a:lnTo>
                    <a:pt x="1473200" y="4127500"/>
                  </a:lnTo>
                  <a:lnTo>
                    <a:pt x="1485900" y="4114800"/>
                  </a:lnTo>
                  <a:lnTo>
                    <a:pt x="1485900" y="4102100"/>
                  </a:lnTo>
                  <a:lnTo>
                    <a:pt x="1473200" y="4089400"/>
                  </a:lnTo>
                  <a:lnTo>
                    <a:pt x="1473200" y="4076700"/>
                  </a:lnTo>
                  <a:lnTo>
                    <a:pt x="1473200" y="4064000"/>
                  </a:lnTo>
                  <a:lnTo>
                    <a:pt x="1473200" y="4051300"/>
                  </a:lnTo>
                  <a:lnTo>
                    <a:pt x="1460500" y="4038600"/>
                  </a:lnTo>
                  <a:lnTo>
                    <a:pt x="1460500" y="4025900"/>
                  </a:lnTo>
                  <a:lnTo>
                    <a:pt x="1447800" y="4013200"/>
                  </a:lnTo>
                  <a:lnTo>
                    <a:pt x="1435100" y="4000500"/>
                  </a:lnTo>
                  <a:lnTo>
                    <a:pt x="1422400" y="3987800"/>
                  </a:lnTo>
                  <a:lnTo>
                    <a:pt x="1422400" y="3975100"/>
                  </a:lnTo>
                  <a:lnTo>
                    <a:pt x="1422400" y="3962400"/>
                  </a:lnTo>
                  <a:lnTo>
                    <a:pt x="1409700" y="3949700"/>
                  </a:lnTo>
                  <a:lnTo>
                    <a:pt x="1397000" y="3949700"/>
                  </a:lnTo>
                  <a:lnTo>
                    <a:pt x="1384300" y="3937000"/>
                  </a:lnTo>
                  <a:lnTo>
                    <a:pt x="1371600" y="3937000"/>
                  </a:lnTo>
                  <a:lnTo>
                    <a:pt x="1358900" y="3924300"/>
                  </a:lnTo>
                  <a:lnTo>
                    <a:pt x="1346200" y="3911600"/>
                  </a:lnTo>
                  <a:lnTo>
                    <a:pt x="1333500" y="3898900"/>
                  </a:lnTo>
                  <a:lnTo>
                    <a:pt x="1320800" y="3886200"/>
                  </a:lnTo>
                  <a:lnTo>
                    <a:pt x="1308100" y="3886200"/>
                  </a:lnTo>
                  <a:lnTo>
                    <a:pt x="1295400" y="3873500"/>
                  </a:lnTo>
                  <a:lnTo>
                    <a:pt x="1295400" y="3860800"/>
                  </a:lnTo>
                  <a:lnTo>
                    <a:pt x="1308100" y="3848100"/>
                  </a:lnTo>
                  <a:lnTo>
                    <a:pt x="1308100" y="3835400"/>
                  </a:lnTo>
                  <a:lnTo>
                    <a:pt x="1320800" y="3822700"/>
                  </a:lnTo>
                  <a:lnTo>
                    <a:pt x="1308100" y="3810000"/>
                  </a:lnTo>
                  <a:lnTo>
                    <a:pt x="1295400" y="3797300"/>
                  </a:lnTo>
                  <a:lnTo>
                    <a:pt x="1282700" y="3797300"/>
                  </a:lnTo>
                  <a:lnTo>
                    <a:pt x="1270000" y="3784600"/>
                  </a:lnTo>
                  <a:lnTo>
                    <a:pt x="1257300" y="3784600"/>
                  </a:lnTo>
                  <a:lnTo>
                    <a:pt x="1244600" y="3784600"/>
                  </a:lnTo>
                  <a:lnTo>
                    <a:pt x="1231900" y="3771900"/>
                  </a:lnTo>
                  <a:lnTo>
                    <a:pt x="1219200" y="3759200"/>
                  </a:lnTo>
                  <a:lnTo>
                    <a:pt x="1231900" y="3746500"/>
                  </a:lnTo>
                  <a:lnTo>
                    <a:pt x="1219200" y="3733800"/>
                  </a:lnTo>
                  <a:lnTo>
                    <a:pt x="1219200" y="3721100"/>
                  </a:lnTo>
                  <a:lnTo>
                    <a:pt x="1219200" y="3708400"/>
                  </a:lnTo>
                  <a:lnTo>
                    <a:pt x="1219200" y="3695700"/>
                  </a:lnTo>
                  <a:lnTo>
                    <a:pt x="1219200" y="3683000"/>
                  </a:lnTo>
                  <a:lnTo>
                    <a:pt x="1219200" y="3670300"/>
                  </a:lnTo>
                  <a:lnTo>
                    <a:pt x="1219200" y="3657600"/>
                  </a:lnTo>
                  <a:lnTo>
                    <a:pt x="1219200" y="3644900"/>
                  </a:lnTo>
                  <a:lnTo>
                    <a:pt x="1219200" y="3632200"/>
                  </a:lnTo>
                  <a:lnTo>
                    <a:pt x="1219200" y="3619500"/>
                  </a:lnTo>
                  <a:lnTo>
                    <a:pt x="1219200" y="3606800"/>
                  </a:lnTo>
                  <a:lnTo>
                    <a:pt x="1219200" y="3594100"/>
                  </a:lnTo>
                  <a:lnTo>
                    <a:pt x="1231900" y="3581400"/>
                  </a:lnTo>
                  <a:lnTo>
                    <a:pt x="1244600" y="3568700"/>
                  </a:lnTo>
                  <a:lnTo>
                    <a:pt x="1257300" y="3556000"/>
                  </a:lnTo>
                  <a:lnTo>
                    <a:pt x="1270000" y="3543300"/>
                  </a:lnTo>
                  <a:lnTo>
                    <a:pt x="1270000" y="3530600"/>
                  </a:lnTo>
                  <a:lnTo>
                    <a:pt x="1282700" y="3517900"/>
                  </a:lnTo>
                  <a:lnTo>
                    <a:pt x="1282700" y="3505200"/>
                  </a:lnTo>
                  <a:lnTo>
                    <a:pt x="1282700" y="3492500"/>
                  </a:lnTo>
                  <a:lnTo>
                    <a:pt x="1282700" y="3479800"/>
                  </a:lnTo>
                  <a:lnTo>
                    <a:pt x="1282700" y="3467100"/>
                  </a:lnTo>
                  <a:lnTo>
                    <a:pt x="1270000" y="3454400"/>
                  </a:lnTo>
                  <a:lnTo>
                    <a:pt x="1257300" y="3441700"/>
                  </a:lnTo>
                  <a:lnTo>
                    <a:pt x="1244600" y="3429000"/>
                  </a:lnTo>
                  <a:lnTo>
                    <a:pt x="1231900" y="3416300"/>
                  </a:lnTo>
                  <a:lnTo>
                    <a:pt x="1219200" y="3403600"/>
                  </a:lnTo>
                  <a:lnTo>
                    <a:pt x="1206500" y="3390900"/>
                  </a:lnTo>
                  <a:lnTo>
                    <a:pt x="1193800" y="3378200"/>
                  </a:lnTo>
                  <a:lnTo>
                    <a:pt x="1181100" y="3365500"/>
                  </a:lnTo>
                  <a:lnTo>
                    <a:pt x="1168400" y="3352800"/>
                  </a:lnTo>
                  <a:lnTo>
                    <a:pt x="1155700" y="3340100"/>
                  </a:lnTo>
                  <a:lnTo>
                    <a:pt x="1143000" y="3327400"/>
                  </a:lnTo>
                  <a:lnTo>
                    <a:pt x="1130300" y="3314700"/>
                  </a:lnTo>
                  <a:lnTo>
                    <a:pt x="1117600" y="3314700"/>
                  </a:lnTo>
                  <a:lnTo>
                    <a:pt x="1104900" y="3327400"/>
                  </a:lnTo>
                  <a:lnTo>
                    <a:pt x="1092200" y="3327400"/>
                  </a:lnTo>
                  <a:lnTo>
                    <a:pt x="1079500" y="3340100"/>
                  </a:lnTo>
                  <a:lnTo>
                    <a:pt x="1066800" y="3340100"/>
                  </a:lnTo>
                  <a:lnTo>
                    <a:pt x="1054100" y="3352800"/>
                  </a:lnTo>
                  <a:lnTo>
                    <a:pt x="1041400" y="3352800"/>
                  </a:lnTo>
                  <a:lnTo>
                    <a:pt x="1028700" y="3340100"/>
                  </a:lnTo>
                  <a:lnTo>
                    <a:pt x="1016000" y="3327400"/>
                  </a:lnTo>
                  <a:lnTo>
                    <a:pt x="1003300" y="3314700"/>
                  </a:lnTo>
                  <a:lnTo>
                    <a:pt x="1003300" y="3302000"/>
                  </a:lnTo>
                  <a:lnTo>
                    <a:pt x="990600" y="3289300"/>
                  </a:lnTo>
                  <a:lnTo>
                    <a:pt x="990600" y="3276600"/>
                  </a:lnTo>
                  <a:lnTo>
                    <a:pt x="990600" y="3263900"/>
                  </a:lnTo>
                  <a:lnTo>
                    <a:pt x="1003300" y="3251200"/>
                  </a:lnTo>
                  <a:lnTo>
                    <a:pt x="990600" y="3238500"/>
                  </a:lnTo>
                  <a:lnTo>
                    <a:pt x="977900" y="3238500"/>
                  </a:lnTo>
                  <a:lnTo>
                    <a:pt x="965200" y="3225800"/>
                  </a:lnTo>
                  <a:lnTo>
                    <a:pt x="952500" y="3238500"/>
                  </a:lnTo>
                  <a:lnTo>
                    <a:pt x="939800" y="3238500"/>
                  </a:lnTo>
                  <a:lnTo>
                    <a:pt x="927100" y="3251200"/>
                  </a:lnTo>
                  <a:lnTo>
                    <a:pt x="914400" y="3263900"/>
                  </a:lnTo>
                  <a:lnTo>
                    <a:pt x="914400" y="3276600"/>
                  </a:lnTo>
                  <a:lnTo>
                    <a:pt x="914400" y="3289300"/>
                  </a:lnTo>
                  <a:lnTo>
                    <a:pt x="914400" y="3302000"/>
                  </a:lnTo>
                  <a:lnTo>
                    <a:pt x="901700" y="3314700"/>
                  </a:lnTo>
                  <a:lnTo>
                    <a:pt x="889000" y="3314700"/>
                  </a:lnTo>
                  <a:lnTo>
                    <a:pt x="876300" y="3314700"/>
                  </a:lnTo>
                  <a:lnTo>
                    <a:pt x="863600" y="3302000"/>
                  </a:lnTo>
                  <a:lnTo>
                    <a:pt x="850900" y="3302000"/>
                  </a:lnTo>
                  <a:lnTo>
                    <a:pt x="838200" y="3302000"/>
                  </a:lnTo>
                  <a:lnTo>
                    <a:pt x="825500" y="3289300"/>
                  </a:lnTo>
                  <a:lnTo>
                    <a:pt x="812800" y="3276600"/>
                  </a:lnTo>
                  <a:lnTo>
                    <a:pt x="825500" y="3263900"/>
                  </a:lnTo>
                  <a:lnTo>
                    <a:pt x="812800" y="3251200"/>
                  </a:lnTo>
                  <a:lnTo>
                    <a:pt x="800100" y="3238500"/>
                  </a:lnTo>
                  <a:lnTo>
                    <a:pt x="787400" y="3251200"/>
                  </a:lnTo>
                  <a:lnTo>
                    <a:pt x="774700" y="3251200"/>
                  </a:lnTo>
                  <a:lnTo>
                    <a:pt x="762000" y="3251200"/>
                  </a:lnTo>
                  <a:lnTo>
                    <a:pt x="749300" y="3251200"/>
                  </a:lnTo>
                  <a:lnTo>
                    <a:pt x="736600" y="3238500"/>
                  </a:lnTo>
                  <a:lnTo>
                    <a:pt x="723900" y="3225800"/>
                  </a:lnTo>
                  <a:lnTo>
                    <a:pt x="711200" y="3213100"/>
                  </a:lnTo>
                  <a:lnTo>
                    <a:pt x="698500" y="3213100"/>
                  </a:lnTo>
                  <a:lnTo>
                    <a:pt x="685800" y="3213100"/>
                  </a:lnTo>
                  <a:lnTo>
                    <a:pt x="673100" y="3213100"/>
                  </a:lnTo>
                  <a:lnTo>
                    <a:pt x="660400" y="3200400"/>
                  </a:lnTo>
                  <a:lnTo>
                    <a:pt x="647700" y="3200400"/>
                  </a:lnTo>
                  <a:lnTo>
                    <a:pt x="635000" y="3200400"/>
                  </a:lnTo>
                  <a:lnTo>
                    <a:pt x="622300" y="3200400"/>
                  </a:lnTo>
                  <a:lnTo>
                    <a:pt x="609600" y="3187700"/>
                  </a:lnTo>
                  <a:lnTo>
                    <a:pt x="596900" y="3175000"/>
                  </a:lnTo>
                  <a:lnTo>
                    <a:pt x="584200" y="3187700"/>
                  </a:lnTo>
                  <a:lnTo>
                    <a:pt x="571500" y="3187700"/>
                  </a:lnTo>
                  <a:lnTo>
                    <a:pt x="558800" y="3200400"/>
                  </a:lnTo>
                  <a:lnTo>
                    <a:pt x="546100" y="3213100"/>
                  </a:lnTo>
                  <a:lnTo>
                    <a:pt x="533400" y="3225800"/>
                  </a:lnTo>
                  <a:lnTo>
                    <a:pt x="520700" y="3225800"/>
                  </a:lnTo>
                  <a:lnTo>
                    <a:pt x="508000" y="3238500"/>
                  </a:lnTo>
                  <a:lnTo>
                    <a:pt x="495300" y="3238500"/>
                  </a:lnTo>
                  <a:lnTo>
                    <a:pt x="482600" y="3251200"/>
                  </a:lnTo>
                  <a:lnTo>
                    <a:pt x="469900" y="3251200"/>
                  </a:lnTo>
                  <a:lnTo>
                    <a:pt x="457200" y="3251200"/>
                  </a:lnTo>
                  <a:lnTo>
                    <a:pt x="444500" y="3263900"/>
                  </a:lnTo>
                  <a:lnTo>
                    <a:pt x="444500" y="3276600"/>
                  </a:lnTo>
                  <a:lnTo>
                    <a:pt x="457200" y="3289300"/>
                  </a:lnTo>
                  <a:lnTo>
                    <a:pt x="457200" y="3302000"/>
                  </a:lnTo>
                  <a:lnTo>
                    <a:pt x="469900" y="3314700"/>
                  </a:lnTo>
                  <a:lnTo>
                    <a:pt x="469900" y="3327400"/>
                  </a:lnTo>
                  <a:lnTo>
                    <a:pt x="482600" y="3340100"/>
                  </a:lnTo>
                  <a:lnTo>
                    <a:pt x="495300" y="3327400"/>
                  </a:lnTo>
                  <a:lnTo>
                    <a:pt x="508000" y="3327400"/>
                  </a:lnTo>
                  <a:lnTo>
                    <a:pt x="520700" y="3327400"/>
                  </a:lnTo>
                  <a:lnTo>
                    <a:pt x="533400" y="3340100"/>
                  </a:lnTo>
                  <a:lnTo>
                    <a:pt x="546100" y="3352800"/>
                  </a:lnTo>
                  <a:lnTo>
                    <a:pt x="558800" y="3365500"/>
                  </a:lnTo>
                  <a:lnTo>
                    <a:pt x="558800" y="3378200"/>
                  </a:lnTo>
                  <a:lnTo>
                    <a:pt x="546100" y="3390900"/>
                  </a:lnTo>
                  <a:lnTo>
                    <a:pt x="546100" y="3403600"/>
                  </a:lnTo>
                  <a:lnTo>
                    <a:pt x="546100" y="3416300"/>
                  </a:lnTo>
                  <a:lnTo>
                    <a:pt x="546100" y="3429000"/>
                  </a:lnTo>
                  <a:lnTo>
                    <a:pt x="558800" y="3441700"/>
                  </a:lnTo>
                  <a:lnTo>
                    <a:pt x="558800" y="3454400"/>
                  </a:lnTo>
                  <a:lnTo>
                    <a:pt x="546100" y="3467100"/>
                  </a:lnTo>
                  <a:lnTo>
                    <a:pt x="546100" y="3479800"/>
                  </a:lnTo>
                  <a:lnTo>
                    <a:pt x="533400" y="3492500"/>
                  </a:lnTo>
                  <a:lnTo>
                    <a:pt x="533400" y="3505200"/>
                  </a:lnTo>
                  <a:lnTo>
                    <a:pt x="520700" y="3517900"/>
                  </a:lnTo>
                  <a:lnTo>
                    <a:pt x="508000" y="3530600"/>
                  </a:lnTo>
                  <a:lnTo>
                    <a:pt x="495300" y="3543300"/>
                  </a:lnTo>
                  <a:lnTo>
                    <a:pt x="495300" y="3556000"/>
                  </a:lnTo>
                  <a:lnTo>
                    <a:pt x="482600" y="3568700"/>
                  </a:lnTo>
                  <a:lnTo>
                    <a:pt x="482600" y="3581400"/>
                  </a:lnTo>
                  <a:lnTo>
                    <a:pt x="482600" y="3594100"/>
                  </a:lnTo>
                  <a:lnTo>
                    <a:pt x="482600" y="3606800"/>
                  </a:lnTo>
                  <a:lnTo>
                    <a:pt x="482600" y="3619500"/>
                  </a:lnTo>
                  <a:lnTo>
                    <a:pt x="482600" y="3632200"/>
                  </a:lnTo>
                  <a:lnTo>
                    <a:pt x="482600" y="3644900"/>
                  </a:lnTo>
                  <a:lnTo>
                    <a:pt x="482600" y="3657600"/>
                  </a:lnTo>
                  <a:lnTo>
                    <a:pt x="482600" y="3670300"/>
                  </a:lnTo>
                  <a:lnTo>
                    <a:pt x="482600" y="3683000"/>
                  </a:lnTo>
                  <a:lnTo>
                    <a:pt x="482600" y="3695700"/>
                  </a:lnTo>
                  <a:lnTo>
                    <a:pt x="482600" y="3708400"/>
                  </a:lnTo>
                  <a:lnTo>
                    <a:pt x="495300" y="3721100"/>
                  </a:lnTo>
                  <a:lnTo>
                    <a:pt x="495300" y="3733800"/>
                  </a:lnTo>
                  <a:lnTo>
                    <a:pt x="495300" y="3746500"/>
                  </a:lnTo>
                  <a:lnTo>
                    <a:pt x="495300" y="3759200"/>
                  </a:lnTo>
                  <a:lnTo>
                    <a:pt x="495300" y="3771900"/>
                  </a:lnTo>
                  <a:lnTo>
                    <a:pt x="482600" y="3784600"/>
                  </a:lnTo>
                  <a:lnTo>
                    <a:pt x="482600" y="3797300"/>
                  </a:lnTo>
                  <a:lnTo>
                    <a:pt x="469900" y="3810000"/>
                  </a:lnTo>
                  <a:lnTo>
                    <a:pt x="457200" y="3810000"/>
                  </a:lnTo>
                  <a:lnTo>
                    <a:pt x="444500" y="3810000"/>
                  </a:lnTo>
                  <a:lnTo>
                    <a:pt x="431800" y="3822700"/>
                  </a:lnTo>
                  <a:lnTo>
                    <a:pt x="419100" y="3822700"/>
                  </a:lnTo>
                  <a:lnTo>
                    <a:pt x="406400" y="3822700"/>
                  </a:lnTo>
                  <a:lnTo>
                    <a:pt x="393700" y="3822700"/>
                  </a:lnTo>
                  <a:lnTo>
                    <a:pt x="381000" y="3822700"/>
                  </a:lnTo>
                  <a:lnTo>
                    <a:pt x="368300" y="3822700"/>
                  </a:lnTo>
                  <a:lnTo>
                    <a:pt x="355600" y="3822700"/>
                  </a:lnTo>
                  <a:lnTo>
                    <a:pt x="342900" y="3822700"/>
                  </a:lnTo>
                  <a:lnTo>
                    <a:pt x="330200" y="3810000"/>
                  </a:lnTo>
                  <a:lnTo>
                    <a:pt x="317500" y="3810000"/>
                  </a:lnTo>
                  <a:lnTo>
                    <a:pt x="304800" y="3797300"/>
                  </a:lnTo>
                  <a:lnTo>
                    <a:pt x="292100" y="3797300"/>
                  </a:lnTo>
                  <a:lnTo>
                    <a:pt x="279400" y="3784600"/>
                  </a:lnTo>
                  <a:lnTo>
                    <a:pt x="266700" y="3771900"/>
                  </a:lnTo>
                  <a:lnTo>
                    <a:pt x="254000" y="3771900"/>
                  </a:lnTo>
                  <a:lnTo>
                    <a:pt x="241300" y="3784600"/>
                  </a:lnTo>
                  <a:lnTo>
                    <a:pt x="228600" y="3797300"/>
                  </a:lnTo>
                  <a:lnTo>
                    <a:pt x="215900" y="3797300"/>
                  </a:lnTo>
                  <a:lnTo>
                    <a:pt x="203200" y="3784600"/>
                  </a:lnTo>
                  <a:lnTo>
                    <a:pt x="190500" y="3784600"/>
                  </a:lnTo>
                  <a:lnTo>
                    <a:pt x="177800" y="3771900"/>
                  </a:lnTo>
                  <a:lnTo>
                    <a:pt x="165100" y="3771900"/>
                  </a:lnTo>
                  <a:lnTo>
                    <a:pt x="152400" y="3771900"/>
                  </a:lnTo>
                  <a:lnTo>
                    <a:pt x="139700" y="3784600"/>
                  </a:lnTo>
                  <a:lnTo>
                    <a:pt x="127000" y="3797300"/>
                  </a:lnTo>
                  <a:lnTo>
                    <a:pt x="114300" y="3797300"/>
                  </a:lnTo>
                  <a:lnTo>
                    <a:pt x="101600" y="3797300"/>
                  </a:lnTo>
                  <a:lnTo>
                    <a:pt x="88900" y="3797300"/>
                  </a:lnTo>
                  <a:lnTo>
                    <a:pt x="76200" y="3797300"/>
                  </a:lnTo>
                  <a:lnTo>
                    <a:pt x="63500" y="3797300"/>
                  </a:lnTo>
                  <a:lnTo>
                    <a:pt x="50800" y="3784600"/>
                  </a:lnTo>
                  <a:lnTo>
                    <a:pt x="38100" y="3784600"/>
                  </a:lnTo>
                  <a:lnTo>
                    <a:pt x="25400" y="3784600"/>
                  </a:lnTo>
                  <a:lnTo>
                    <a:pt x="12700" y="3771900"/>
                  </a:lnTo>
                  <a:lnTo>
                    <a:pt x="12700" y="3759200"/>
                  </a:lnTo>
                  <a:lnTo>
                    <a:pt x="12700" y="3746500"/>
                  </a:lnTo>
                  <a:lnTo>
                    <a:pt x="12700" y="3733800"/>
                  </a:lnTo>
                  <a:lnTo>
                    <a:pt x="12700" y="3721100"/>
                  </a:lnTo>
                  <a:lnTo>
                    <a:pt x="0" y="3708400"/>
                  </a:lnTo>
                  <a:lnTo>
                    <a:pt x="0" y="3695700"/>
                  </a:lnTo>
                  <a:lnTo>
                    <a:pt x="12700" y="3683000"/>
                  </a:lnTo>
                  <a:lnTo>
                    <a:pt x="25400" y="3683000"/>
                  </a:lnTo>
                  <a:lnTo>
                    <a:pt x="38100" y="3695700"/>
                  </a:lnTo>
                  <a:lnTo>
                    <a:pt x="50800" y="3695700"/>
                  </a:lnTo>
                  <a:lnTo>
                    <a:pt x="63500" y="3695700"/>
                  </a:lnTo>
                  <a:lnTo>
                    <a:pt x="76200" y="3683000"/>
                  </a:lnTo>
                  <a:lnTo>
                    <a:pt x="88900" y="3670300"/>
                  </a:lnTo>
                  <a:lnTo>
                    <a:pt x="101600" y="3657600"/>
                  </a:lnTo>
                  <a:lnTo>
                    <a:pt x="114300" y="3644900"/>
                  </a:lnTo>
                  <a:lnTo>
                    <a:pt x="127000" y="3632200"/>
                  </a:lnTo>
                  <a:lnTo>
                    <a:pt x="139700" y="3619500"/>
                  </a:lnTo>
                  <a:lnTo>
                    <a:pt x="152400" y="3619500"/>
                  </a:lnTo>
                  <a:lnTo>
                    <a:pt x="165100" y="3606800"/>
                  </a:lnTo>
                  <a:lnTo>
                    <a:pt x="177800" y="3594100"/>
                  </a:lnTo>
                  <a:lnTo>
                    <a:pt x="177800" y="3581400"/>
                  </a:lnTo>
                  <a:lnTo>
                    <a:pt x="190500" y="3568700"/>
                  </a:lnTo>
                  <a:lnTo>
                    <a:pt x="190500" y="3556000"/>
                  </a:lnTo>
                  <a:lnTo>
                    <a:pt x="203200" y="3543300"/>
                  </a:lnTo>
                  <a:lnTo>
                    <a:pt x="215900" y="3530600"/>
                  </a:lnTo>
                  <a:lnTo>
                    <a:pt x="215900" y="3517900"/>
                  </a:lnTo>
                  <a:lnTo>
                    <a:pt x="215900" y="3505200"/>
                  </a:lnTo>
                  <a:lnTo>
                    <a:pt x="215900" y="3492500"/>
                  </a:lnTo>
                  <a:lnTo>
                    <a:pt x="215900" y="3479800"/>
                  </a:lnTo>
                  <a:lnTo>
                    <a:pt x="228600" y="3467100"/>
                  </a:lnTo>
                  <a:lnTo>
                    <a:pt x="228600" y="3454400"/>
                  </a:lnTo>
                  <a:lnTo>
                    <a:pt x="241300" y="3441700"/>
                  </a:lnTo>
                  <a:lnTo>
                    <a:pt x="254000" y="3429000"/>
                  </a:lnTo>
                  <a:lnTo>
                    <a:pt x="254000" y="3416300"/>
                  </a:lnTo>
                  <a:lnTo>
                    <a:pt x="266700" y="3403600"/>
                  </a:lnTo>
                  <a:lnTo>
                    <a:pt x="279400" y="3390900"/>
                  </a:lnTo>
                  <a:lnTo>
                    <a:pt x="292100" y="3378200"/>
                  </a:lnTo>
                  <a:lnTo>
                    <a:pt x="292100" y="3365500"/>
                  </a:lnTo>
                  <a:lnTo>
                    <a:pt x="304800" y="3352800"/>
                  </a:lnTo>
                  <a:lnTo>
                    <a:pt x="317500" y="3340100"/>
                  </a:lnTo>
                  <a:lnTo>
                    <a:pt x="317500" y="3327400"/>
                  </a:lnTo>
                  <a:lnTo>
                    <a:pt x="330200" y="3314700"/>
                  </a:lnTo>
                  <a:lnTo>
                    <a:pt x="330200" y="3302000"/>
                  </a:lnTo>
                  <a:lnTo>
                    <a:pt x="342900" y="3289300"/>
                  </a:lnTo>
                  <a:lnTo>
                    <a:pt x="342900" y="3276600"/>
                  </a:lnTo>
                  <a:lnTo>
                    <a:pt x="342900" y="3263900"/>
                  </a:lnTo>
                  <a:lnTo>
                    <a:pt x="355600" y="3251200"/>
                  </a:lnTo>
                  <a:lnTo>
                    <a:pt x="355600" y="3238500"/>
                  </a:lnTo>
                  <a:lnTo>
                    <a:pt x="355600" y="3225800"/>
                  </a:lnTo>
                  <a:lnTo>
                    <a:pt x="355600" y="3213100"/>
                  </a:lnTo>
                  <a:lnTo>
                    <a:pt x="355600" y="3200400"/>
                  </a:lnTo>
                  <a:lnTo>
                    <a:pt x="368300" y="3187700"/>
                  </a:lnTo>
                  <a:lnTo>
                    <a:pt x="368300" y="3175000"/>
                  </a:lnTo>
                  <a:lnTo>
                    <a:pt x="381000" y="3162300"/>
                  </a:lnTo>
                  <a:lnTo>
                    <a:pt x="381000" y="3149600"/>
                  </a:lnTo>
                  <a:lnTo>
                    <a:pt x="393700" y="3136900"/>
                  </a:lnTo>
                  <a:lnTo>
                    <a:pt x="393700" y="3124200"/>
                  </a:lnTo>
                  <a:lnTo>
                    <a:pt x="406400" y="3111500"/>
                  </a:lnTo>
                  <a:lnTo>
                    <a:pt x="419100" y="3098800"/>
                  </a:lnTo>
                  <a:lnTo>
                    <a:pt x="431800" y="3086100"/>
                  </a:lnTo>
                  <a:lnTo>
                    <a:pt x="444500" y="3073400"/>
                  </a:lnTo>
                  <a:lnTo>
                    <a:pt x="457200" y="3060700"/>
                  </a:lnTo>
                  <a:lnTo>
                    <a:pt x="457200" y="3048000"/>
                  </a:lnTo>
                  <a:lnTo>
                    <a:pt x="469900" y="3035300"/>
                  </a:lnTo>
                  <a:lnTo>
                    <a:pt x="469900" y="3022600"/>
                  </a:lnTo>
                  <a:lnTo>
                    <a:pt x="469900" y="3009900"/>
                  </a:lnTo>
                  <a:lnTo>
                    <a:pt x="469900" y="2997200"/>
                  </a:lnTo>
                  <a:lnTo>
                    <a:pt x="469900" y="2984500"/>
                  </a:lnTo>
                  <a:lnTo>
                    <a:pt x="482600" y="2971800"/>
                  </a:lnTo>
                  <a:lnTo>
                    <a:pt x="482600" y="2959100"/>
                  </a:lnTo>
                  <a:lnTo>
                    <a:pt x="482600" y="2946400"/>
                  </a:lnTo>
                  <a:lnTo>
                    <a:pt x="482600" y="2933700"/>
                  </a:lnTo>
                  <a:lnTo>
                    <a:pt x="495300" y="2921000"/>
                  </a:lnTo>
                  <a:lnTo>
                    <a:pt x="495300" y="2908300"/>
                  </a:lnTo>
                  <a:lnTo>
                    <a:pt x="495300" y="2895600"/>
                  </a:lnTo>
                  <a:lnTo>
                    <a:pt x="495300" y="2882900"/>
                  </a:lnTo>
                  <a:lnTo>
                    <a:pt x="495300" y="2870200"/>
                  </a:lnTo>
                  <a:lnTo>
                    <a:pt x="495300" y="2857500"/>
                  </a:lnTo>
                  <a:lnTo>
                    <a:pt x="508000" y="2844800"/>
                  </a:lnTo>
                  <a:lnTo>
                    <a:pt x="508000" y="2832100"/>
                  </a:lnTo>
                  <a:lnTo>
                    <a:pt x="520700" y="2819400"/>
                  </a:lnTo>
                  <a:lnTo>
                    <a:pt x="533400" y="2806700"/>
                  </a:lnTo>
                  <a:lnTo>
                    <a:pt x="533400" y="2794000"/>
                  </a:lnTo>
                  <a:lnTo>
                    <a:pt x="546100" y="2781300"/>
                  </a:lnTo>
                  <a:lnTo>
                    <a:pt x="533400" y="2768600"/>
                  </a:lnTo>
                  <a:lnTo>
                    <a:pt x="533400" y="2755900"/>
                  </a:lnTo>
                  <a:lnTo>
                    <a:pt x="533400" y="2743200"/>
                  </a:lnTo>
                  <a:lnTo>
                    <a:pt x="533400" y="2730500"/>
                  </a:lnTo>
                  <a:lnTo>
                    <a:pt x="533400" y="2717800"/>
                  </a:lnTo>
                  <a:lnTo>
                    <a:pt x="546100" y="2705100"/>
                  </a:lnTo>
                  <a:lnTo>
                    <a:pt x="546100" y="2692400"/>
                  </a:lnTo>
                  <a:lnTo>
                    <a:pt x="546100" y="2679700"/>
                  </a:lnTo>
                  <a:lnTo>
                    <a:pt x="546100" y="2667000"/>
                  </a:lnTo>
                  <a:lnTo>
                    <a:pt x="546100" y="2654300"/>
                  </a:lnTo>
                  <a:lnTo>
                    <a:pt x="546100" y="2641600"/>
                  </a:lnTo>
                  <a:lnTo>
                    <a:pt x="546100" y="2628900"/>
                  </a:lnTo>
                  <a:lnTo>
                    <a:pt x="546100" y="2616200"/>
                  </a:lnTo>
                  <a:lnTo>
                    <a:pt x="558800" y="2603500"/>
                  </a:lnTo>
                  <a:lnTo>
                    <a:pt x="558800" y="2590800"/>
                  </a:lnTo>
                  <a:lnTo>
                    <a:pt x="558800" y="2578100"/>
                  </a:lnTo>
                  <a:lnTo>
                    <a:pt x="558800" y="2565400"/>
                  </a:lnTo>
                  <a:lnTo>
                    <a:pt x="558800" y="2552700"/>
                  </a:lnTo>
                  <a:lnTo>
                    <a:pt x="571500" y="2540000"/>
                  </a:lnTo>
                  <a:lnTo>
                    <a:pt x="584200" y="2527300"/>
                  </a:lnTo>
                  <a:lnTo>
                    <a:pt x="584200" y="2514600"/>
                  </a:lnTo>
                  <a:lnTo>
                    <a:pt x="584200" y="2501900"/>
                  </a:lnTo>
                  <a:lnTo>
                    <a:pt x="584200" y="2489200"/>
                  </a:lnTo>
                  <a:lnTo>
                    <a:pt x="596900" y="2476500"/>
                  </a:lnTo>
                  <a:lnTo>
                    <a:pt x="596900" y="2463800"/>
                  </a:lnTo>
                  <a:lnTo>
                    <a:pt x="609600" y="2451100"/>
                  </a:lnTo>
                  <a:lnTo>
                    <a:pt x="596900" y="2438400"/>
                  </a:lnTo>
                  <a:lnTo>
                    <a:pt x="596900" y="2425700"/>
                  </a:lnTo>
                  <a:lnTo>
                    <a:pt x="596900" y="2413000"/>
                  </a:lnTo>
                  <a:lnTo>
                    <a:pt x="609600" y="2400300"/>
                  </a:lnTo>
                  <a:lnTo>
                    <a:pt x="622300" y="2387600"/>
                  </a:lnTo>
                  <a:lnTo>
                    <a:pt x="635000" y="2374900"/>
                  </a:lnTo>
                  <a:lnTo>
                    <a:pt x="635000" y="2362200"/>
                  </a:lnTo>
                  <a:lnTo>
                    <a:pt x="647700" y="2349500"/>
                  </a:lnTo>
                  <a:lnTo>
                    <a:pt x="647700" y="2336800"/>
                  </a:lnTo>
                  <a:lnTo>
                    <a:pt x="647700" y="2324100"/>
                  </a:lnTo>
                  <a:lnTo>
                    <a:pt x="647700" y="2311400"/>
                  </a:lnTo>
                  <a:lnTo>
                    <a:pt x="647700" y="2298700"/>
                  </a:lnTo>
                  <a:lnTo>
                    <a:pt x="647700" y="2286000"/>
                  </a:lnTo>
                  <a:lnTo>
                    <a:pt x="660400" y="2273300"/>
                  </a:lnTo>
                  <a:lnTo>
                    <a:pt x="660400" y="2260600"/>
                  </a:lnTo>
                  <a:lnTo>
                    <a:pt x="673100" y="2247900"/>
                  </a:lnTo>
                  <a:lnTo>
                    <a:pt x="685800" y="2235200"/>
                  </a:lnTo>
                  <a:lnTo>
                    <a:pt x="685800" y="2222500"/>
                  </a:lnTo>
                  <a:lnTo>
                    <a:pt x="685800" y="2209800"/>
                  </a:lnTo>
                  <a:lnTo>
                    <a:pt x="685800" y="2197100"/>
                  </a:lnTo>
                  <a:lnTo>
                    <a:pt x="685800" y="2184400"/>
                  </a:lnTo>
                  <a:lnTo>
                    <a:pt x="698500" y="2171700"/>
                  </a:lnTo>
                  <a:lnTo>
                    <a:pt x="698500" y="2159000"/>
                  </a:lnTo>
                  <a:lnTo>
                    <a:pt x="698500" y="2146300"/>
                  </a:lnTo>
                  <a:lnTo>
                    <a:pt x="698500" y="2133600"/>
                  </a:lnTo>
                  <a:lnTo>
                    <a:pt x="698500" y="2120900"/>
                  </a:lnTo>
                  <a:lnTo>
                    <a:pt x="711200" y="2108200"/>
                  </a:lnTo>
                  <a:lnTo>
                    <a:pt x="711200" y="2095500"/>
                  </a:lnTo>
                  <a:lnTo>
                    <a:pt x="711200" y="2082800"/>
                  </a:lnTo>
                  <a:lnTo>
                    <a:pt x="711200" y="2070100"/>
                  </a:lnTo>
                  <a:lnTo>
                    <a:pt x="711200" y="2057400"/>
                  </a:lnTo>
                  <a:lnTo>
                    <a:pt x="698500" y="2044700"/>
                  </a:lnTo>
                  <a:lnTo>
                    <a:pt x="698500" y="2032000"/>
                  </a:lnTo>
                  <a:lnTo>
                    <a:pt x="685800" y="2019300"/>
                  </a:lnTo>
                  <a:lnTo>
                    <a:pt x="673100" y="2006600"/>
                  </a:lnTo>
                  <a:lnTo>
                    <a:pt x="660400" y="1993900"/>
                  </a:lnTo>
                  <a:lnTo>
                    <a:pt x="660400" y="1981200"/>
                  </a:lnTo>
                  <a:lnTo>
                    <a:pt x="647700" y="1968500"/>
                  </a:lnTo>
                  <a:lnTo>
                    <a:pt x="635000" y="1955800"/>
                  </a:lnTo>
                  <a:lnTo>
                    <a:pt x="635000" y="1943100"/>
                  </a:lnTo>
                  <a:lnTo>
                    <a:pt x="622300" y="1930400"/>
                  </a:lnTo>
                  <a:lnTo>
                    <a:pt x="609600" y="1917700"/>
                  </a:lnTo>
                  <a:lnTo>
                    <a:pt x="596900" y="1905000"/>
                  </a:lnTo>
                  <a:lnTo>
                    <a:pt x="596900" y="1892300"/>
                  </a:lnTo>
                  <a:lnTo>
                    <a:pt x="584200" y="1879600"/>
                  </a:lnTo>
                  <a:lnTo>
                    <a:pt x="571500" y="1866900"/>
                  </a:lnTo>
                  <a:lnTo>
                    <a:pt x="571500" y="1854200"/>
                  </a:lnTo>
                  <a:lnTo>
                    <a:pt x="571500" y="1841500"/>
                  </a:lnTo>
                  <a:lnTo>
                    <a:pt x="558800" y="1828800"/>
                  </a:lnTo>
                  <a:lnTo>
                    <a:pt x="558800" y="1816100"/>
                  </a:lnTo>
                  <a:lnTo>
                    <a:pt x="546100" y="1803400"/>
                  </a:lnTo>
                  <a:lnTo>
                    <a:pt x="546100" y="1790700"/>
                  </a:lnTo>
                  <a:lnTo>
                    <a:pt x="533400" y="1778000"/>
                  </a:lnTo>
                  <a:lnTo>
                    <a:pt x="533400" y="1765300"/>
                  </a:lnTo>
                  <a:lnTo>
                    <a:pt x="546100" y="1752600"/>
                  </a:lnTo>
                  <a:lnTo>
                    <a:pt x="546100" y="1739900"/>
                  </a:lnTo>
                  <a:lnTo>
                    <a:pt x="558800" y="1727200"/>
                  </a:lnTo>
                  <a:lnTo>
                    <a:pt x="571500" y="1727200"/>
                  </a:lnTo>
                  <a:lnTo>
                    <a:pt x="584200" y="1727200"/>
                  </a:lnTo>
                  <a:lnTo>
                    <a:pt x="596900" y="1727200"/>
                  </a:lnTo>
                  <a:lnTo>
                    <a:pt x="609600" y="1739900"/>
                  </a:lnTo>
                  <a:lnTo>
                    <a:pt x="622300" y="1752600"/>
                  </a:lnTo>
                  <a:lnTo>
                    <a:pt x="635000" y="1739900"/>
                  </a:lnTo>
                  <a:lnTo>
                    <a:pt x="647700" y="1739900"/>
                  </a:lnTo>
                  <a:lnTo>
                    <a:pt x="660400" y="1727200"/>
                  </a:lnTo>
                  <a:lnTo>
                    <a:pt x="660400" y="1714500"/>
                  </a:lnTo>
                  <a:lnTo>
                    <a:pt x="660400" y="1701800"/>
                  </a:lnTo>
                  <a:lnTo>
                    <a:pt x="673100" y="1689100"/>
                  </a:lnTo>
                  <a:lnTo>
                    <a:pt x="673100" y="1676400"/>
                  </a:lnTo>
                  <a:lnTo>
                    <a:pt x="673100" y="1663700"/>
                  </a:lnTo>
                  <a:lnTo>
                    <a:pt x="685800" y="1651000"/>
                  </a:lnTo>
                  <a:lnTo>
                    <a:pt x="685800" y="1638300"/>
                  </a:lnTo>
                  <a:lnTo>
                    <a:pt x="698500" y="1625600"/>
                  </a:lnTo>
                  <a:lnTo>
                    <a:pt x="711200" y="1612900"/>
                  </a:lnTo>
                  <a:lnTo>
                    <a:pt x="723900" y="1612900"/>
                  </a:lnTo>
                  <a:lnTo>
                    <a:pt x="736600" y="1612900"/>
                  </a:lnTo>
                  <a:lnTo>
                    <a:pt x="749300" y="1612900"/>
                  </a:lnTo>
                  <a:lnTo>
                    <a:pt x="762000" y="1612900"/>
                  </a:lnTo>
                  <a:lnTo>
                    <a:pt x="774700" y="1612900"/>
                  </a:lnTo>
                  <a:lnTo>
                    <a:pt x="787400" y="1612900"/>
                  </a:lnTo>
                  <a:lnTo>
                    <a:pt x="800100" y="1600200"/>
                  </a:lnTo>
                  <a:lnTo>
                    <a:pt x="812800" y="1600200"/>
                  </a:lnTo>
                  <a:lnTo>
                    <a:pt x="825500" y="1600200"/>
                  </a:lnTo>
                  <a:lnTo>
                    <a:pt x="838200" y="1587500"/>
                  </a:lnTo>
                  <a:lnTo>
                    <a:pt x="838200" y="1574800"/>
                  </a:lnTo>
                  <a:lnTo>
                    <a:pt x="850900" y="1562100"/>
                  </a:lnTo>
                  <a:lnTo>
                    <a:pt x="850900" y="1549400"/>
                  </a:lnTo>
                  <a:lnTo>
                    <a:pt x="850900" y="1536700"/>
                  </a:lnTo>
                  <a:lnTo>
                    <a:pt x="863600" y="1524000"/>
                  </a:lnTo>
                  <a:lnTo>
                    <a:pt x="863600" y="1511300"/>
                  </a:lnTo>
                  <a:lnTo>
                    <a:pt x="863600" y="1498600"/>
                  </a:lnTo>
                  <a:lnTo>
                    <a:pt x="876300" y="1485900"/>
                  </a:lnTo>
                  <a:lnTo>
                    <a:pt x="889000" y="1485900"/>
                  </a:lnTo>
                  <a:lnTo>
                    <a:pt x="901700" y="1498600"/>
                  </a:lnTo>
                  <a:lnTo>
                    <a:pt x="914400" y="1498600"/>
                  </a:lnTo>
                  <a:lnTo>
                    <a:pt x="927100" y="1498600"/>
                  </a:lnTo>
                  <a:lnTo>
                    <a:pt x="939800" y="1485900"/>
                  </a:lnTo>
                  <a:lnTo>
                    <a:pt x="952500" y="1473200"/>
                  </a:lnTo>
                  <a:lnTo>
                    <a:pt x="965200" y="1460500"/>
                  </a:lnTo>
                  <a:lnTo>
                    <a:pt x="977900" y="1460500"/>
                  </a:lnTo>
                  <a:lnTo>
                    <a:pt x="990600" y="1447800"/>
                  </a:lnTo>
                  <a:lnTo>
                    <a:pt x="1003300" y="1435100"/>
                  </a:lnTo>
                  <a:lnTo>
                    <a:pt x="1016000" y="1435100"/>
                  </a:lnTo>
                  <a:lnTo>
                    <a:pt x="1028700" y="1422400"/>
                  </a:lnTo>
                  <a:lnTo>
                    <a:pt x="1041400" y="1409700"/>
                  </a:lnTo>
                  <a:lnTo>
                    <a:pt x="1054100" y="1409700"/>
                  </a:lnTo>
                  <a:lnTo>
                    <a:pt x="1066800" y="1397000"/>
                  </a:lnTo>
                  <a:lnTo>
                    <a:pt x="1079500" y="1384300"/>
                  </a:lnTo>
                  <a:lnTo>
                    <a:pt x="1092200" y="1371600"/>
                  </a:lnTo>
                  <a:lnTo>
                    <a:pt x="1104900" y="1371600"/>
                  </a:lnTo>
                  <a:lnTo>
                    <a:pt x="1117600" y="1358900"/>
                  </a:lnTo>
                  <a:lnTo>
                    <a:pt x="1130300" y="1346200"/>
                  </a:lnTo>
                  <a:lnTo>
                    <a:pt x="1143000" y="1346200"/>
                  </a:lnTo>
                  <a:lnTo>
                    <a:pt x="1155700" y="1358900"/>
                  </a:lnTo>
                  <a:lnTo>
                    <a:pt x="1168400" y="1358900"/>
                  </a:lnTo>
                  <a:lnTo>
                    <a:pt x="1181100" y="1358900"/>
                  </a:lnTo>
                  <a:lnTo>
                    <a:pt x="1193800" y="1371600"/>
                  </a:lnTo>
                  <a:lnTo>
                    <a:pt x="1193800" y="1384300"/>
                  </a:lnTo>
                  <a:lnTo>
                    <a:pt x="1193800" y="1397000"/>
                  </a:lnTo>
                  <a:lnTo>
                    <a:pt x="1193800" y="1409700"/>
                  </a:lnTo>
                  <a:lnTo>
                    <a:pt x="1181100" y="1422400"/>
                  </a:lnTo>
                  <a:lnTo>
                    <a:pt x="1193800" y="1435100"/>
                  </a:lnTo>
                  <a:lnTo>
                    <a:pt x="1206500" y="1435100"/>
                  </a:lnTo>
                  <a:lnTo>
                    <a:pt x="1219200" y="1435100"/>
                  </a:lnTo>
                  <a:lnTo>
                    <a:pt x="1231900" y="1447800"/>
                  </a:lnTo>
                  <a:lnTo>
                    <a:pt x="1244600" y="1435100"/>
                  </a:lnTo>
                  <a:lnTo>
                    <a:pt x="1257300" y="1435100"/>
                  </a:lnTo>
                  <a:lnTo>
                    <a:pt x="1270000" y="1435100"/>
                  </a:lnTo>
                  <a:lnTo>
                    <a:pt x="1282700" y="1435100"/>
                  </a:lnTo>
                  <a:lnTo>
                    <a:pt x="1295400" y="1422400"/>
                  </a:lnTo>
                  <a:lnTo>
                    <a:pt x="1308100" y="1422400"/>
                  </a:lnTo>
                  <a:lnTo>
                    <a:pt x="1320800" y="1422400"/>
                  </a:lnTo>
                  <a:lnTo>
                    <a:pt x="1333500" y="1435100"/>
                  </a:lnTo>
                  <a:lnTo>
                    <a:pt x="1346200" y="1447800"/>
                  </a:lnTo>
                  <a:lnTo>
                    <a:pt x="1346200" y="1460500"/>
                  </a:lnTo>
                  <a:lnTo>
                    <a:pt x="1358900" y="1473200"/>
                  </a:lnTo>
                  <a:lnTo>
                    <a:pt x="1358900" y="1485900"/>
                  </a:lnTo>
                  <a:lnTo>
                    <a:pt x="1358900" y="1498600"/>
                  </a:lnTo>
                  <a:lnTo>
                    <a:pt x="1371600" y="1511300"/>
                  </a:lnTo>
                  <a:lnTo>
                    <a:pt x="1384300" y="1498600"/>
                  </a:lnTo>
                  <a:lnTo>
                    <a:pt x="1397000" y="1498600"/>
                  </a:lnTo>
                  <a:lnTo>
                    <a:pt x="1409700" y="1498600"/>
                  </a:lnTo>
                  <a:lnTo>
                    <a:pt x="1422400" y="1511300"/>
                  </a:lnTo>
                  <a:lnTo>
                    <a:pt x="1422400" y="1524000"/>
                  </a:lnTo>
                  <a:lnTo>
                    <a:pt x="1422400" y="1536700"/>
                  </a:lnTo>
                  <a:lnTo>
                    <a:pt x="1435100" y="1549400"/>
                  </a:lnTo>
                  <a:lnTo>
                    <a:pt x="1447800" y="1549400"/>
                  </a:lnTo>
                  <a:lnTo>
                    <a:pt x="1460500" y="1562100"/>
                  </a:lnTo>
                  <a:lnTo>
                    <a:pt x="1473200" y="1562100"/>
                  </a:lnTo>
                  <a:lnTo>
                    <a:pt x="1485900" y="1574800"/>
                  </a:lnTo>
                  <a:lnTo>
                    <a:pt x="1498600" y="1587500"/>
                  </a:lnTo>
                  <a:lnTo>
                    <a:pt x="1511300" y="1587500"/>
                  </a:lnTo>
                  <a:lnTo>
                    <a:pt x="1524000" y="1574800"/>
                  </a:lnTo>
                  <a:lnTo>
                    <a:pt x="1524000" y="1562100"/>
                  </a:lnTo>
                  <a:lnTo>
                    <a:pt x="1511300" y="1549400"/>
                  </a:lnTo>
                  <a:lnTo>
                    <a:pt x="1511300" y="1536700"/>
                  </a:lnTo>
                  <a:lnTo>
                    <a:pt x="1511300" y="1524000"/>
                  </a:lnTo>
                  <a:lnTo>
                    <a:pt x="1524000" y="1511300"/>
                  </a:lnTo>
                  <a:lnTo>
                    <a:pt x="1524000" y="1498600"/>
                  </a:lnTo>
                  <a:lnTo>
                    <a:pt x="1536700" y="1485900"/>
                  </a:lnTo>
                  <a:lnTo>
                    <a:pt x="1549400" y="1473200"/>
                  </a:lnTo>
                  <a:lnTo>
                    <a:pt x="1549400" y="1460500"/>
                  </a:lnTo>
                  <a:lnTo>
                    <a:pt x="1562100" y="1447800"/>
                  </a:lnTo>
                  <a:lnTo>
                    <a:pt x="1574800" y="1435100"/>
                  </a:lnTo>
                  <a:lnTo>
                    <a:pt x="1587500" y="1422400"/>
                  </a:lnTo>
                  <a:lnTo>
                    <a:pt x="1574800" y="1409700"/>
                  </a:lnTo>
                  <a:lnTo>
                    <a:pt x="1562100" y="1397000"/>
                  </a:lnTo>
                  <a:lnTo>
                    <a:pt x="1549400" y="1397000"/>
                  </a:lnTo>
                  <a:lnTo>
                    <a:pt x="1536700" y="1384300"/>
                  </a:lnTo>
                  <a:lnTo>
                    <a:pt x="1536700" y="1371600"/>
                  </a:lnTo>
                  <a:lnTo>
                    <a:pt x="1536700" y="1358900"/>
                  </a:lnTo>
                  <a:lnTo>
                    <a:pt x="1549400" y="1346200"/>
                  </a:lnTo>
                  <a:lnTo>
                    <a:pt x="1549400" y="1333500"/>
                  </a:lnTo>
                  <a:lnTo>
                    <a:pt x="1549400" y="1320800"/>
                  </a:lnTo>
                  <a:lnTo>
                    <a:pt x="1562100" y="1308100"/>
                  </a:lnTo>
                  <a:lnTo>
                    <a:pt x="1574800" y="1320800"/>
                  </a:lnTo>
                  <a:lnTo>
                    <a:pt x="1587500" y="1320800"/>
                  </a:lnTo>
                  <a:lnTo>
                    <a:pt x="1600200" y="1320800"/>
                  </a:lnTo>
                  <a:lnTo>
                    <a:pt x="1612900" y="1320800"/>
                  </a:lnTo>
                  <a:lnTo>
                    <a:pt x="1625600" y="1320800"/>
                  </a:lnTo>
                  <a:lnTo>
                    <a:pt x="1638300" y="1320800"/>
                  </a:lnTo>
                  <a:lnTo>
                    <a:pt x="1651000" y="1308100"/>
                  </a:lnTo>
                  <a:lnTo>
                    <a:pt x="1638300" y="1295400"/>
                  </a:lnTo>
                  <a:lnTo>
                    <a:pt x="1638300" y="1282700"/>
                  </a:lnTo>
                  <a:lnTo>
                    <a:pt x="1638300" y="1270000"/>
                  </a:lnTo>
                  <a:lnTo>
                    <a:pt x="1638300" y="1257300"/>
                  </a:lnTo>
                  <a:lnTo>
                    <a:pt x="1638300" y="1244600"/>
                  </a:lnTo>
                  <a:lnTo>
                    <a:pt x="1638300" y="1231900"/>
                  </a:lnTo>
                  <a:lnTo>
                    <a:pt x="1638300" y="1219200"/>
                  </a:lnTo>
                  <a:lnTo>
                    <a:pt x="1651000" y="1206500"/>
                  </a:lnTo>
                  <a:lnTo>
                    <a:pt x="1651000" y="1193800"/>
                  </a:lnTo>
                  <a:lnTo>
                    <a:pt x="1651000" y="1181100"/>
                  </a:lnTo>
                  <a:lnTo>
                    <a:pt x="1663700" y="1168400"/>
                  </a:lnTo>
                  <a:lnTo>
                    <a:pt x="1663700" y="1155700"/>
                  </a:lnTo>
                  <a:lnTo>
                    <a:pt x="1676400" y="1143000"/>
                  </a:lnTo>
                  <a:lnTo>
                    <a:pt x="1676400" y="1130300"/>
                  </a:lnTo>
                  <a:lnTo>
                    <a:pt x="1676400" y="1117600"/>
                  </a:lnTo>
                  <a:lnTo>
                    <a:pt x="1676400" y="1104900"/>
                  </a:lnTo>
                  <a:lnTo>
                    <a:pt x="1689100" y="1092200"/>
                  </a:lnTo>
                  <a:lnTo>
                    <a:pt x="1701800" y="1092200"/>
                  </a:lnTo>
                  <a:lnTo>
                    <a:pt x="1714500" y="1092200"/>
                  </a:lnTo>
                  <a:lnTo>
                    <a:pt x="1727200" y="1104900"/>
                  </a:lnTo>
                  <a:lnTo>
                    <a:pt x="1739900" y="1117600"/>
                  </a:lnTo>
                  <a:lnTo>
                    <a:pt x="1752600" y="1130300"/>
                  </a:lnTo>
                  <a:lnTo>
                    <a:pt x="1765300" y="1117600"/>
                  </a:lnTo>
                  <a:lnTo>
                    <a:pt x="1778000" y="1117600"/>
                  </a:lnTo>
                  <a:lnTo>
                    <a:pt x="1790700" y="1117600"/>
                  </a:lnTo>
                  <a:lnTo>
                    <a:pt x="1803400" y="1104900"/>
                  </a:lnTo>
                  <a:lnTo>
                    <a:pt x="1816100" y="1117600"/>
                  </a:lnTo>
                  <a:lnTo>
                    <a:pt x="1828800" y="1117600"/>
                  </a:lnTo>
                  <a:lnTo>
                    <a:pt x="1841500" y="1117600"/>
                  </a:lnTo>
                  <a:lnTo>
                    <a:pt x="1854200" y="1130300"/>
                  </a:lnTo>
                  <a:lnTo>
                    <a:pt x="1866900" y="1130300"/>
                  </a:lnTo>
                  <a:lnTo>
                    <a:pt x="1879600" y="1143000"/>
                  </a:lnTo>
                  <a:lnTo>
                    <a:pt x="1892300" y="1155700"/>
                  </a:lnTo>
                  <a:lnTo>
                    <a:pt x="1905000" y="1168400"/>
                  </a:lnTo>
                  <a:lnTo>
                    <a:pt x="1917700" y="1168400"/>
                  </a:lnTo>
                  <a:lnTo>
                    <a:pt x="1930400" y="1155700"/>
                  </a:lnTo>
                  <a:lnTo>
                    <a:pt x="1943100" y="1143000"/>
                  </a:lnTo>
                  <a:lnTo>
                    <a:pt x="1943100" y="1130300"/>
                  </a:lnTo>
                  <a:lnTo>
                    <a:pt x="1955800" y="1117600"/>
                  </a:lnTo>
                  <a:lnTo>
                    <a:pt x="1968500" y="1117600"/>
                  </a:lnTo>
                  <a:lnTo>
                    <a:pt x="1981200" y="1130300"/>
                  </a:lnTo>
                  <a:lnTo>
                    <a:pt x="1993900" y="1143000"/>
                  </a:lnTo>
                  <a:lnTo>
                    <a:pt x="2006600" y="1155700"/>
                  </a:lnTo>
                  <a:lnTo>
                    <a:pt x="2019300" y="1168400"/>
                  </a:lnTo>
                  <a:lnTo>
                    <a:pt x="2019300" y="1181100"/>
                  </a:lnTo>
                  <a:lnTo>
                    <a:pt x="2032000" y="1193800"/>
                  </a:lnTo>
                  <a:lnTo>
                    <a:pt x="2044700" y="1206500"/>
                  </a:lnTo>
                  <a:lnTo>
                    <a:pt x="2057400" y="1219200"/>
                  </a:lnTo>
                  <a:lnTo>
                    <a:pt x="2070100" y="1231900"/>
                  </a:lnTo>
                  <a:lnTo>
                    <a:pt x="2082800" y="1231900"/>
                  </a:lnTo>
                  <a:lnTo>
                    <a:pt x="2095500" y="1244600"/>
                  </a:lnTo>
                  <a:lnTo>
                    <a:pt x="2095500" y="1257300"/>
                  </a:lnTo>
                  <a:lnTo>
                    <a:pt x="2108200" y="1270000"/>
                  </a:lnTo>
                  <a:lnTo>
                    <a:pt x="2120900" y="1282700"/>
                  </a:lnTo>
                  <a:lnTo>
                    <a:pt x="2133600" y="1295400"/>
                  </a:lnTo>
                  <a:lnTo>
                    <a:pt x="2146300" y="1308100"/>
                  </a:lnTo>
                  <a:lnTo>
                    <a:pt x="2159000" y="1320800"/>
                  </a:lnTo>
                  <a:lnTo>
                    <a:pt x="2171700" y="1333500"/>
                  </a:lnTo>
                  <a:lnTo>
                    <a:pt x="2184400" y="1346200"/>
                  </a:lnTo>
                  <a:lnTo>
                    <a:pt x="2197100" y="1358900"/>
                  </a:lnTo>
                  <a:lnTo>
                    <a:pt x="2209800" y="1371600"/>
                  </a:lnTo>
                  <a:lnTo>
                    <a:pt x="2197100" y="1384300"/>
                  </a:lnTo>
                  <a:lnTo>
                    <a:pt x="2184400" y="1397000"/>
                  </a:lnTo>
                  <a:lnTo>
                    <a:pt x="2197100" y="1409700"/>
                  </a:lnTo>
                  <a:lnTo>
                    <a:pt x="2184400" y="1422400"/>
                  </a:lnTo>
                  <a:lnTo>
                    <a:pt x="2171700" y="1435100"/>
                  </a:lnTo>
                  <a:lnTo>
                    <a:pt x="2184400" y="1447800"/>
                  </a:lnTo>
                  <a:lnTo>
                    <a:pt x="2197100" y="1447800"/>
                  </a:lnTo>
                  <a:lnTo>
                    <a:pt x="2209800" y="1460500"/>
                  </a:lnTo>
                  <a:lnTo>
                    <a:pt x="2222500" y="1460500"/>
                  </a:lnTo>
                  <a:lnTo>
                    <a:pt x="2235200" y="1460500"/>
                  </a:lnTo>
                  <a:lnTo>
                    <a:pt x="2247900" y="1447800"/>
                  </a:lnTo>
                  <a:lnTo>
                    <a:pt x="2260600" y="1435100"/>
                  </a:lnTo>
                  <a:lnTo>
                    <a:pt x="2260600" y="1422400"/>
                  </a:lnTo>
                  <a:lnTo>
                    <a:pt x="2273300" y="1409700"/>
                  </a:lnTo>
                  <a:lnTo>
                    <a:pt x="2286000" y="1397000"/>
                  </a:lnTo>
                  <a:lnTo>
                    <a:pt x="2286000" y="1384300"/>
                  </a:lnTo>
                  <a:lnTo>
                    <a:pt x="2298700" y="1371600"/>
                  </a:lnTo>
                  <a:lnTo>
                    <a:pt x="2298700" y="1358900"/>
                  </a:lnTo>
                  <a:lnTo>
                    <a:pt x="2311400" y="1346200"/>
                  </a:lnTo>
                  <a:lnTo>
                    <a:pt x="2324100" y="1333500"/>
                  </a:lnTo>
                  <a:lnTo>
                    <a:pt x="2336800" y="1346200"/>
                  </a:lnTo>
                  <a:lnTo>
                    <a:pt x="2349500" y="1358900"/>
                  </a:lnTo>
                  <a:lnTo>
                    <a:pt x="2362200" y="1358900"/>
                  </a:lnTo>
                  <a:lnTo>
                    <a:pt x="2374900" y="1346200"/>
                  </a:lnTo>
                  <a:lnTo>
                    <a:pt x="2374900" y="1333500"/>
                  </a:lnTo>
                  <a:lnTo>
                    <a:pt x="2387600" y="1320800"/>
                  </a:lnTo>
                  <a:lnTo>
                    <a:pt x="2387600" y="1308100"/>
                  </a:lnTo>
                  <a:lnTo>
                    <a:pt x="2400300" y="1295400"/>
                  </a:lnTo>
                  <a:lnTo>
                    <a:pt x="2400300" y="1282700"/>
                  </a:lnTo>
                  <a:lnTo>
                    <a:pt x="2400300" y="1270000"/>
                  </a:lnTo>
                  <a:lnTo>
                    <a:pt x="2413000" y="1257300"/>
                  </a:lnTo>
                  <a:lnTo>
                    <a:pt x="2413000" y="1244600"/>
                  </a:lnTo>
                  <a:lnTo>
                    <a:pt x="2413000" y="1231900"/>
                  </a:lnTo>
                  <a:lnTo>
                    <a:pt x="2425700" y="1219200"/>
                  </a:lnTo>
                  <a:lnTo>
                    <a:pt x="2438400" y="1206500"/>
                  </a:lnTo>
                  <a:lnTo>
                    <a:pt x="2451100" y="1206500"/>
                  </a:lnTo>
                  <a:lnTo>
                    <a:pt x="2463800" y="1193800"/>
                  </a:lnTo>
                  <a:lnTo>
                    <a:pt x="2476500" y="1193800"/>
                  </a:lnTo>
                  <a:lnTo>
                    <a:pt x="2489200" y="1181100"/>
                  </a:lnTo>
                  <a:lnTo>
                    <a:pt x="2501900" y="1181100"/>
                  </a:lnTo>
                  <a:lnTo>
                    <a:pt x="2514600" y="1168400"/>
                  </a:lnTo>
                  <a:lnTo>
                    <a:pt x="2527300" y="1155700"/>
                  </a:lnTo>
                  <a:lnTo>
                    <a:pt x="2527300" y="1143000"/>
                  </a:lnTo>
                  <a:lnTo>
                    <a:pt x="2527300" y="1130300"/>
                  </a:lnTo>
                  <a:lnTo>
                    <a:pt x="2527300" y="1117600"/>
                  </a:lnTo>
                  <a:lnTo>
                    <a:pt x="2527300" y="1104900"/>
                  </a:lnTo>
                  <a:lnTo>
                    <a:pt x="2527300" y="1092200"/>
                  </a:lnTo>
                  <a:lnTo>
                    <a:pt x="2527300" y="1079500"/>
                  </a:lnTo>
                  <a:lnTo>
                    <a:pt x="2527300" y="1066800"/>
                  </a:lnTo>
                  <a:lnTo>
                    <a:pt x="2527300" y="1054100"/>
                  </a:lnTo>
                  <a:lnTo>
                    <a:pt x="2540000" y="1041400"/>
                  </a:lnTo>
                  <a:lnTo>
                    <a:pt x="2552700" y="1041400"/>
                  </a:lnTo>
                  <a:lnTo>
                    <a:pt x="2565400" y="1028700"/>
                  </a:lnTo>
                  <a:lnTo>
                    <a:pt x="2578100" y="1028700"/>
                  </a:lnTo>
                  <a:lnTo>
                    <a:pt x="2590800" y="1028700"/>
                  </a:lnTo>
                  <a:lnTo>
                    <a:pt x="2603500" y="1016000"/>
                  </a:lnTo>
                  <a:lnTo>
                    <a:pt x="2616200" y="1003300"/>
                  </a:lnTo>
                  <a:lnTo>
                    <a:pt x="2628900" y="990600"/>
                  </a:lnTo>
                  <a:lnTo>
                    <a:pt x="2641600" y="977900"/>
                  </a:lnTo>
                  <a:lnTo>
                    <a:pt x="2654300" y="977900"/>
                  </a:lnTo>
                  <a:lnTo>
                    <a:pt x="2667000" y="965200"/>
                  </a:lnTo>
                  <a:lnTo>
                    <a:pt x="2679700" y="952500"/>
                  </a:lnTo>
                  <a:lnTo>
                    <a:pt x="2692400" y="952500"/>
                  </a:lnTo>
                  <a:lnTo>
                    <a:pt x="2705100" y="952500"/>
                  </a:lnTo>
                  <a:lnTo>
                    <a:pt x="2717800" y="952500"/>
                  </a:lnTo>
                  <a:lnTo>
                    <a:pt x="2730500" y="952500"/>
                  </a:lnTo>
                  <a:lnTo>
                    <a:pt x="2743200" y="952500"/>
                  </a:lnTo>
                  <a:lnTo>
                    <a:pt x="2755900" y="952500"/>
                  </a:lnTo>
                  <a:lnTo>
                    <a:pt x="2768600" y="952500"/>
                  </a:lnTo>
                  <a:lnTo>
                    <a:pt x="2781300" y="952500"/>
                  </a:lnTo>
                  <a:lnTo>
                    <a:pt x="2794000" y="952500"/>
                  </a:lnTo>
                  <a:lnTo>
                    <a:pt x="2806700" y="952500"/>
                  </a:lnTo>
                  <a:lnTo>
                    <a:pt x="2819400" y="939800"/>
                  </a:lnTo>
                  <a:lnTo>
                    <a:pt x="2819400" y="927100"/>
                  </a:lnTo>
                  <a:lnTo>
                    <a:pt x="2806700" y="914400"/>
                  </a:lnTo>
                  <a:lnTo>
                    <a:pt x="2806700" y="901700"/>
                  </a:lnTo>
                  <a:lnTo>
                    <a:pt x="2806700" y="889000"/>
                  </a:lnTo>
                  <a:lnTo>
                    <a:pt x="2806700" y="876300"/>
                  </a:lnTo>
                  <a:lnTo>
                    <a:pt x="2794000" y="863600"/>
                  </a:lnTo>
                  <a:lnTo>
                    <a:pt x="2794000" y="850900"/>
                  </a:lnTo>
                  <a:lnTo>
                    <a:pt x="2794000" y="838200"/>
                  </a:lnTo>
                  <a:lnTo>
                    <a:pt x="2806700" y="825500"/>
                  </a:lnTo>
                  <a:lnTo>
                    <a:pt x="2806700" y="812800"/>
                  </a:lnTo>
                  <a:lnTo>
                    <a:pt x="2819400" y="800100"/>
                  </a:lnTo>
                  <a:lnTo>
                    <a:pt x="2819400" y="787400"/>
                  </a:lnTo>
                  <a:lnTo>
                    <a:pt x="2832100" y="774700"/>
                  </a:lnTo>
                  <a:lnTo>
                    <a:pt x="2832100" y="762000"/>
                  </a:lnTo>
                  <a:lnTo>
                    <a:pt x="2844800" y="749300"/>
                  </a:lnTo>
                  <a:lnTo>
                    <a:pt x="2844800" y="736600"/>
                  </a:lnTo>
                  <a:lnTo>
                    <a:pt x="2844800" y="723900"/>
                  </a:lnTo>
                  <a:lnTo>
                    <a:pt x="2844800" y="711200"/>
                  </a:lnTo>
                  <a:lnTo>
                    <a:pt x="2857500" y="698500"/>
                  </a:lnTo>
                  <a:lnTo>
                    <a:pt x="2857500" y="685800"/>
                  </a:lnTo>
                  <a:lnTo>
                    <a:pt x="2857500" y="673100"/>
                  </a:lnTo>
                  <a:lnTo>
                    <a:pt x="2870200" y="660400"/>
                  </a:lnTo>
                  <a:lnTo>
                    <a:pt x="2882900" y="647700"/>
                  </a:lnTo>
                  <a:lnTo>
                    <a:pt x="2895600" y="635000"/>
                  </a:lnTo>
                  <a:lnTo>
                    <a:pt x="2908300" y="635000"/>
                  </a:lnTo>
                  <a:lnTo>
                    <a:pt x="2921000" y="622300"/>
                  </a:lnTo>
                  <a:lnTo>
                    <a:pt x="2921000" y="609600"/>
                  </a:lnTo>
                  <a:lnTo>
                    <a:pt x="2908300" y="596900"/>
                  </a:lnTo>
                  <a:lnTo>
                    <a:pt x="2895600" y="584200"/>
                  </a:lnTo>
                  <a:lnTo>
                    <a:pt x="2882900" y="571500"/>
                  </a:lnTo>
                  <a:lnTo>
                    <a:pt x="2882900" y="558800"/>
                  </a:lnTo>
                  <a:lnTo>
                    <a:pt x="2870200" y="546100"/>
                  </a:lnTo>
                  <a:lnTo>
                    <a:pt x="2882900" y="533400"/>
                  </a:lnTo>
                  <a:lnTo>
                    <a:pt x="2895600" y="520700"/>
                  </a:lnTo>
                  <a:lnTo>
                    <a:pt x="2908300" y="508000"/>
                  </a:lnTo>
                  <a:lnTo>
                    <a:pt x="2921000" y="495300"/>
                  </a:lnTo>
                  <a:lnTo>
                    <a:pt x="2921000" y="482600"/>
                  </a:lnTo>
                  <a:lnTo>
                    <a:pt x="2933700" y="469900"/>
                  </a:lnTo>
                  <a:lnTo>
                    <a:pt x="2946400" y="457200"/>
                  </a:lnTo>
                  <a:lnTo>
                    <a:pt x="2946400" y="444500"/>
                  </a:lnTo>
                  <a:lnTo>
                    <a:pt x="2946400" y="431800"/>
                  </a:lnTo>
                  <a:lnTo>
                    <a:pt x="2946400" y="419100"/>
                  </a:lnTo>
                  <a:lnTo>
                    <a:pt x="2946400" y="406400"/>
                  </a:lnTo>
                  <a:lnTo>
                    <a:pt x="2946400" y="393700"/>
                  </a:lnTo>
                  <a:lnTo>
                    <a:pt x="2946400" y="381000"/>
                  </a:lnTo>
                  <a:lnTo>
                    <a:pt x="2959100" y="368300"/>
                  </a:lnTo>
                  <a:lnTo>
                    <a:pt x="2959100" y="355600"/>
                  </a:lnTo>
                  <a:lnTo>
                    <a:pt x="2959100" y="342900"/>
                  </a:lnTo>
                  <a:lnTo>
                    <a:pt x="2959100" y="330200"/>
                  </a:lnTo>
                  <a:lnTo>
                    <a:pt x="2971800" y="317500"/>
                  </a:lnTo>
                  <a:lnTo>
                    <a:pt x="2984500" y="330200"/>
                  </a:lnTo>
                  <a:lnTo>
                    <a:pt x="2997200" y="330200"/>
                  </a:lnTo>
                  <a:lnTo>
                    <a:pt x="3009900" y="317500"/>
                  </a:lnTo>
                  <a:lnTo>
                    <a:pt x="3022600" y="317500"/>
                  </a:lnTo>
                  <a:lnTo>
                    <a:pt x="3035300" y="304800"/>
                  </a:lnTo>
                  <a:lnTo>
                    <a:pt x="3048000" y="304800"/>
                  </a:lnTo>
                  <a:lnTo>
                    <a:pt x="3060700" y="304800"/>
                  </a:lnTo>
                  <a:lnTo>
                    <a:pt x="3073400" y="304800"/>
                  </a:lnTo>
                  <a:lnTo>
                    <a:pt x="3086100" y="317500"/>
                  </a:lnTo>
                  <a:lnTo>
                    <a:pt x="3098800" y="330200"/>
                  </a:lnTo>
                  <a:lnTo>
                    <a:pt x="3111500" y="317500"/>
                  </a:lnTo>
                  <a:lnTo>
                    <a:pt x="3111500" y="304800"/>
                  </a:lnTo>
                  <a:lnTo>
                    <a:pt x="3124200" y="292100"/>
                  </a:lnTo>
                  <a:lnTo>
                    <a:pt x="3124200" y="279400"/>
                  </a:lnTo>
                  <a:lnTo>
                    <a:pt x="3136900" y="266700"/>
                  </a:lnTo>
                  <a:lnTo>
                    <a:pt x="3149600" y="266700"/>
                  </a:lnTo>
                  <a:lnTo>
                    <a:pt x="3162300" y="279400"/>
                  </a:lnTo>
                  <a:lnTo>
                    <a:pt x="3175000" y="279400"/>
                  </a:lnTo>
                  <a:lnTo>
                    <a:pt x="3187700" y="279400"/>
                  </a:lnTo>
                  <a:lnTo>
                    <a:pt x="3200400" y="279400"/>
                  </a:lnTo>
                  <a:lnTo>
                    <a:pt x="3213100" y="279400"/>
                  </a:lnTo>
                  <a:lnTo>
                    <a:pt x="3225800" y="266700"/>
                  </a:lnTo>
                  <a:lnTo>
                    <a:pt x="3238500" y="254000"/>
                  </a:lnTo>
                  <a:lnTo>
                    <a:pt x="3251200" y="254000"/>
                  </a:lnTo>
                  <a:lnTo>
                    <a:pt x="3263900" y="254000"/>
                  </a:lnTo>
                  <a:lnTo>
                    <a:pt x="3276600" y="241300"/>
                  </a:lnTo>
                  <a:lnTo>
                    <a:pt x="3263900" y="228600"/>
                  </a:lnTo>
                  <a:lnTo>
                    <a:pt x="3263900" y="215900"/>
                  </a:lnTo>
                  <a:lnTo>
                    <a:pt x="3251200" y="203200"/>
                  </a:lnTo>
                  <a:lnTo>
                    <a:pt x="3251200" y="190500"/>
                  </a:lnTo>
                  <a:lnTo>
                    <a:pt x="3251200" y="177800"/>
                  </a:lnTo>
                  <a:lnTo>
                    <a:pt x="3251200" y="165100"/>
                  </a:lnTo>
                  <a:lnTo>
                    <a:pt x="3263900" y="152400"/>
                  </a:lnTo>
                  <a:lnTo>
                    <a:pt x="3276600" y="152400"/>
                  </a:lnTo>
                  <a:lnTo>
                    <a:pt x="3289300" y="152400"/>
                  </a:lnTo>
                  <a:lnTo>
                    <a:pt x="3302000" y="152400"/>
                  </a:lnTo>
                  <a:lnTo>
                    <a:pt x="3314700" y="139700"/>
                  </a:lnTo>
                  <a:lnTo>
                    <a:pt x="3327400" y="139700"/>
                  </a:lnTo>
                  <a:lnTo>
                    <a:pt x="3340100" y="127000"/>
                  </a:lnTo>
                  <a:lnTo>
                    <a:pt x="3352800" y="114300"/>
                  </a:lnTo>
                  <a:lnTo>
                    <a:pt x="3340100" y="101600"/>
                  </a:lnTo>
                  <a:lnTo>
                    <a:pt x="3327400" y="101600"/>
                  </a:lnTo>
                  <a:lnTo>
                    <a:pt x="3314700" y="101600"/>
                  </a:lnTo>
                  <a:lnTo>
                    <a:pt x="3302000" y="101600"/>
                  </a:lnTo>
                  <a:lnTo>
                    <a:pt x="3289300" y="101600"/>
                  </a:lnTo>
                  <a:lnTo>
                    <a:pt x="3276600" y="101600"/>
                  </a:lnTo>
                  <a:lnTo>
                    <a:pt x="3263900" y="101600"/>
                  </a:lnTo>
                  <a:lnTo>
                    <a:pt x="3251200" y="88900"/>
                  </a:lnTo>
                  <a:lnTo>
                    <a:pt x="3238500" y="76200"/>
                  </a:lnTo>
                  <a:lnTo>
                    <a:pt x="3225800" y="63500"/>
                  </a:lnTo>
                  <a:lnTo>
                    <a:pt x="3238500" y="50800"/>
                  </a:lnTo>
                  <a:lnTo>
                    <a:pt x="3238500" y="38100"/>
                  </a:lnTo>
                  <a:lnTo>
                    <a:pt x="3251200" y="25400"/>
                  </a:lnTo>
                  <a:lnTo>
                    <a:pt x="3263900" y="25400"/>
                  </a:lnTo>
                  <a:lnTo>
                    <a:pt x="3276600" y="12700"/>
                  </a:lnTo>
                  <a:lnTo>
                    <a:pt x="3289300" y="0"/>
                  </a:lnTo>
                  <a:lnTo>
                    <a:pt x="3302000" y="0"/>
                  </a:lnTo>
                  <a:lnTo>
                    <a:pt x="3314700" y="0"/>
                  </a:lnTo>
                  <a:lnTo>
                    <a:pt x="3327400" y="0"/>
                  </a:lnTo>
                  <a:lnTo>
                    <a:pt x="3340100" y="0"/>
                  </a:lnTo>
                  <a:lnTo>
                    <a:pt x="3352800" y="0"/>
                  </a:lnTo>
                  <a:lnTo>
                    <a:pt x="3365500" y="0"/>
                  </a:lnTo>
                  <a:lnTo>
                    <a:pt x="3378200" y="0"/>
                  </a:lnTo>
                  <a:lnTo>
                    <a:pt x="3390900" y="12700"/>
                  </a:lnTo>
                  <a:lnTo>
                    <a:pt x="3403600" y="0"/>
                  </a:lnTo>
                  <a:lnTo>
                    <a:pt x="3416300" y="12700"/>
                  </a:lnTo>
                  <a:lnTo>
                    <a:pt x="3416300" y="25400"/>
                  </a:lnTo>
                  <a:lnTo>
                    <a:pt x="3416300" y="38100"/>
                  </a:lnTo>
                  <a:lnTo>
                    <a:pt x="3416300" y="50800"/>
                  </a:lnTo>
                  <a:lnTo>
                    <a:pt x="3416300" y="63500"/>
                  </a:lnTo>
                  <a:lnTo>
                    <a:pt x="3403600" y="76200"/>
                  </a:lnTo>
                  <a:lnTo>
                    <a:pt x="3416300" y="88900"/>
                  </a:lnTo>
                  <a:lnTo>
                    <a:pt x="3429000" y="101600"/>
                  </a:lnTo>
                  <a:lnTo>
                    <a:pt x="3441700" y="101600"/>
                  </a:lnTo>
                  <a:lnTo>
                    <a:pt x="3454400" y="101600"/>
                  </a:lnTo>
                  <a:lnTo>
                    <a:pt x="3467100" y="101600"/>
                  </a:lnTo>
                  <a:lnTo>
                    <a:pt x="3479800" y="101600"/>
                  </a:lnTo>
                  <a:lnTo>
                    <a:pt x="3492500" y="114300"/>
                  </a:lnTo>
                  <a:lnTo>
                    <a:pt x="3505200" y="114300"/>
                  </a:lnTo>
                  <a:lnTo>
                    <a:pt x="3517900" y="127000"/>
                  </a:lnTo>
                  <a:lnTo>
                    <a:pt x="3530600" y="139700"/>
                  </a:lnTo>
                  <a:lnTo>
                    <a:pt x="3543300" y="139700"/>
                  </a:lnTo>
                  <a:lnTo>
                    <a:pt x="3556000" y="152400"/>
                  </a:lnTo>
                  <a:lnTo>
                    <a:pt x="3568700" y="165100"/>
                  </a:lnTo>
                  <a:lnTo>
                    <a:pt x="3581400" y="177800"/>
                  </a:lnTo>
                  <a:lnTo>
                    <a:pt x="3594100" y="177800"/>
                  </a:lnTo>
                  <a:lnTo>
                    <a:pt x="3606800" y="177800"/>
                  </a:lnTo>
                  <a:lnTo>
                    <a:pt x="3619500" y="177800"/>
                  </a:lnTo>
                  <a:lnTo>
                    <a:pt x="3632200" y="177800"/>
                  </a:lnTo>
                  <a:lnTo>
                    <a:pt x="3644900" y="177800"/>
                  </a:lnTo>
                  <a:lnTo>
                    <a:pt x="3657600" y="190500"/>
                  </a:lnTo>
                  <a:lnTo>
                    <a:pt x="3670300" y="203200"/>
                  </a:lnTo>
                  <a:lnTo>
                    <a:pt x="3683000" y="203200"/>
                  </a:lnTo>
                  <a:lnTo>
                    <a:pt x="3695700" y="190500"/>
                  </a:lnTo>
                  <a:lnTo>
                    <a:pt x="3708400" y="203200"/>
                  </a:lnTo>
                  <a:lnTo>
                    <a:pt x="3721100" y="203200"/>
                  </a:lnTo>
                  <a:lnTo>
                    <a:pt x="3733800" y="203200"/>
                  </a:lnTo>
                  <a:lnTo>
                    <a:pt x="3746500" y="203200"/>
                  </a:lnTo>
                  <a:lnTo>
                    <a:pt x="3759200" y="190500"/>
                  </a:lnTo>
                  <a:lnTo>
                    <a:pt x="3771900" y="177800"/>
                  </a:lnTo>
                  <a:lnTo>
                    <a:pt x="3784600" y="190500"/>
                  </a:lnTo>
                  <a:lnTo>
                    <a:pt x="3784600" y="203200"/>
                  </a:lnTo>
                  <a:lnTo>
                    <a:pt x="3771900" y="215900"/>
                  </a:lnTo>
                  <a:lnTo>
                    <a:pt x="3771900" y="228600"/>
                  </a:lnTo>
                  <a:lnTo>
                    <a:pt x="3771900" y="241300"/>
                  </a:lnTo>
                  <a:lnTo>
                    <a:pt x="3759200" y="254000"/>
                  </a:lnTo>
                  <a:lnTo>
                    <a:pt x="3759200" y="266700"/>
                  </a:lnTo>
                  <a:lnTo>
                    <a:pt x="3759200" y="279400"/>
                  </a:lnTo>
                  <a:lnTo>
                    <a:pt x="3759200" y="292100"/>
                  </a:lnTo>
                  <a:lnTo>
                    <a:pt x="3746500" y="304800"/>
                  </a:lnTo>
                  <a:lnTo>
                    <a:pt x="3746500" y="317500"/>
                  </a:lnTo>
                  <a:lnTo>
                    <a:pt x="3746500" y="330200"/>
                  </a:lnTo>
                  <a:lnTo>
                    <a:pt x="3733800" y="342900"/>
                  </a:lnTo>
                  <a:lnTo>
                    <a:pt x="3733800" y="355600"/>
                  </a:lnTo>
                  <a:lnTo>
                    <a:pt x="3733800" y="368300"/>
                  </a:lnTo>
                  <a:lnTo>
                    <a:pt x="3721100" y="381000"/>
                  </a:lnTo>
                  <a:lnTo>
                    <a:pt x="3733800" y="393700"/>
                  </a:lnTo>
                  <a:lnTo>
                    <a:pt x="3746500" y="393700"/>
                  </a:lnTo>
                  <a:lnTo>
                    <a:pt x="3759200" y="393700"/>
                  </a:lnTo>
                  <a:lnTo>
                    <a:pt x="3771900" y="393700"/>
                  </a:lnTo>
                  <a:lnTo>
                    <a:pt x="3784600" y="393700"/>
                  </a:lnTo>
                  <a:lnTo>
                    <a:pt x="3797300" y="393700"/>
                  </a:lnTo>
                  <a:lnTo>
                    <a:pt x="3810000" y="393700"/>
                  </a:lnTo>
                  <a:lnTo>
                    <a:pt x="3822700" y="406400"/>
                  </a:lnTo>
                  <a:lnTo>
                    <a:pt x="3835400" y="406400"/>
                  </a:lnTo>
                  <a:lnTo>
                    <a:pt x="3848100" y="406400"/>
                  </a:lnTo>
                  <a:lnTo>
                    <a:pt x="3860800" y="406400"/>
                  </a:lnTo>
                  <a:lnTo>
                    <a:pt x="3873500" y="406400"/>
                  </a:lnTo>
                  <a:lnTo>
                    <a:pt x="3886200" y="419100"/>
                  </a:lnTo>
                  <a:lnTo>
                    <a:pt x="3898900" y="431800"/>
                  </a:lnTo>
                  <a:lnTo>
                    <a:pt x="3898900" y="444500"/>
                  </a:lnTo>
                  <a:lnTo>
                    <a:pt x="3898900" y="457200"/>
                  </a:lnTo>
                  <a:lnTo>
                    <a:pt x="3898900" y="469900"/>
                  </a:lnTo>
                  <a:lnTo>
                    <a:pt x="3898900" y="482600"/>
                  </a:lnTo>
                  <a:lnTo>
                    <a:pt x="3886200" y="495300"/>
                  </a:lnTo>
                  <a:lnTo>
                    <a:pt x="3886200" y="508000"/>
                  </a:lnTo>
                  <a:lnTo>
                    <a:pt x="3898900" y="520700"/>
                  </a:lnTo>
                  <a:lnTo>
                    <a:pt x="3911600" y="533400"/>
                  </a:lnTo>
                  <a:lnTo>
                    <a:pt x="3924300" y="533400"/>
                  </a:lnTo>
                  <a:lnTo>
                    <a:pt x="3937000" y="546100"/>
                  </a:lnTo>
                  <a:lnTo>
                    <a:pt x="3949700" y="558800"/>
                  </a:lnTo>
                  <a:lnTo>
                    <a:pt x="3962400" y="571500"/>
                  </a:lnTo>
                  <a:lnTo>
                    <a:pt x="3975100" y="584200"/>
                  </a:lnTo>
                  <a:lnTo>
                    <a:pt x="3975100" y="596900"/>
                  </a:lnTo>
                  <a:lnTo>
                    <a:pt x="3987800" y="609600"/>
                  </a:lnTo>
                  <a:lnTo>
                    <a:pt x="4000500" y="596900"/>
                  </a:lnTo>
                  <a:lnTo>
                    <a:pt x="4013200" y="584200"/>
                  </a:lnTo>
                  <a:lnTo>
                    <a:pt x="4025900" y="571500"/>
                  </a:lnTo>
                  <a:lnTo>
                    <a:pt x="4013200" y="558800"/>
                  </a:lnTo>
                  <a:lnTo>
                    <a:pt x="4000500" y="546100"/>
                  </a:lnTo>
                  <a:lnTo>
                    <a:pt x="4013200" y="533400"/>
                  </a:lnTo>
                  <a:lnTo>
                    <a:pt x="4025900" y="520700"/>
                  </a:lnTo>
                  <a:lnTo>
                    <a:pt x="4038600" y="520700"/>
                  </a:lnTo>
                  <a:lnTo>
                    <a:pt x="4051300" y="520700"/>
                  </a:lnTo>
                  <a:lnTo>
                    <a:pt x="4064000" y="520700"/>
                  </a:lnTo>
                  <a:lnTo>
                    <a:pt x="4076700" y="508000"/>
                  </a:lnTo>
                  <a:lnTo>
                    <a:pt x="4089400" y="495300"/>
                  </a:lnTo>
                  <a:lnTo>
                    <a:pt x="4089400" y="482600"/>
                  </a:lnTo>
                  <a:lnTo>
                    <a:pt x="4102100" y="469900"/>
                  </a:lnTo>
                  <a:lnTo>
                    <a:pt x="4114800" y="457200"/>
                  </a:lnTo>
                  <a:lnTo>
                    <a:pt x="4127500" y="457200"/>
                  </a:lnTo>
                  <a:lnTo>
                    <a:pt x="4140200" y="457200"/>
                  </a:lnTo>
                  <a:lnTo>
                    <a:pt x="4152900" y="457200"/>
                  </a:lnTo>
                  <a:lnTo>
                    <a:pt x="4165600" y="457200"/>
                  </a:lnTo>
                  <a:lnTo>
                    <a:pt x="4178300" y="457200"/>
                  </a:lnTo>
                  <a:lnTo>
                    <a:pt x="4191000" y="457200"/>
                  </a:lnTo>
                  <a:lnTo>
                    <a:pt x="4203700" y="457200"/>
                  </a:lnTo>
                  <a:lnTo>
                    <a:pt x="4216400" y="444500"/>
                  </a:lnTo>
                  <a:lnTo>
                    <a:pt x="4229100" y="431800"/>
                  </a:lnTo>
                  <a:lnTo>
                    <a:pt x="4241800" y="419100"/>
                  </a:lnTo>
                  <a:lnTo>
                    <a:pt x="4254500" y="406400"/>
                  </a:lnTo>
                  <a:lnTo>
                    <a:pt x="4241800" y="393700"/>
                  </a:lnTo>
                  <a:lnTo>
                    <a:pt x="4241800" y="381000"/>
                  </a:lnTo>
                  <a:lnTo>
                    <a:pt x="4254500" y="368300"/>
                  </a:lnTo>
                  <a:lnTo>
                    <a:pt x="4267200" y="355600"/>
                  </a:lnTo>
                  <a:lnTo>
                    <a:pt x="4267200" y="342900"/>
                  </a:lnTo>
                  <a:lnTo>
                    <a:pt x="4267200" y="330200"/>
                  </a:lnTo>
                  <a:lnTo>
                    <a:pt x="4267200" y="317500"/>
                  </a:lnTo>
                  <a:lnTo>
                    <a:pt x="4254500" y="304800"/>
                  </a:lnTo>
                  <a:lnTo>
                    <a:pt x="4267200" y="292100"/>
                  </a:lnTo>
                  <a:lnTo>
                    <a:pt x="4279900" y="279400"/>
                  </a:lnTo>
                  <a:lnTo>
                    <a:pt x="4292600" y="266700"/>
                  </a:lnTo>
                  <a:lnTo>
                    <a:pt x="4292600" y="254000"/>
                  </a:lnTo>
                  <a:lnTo>
                    <a:pt x="4292600" y="241300"/>
                  </a:lnTo>
                  <a:lnTo>
                    <a:pt x="4292600" y="228600"/>
                  </a:lnTo>
                  <a:lnTo>
                    <a:pt x="4292600" y="215900"/>
                  </a:lnTo>
                  <a:lnTo>
                    <a:pt x="4292600" y="203200"/>
                  </a:lnTo>
                  <a:lnTo>
                    <a:pt x="4292600" y="190500"/>
                  </a:lnTo>
                  <a:lnTo>
                    <a:pt x="4305300" y="177800"/>
                  </a:lnTo>
                  <a:lnTo>
                    <a:pt x="4318000" y="177800"/>
                  </a:lnTo>
                  <a:lnTo>
                    <a:pt x="4330700" y="177800"/>
                  </a:lnTo>
                  <a:lnTo>
                    <a:pt x="4343400" y="190500"/>
                  </a:lnTo>
                  <a:lnTo>
                    <a:pt x="4356100" y="190500"/>
                  </a:lnTo>
                  <a:lnTo>
                    <a:pt x="4368800" y="177800"/>
                  </a:lnTo>
                  <a:lnTo>
                    <a:pt x="4381500" y="165100"/>
                  </a:lnTo>
                  <a:lnTo>
                    <a:pt x="4394200" y="165100"/>
                  </a:lnTo>
                  <a:lnTo>
                    <a:pt x="4406900" y="152400"/>
                  </a:lnTo>
                  <a:lnTo>
                    <a:pt x="4394200" y="139700"/>
                  </a:lnTo>
                  <a:lnTo>
                    <a:pt x="4381500" y="127000"/>
                  </a:lnTo>
                  <a:lnTo>
                    <a:pt x="4381500" y="114300"/>
                  </a:lnTo>
                  <a:lnTo>
                    <a:pt x="4394200" y="101600"/>
                  </a:lnTo>
                  <a:lnTo>
                    <a:pt x="4406900" y="114300"/>
                  </a:lnTo>
                  <a:lnTo>
                    <a:pt x="4419600" y="127000"/>
                  </a:lnTo>
                  <a:lnTo>
                    <a:pt x="4432300" y="127000"/>
                  </a:lnTo>
                  <a:lnTo>
                    <a:pt x="4445000" y="127000"/>
                  </a:lnTo>
                  <a:lnTo>
                    <a:pt x="4457700" y="127000"/>
                  </a:lnTo>
                  <a:lnTo>
                    <a:pt x="4470400" y="127000"/>
                  </a:lnTo>
                  <a:lnTo>
                    <a:pt x="4483100" y="139700"/>
                  </a:lnTo>
                  <a:lnTo>
                    <a:pt x="4495800" y="139700"/>
                  </a:lnTo>
                  <a:lnTo>
                    <a:pt x="4508500" y="127000"/>
                  </a:lnTo>
                  <a:lnTo>
                    <a:pt x="4521200" y="127000"/>
                  </a:lnTo>
                  <a:lnTo>
                    <a:pt x="4533900" y="127000"/>
                  </a:lnTo>
                  <a:lnTo>
                    <a:pt x="4546600" y="127000"/>
                  </a:lnTo>
                  <a:lnTo>
                    <a:pt x="4559300" y="127000"/>
                  </a:lnTo>
                  <a:lnTo>
                    <a:pt x="4572000" y="139700"/>
                  </a:lnTo>
                  <a:lnTo>
                    <a:pt x="4584700" y="139700"/>
                  </a:lnTo>
                  <a:lnTo>
                    <a:pt x="4597400" y="139700"/>
                  </a:lnTo>
                  <a:lnTo>
                    <a:pt x="4610100" y="152400"/>
                  </a:lnTo>
                  <a:lnTo>
                    <a:pt x="4622800" y="152400"/>
                  </a:lnTo>
                  <a:lnTo>
                    <a:pt x="4635500" y="152400"/>
                  </a:lnTo>
                  <a:lnTo>
                    <a:pt x="4648200" y="152400"/>
                  </a:lnTo>
                  <a:lnTo>
                    <a:pt x="4660900" y="152400"/>
                  </a:lnTo>
                  <a:lnTo>
                    <a:pt x="4673600" y="152400"/>
                  </a:lnTo>
                  <a:lnTo>
                    <a:pt x="4686300" y="152400"/>
                  </a:lnTo>
                  <a:lnTo>
                    <a:pt x="4699000" y="152400"/>
                  </a:lnTo>
                  <a:lnTo>
                    <a:pt x="4711700" y="152400"/>
                  </a:lnTo>
                  <a:lnTo>
                    <a:pt x="4724400" y="152400"/>
                  </a:lnTo>
                  <a:lnTo>
                    <a:pt x="4737100" y="165100"/>
                  </a:lnTo>
                  <a:lnTo>
                    <a:pt x="4737100" y="177800"/>
                  </a:lnTo>
                  <a:lnTo>
                    <a:pt x="4724400" y="190500"/>
                  </a:lnTo>
                  <a:lnTo>
                    <a:pt x="4737100" y="203200"/>
                  </a:lnTo>
                  <a:lnTo>
                    <a:pt x="4749800" y="203200"/>
                  </a:lnTo>
                  <a:lnTo>
                    <a:pt x="4762500" y="203200"/>
                  </a:lnTo>
                  <a:lnTo>
                    <a:pt x="4775200" y="203200"/>
                  </a:lnTo>
                  <a:lnTo>
                    <a:pt x="4787900" y="203200"/>
                  </a:lnTo>
                  <a:lnTo>
                    <a:pt x="4800600" y="203200"/>
                  </a:lnTo>
                  <a:lnTo>
                    <a:pt x="4813300" y="190500"/>
                  </a:lnTo>
                  <a:lnTo>
                    <a:pt x="4826000" y="203200"/>
                  </a:lnTo>
                  <a:lnTo>
                    <a:pt x="4838700" y="215900"/>
                  </a:lnTo>
                  <a:lnTo>
                    <a:pt x="4838700" y="228600"/>
                  </a:lnTo>
                  <a:lnTo>
                    <a:pt x="4838700" y="241300"/>
                  </a:lnTo>
                  <a:lnTo>
                    <a:pt x="4838700" y="254000"/>
                  </a:lnTo>
                  <a:lnTo>
                    <a:pt x="4826000" y="266700"/>
                  </a:lnTo>
                  <a:lnTo>
                    <a:pt x="4838700" y="279400"/>
                  </a:lnTo>
                  <a:lnTo>
                    <a:pt x="4851400" y="292100"/>
                  </a:lnTo>
                  <a:lnTo>
                    <a:pt x="4864100" y="292100"/>
                  </a:lnTo>
                  <a:lnTo>
                    <a:pt x="4876800" y="304800"/>
                  </a:lnTo>
                  <a:lnTo>
                    <a:pt x="4889500" y="304800"/>
                  </a:lnTo>
                  <a:lnTo>
                    <a:pt x="4902200" y="317500"/>
                  </a:lnTo>
                  <a:lnTo>
                    <a:pt x="4914900" y="317500"/>
                  </a:lnTo>
                  <a:lnTo>
                    <a:pt x="4927600" y="304800"/>
                  </a:lnTo>
                  <a:lnTo>
                    <a:pt x="4940300" y="304800"/>
                  </a:lnTo>
                  <a:lnTo>
                    <a:pt x="4953000" y="292100"/>
                  </a:lnTo>
                  <a:lnTo>
                    <a:pt x="4965700" y="292100"/>
                  </a:lnTo>
                  <a:lnTo>
                    <a:pt x="4978400" y="304800"/>
                  </a:lnTo>
                  <a:lnTo>
                    <a:pt x="4991100" y="304800"/>
                  </a:lnTo>
                  <a:lnTo>
                    <a:pt x="5003800" y="317500"/>
                  </a:lnTo>
                  <a:lnTo>
                    <a:pt x="5003800" y="330200"/>
                  </a:lnTo>
                  <a:lnTo>
                    <a:pt x="5003800" y="342900"/>
                  </a:lnTo>
                  <a:lnTo>
                    <a:pt x="4991100" y="355600"/>
                  </a:lnTo>
                  <a:lnTo>
                    <a:pt x="4991100" y="368300"/>
                  </a:lnTo>
                  <a:lnTo>
                    <a:pt x="4991100" y="381000"/>
                  </a:lnTo>
                  <a:lnTo>
                    <a:pt x="4991100" y="393700"/>
                  </a:lnTo>
                  <a:lnTo>
                    <a:pt x="4991100" y="406400"/>
                  </a:lnTo>
                  <a:lnTo>
                    <a:pt x="5003800" y="419100"/>
                  </a:lnTo>
                  <a:lnTo>
                    <a:pt x="5016500" y="431800"/>
                  </a:lnTo>
                  <a:lnTo>
                    <a:pt x="5029200" y="444500"/>
                  </a:lnTo>
                  <a:lnTo>
                    <a:pt x="5041900" y="444500"/>
                  </a:lnTo>
                  <a:lnTo>
                    <a:pt x="5054600" y="457200"/>
                  </a:lnTo>
                  <a:lnTo>
                    <a:pt x="5067300" y="469900"/>
                  </a:lnTo>
                  <a:lnTo>
                    <a:pt x="5080000" y="469900"/>
                  </a:lnTo>
                  <a:lnTo>
                    <a:pt x="5092700" y="469900"/>
                  </a:lnTo>
                  <a:lnTo>
                    <a:pt x="5105400" y="482600"/>
                  </a:lnTo>
                  <a:lnTo>
                    <a:pt x="5092700" y="495300"/>
                  </a:lnTo>
                  <a:lnTo>
                    <a:pt x="5092700" y="508000"/>
                  </a:lnTo>
                  <a:lnTo>
                    <a:pt x="5080000" y="520700"/>
                  </a:lnTo>
                  <a:lnTo>
                    <a:pt x="5067300" y="533400"/>
                  </a:lnTo>
                  <a:lnTo>
                    <a:pt x="5054600" y="533400"/>
                  </a:lnTo>
                  <a:lnTo>
                    <a:pt x="5041900" y="520700"/>
                  </a:lnTo>
                  <a:lnTo>
                    <a:pt x="5029200" y="520700"/>
                  </a:lnTo>
                  <a:lnTo>
                    <a:pt x="5016500" y="533400"/>
                  </a:lnTo>
                  <a:lnTo>
                    <a:pt x="5003800" y="546100"/>
                  </a:lnTo>
                  <a:lnTo>
                    <a:pt x="4991100" y="558800"/>
                  </a:lnTo>
                  <a:lnTo>
                    <a:pt x="4978400" y="571500"/>
                  </a:lnTo>
                  <a:lnTo>
                    <a:pt x="4978400" y="584200"/>
                  </a:lnTo>
                  <a:lnTo>
                    <a:pt x="4978400" y="596900"/>
                  </a:lnTo>
                  <a:lnTo>
                    <a:pt x="4978400" y="609600"/>
                  </a:lnTo>
                  <a:lnTo>
                    <a:pt x="4978400" y="622300"/>
                  </a:lnTo>
                  <a:lnTo>
                    <a:pt x="4965700" y="635000"/>
                  </a:lnTo>
                  <a:lnTo>
                    <a:pt x="4965700" y="647700"/>
                  </a:lnTo>
                  <a:lnTo>
                    <a:pt x="4965700" y="660400"/>
                  </a:lnTo>
                  <a:lnTo>
                    <a:pt x="4978400" y="673100"/>
                  </a:lnTo>
                  <a:lnTo>
                    <a:pt x="4991100" y="685800"/>
                  </a:lnTo>
                  <a:lnTo>
                    <a:pt x="5003800" y="685800"/>
                  </a:lnTo>
                  <a:lnTo>
                    <a:pt x="5016500" y="698500"/>
                  </a:lnTo>
                  <a:lnTo>
                    <a:pt x="5029200" y="698500"/>
                  </a:lnTo>
                  <a:lnTo>
                    <a:pt x="5041900" y="698500"/>
                  </a:lnTo>
                  <a:lnTo>
                    <a:pt x="5054600" y="698500"/>
                  </a:lnTo>
                  <a:lnTo>
                    <a:pt x="5067300" y="685800"/>
                  </a:lnTo>
                  <a:lnTo>
                    <a:pt x="5080000" y="698500"/>
                  </a:lnTo>
                  <a:lnTo>
                    <a:pt x="5092700" y="711200"/>
                  </a:lnTo>
                  <a:lnTo>
                    <a:pt x="5092700" y="723900"/>
                  </a:lnTo>
                  <a:lnTo>
                    <a:pt x="5105400" y="736600"/>
                  </a:lnTo>
                  <a:lnTo>
                    <a:pt x="5118100" y="736600"/>
                  </a:lnTo>
                  <a:lnTo>
                    <a:pt x="5130800" y="736600"/>
                  </a:lnTo>
                  <a:lnTo>
                    <a:pt x="5143500" y="736600"/>
                  </a:lnTo>
                  <a:lnTo>
                    <a:pt x="5156200" y="736600"/>
                  </a:lnTo>
                  <a:lnTo>
                    <a:pt x="5168900" y="749300"/>
                  </a:lnTo>
                  <a:lnTo>
                    <a:pt x="5181600" y="749300"/>
                  </a:lnTo>
                  <a:lnTo>
                    <a:pt x="5194300" y="749300"/>
                  </a:lnTo>
                  <a:lnTo>
                    <a:pt x="5207000" y="749300"/>
                  </a:lnTo>
                  <a:lnTo>
                    <a:pt x="5219700" y="749300"/>
                  </a:lnTo>
                  <a:lnTo>
                    <a:pt x="5232400" y="749300"/>
                  </a:lnTo>
                  <a:lnTo>
                    <a:pt x="5245100" y="749300"/>
                  </a:lnTo>
                  <a:lnTo>
                    <a:pt x="5257800" y="749300"/>
                  </a:lnTo>
                  <a:lnTo>
                    <a:pt x="5270500" y="749300"/>
                  </a:lnTo>
                  <a:lnTo>
                    <a:pt x="5283200" y="749300"/>
                  </a:lnTo>
                  <a:lnTo>
                    <a:pt x="5295900" y="736600"/>
                  </a:lnTo>
                  <a:lnTo>
                    <a:pt x="5308600" y="749300"/>
                  </a:lnTo>
                  <a:lnTo>
                    <a:pt x="5321300" y="762000"/>
                  </a:lnTo>
                  <a:lnTo>
                    <a:pt x="5334000" y="774700"/>
                  </a:lnTo>
                  <a:lnTo>
                    <a:pt x="5321300" y="787400"/>
                  </a:lnTo>
                  <a:lnTo>
                    <a:pt x="5321300" y="800100"/>
                  </a:lnTo>
                  <a:lnTo>
                    <a:pt x="5308600" y="812800"/>
                  </a:lnTo>
                  <a:lnTo>
                    <a:pt x="5308600" y="825500"/>
                  </a:lnTo>
                  <a:lnTo>
                    <a:pt x="5295900" y="838200"/>
                  </a:lnTo>
                  <a:lnTo>
                    <a:pt x="5308600" y="850900"/>
                  </a:lnTo>
                  <a:lnTo>
                    <a:pt x="5295900" y="863600"/>
                  </a:lnTo>
                  <a:lnTo>
                    <a:pt x="5308600" y="876300"/>
                  </a:lnTo>
                  <a:lnTo>
                    <a:pt x="5321300" y="889000"/>
                  </a:lnTo>
                  <a:lnTo>
                    <a:pt x="5334000" y="901700"/>
                  </a:lnTo>
                  <a:lnTo>
                    <a:pt x="5346700" y="901700"/>
                  </a:lnTo>
                  <a:lnTo>
                    <a:pt x="5359400" y="914400"/>
                  </a:lnTo>
                  <a:lnTo>
                    <a:pt x="5372100" y="914400"/>
                  </a:lnTo>
                  <a:lnTo>
                    <a:pt x="5384800" y="927100"/>
                  </a:lnTo>
                  <a:lnTo>
                    <a:pt x="5372100" y="939800"/>
                  </a:lnTo>
                  <a:lnTo>
                    <a:pt x="5372100" y="952500"/>
                  </a:lnTo>
                  <a:lnTo>
                    <a:pt x="5372100" y="965200"/>
                  </a:lnTo>
                  <a:lnTo>
                    <a:pt x="5372100" y="977900"/>
                  </a:lnTo>
                  <a:lnTo>
                    <a:pt x="5384800" y="990600"/>
                  </a:lnTo>
                  <a:lnTo>
                    <a:pt x="5397500" y="1003300"/>
                  </a:lnTo>
                  <a:lnTo>
                    <a:pt x="5410200" y="1016000"/>
                  </a:lnTo>
                  <a:lnTo>
                    <a:pt x="5422900" y="1028700"/>
                  </a:lnTo>
                  <a:lnTo>
                    <a:pt x="5422900" y="1041400"/>
                  </a:lnTo>
                  <a:lnTo>
                    <a:pt x="5435600" y="1054100"/>
                  </a:lnTo>
                  <a:lnTo>
                    <a:pt x="5448300" y="1041400"/>
                  </a:lnTo>
                  <a:lnTo>
                    <a:pt x="5461000" y="1041400"/>
                  </a:lnTo>
                  <a:lnTo>
                    <a:pt x="5473700" y="1041400"/>
                  </a:lnTo>
                  <a:lnTo>
                    <a:pt x="5486400" y="1028700"/>
                  </a:lnTo>
                  <a:lnTo>
                    <a:pt x="5499100" y="1028700"/>
                  </a:lnTo>
                  <a:lnTo>
                    <a:pt x="5511800" y="1028700"/>
                  </a:lnTo>
                  <a:lnTo>
                    <a:pt x="5524500" y="1016000"/>
                  </a:lnTo>
                  <a:lnTo>
                    <a:pt x="5537200" y="1028700"/>
                  </a:lnTo>
                  <a:lnTo>
                    <a:pt x="5549900" y="1028700"/>
                  </a:lnTo>
                  <a:lnTo>
                    <a:pt x="5562600" y="1028700"/>
                  </a:lnTo>
                  <a:lnTo>
                    <a:pt x="5575300" y="1028700"/>
                  </a:lnTo>
                  <a:lnTo>
                    <a:pt x="5588000" y="1028700"/>
                  </a:lnTo>
                  <a:lnTo>
                    <a:pt x="5600700" y="1028700"/>
                  </a:lnTo>
                  <a:lnTo>
                    <a:pt x="5613400" y="1041400"/>
                  </a:lnTo>
                  <a:lnTo>
                    <a:pt x="5626100" y="1054100"/>
                  </a:lnTo>
                  <a:lnTo>
                    <a:pt x="5626100" y="1066800"/>
                  </a:lnTo>
                  <a:lnTo>
                    <a:pt x="5638800" y="1079500"/>
                  </a:lnTo>
                  <a:lnTo>
                    <a:pt x="5638800" y="1092200"/>
                  </a:lnTo>
                  <a:lnTo>
                    <a:pt x="5651500" y="1104900"/>
                  </a:lnTo>
                  <a:lnTo>
                    <a:pt x="5664200" y="1117600"/>
                  </a:lnTo>
                  <a:lnTo>
                    <a:pt x="5676900" y="1130300"/>
                  </a:lnTo>
                  <a:lnTo>
                    <a:pt x="5689600" y="1143000"/>
                  </a:lnTo>
                  <a:lnTo>
                    <a:pt x="5702300" y="1143000"/>
                  </a:lnTo>
                  <a:lnTo>
                    <a:pt x="5715000" y="1143000"/>
                  </a:lnTo>
                  <a:lnTo>
                    <a:pt x="5727700" y="1143000"/>
                  </a:lnTo>
                  <a:lnTo>
                    <a:pt x="5740400" y="1143000"/>
                  </a:lnTo>
                  <a:lnTo>
                    <a:pt x="5753100" y="1143000"/>
                  </a:lnTo>
                  <a:lnTo>
                    <a:pt x="5765800" y="1143000"/>
                  </a:lnTo>
                  <a:lnTo>
                    <a:pt x="5778500" y="1155700"/>
                  </a:lnTo>
                  <a:lnTo>
                    <a:pt x="5791200" y="1168400"/>
                  </a:lnTo>
                  <a:lnTo>
                    <a:pt x="5803900" y="1168400"/>
                  </a:lnTo>
                  <a:lnTo>
                    <a:pt x="5816600" y="1168400"/>
                  </a:lnTo>
                  <a:lnTo>
                    <a:pt x="5829300" y="1155700"/>
                  </a:lnTo>
                  <a:lnTo>
                    <a:pt x="5842000" y="1155700"/>
                  </a:lnTo>
                  <a:lnTo>
                    <a:pt x="5854700" y="1143000"/>
                  </a:lnTo>
                  <a:lnTo>
                    <a:pt x="5867400" y="1143000"/>
                  </a:lnTo>
                  <a:lnTo>
                    <a:pt x="5880100" y="1143000"/>
                  </a:lnTo>
                  <a:lnTo>
                    <a:pt x="5892800" y="1130300"/>
                  </a:lnTo>
                  <a:lnTo>
                    <a:pt x="5905500" y="1130300"/>
                  </a:lnTo>
                  <a:lnTo>
                    <a:pt x="5918200" y="1143000"/>
                  </a:lnTo>
                  <a:lnTo>
                    <a:pt x="5930900" y="1130300"/>
                  </a:lnTo>
                  <a:lnTo>
                    <a:pt x="5943600" y="1117600"/>
                  </a:lnTo>
                  <a:lnTo>
                    <a:pt x="5956300" y="1117600"/>
                  </a:lnTo>
                  <a:lnTo>
                    <a:pt x="5969000" y="1117600"/>
                  </a:lnTo>
                  <a:lnTo>
                    <a:pt x="5981700" y="1117600"/>
                  </a:lnTo>
                  <a:lnTo>
                    <a:pt x="5994400" y="1130300"/>
                  </a:lnTo>
                  <a:lnTo>
                    <a:pt x="6007100" y="1143000"/>
                  </a:lnTo>
                  <a:lnTo>
                    <a:pt x="6019800" y="1155700"/>
                  </a:lnTo>
                  <a:lnTo>
                    <a:pt x="6032500" y="1168400"/>
                  </a:lnTo>
                  <a:lnTo>
                    <a:pt x="6045200" y="1155700"/>
                  </a:lnTo>
                  <a:lnTo>
                    <a:pt x="6057900" y="1143000"/>
                  </a:lnTo>
                  <a:lnTo>
                    <a:pt x="6070600" y="1130300"/>
                  </a:lnTo>
                  <a:lnTo>
                    <a:pt x="6070600" y="1117600"/>
                  </a:lnTo>
                  <a:lnTo>
                    <a:pt x="6070600" y="1104900"/>
                  </a:lnTo>
                  <a:lnTo>
                    <a:pt x="6070600" y="1092200"/>
                  </a:lnTo>
                  <a:lnTo>
                    <a:pt x="6070600" y="1079500"/>
                  </a:lnTo>
                  <a:lnTo>
                    <a:pt x="6083300" y="1066800"/>
                  </a:lnTo>
                  <a:lnTo>
                    <a:pt x="6096000" y="1066800"/>
                  </a:lnTo>
                  <a:lnTo>
                    <a:pt x="6108700" y="1054100"/>
                  </a:lnTo>
                  <a:lnTo>
                    <a:pt x="6121400" y="1054100"/>
                  </a:lnTo>
                  <a:lnTo>
                    <a:pt x="6134100" y="1054100"/>
                  </a:lnTo>
                  <a:lnTo>
                    <a:pt x="6146800" y="1054100"/>
                  </a:lnTo>
                  <a:lnTo>
                    <a:pt x="6159500" y="1041400"/>
                  </a:lnTo>
                  <a:lnTo>
                    <a:pt x="6172200" y="1054100"/>
                  </a:lnTo>
                  <a:lnTo>
                    <a:pt x="6184900" y="1066800"/>
                  </a:lnTo>
                  <a:lnTo>
                    <a:pt x="6197600" y="1079500"/>
                  </a:lnTo>
                  <a:lnTo>
                    <a:pt x="6210300" y="1092200"/>
                  </a:lnTo>
                  <a:lnTo>
                    <a:pt x="6223000" y="1092200"/>
                  </a:lnTo>
                  <a:lnTo>
                    <a:pt x="6235700" y="1079500"/>
                  </a:lnTo>
                  <a:lnTo>
                    <a:pt x="6248400" y="1079500"/>
                  </a:lnTo>
                  <a:lnTo>
                    <a:pt x="6261100" y="1079500"/>
                  </a:lnTo>
                  <a:lnTo>
                    <a:pt x="6273800" y="1079500"/>
                  </a:lnTo>
                  <a:lnTo>
                    <a:pt x="6286500" y="1079500"/>
                  </a:lnTo>
                  <a:lnTo>
                    <a:pt x="6299200" y="1079500"/>
                  </a:lnTo>
                  <a:lnTo>
                    <a:pt x="6311900" y="1066800"/>
                  </a:lnTo>
                  <a:lnTo>
                    <a:pt x="6324600" y="1066800"/>
                  </a:lnTo>
                  <a:lnTo>
                    <a:pt x="6337300" y="1066800"/>
                  </a:lnTo>
                  <a:lnTo>
                    <a:pt x="6350000" y="1066800"/>
                  </a:lnTo>
                  <a:lnTo>
                    <a:pt x="6362700" y="1054100"/>
                  </a:lnTo>
                  <a:lnTo>
                    <a:pt x="6375400" y="1054100"/>
                  </a:lnTo>
                  <a:lnTo>
                    <a:pt x="6388100" y="1054100"/>
                  </a:lnTo>
                  <a:lnTo>
                    <a:pt x="6400800" y="1054100"/>
                  </a:lnTo>
                  <a:lnTo>
                    <a:pt x="6413500" y="1066800"/>
                  </a:lnTo>
                  <a:lnTo>
                    <a:pt x="6426200" y="1079500"/>
                  </a:lnTo>
                  <a:lnTo>
                    <a:pt x="6438900" y="1066800"/>
                  </a:lnTo>
                  <a:lnTo>
                    <a:pt x="6451600" y="1054100"/>
                  </a:lnTo>
                  <a:lnTo>
                    <a:pt x="6451600" y="1041400"/>
                  </a:lnTo>
                  <a:lnTo>
                    <a:pt x="6451600" y="1028700"/>
                  </a:lnTo>
                  <a:lnTo>
                    <a:pt x="6451600" y="1016000"/>
                  </a:lnTo>
                  <a:lnTo>
                    <a:pt x="6451600" y="1003300"/>
                  </a:lnTo>
                  <a:lnTo>
                    <a:pt x="6464300" y="990600"/>
                  </a:lnTo>
                  <a:lnTo>
                    <a:pt x="6451600" y="977900"/>
                  </a:lnTo>
                  <a:lnTo>
                    <a:pt x="6451600" y="965200"/>
                  </a:lnTo>
                  <a:lnTo>
                    <a:pt x="6451600" y="952500"/>
                  </a:lnTo>
                  <a:lnTo>
                    <a:pt x="6451600" y="939800"/>
                  </a:lnTo>
                  <a:lnTo>
                    <a:pt x="6438900" y="927100"/>
                  </a:lnTo>
                  <a:lnTo>
                    <a:pt x="6451600" y="914400"/>
                  </a:lnTo>
                  <a:lnTo>
                    <a:pt x="6451600" y="901700"/>
                  </a:lnTo>
                  <a:lnTo>
                    <a:pt x="6451600" y="889000"/>
                  </a:lnTo>
                  <a:lnTo>
                    <a:pt x="6464300" y="876300"/>
                  </a:lnTo>
                  <a:lnTo>
                    <a:pt x="6464300" y="863600"/>
                  </a:lnTo>
                  <a:lnTo>
                    <a:pt x="6464300" y="850900"/>
                  </a:lnTo>
                  <a:lnTo>
                    <a:pt x="6477000" y="838200"/>
                  </a:lnTo>
                  <a:lnTo>
                    <a:pt x="6489700" y="825500"/>
                  </a:lnTo>
                  <a:lnTo>
                    <a:pt x="6502400" y="825500"/>
                  </a:lnTo>
                  <a:lnTo>
                    <a:pt x="6515100" y="825500"/>
                  </a:lnTo>
                  <a:lnTo>
                    <a:pt x="6527800" y="812800"/>
                  </a:lnTo>
                  <a:lnTo>
                    <a:pt x="6540500" y="800100"/>
                  </a:lnTo>
                  <a:lnTo>
                    <a:pt x="6553200" y="787400"/>
                  </a:lnTo>
                  <a:lnTo>
                    <a:pt x="6565900" y="787400"/>
                  </a:lnTo>
                  <a:lnTo>
                    <a:pt x="6578600" y="774700"/>
                  </a:lnTo>
                  <a:lnTo>
                    <a:pt x="6591300" y="762000"/>
                  </a:lnTo>
                  <a:lnTo>
                    <a:pt x="6604000" y="762000"/>
                  </a:lnTo>
                  <a:lnTo>
                    <a:pt x="6616700" y="762000"/>
                  </a:lnTo>
                  <a:lnTo>
                    <a:pt x="6629400" y="762000"/>
                  </a:lnTo>
                  <a:lnTo>
                    <a:pt x="6642100" y="762000"/>
                  </a:lnTo>
                  <a:lnTo>
                    <a:pt x="6654800" y="762000"/>
                  </a:lnTo>
                  <a:lnTo>
                    <a:pt x="6667500" y="762000"/>
                  </a:lnTo>
                  <a:lnTo>
                    <a:pt x="6680200" y="762000"/>
                  </a:lnTo>
                  <a:lnTo>
                    <a:pt x="6692900" y="762000"/>
                  </a:lnTo>
                  <a:lnTo>
                    <a:pt x="6705600" y="762000"/>
                  </a:lnTo>
                  <a:lnTo>
                    <a:pt x="6718300" y="762000"/>
                  </a:lnTo>
                  <a:lnTo>
                    <a:pt x="6731000" y="762000"/>
                  </a:lnTo>
                  <a:lnTo>
                    <a:pt x="6743700" y="762000"/>
                  </a:lnTo>
                  <a:lnTo>
                    <a:pt x="6756400" y="762000"/>
                  </a:lnTo>
                  <a:lnTo>
                    <a:pt x="6769100" y="762000"/>
                  </a:lnTo>
                  <a:lnTo>
                    <a:pt x="6781800" y="762000"/>
                  </a:lnTo>
                  <a:lnTo>
                    <a:pt x="6794500" y="774700"/>
                  </a:lnTo>
                  <a:lnTo>
                    <a:pt x="6807200" y="774700"/>
                  </a:lnTo>
                  <a:lnTo>
                    <a:pt x="6819900" y="787400"/>
                  </a:lnTo>
                  <a:lnTo>
                    <a:pt x="6832600" y="787400"/>
                  </a:lnTo>
                  <a:lnTo>
                    <a:pt x="6845300" y="787400"/>
                  </a:lnTo>
                  <a:lnTo>
                    <a:pt x="6858000" y="800100"/>
                  </a:lnTo>
                  <a:lnTo>
                    <a:pt x="6870700" y="800100"/>
                  </a:lnTo>
                  <a:lnTo>
                    <a:pt x="6883400" y="812800"/>
                  </a:lnTo>
                  <a:lnTo>
                    <a:pt x="6896100" y="812800"/>
                  </a:lnTo>
                  <a:lnTo>
                    <a:pt x="6908800" y="812800"/>
                  </a:lnTo>
                  <a:lnTo>
                    <a:pt x="6921500" y="812800"/>
                  </a:lnTo>
                  <a:lnTo>
                    <a:pt x="6934200" y="812800"/>
                  </a:lnTo>
                  <a:lnTo>
                    <a:pt x="6946900" y="812800"/>
                  </a:lnTo>
                  <a:lnTo>
                    <a:pt x="6959600" y="825500"/>
                  </a:lnTo>
                  <a:lnTo>
                    <a:pt x="6972300" y="825500"/>
                  </a:lnTo>
                  <a:lnTo>
                    <a:pt x="6985000" y="825500"/>
                  </a:lnTo>
                  <a:lnTo>
                    <a:pt x="6997700" y="825500"/>
                  </a:lnTo>
                  <a:lnTo>
                    <a:pt x="7010400" y="825500"/>
                  </a:lnTo>
                  <a:lnTo>
                    <a:pt x="7023100" y="812800"/>
                  </a:lnTo>
                  <a:lnTo>
                    <a:pt x="7035800" y="825500"/>
                  </a:lnTo>
                  <a:lnTo>
                    <a:pt x="7048500" y="825500"/>
                  </a:lnTo>
                  <a:lnTo>
                    <a:pt x="7061200" y="838200"/>
                  </a:lnTo>
                  <a:lnTo>
                    <a:pt x="7073900" y="838200"/>
                  </a:lnTo>
                  <a:lnTo>
                    <a:pt x="7086600" y="825500"/>
                  </a:lnTo>
                  <a:lnTo>
                    <a:pt x="7099300" y="838200"/>
                  </a:lnTo>
                  <a:lnTo>
                    <a:pt x="7099300" y="850900"/>
                  </a:lnTo>
                  <a:lnTo>
                    <a:pt x="7112000" y="863600"/>
                  </a:lnTo>
                  <a:lnTo>
                    <a:pt x="7124700" y="876300"/>
                  </a:lnTo>
                  <a:lnTo>
                    <a:pt x="7137400" y="863600"/>
                  </a:lnTo>
                  <a:lnTo>
                    <a:pt x="7150100" y="876300"/>
                  </a:lnTo>
                  <a:lnTo>
                    <a:pt x="7162800" y="889000"/>
                  </a:lnTo>
                  <a:lnTo>
                    <a:pt x="7175500" y="901700"/>
                  </a:lnTo>
                  <a:lnTo>
                    <a:pt x="7188200" y="901700"/>
                  </a:lnTo>
                  <a:lnTo>
                    <a:pt x="7200900" y="914400"/>
                  </a:lnTo>
                  <a:lnTo>
                    <a:pt x="7213600" y="914400"/>
                  </a:lnTo>
                  <a:lnTo>
                    <a:pt x="7226300" y="927100"/>
                  </a:lnTo>
                  <a:lnTo>
                    <a:pt x="7239000" y="939800"/>
                  </a:lnTo>
                  <a:lnTo>
                    <a:pt x="7251700" y="939800"/>
                  </a:lnTo>
                  <a:lnTo>
                    <a:pt x="7264400" y="952500"/>
                  </a:lnTo>
                  <a:lnTo>
                    <a:pt x="7277100" y="965200"/>
                  </a:lnTo>
                  <a:lnTo>
                    <a:pt x="7277100" y="977900"/>
                  </a:lnTo>
                  <a:lnTo>
                    <a:pt x="7264400" y="990600"/>
                  </a:lnTo>
                  <a:lnTo>
                    <a:pt x="7277100" y="1003300"/>
                  </a:lnTo>
                  <a:lnTo>
                    <a:pt x="7289800" y="1003300"/>
                  </a:lnTo>
                  <a:lnTo>
                    <a:pt x="7302500" y="1016000"/>
                  </a:lnTo>
                  <a:lnTo>
                    <a:pt x="7315200" y="1016000"/>
                  </a:lnTo>
                  <a:lnTo>
                    <a:pt x="7327900" y="1016000"/>
                  </a:lnTo>
                  <a:lnTo>
                    <a:pt x="7340600" y="1016000"/>
                  </a:lnTo>
                  <a:lnTo>
                    <a:pt x="7353300" y="1016000"/>
                  </a:lnTo>
                  <a:lnTo>
                    <a:pt x="7366000" y="1016000"/>
                  </a:lnTo>
                  <a:lnTo>
                    <a:pt x="7378700" y="1028700"/>
                  </a:lnTo>
                  <a:lnTo>
                    <a:pt x="7366000" y="1041400"/>
                  </a:lnTo>
                  <a:lnTo>
                    <a:pt x="7366000" y="1054100"/>
                  </a:lnTo>
                  <a:lnTo>
                    <a:pt x="7366000" y="1066800"/>
                  </a:lnTo>
                  <a:lnTo>
                    <a:pt x="7378700" y="1079500"/>
                  </a:lnTo>
                  <a:lnTo>
                    <a:pt x="7366000" y="1092200"/>
                  </a:lnTo>
                  <a:lnTo>
                    <a:pt x="7378700" y="1104900"/>
                  </a:lnTo>
                  <a:lnTo>
                    <a:pt x="7391400" y="1117600"/>
                  </a:lnTo>
                  <a:lnTo>
                    <a:pt x="7404100" y="1130300"/>
                  </a:lnTo>
                  <a:lnTo>
                    <a:pt x="7404100" y="1143000"/>
                  </a:lnTo>
                  <a:lnTo>
                    <a:pt x="7404100" y="1155700"/>
                  </a:lnTo>
                  <a:lnTo>
                    <a:pt x="7404100" y="1168400"/>
                  </a:lnTo>
                  <a:lnTo>
                    <a:pt x="7416800" y="1181100"/>
                  </a:lnTo>
                  <a:lnTo>
                    <a:pt x="7404100" y="1193800"/>
                  </a:lnTo>
                  <a:lnTo>
                    <a:pt x="7404100" y="1206500"/>
                  </a:lnTo>
                  <a:lnTo>
                    <a:pt x="7404100" y="1219200"/>
                  </a:lnTo>
                  <a:lnTo>
                    <a:pt x="7404100" y="1231900"/>
                  </a:lnTo>
                  <a:lnTo>
                    <a:pt x="7404100" y="1244600"/>
                  </a:lnTo>
                  <a:lnTo>
                    <a:pt x="7391400" y="1257300"/>
                  </a:lnTo>
                  <a:lnTo>
                    <a:pt x="7378700" y="1270000"/>
                  </a:lnTo>
                  <a:lnTo>
                    <a:pt x="7378700" y="1282700"/>
                  </a:lnTo>
                  <a:lnTo>
                    <a:pt x="7366000" y="1295400"/>
                  </a:lnTo>
                  <a:lnTo>
                    <a:pt x="7353300" y="1308100"/>
                  </a:lnTo>
                  <a:lnTo>
                    <a:pt x="7353300" y="1320800"/>
                  </a:lnTo>
                  <a:lnTo>
                    <a:pt x="7340600" y="1333500"/>
                  </a:lnTo>
                  <a:lnTo>
                    <a:pt x="7327900" y="1333500"/>
                  </a:lnTo>
                  <a:lnTo>
                    <a:pt x="7315200" y="1333500"/>
                  </a:lnTo>
                  <a:lnTo>
                    <a:pt x="7302500" y="1333500"/>
                  </a:lnTo>
                  <a:lnTo>
                    <a:pt x="7289800" y="1333500"/>
                  </a:lnTo>
                  <a:lnTo>
                    <a:pt x="7277100" y="1333500"/>
                  </a:lnTo>
                  <a:lnTo>
                    <a:pt x="7264400" y="1333500"/>
                  </a:lnTo>
                  <a:lnTo>
                    <a:pt x="7251700" y="1346200"/>
                  </a:lnTo>
                  <a:lnTo>
                    <a:pt x="7251700" y="1358900"/>
                  </a:lnTo>
                  <a:lnTo>
                    <a:pt x="7251700" y="1371600"/>
                  </a:lnTo>
                  <a:lnTo>
                    <a:pt x="7264400" y="1384300"/>
                  </a:lnTo>
                  <a:lnTo>
                    <a:pt x="7277100" y="1397000"/>
                  </a:lnTo>
                  <a:lnTo>
                    <a:pt x="7264400" y="1409700"/>
                  </a:lnTo>
                  <a:lnTo>
                    <a:pt x="7264400" y="1422400"/>
                  </a:lnTo>
                  <a:lnTo>
                    <a:pt x="7264400" y="1435100"/>
                  </a:lnTo>
                  <a:lnTo>
                    <a:pt x="7264400" y="1447800"/>
                  </a:lnTo>
                  <a:lnTo>
                    <a:pt x="7251700" y="1460500"/>
                  </a:lnTo>
                  <a:lnTo>
                    <a:pt x="7251700" y="1473200"/>
                  </a:lnTo>
                  <a:lnTo>
                    <a:pt x="7264400" y="1485900"/>
                  </a:lnTo>
                  <a:lnTo>
                    <a:pt x="7264400" y="1498600"/>
                  </a:lnTo>
                  <a:lnTo>
                    <a:pt x="7277100" y="1511300"/>
                  </a:lnTo>
                  <a:lnTo>
                    <a:pt x="7277100" y="1524000"/>
                  </a:lnTo>
                  <a:lnTo>
                    <a:pt x="7277100" y="1536700"/>
                  </a:lnTo>
                  <a:lnTo>
                    <a:pt x="7264400" y="1549400"/>
                  </a:lnTo>
                  <a:lnTo>
                    <a:pt x="7264400" y="1562100"/>
                  </a:lnTo>
                  <a:lnTo>
                    <a:pt x="7277100" y="1574800"/>
                  </a:lnTo>
                  <a:lnTo>
                    <a:pt x="7277100" y="1587500"/>
                  </a:lnTo>
                  <a:lnTo>
                    <a:pt x="7289800" y="1600200"/>
                  </a:lnTo>
                  <a:lnTo>
                    <a:pt x="7302500" y="1612900"/>
                  </a:lnTo>
                  <a:lnTo>
                    <a:pt x="7315200" y="1625600"/>
                  </a:lnTo>
                  <a:lnTo>
                    <a:pt x="7315200" y="1638300"/>
                  </a:lnTo>
                  <a:lnTo>
                    <a:pt x="7327900" y="1651000"/>
                  </a:lnTo>
                  <a:lnTo>
                    <a:pt x="7327900" y="1663700"/>
                  </a:lnTo>
                  <a:lnTo>
                    <a:pt x="7315200" y="1676400"/>
                  </a:lnTo>
                  <a:lnTo>
                    <a:pt x="7315200" y="1689100"/>
                  </a:lnTo>
                  <a:lnTo>
                    <a:pt x="7315200" y="1701800"/>
                  </a:lnTo>
                  <a:lnTo>
                    <a:pt x="7302500" y="1714500"/>
                  </a:lnTo>
                  <a:lnTo>
                    <a:pt x="7315200" y="1727200"/>
                  </a:lnTo>
                  <a:lnTo>
                    <a:pt x="7315200" y="1739900"/>
                  </a:lnTo>
                  <a:lnTo>
                    <a:pt x="7327900" y="1752600"/>
                  </a:lnTo>
                  <a:lnTo>
                    <a:pt x="7340600" y="1765300"/>
                  </a:lnTo>
                  <a:lnTo>
                    <a:pt x="7353300" y="1765300"/>
                  </a:lnTo>
                  <a:lnTo>
                    <a:pt x="7366000" y="1778000"/>
                  </a:lnTo>
                  <a:lnTo>
                    <a:pt x="7378700" y="1778000"/>
                  </a:lnTo>
                  <a:lnTo>
                    <a:pt x="7391400" y="1778000"/>
                  </a:lnTo>
                  <a:lnTo>
                    <a:pt x="7404100" y="1778000"/>
                  </a:lnTo>
                  <a:lnTo>
                    <a:pt x="7416800" y="1778000"/>
                  </a:lnTo>
                  <a:lnTo>
                    <a:pt x="7429500" y="1778000"/>
                  </a:lnTo>
                  <a:lnTo>
                    <a:pt x="7442200" y="1765300"/>
                  </a:lnTo>
                  <a:lnTo>
                    <a:pt x="7454900" y="1765300"/>
                  </a:lnTo>
                  <a:lnTo>
                    <a:pt x="7467600" y="1752600"/>
                  </a:lnTo>
                  <a:lnTo>
                    <a:pt x="7480300" y="1739900"/>
                  </a:lnTo>
                  <a:lnTo>
                    <a:pt x="7493000" y="1727200"/>
                  </a:lnTo>
                  <a:lnTo>
                    <a:pt x="7505700" y="1714500"/>
                  </a:lnTo>
                  <a:lnTo>
                    <a:pt x="7518400" y="1714500"/>
                  </a:lnTo>
                  <a:lnTo>
                    <a:pt x="7531100" y="1714500"/>
                  </a:lnTo>
                  <a:lnTo>
                    <a:pt x="7543800" y="1714500"/>
                  </a:lnTo>
                  <a:lnTo>
                    <a:pt x="7556500" y="1727200"/>
                  </a:lnTo>
                  <a:lnTo>
                    <a:pt x="7569200" y="1739900"/>
                  </a:lnTo>
                  <a:lnTo>
                    <a:pt x="7581900" y="1752600"/>
                  </a:lnTo>
                  <a:lnTo>
                    <a:pt x="7594600" y="1765300"/>
                  </a:lnTo>
                  <a:lnTo>
                    <a:pt x="7607300" y="1778000"/>
                  </a:lnTo>
                  <a:lnTo>
                    <a:pt x="7620000" y="1790700"/>
                  </a:lnTo>
                  <a:lnTo>
                    <a:pt x="7632700" y="1790700"/>
                  </a:lnTo>
                  <a:lnTo>
                    <a:pt x="7645400" y="1778000"/>
                  </a:lnTo>
                  <a:lnTo>
                    <a:pt x="7658100" y="1778000"/>
                  </a:lnTo>
                  <a:lnTo>
                    <a:pt x="7670800" y="1778000"/>
                  </a:lnTo>
                  <a:lnTo>
                    <a:pt x="7683500" y="1790700"/>
                  </a:lnTo>
                  <a:lnTo>
                    <a:pt x="7696200" y="1803400"/>
                  </a:lnTo>
                  <a:lnTo>
                    <a:pt x="7708900" y="1816100"/>
                  </a:lnTo>
                  <a:lnTo>
                    <a:pt x="7721600" y="1828800"/>
                  </a:lnTo>
                  <a:lnTo>
                    <a:pt x="7734300" y="1841500"/>
                  </a:lnTo>
                  <a:lnTo>
                    <a:pt x="7747000" y="1841500"/>
                  </a:lnTo>
                  <a:lnTo>
                    <a:pt x="7759700" y="1841500"/>
                  </a:lnTo>
                  <a:lnTo>
                    <a:pt x="7772400" y="1841500"/>
                  </a:lnTo>
                  <a:lnTo>
                    <a:pt x="7785100" y="1828800"/>
                  </a:lnTo>
                  <a:lnTo>
                    <a:pt x="7797800" y="1816100"/>
                  </a:lnTo>
                  <a:lnTo>
                    <a:pt x="7785100" y="1803400"/>
                  </a:lnTo>
                  <a:lnTo>
                    <a:pt x="7785100" y="1790700"/>
                  </a:lnTo>
                  <a:lnTo>
                    <a:pt x="7785100" y="1778000"/>
                  </a:lnTo>
                  <a:lnTo>
                    <a:pt x="7785100" y="1765300"/>
                  </a:lnTo>
                  <a:lnTo>
                    <a:pt x="7797800" y="1752600"/>
                  </a:lnTo>
                  <a:lnTo>
                    <a:pt x="7810500" y="1739900"/>
                  </a:lnTo>
                  <a:lnTo>
                    <a:pt x="7823200" y="1752600"/>
                  </a:lnTo>
                  <a:lnTo>
                    <a:pt x="7835900" y="1765300"/>
                  </a:lnTo>
                  <a:lnTo>
                    <a:pt x="7848600" y="1778000"/>
                  </a:lnTo>
                  <a:lnTo>
                    <a:pt x="7861300" y="1790700"/>
                  </a:lnTo>
                  <a:lnTo>
                    <a:pt x="7874000" y="1803400"/>
                  </a:lnTo>
                  <a:lnTo>
                    <a:pt x="7886700" y="1816100"/>
                  </a:lnTo>
                  <a:lnTo>
                    <a:pt x="7886700" y="1828800"/>
                  </a:lnTo>
                  <a:lnTo>
                    <a:pt x="7874000" y="1841500"/>
                  </a:lnTo>
                  <a:lnTo>
                    <a:pt x="7861300" y="1854200"/>
                  </a:lnTo>
                  <a:lnTo>
                    <a:pt x="7848600" y="1854200"/>
                  </a:lnTo>
                  <a:lnTo>
                    <a:pt x="7835900" y="1854200"/>
                  </a:lnTo>
                  <a:lnTo>
                    <a:pt x="7823200" y="1866900"/>
                  </a:lnTo>
                  <a:lnTo>
                    <a:pt x="7823200" y="1879600"/>
                  </a:lnTo>
                  <a:lnTo>
                    <a:pt x="7823200" y="1892300"/>
                  </a:lnTo>
                  <a:lnTo>
                    <a:pt x="7810500" y="1905000"/>
                  </a:lnTo>
                  <a:lnTo>
                    <a:pt x="7797800" y="1905000"/>
                  </a:lnTo>
                  <a:lnTo>
                    <a:pt x="7785100" y="1917700"/>
                  </a:lnTo>
                  <a:lnTo>
                    <a:pt x="7785100" y="1930400"/>
                  </a:lnTo>
                  <a:lnTo>
                    <a:pt x="7785100" y="1943100"/>
                  </a:lnTo>
                  <a:lnTo>
                    <a:pt x="7772400" y="1955800"/>
                  </a:lnTo>
                  <a:lnTo>
                    <a:pt x="7772400" y="1968500"/>
                  </a:lnTo>
                  <a:lnTo>
                    <a:pt x="7759700" y="1981200"/>
                  </a:lnTo>
                  <a:lnTo>
                    <a:pt x="7772400" y="1993900"/>
                  </a:lnTo>
                  <a:lnTo>
                    <a:pt x="7785100" y="2006600"/>
                  </a:lnTo>
                  <a:lnTo>
                    <a:pt x="7797800" y="2019300"/>
                  </a:lnTo>
                  <a:lnTo>
                    <a:pt x="7810500" y="2019300"/>
                  </a:lnTo>
                  <a:lnTo>
                    <a:pt x="7823200" y="2032000"/>
                  </a:lnTo>
                  <a:lnTo>
                    <a:pt x="7835900" y="2044700"/>
                  </a:lnTo>
                  <a:lnTo>
                    <a:pt x="7848600" y="2057400"/>
                  </a:lnTo>
                  <a:lnTo>
                    <a:pt x="7848600" y="2070100"/>
                  </a:lnTo>
                  <a:lnTo>
                    <a:pt x="7848600" y="2082800"/>
                  </a:lnTo>
                  <a:lnTo>
                    <a:pt x="7848600" y="2095500"/>
                  </a:lnTo>
                  <a:lnTo>
                    <a:pt x="7848600" y="2108200"/>
                  </a:lnTo>
                  <a:lnTo>
                    <a:pt x="7848600" y="2120900"/>
                  </a:lnTo>
                  <a:lnTo>
                    <a:pt x="7835900" y="2133600"/>
                  </a:lnTo>
                  <a:lnTo>
                    <a:pt x="7848600" y="2146300"/>
                  </a:lnTo>
                  <a:lnTo>
                    <a:pt x="7861300" y="2159000"/>
                  </a:lnTo>
                  <a:lnTo>
                    <a:pt x="7874000" y="2159000"/>
                  </a:lnTo>
                  <a:lnTo>
                    <a:pt x="7886700" y="2171700"/>
                  </a:lnTo>
                  <a:lnTo>
                    <a:pt x="7899400" y="2184400"/>
                  </a:lnTo>
                  <a:lnTo>
                    <a:pt x="7899400" y="2197100"/>
                  </a:lnTo>
                  <a:lnTo>
                    <a:pt x="7899400" y="2209800"/>
                  </a:lnTo>
                  <a:lnTo>
                    <a:pt x="7912100" y="2222500"/>
                  </a:lnTo>
                  <a:lnTo>
                    <a:pt x="7899400" y="2235200"/>
                  </a:lnTo>
                  <a:lnTo>
                    <a:pt x="7899400" y="2247900"/>
                  </a:lnTo>
                  <a:lnTo>
                    <a:pt x="7899400" y="2260600"/>
                  </a:lnTo>
                  <a:lnTo>
                    <a:pt x="7899400" y="2273300"/>
                  </a:lnTo>
                  <a:lnTo>
                    <a:pt x="7886700" y="2286000"/>
                  </a:lnTo>
                  <a:lnTo>
                    <a:pt x="7874000" y="2298700"/>
                  </a:lnTo>
                  <a:lnTo>
                    <a:pt x="7861300" y="2311400"/>
                  </a:lnTo>
                  <a:lnTo>
                    <a:pt x="7861300" y="2324100"/>
                  </a:lnTo>
                  <a:lnTo>
                    <a:pt x="7848600" y="2336800"/>
                  </a:lnTo>
                  <a:lnTo>
                    <a:pt x="7835900" y="2349500"/>
                  </a:lnTo>
                  <a:lnTo>
                    <a:pt x="7848600" y="2362200"/>
                  </a:lnTo>
                  <a:lnTo>
                    <a:pt x="7861300" y="2374900"/>
                  </a:lnTo>
                  <a:lnTo>
                    <a:pt x="7861300" y="2387600"/>
                  </a:lnTo>
                  <a:lnTo>
                    <a:pt x="7861300" y="2400300"/>
                  </a:lnTo>
                  <a:lnTo>
                    <a:pt x="7848600" y="2413000"/>
                  </a:lnTo>
                  <a:lnTo>
                    <a:pt x="7848600" y="2425700"/>
                  </a:lnTo>
                  <a:lnTo>
                    <a:pt x="7835900" y="2438400"/>
                  </a:lnTo>
                  <a:lnTo>
                    <a:pt x="7848600" y="2451100"/>
                  </a:lnTo>
                  <a:lnTo>
                    <a:pt x="7848600" y="2463800"/>
                  </a:lnTo>
                  <a:lnTo>
                    <a:pt x="7848600" y="2476500"/>
                  </a:lnTo>
                  <a:lnTo>
                    <a:pt x="7861300" y="2489200"/>
                  </a:lnTo>
                  <a:lnTo>
                    <a:pt x="7848600" y="2501900"/>
                  </a:lnTo>
                  <a:lnTo>
                    <a:pt x="7861300" y="2514600"/>
                  </a:lnTo>
                  <a:lnTo>
                    <a:pt x="7874000" y="2527300"/>
                  </a:lnTo>
                  <a:lnTo>
                    <a:pt x="7874000" y="2540000"/>
                  </a:lnTo>
                  <a:lnTo>
                    <a:pt x="7874000" y="2552700"/>
                  </a:lnTo>
                  <a:lnTo>
                    <a:pt x="7874000" y="2565400"/>
                  </a:lnTo>
                  <a:lnTo>
                    <a:pt x="7874000" y="2578100"/>
                  </a:lnTo>
                  <a:lnTo>
                    <a:pt x="7874000" y="2590800"/>
                  </a:lnTo>
                  <a:lnTo>
                    <a:pt x="7874000" y="2603500"/>
                  </a:lnTo>
                  <a:lnTo>
                    <a:pt x="7886700" y="2616200"/>
                  </a:lnTo>
                  <a:lnTo>
                    <a:pt x="7899400" y="2628900"/>
                  </a:lnTo>
                  <a:lnTo>
                    <a:pt x="7912100" y="2641600"/>
                  </a:lnTo>
                  <a:lnTo>
                    <a:pt x="7924800" y="2654300"/>
                  </a:lnTo>
                  <a:lnTo>
                    <a:pt x="7937500" y="2667000"/>
                  </a:lnTo>
                  <a:lnTo>
                    <a:pt x="7950200" y="2679700"/>
                  </a:lnTo>
                  <a:lnTo>
                    <a:pt x="7962900" y="2692400"/>
                  </a:lnTo>
                  <a:lnTo>
                    <a:pt x="7975600" y="2705100"/>
                  </a:lnTo>
                  <a:lnTo>
                    <a:pt x="7962900" y="2717800"/>
                  </a:lnTo>
                  <a:lnTo>
                    <a:pt x="7950200" y="2717800"/>
                  </a:lnTo>
                  <a:lnTo>
                    <a:pt x="7937500" y="2717800"/>
                  </a:lnTo>
                  <a:lnTo>
                    <a:pt x="7924800" y="2730500"/>
                  </a:lnTo>
                  <a:lnTo>
                    <a:pt x="7912100" y="2743200"/>
                  </a:lnTo>
                  <a:lnTo>
                    <a:pt x="7899400" y="2743200"/>
                  </a:lnTo>
                  <a:lnTo>
                    <a:pt x="7886700" y="2743200"/>
                  </a:lnTo>
                  <a:lnTo>
                    <a:pt x="7874000" y="2730500"/>
                  </a:lnTo>
                  <a:lnTo>
                    <a:pt x="7861300" y="2730500"/>
                  </a:lnTo>
                  <a:lnTo>
                    <a:pt x="7848600" y="2743200"/>
                  </a:lnTo>
                  <a:lnTo>
                    <a:pt x="7835900" y="2755900"/>
                  </a:lnTo>
                  <a:lnTo>
                    <a:pt x="7823200" y="2768600"/>
                  </a:lnTo>
                  <a:lnTo>
                    <a:pt x="7810500" y="2768600"/>
                  </a:lnTo>
                  <a:lnTo>
                    <a:pt x="7797800" y="2768600"/>
                  </a:lnTo>
                  <a:lnTo>
                    <a:pt x="7785100" y="2768600"/>
                  </a:lnTo>
                  <a:lnTo>
                    <a:pt x="7772400" y="2768600"/>
                  </a:lnTo>
                  <a:lnTo>
                    <a:pt x="7759700" y="2768600"/>
                  </a:lnTo>
                  <a:lnTo>
                    <a:pt x="7747000" y="2781300"/>
                  </a:lnTo>
                  <a:lnTo>
                    <a:pt x="7747000" y="2794000"/>
                  </a:lnTo>
                  <a:lnTo>
                    <a:pt x="7734300" y="2806700"/>
                  </a:lnTo>
                  <a:lnTo>
                    <a:pt x="7721600" y="2819400"/>
                  </a:lnTo>
                  <a:lnTo>
                    <a:pt x="7708900" y="2806700"/>
                  </a:lnTo>
                  <a:lnTo>
                    <a:pt x="7696200" y="2806700"/>
                  </a:lnTo>
                  <a:lnTo>
                    <a:pt x="7683500" y="2819400"/>
                  </a:lnTo>
                  <a:lnTo>
                    <a:pt x="7670800" y="2819400"/>
                  </a:lnTo>
                  <a:lnTo>
                    <a:pt x="7658100" y="2819400"/>
                  </a:lnTo>
                  <a:lnTo>
                    <a:pt x="7645400" y="2819400"/>
                  </a:lnTo>
                  <a:lnTo>
                    <a:pt x="7632700" y="2819400"/>
                  </a:lnTo>
                  <a:lnTo>
                    <a:pt x="7620000" y="2832100"/>
                  </a:lnTo>
                  <a:lnTo>
                    <a:pt x="7607300" y="2819400"/>
                  </a:lnTo>
                  <a:lnTo>
                    <a:pt x="7594600" y="2819400"/>
                  </a:lnTo>
                  <a:lnTo>
                    <a:pt x="7581900" y="2806700"/>
                  </a:lnTo>
                  <a:lnTo>
                    <a:pt x="7569200" y="2806700"/>
                  </a:lnTo>
                  <a:lnTo>
                    <a:pt x="7556500" y="2794000"/>
                  </a:lnTo>
                  <a:lnTo>
                    <a:pt x="7543800" y="2781300"/>
                  </a:lnTo>
                  <a:lnTo>
                    <a:pt x="7531100" y="2768600"/>
                  </a:lnTo>
                  <a:lnTo>
                    <a:pt x="7518400" y="2768600"/>
                  </a:lnTo>
                  <a:lnTo>
                    <a:pt x="7505700" y="2755900"/>
                  </a:lnTo>
                  <a:lnTo>
                    <a:pt x="7505700" y="2743200"/>
                  </a:lnTo>
                  <a:lnTo>
                    <a:pt x="7505700" y="2730500"/>
                  </a:lnTo>
                  <a:lnTo>
                    <a:pt x="7493000" y="2717800"/>
                  </a:lnTo>
                  <a:lnTo>
                    <a:pt x="7480300" y="2705100"/>
                  </a:lnTo>
                  <a:lnTo>
                    <a:pt x="7467600" y="2717800"/>
                  </a:lnTo>
                  <a:lnTo>
                    <a:pt x="7454900" y="2705100"/>
                  </a:lnTo>
                  <a:lnTo>
                    <a:pt x="7442200" y="2717800"/>
                  </a:lnTo>
                  <a:lnTo>
                    <a:pt x="7442200" y="2730500"/>
                  </a:lnTo>
                  <a:lnTo>
                    <a:pt x="7454900" y="2743200"/>
                  </a:lnTo>
                  <a:lnTo>
                    <a:pt x="7454900" y="2755900"/>
                  </a:lnTo>
                  <a:lnTo>
                    <a:pt x="7454900" y="2768600"/>
                  </a:lnTo>
                  <a:lnTo>
                    <a:pt x="7442200" y="2781300"/>
                  </a:lnTo>
                  <a:lnTo>
                    <a:pt x="7442200" y="2794000"/>
                  </a:lnTo>
                  <a:lnTo>
                    <a:pt x="7429500" y="2806700"/>
                  </a:lnTo>
                  <a:lnTo>
                    <a:pt x="7416800" y="2806700"/>
                  </a:lnTo>
                  <a:lnTo>
                    <a:pt x="7404100" y="2819400"/>
                  </a:lnTo>
                  <a:lnTo>
                    <a:pt x="7391400" y="2806700"/>
                  </a:lnTo>
                  <a:lnTo>
                    <a:pt x="7378700" y="2806700"/>
                  </a:lnTo>
                  <a:lnTo>
                    <a:pt x="7366000" y="2794000"/>
                  </a:lnTo>
                  <a:lnTo>
                    <a:pt x="7353300" y="2794000"/>
                  </a:lnTo>
                  <a:lnTo>
                    <a:pt x="7340600" y="2806700"/>
                  </a:lnTo>
                  <a:lnTo>
                    <a:pt x="7327900" y="2819400"/>
                  </a:lnTo>
                  <a:lnTo>
                    <a:pt x="7315200" y="2819400"/>
                  </a:lnTo>
                  <a:lnTo>
                    <a:pt x="7302500" y="2832100"/>
                  </a:lnTo>
                  <a:lnTo>
                    <a:pt x="7302500" y="2844800"/>
                  </a:lnTo>
                  <a:lnTo>
                    <a:pt x="7302500" y="2857500"/>
                  </a:lnTo>
                  <a:lnTo>
                    <a:pt x="7302500" y="2870200"/>
                  </a:lnTo>
                  <a:lnTo>
                    <a:pt x="7302500" y="2882900"/>
                  </a:lnTo>
                  <a:lnTo>
                    <a:pt x="7315200" y="2895600"/>
                  </a:lnTo>
                  <a:lnTo>
                    <a:pt x="7327900" y="2895600"/>
                  </a:lnTo>
                  <a:lnTo>
                    <a:pt x="7340600" y="2908300"/>
                  </a:lnTo>
                  <a:lnTo>
                    <a:pt x="7353300" y="2908300"/>
                  </a:lnTo>
                  <a:lnTo>
                    <a:pt x="7366000" y="2921000"/>
                  </a:lnTo>
                  <a:lnTo>
                    <a:pt x="7378700" y="2933700"/>
                  </a:lnTo>
                  <a:lnTo>
                    <a:pt x="7378700" y="2946400"/>
                  </a:lnTo>
                  <a:lnTo>
                    <a:pt x="7378700" y="2959100"/>
                  </a:lnTo>
                  <a:lnTo>
                    <a:pt x="7378700" y="2971800"/>
                  </a:lnTo>
                  <a:lnTo>
                    <a:pt x="7366000" y="2984500"/>
                  </a:lnTo>
                  <a:lnTo>
                    <a:pt x="7366000" y="2997200"/>
                  </a:lnTo>
                  <a:lnTo>
                    <a:pt x="7366000" y="3009900"/>
                  </a:lnTo>
                  <a:lnTo>
                    <a:pt x="7378700" y="3022600"/>
                  </a:lnTo>
                  <a:lnTo>
                    <a:pt x="7378700" y="3035300"/>
                  </a:lnTo>
                  <a:lnTo>
                    <a:pt x="7378700" y="3048000"/>
                  </a:lnTo>
                  <a:lnTo>
                    <a:pt x="7366000" y="3060700"/>
                  </a:lnTo>
                  <a:lnTo>
                    <a:pt x="7366000" y="3073400"/>
                  </a:lnTo>
                  <a:lnTo>
                    <a:pt x="7366000" y="3086100"/>
                  </a:lnTo>
                  <a:lnTo>
                    <a:pt x="7353300" y="3098800"/>
                  </a:lnTo>
                  <a:lnTo>
                    <a:pt x="7340600" y="3111500"/>
                  </a:lnTo>
                  <a:lnTo>
                    <a:pt x="7353300" y="3124200"/>
                  </a:lnTo>
                  <a:lnTo>
                    <a:pt x="7353300" y="3136900"/>
                  </a:lnTo>
                  <a:lnTo>
                    <a:pt x="7366000" y="3149600"/>
                  </a:lnTo>
                  <a:lnTo>
                    <a:pt x="7378700" y="3162300"/>
                  </a:lnTo>
                  <a:lnTo>
                    <a:pt x="7366000" y="3175000"/>
                  </a:lnTo>
                  <a:lnTo>
                    <a:pt x="7353300" y="3187700"/>
                  </a:lnTo>
                  <a:lnTo>
                    <a:pt x="7340600" y="3200400"/>
                  </a:lnTo>
                  <a:lnTo>
                    <a:pt x="7327900" y="3213100"/>
                  </a:lnTo>
                  <a:lnTo>
                    <a:pt x="7315200" y="3225800"/>
                  </a:lnTo>
                  <a:lnTo>
                    <a:pt x="7302500" y="3225800"/>
                  </a:lnTo>
                  <a:lnTo>
                    <a:pt x="7289800" y="3225800"/>
                  </a:lnTo>
                  <a:lnTo>
                    <a:pt x="7277100" y="3225800"/>
                  </a:lnTo>
                  <a:lnTo>
                    <a:pt x="7264400" y="3238500"/>
                  </a:lnTo>
                  <a:lnTo>
                    <a:pt x="7251700" y="3225800"/>
                  </a:lnTo>
                  <a:lnTo>
                    <a:pt x="7239000" y="3238500"/>
                  </a:lnTo>
                  <a:lnTo>
                    <a:pt x="7239000" y="3251200"/>
                  </a:lnTo>
                  <a:lnTo>
                    <a:pt x="7239000" y="3263900"/>
                  </a:lnTo>
                  <a:lnTo>
                    <a:pt x="7239000" y="3276600"/>
                  </a:lnTo>
                  <a:lnTo>
                    <a:pt x="7226300" y="3289300"/>
                  </a:lnTo>
                  <a:lnTo>
                    <a:pt x="7213600" y="3302000"/>
                  </a:lnTo>
                  <a:lnTo>
                    <a:pt x="7226300" y="3314700"/>
                  </a:lnTo>
                  <a:lnTo>
                    <a:pt x="7239000" y="3327400"/>
                  </a:lnTo>
                  <a:lnTo>
                    <a:pt x="7251700" y="3340100"/>
                  </a:lnTo>
                  <a:lnTo>
                    <a:pt x="7239000" y="3352800"/>
                  </a:lnTo>
                  <a:lnTo>
                    <a:pt x="7226300" y="3365500"/>
                  </a:lnTo>
                  <a:lnTo>
                    <a:pt x="7213600" y="3378200"/>
                  </a:lnTo>
                  <a:lnTo>
                    <a:pt x="7200900" y="3390900"/>
                  </a:lnTo>
                  <a:lnTo>
                    <a:pt x="7200900" y="3403600"/>
                  </a:lnTo>
                  <a:lnTo>
                    <a:pt x="7200900" y="3416300"/>
                  </a:lnTo>
                  <a:lnTo>
                    <a:pt x="7200900" y="3429000"/>
                  </a:lnTo>
                  <a:lnTo>
                    <a:pt x="7200900" y="3441700"/>
                  </a:lnTo>
                  <a:lnTo>
                    <a:pt x="7200900" y="3454400"/>
                  </a:lnTo>
                  <a:lnTo>
                    <a:pt x="7200900" y="3467100"/>
                  </a:lnTo>
                  <a:lnTo>
                    <a:pt x="7213600" y="3479800"/>
                  </a:lnTo>
                  <a:lnTo>
                    <a:pt x="7226300" y="3492500"/>
                  </a:lnTo>
                  <a:lnTo>
                    <a:pt x="7239000" y="3492500"/>
                  </a:lnTo>
                  <a:lnTo>
                    <a:pt x="7251700" y="3505200"/>
                  </a:lnTo>
                  <a:lnTo>
                    <a:pt x="7264400" y="3517900"/>
                  </a:lnTo>
                  <a:lnTo>
                    <a:pt x="7251700" y="3530600"/>
                  </a:lnTo>
                  <a:lnTo>
                    <a:pt x="7239000" y="3530600"/>
                  </a:lnTo>
                  <a:lnTo>
                    <a:pt x="7226300" y="3543300"/>
                  </a:lnTo>
                  <a:lnTo>
                    <a:pt x="7213600" y="3556000"/>
                  </a:lnTo>
                  <a:lnTo>
                    <a:pt x="7200900" y="3556000"/>
                  </a:lnTo>
                  <a:lnTo>
                    <a:pt x="7188200" y="3556000"/>
                  </a:lnTo>
                  <a:lnTo>
                    <a:pt x="7175500" y="3543300"/>
                  </a:lnTo>
                  <a:lnTo>
                    <a:pt x="7162800" y="3543300"/>
                  </a:lnTo>
                  <a:lnTo>
                    <a:pt x="7150100" y="3556000"/>
                  </a:lnTo>
                  <a:lnTo>
                    <a:pt x="7162800" y="3568700"/>
                  </a:lnTo>
                  <a:lnTo>
                    <a:pt x="7175500" y="3581400"/>
                  </a:lnTo>
                  <a:lnTo>
                    <a:pt x="7175500" y="3594100"/>
                  </a:lnTo>
                  <a:lnTo>
                    <a:pt x="7175500" y="3606800"/>
                  </a:lnTo>
                  <a:lnTo>
                    <a:pt x="7162800" y="3619500"/>
                  </a:lnTo>
                  <a:lnTo>
                    <a:pt x="7150100" y="3606800"/>
                  </a:lnTo>
                  <a:lnTo>
                    <a:pt x="7137400" y="3594100"/>
                  </a:lnTo>
                  <a:lnTo>
                    <a:pt x="7124700" y="3594100"/>
                  </a:lnTo>
                  <a:lnTo>
                    <a:pt x="7112000" y="3606800"/>
                  </a:lnTo>
                  <a:lnTo>
                    <a:pt x="7099300" y="3606800"/>
                  </a:lnTo>
                  <a:lnTo>
                    <a:pt x="7086600" y="3606800"/>
                  </a:lnTo>
                  <a:lnTo>
                    <a:pt x="7073900" y="3606800"/>
                  </a:lnTo>
                  <a:lnTo>
                    <a:pt x="7061200" y="3606800"/>
                  </a:lnTo>
                  <a:lnTo>
                    <a:pt x="7048500" y="3606800"/>
                  </a:lnTo>
                  <a:lnTo>
                    <a:pt x="7035800" y="3594100"/>
                  </a:lnTo>
                  <a:lnTo>
                    <a:pt x="7023100" y="3606800"/>
                  </a:lnTo>
                  <a:lnTo>
                    <a:pt x="7010400" y="3606800"/>
                  </a:lnTo>
                  <a:lnTo>
                    <a:pt x="6997700" y="3619500"/>
                  </a:lnTo>
                  <a:lnTo>
                    <a:pt x="6985000" y="3619500"/>
                  </a:lnTo>
                  <a:lnTo>
                    <a:pt x="6972300" y="3632200"/>
                  </a:lnTo>
                  <a:lnTo>
                    <a:pt x="6959600" y="3644900"/>
                  </a:lnTo>
                  <a:lnTo>
                    <a:pt x="6959600" y="3657600"/>
                  </a:lnTo>
                  <a:lnTo>
                    <a:pt x="6972300" y="3670300"/>
                  </a:lnTo>
                  <a:lnTo>
                    <a:pt x="6972300" y="3683000"/>
                  </a:lnTo>
                  <a:lnTo>
                    <a:pt x="6972300" y="3695700"/>
                  </a:lnTo>
                  <a:lnTo>
                    <a:pt x="6972300" y="3708400"/>
                  </a:lnTo>
                  <a:lnTo>
                    <a:pt x="6972300" y="3721100"/>
                  </a:lnTo>
                  <a:lnTo>
                    <a:pt x="6985000" y="3733800"/>
                  </a:lnTo>
                  <a:lnTo>
                    <a:pt x="6972300" y="3746500"/>
                  </a:lnTo>
                  <a:lnTo>
                    <a:pt x="6972300" y="3759200"/>
                  </a:lnTo>
                  <a:lnTo>
                    <a:pt x="6972300" y="3771900"/>
                  </a:lnTo>
                  <a:lnTo>
                    <a:pt x="6972300" y="3784600"/>
                  </a:lnTo>
                  <a:lnTo>
                    <a:pt x="6959600" y="3797300"/>
                  </a:lnTo>
                  <a:lnTo>
                    <a:pt x="6972300" y="3810000"/>
                  </a:lnTo>
                  <a:lnTo>
                    <a:pt x="6985000" y="3822700"/>
                  </a:lnTo>
                  <a:lnTo>
                    <a:pt x="6985000" y="3835400"/>
                  </a:lnTo>
                  <a:lnTo>
                    <a:pt x="6985000" y="3848100"/>
                  </a:lnTo>
                  <a:lnTo>
                    <a:pt x="6985000" y="3860800"/>
                  </a:lnTo>
                  <a:lnTo>
                    <a:pt x="6972300" y="3873500"/>
                  </a:lnTo>
                  <a:lnTo>
                    <a:pt x="6959600" y="3860800"/>
                  </a:lnTo>
                  <a:lnTo>
                    <a:pt x="6946900" y="3860800"/>
                  </a:lnTo>
                  <a:lnTo>
                    <a:pt x="6934200" y="3848100"/>
                  </a:lnTo>
                  <a:lnTo>
                    <a:pt x="6921500" y="3848100"/>
                  </a:lnTo>
                  <a:lnTo>
                    <a:pt x="6908800" y="3835400"/>
                  </a:lnTo>
                  <a:lnTo>
                    <a:pt x="6896100" y="3835400"/>
                  </a:lnTo>
                  <a:lnTo>
                    <a:pt x="6883400" y="3822700"/>
                  </a:lnTo>
                  <a:lnTo>
                    <a:pt x="6870700" y="3810000"/>
                  </a:lnTo>
                  <a:lnTo>
                    <a:pt x="6858000" y="3797300"/>
                  </a:lnTo>
                  <a:lnTo>
                    <a:pt x="6845300" y="3810000"/>
                  </a:lnTo>
                  <a:lnTo>
                    <a:pt x="6832600" y="3822700"/>
                  </a:lnTo>
                  <a:lnTo>
                    <a:pt x="6832600" y="3835400"/>
                  </a:lnTo>
                  <a:lnTo>
                    <a:pt x="6819900" y="3848100"/>
                  </a:lnTo>
                  <a:lnTo>
                    <a:pt x="6819900" y="3860800"/>
                  </a:lnTo>
                  <a:lnTo>
                    <a:pt x="6832600" y="3873500"/>
                  </a:lnTo>
                  <a:lnTo>
                    <a:pt x="6845300" y="3886200"/>
                  </a:lnTo>
                  <a:lnTo>
                    <a:pt x="6858000" y="3898900"/>
                  </a:lnTo>
                  <a:lnTo>
                    <a:pt x="6870700" y="3911600"/>
                  </a:lnTo>
                  <a:lnTo>
                    <a:pt x="6883400" y="3924300"/>
                  </a:lnTo>
                  <a:lnTo>
                    <a:pt x="6896100" y="3937000"/>
                  </a:lnTo>
                  <a:lnTo>
                    <a:pt x="6908800" y="3949700"/>
                  </a:lnTo>
                  <a:lnTo>
                    <a:pt x="6896100" y="3962400"/>
                  </a:lnTo>
                  <a:lnTo>
                    <a:pt x="6896100" y="3975100"/>
                  </a:lnTo>
                  <a:lnTo>
                    <a:pt x="6896100" y="3987800"/>
                  </a:lnTo>
                  <a:lnTo>
                    <a:pt x="6883400" y="4000500"/>
                  </a:lnTo>
                  <a:lnTo>
                    <a:pt x="6883400" y="4013200"/>
                  </a:lnTo>
                  <a:lnTo>
                    <a:pt x="6883400" y="4025900"/>
                  </a:lnTo>
                  <a:lnTo>
                    <a:pt x="6883400" y="4038600"/>
                  </a:lnTo>
                  <a:lnTo>
                    <a:pt x="6883400" y="4051300"/>
                  </a:lnTo>
                  <a:lnTo>
                    <a:pt x="6870700" y="4064000"/>
                  </a:lnTo>
                  <a:lnTo>
                    <a:pt x="6858000" y="4076700"/>
                  </a:lnTo>
                  <a:lnTo>
                    <a:pt x="6845300" y="4076700"/>
                  </a:lnTo>
                  <a:lnTo>
                    <a:pt x="6832600" y="4076700"/>
                  </a:lnTo>
                  <a:lnTo>
                    <a:pt x="6819900" y="4076700"/>
                  </a:lnTo>
                  <a:lnTo>
                    <a:pt x="6807200" y="4089400"/>
                  </a:lnTo>
                  <a:lnTo>
                    <a:pt x="6794500" y="4089400"/>
                  </a:lnTo>
                  <a:lnTo>
                    <a:pt x="6781800" y="4089400"/>
                  </a:lnTo>
                  <a:lnTo>
                    <a:pt x="6769100" y="4089400"/>
                  </a:lnTo>
                  <a:lnTo>
                    <a:pt x="6756400" y="4089400"/>
                  </a:lnTo>
                  <a:lnTo>
                    <a:pt x="6743700" y="4102100"/>
                  </a:lnTo>
                  <a:lnTo>
                    <a:pt x="6731000" y="4102100"/>
                  </a:lnTo>
                  <a:lnTo>
                    <a:pt x="6718300" y="4114800"/>
                  </a:lnTo>
                  <a:lnTo>
                    <a:pt x="6718300" y="4127500"/>
                  </a:lnTo>
                  <a:lnTo>
                    <a:pt x="6718300" y="4140200"/>
                  </a:lnTo>
                  <a:lnTo>
                    <a:pt x="6731000" y="4152900"/>
                  </a:lnTo>
                  <a:lnTo>
                    <a:pt x="6731000" y="4165600"/>
                  </a:lnTo>
                  <a:lnTo>
                    <a:pt x="6743700" y="4178300"/>
                  </a:lnTo>
                  <a:lnTo>
                    <a:pt x="6743700" y="4191000"/>
                  </a:lnTo>
                  <a:lnTo>
                    <a:pt x="6756400" y="4203700"/>
                  </a:lnTo>
                  <a:lnTo>
                    <a:pt x="6743700" y="4216400"/>
                  </a:lnTo>
                  <a:lnTo>
                    <a:pt x="6731000" y="4216400"/>
                  </a:lnTo>
                  <a:lnTo>
                    <a:pt x="6718300" y="4229100"/>
                  </a:lnTo>
                  <a:lnTo>
                    <a:pt x="6705600" y="4241800"/>
                  </a:lnTo>
                  <a:lnTo>
                    <a:pt x="6718300" y="4254500"/>
                  </a:lnTo>
                  <a:lnTo>
                    <a:pt x="6731000" y="4254500"/>
                  </a:lnTo>
                  <a:lnTo>
                    <a:pt x="6743700" y="4267200"/>
                  </a:lnTo>
                  <a:lnTo>
                    <a:pt x="6756400" y="4267200"/>
                  </a:lnTo>
                  <a:lnTo>
                    <a:pt x="6769100" y="4279900"/>
                  </a:lnTo>
                  <a:lnTo>
                    <a:pt x="6781800" y="4292600"/>
                  </a:lnTo>
                  <a:lnTo>
                    <a:pt x="6794500" y="4305300"/>
                  </a:lnTo>
                  <a:lnTo>
                    <a:pt x="6807200" y="4318000"/>
                  </a:lnTo>
                  <a:lnTo>
                    <a:pt x="6794500" y="4330700"/>
                  </a:lnTo>
                  <a:lnTo>
                    <a:pt x="6781800" y="4343400"/>
                  </a:lnTo>
                  <a:lnTo>
                    <a:pt x="6781800" y="4356100"/>
                  </a:lnTo>
                  <a:lnTo>
                    <a:pt x="6781800" y="4368800"/>
                  </a:lnTo>
                  <a:lnTo>
                    <a:pt x="6769100" y="4381500"/>
                  </a:lnTo>
                  <a:lnTo>
                    <a:pt x="6756400" y="4381500"/>
                  </a:lnTo>
                  <a:lnTo>
                    <a:pt x="6743700" y="4381500"/>
                  </a:lnTo>
                  <a:lnTo>
                    <a:pt x="6731000" y="4381500"/>
                  </a:lnTo>
                  <a:lnTo>
                    <a:pt x="6718300" y="4394200"/>
                  </a:lnTo>
                  <a:lnTo>
                    <a:pt x="6705600" y="4381500"/>
                  </a:lnTo>
                  <a:lnTo>
                    <a:pt x="6692900" y="4381500"/>
                  </a:lnTo>
                  <a:lnTo>
                    <a:pt x="6680200" y="4381500"/>
                  </a:lnTo>
                  <a:lnTo>
                    <a:pt x="6667500" y="4368800"/>
                  </a:lnTo>
                  <a:lnTo>
                    <a:pt x="6654800" y="4368800"/>
                  </a:lnTo>
                  <a:lnTo>
                    <a:pt x="6642100" y="4368800"/>
                  </a:lnTo>
                  <a:lnTo>
                    <a:pt x="6629400" y="4356100"/>
                  </a:lnTo>
                  <a:lnTo>
                    <a:pt x="6616700" y="4356100"/>
                  </a:lnTo>
                  <a:lnTo>
                    <a:pt x="6604000" y="4343400"/>
                  </a:lnTo>
                  <a:lnTo>
                    <a:pt x="6591300" y="4343400"/>
                  </a:lnTo>
                  <a:lnTo>
                    <a:pt x="6578600" y="4343400"/>
                  </a:lnTo>
                  <a:lnTo>
                    <a:pt x="6565900" y="4356100"/>
                  </a:lnTo>
                  <a:lnTo>
                    <a:pt x="6553200" y="4368800"/>
                  </a:lnTo>
                  <a:lnTo>
                    <a:pt x="6540500" y="4381500"/>
                  </a:lnTo>
                  <a:lnTo>
                    <a:pt x="6527800" y="4394200"/>
                  </a:lnTo>
                  <a:lnTo>
                    <a:pt x="6515100" y="4406900"/>
                  </a:lnTo>
                  <a:lnTo>
                    <a:pt x="6502400" y="4419600"/>
                  </a:lnTo>
                  <a:lnTo>
                    <a:pt x="6515100" y="4432300"/>
                  </a:lnTo>
                  <a:lnTo>
                    <a:pt x="6527800" y="4445000"/>
                  </a:lnTo>
                  <a:lnTo>
                    <a:pt x="6540500" y="4457700"/>
                  </a:lnTo>
                  <a:lnTo>
                    <a:pt x="6553200" y="4470400"/>
                  </a:lnTo>
                  <a:lnTo>
                    <a:pt x="6565900" y="4483100"/>
                  </a:lnTo>
                  <a:lnTo>
                    <a:pt x="6578600" y="4495800"/>
                  </a:lnTo>
                  <a:lnTo>
                    <a:pt x="6591300" y="4495800"/>
                  </a:lnTo>
                  <a:lnTo>
                    <a:pt x="6604000" y="4508500"/>
                  </a:lnTo>
                  <a:lnTo>
                    <a:pt x="6604000" y="4521200"/>
                  </a:lnTo>
                  <a:lnTo>
                    <a:pt x="6604000" y="4533900"/>
                  </a:lnTo>
                  <a:lnTo>
                    <a:pt x="6591300" y="4546600"/>
                  </a:lnTo>
                  <a:lnTo>
                    <a:pt x="6578600" y="4559300"/>
                  </a:lnTo>
                  <a:lnTo>
                    <a:pt x="6565900" y="4559300"/>
                  </a:lnTo>
                  <a:lnTo>
                    <a:pt x="6553200" y="4546600"/>
                  </a:lnTo>
                  <a:lnTo>
                    <a:pt x="6540500" y="4559300"/>
                  </a:lnTo>
                  <a:lnTo>
                    <a:pt x="6527800" y="4572000"/>
                  </a:lnTo>
                  <a:lnTo>
                    <a:pt x="6527800" y="4584700"/>
                  </a:lnTo>
                  <a:lnTo>
                    <a:pt x="6527800" y="4597400"/>
                  </a:lnTo>
                  <a:lnTo>
                    <a:pt x="6527800" y="4610100"/>
                  </a:lnTo>
                  <a:lnTo>
                    <a:pt x="6515100" y="4622800"/>
                  </a:lnTo>
                  <a:lnTo>
                    <a:pt x="6502400" y="4635500"/>
                  </a:lnTo>
                  <a:lnTo>
                    <a:pt x="6489700" y="4648200"/>
                  </a:lnTo>
                  <a:lnTo>
                    <a:pt x="6477000" y="4648200"/>
                  </a:lnTo>
                  <a:lnTo>
                    <a:pt x="6464300" y="4648200"/>
                  </a:lnTo>
                  <a:lnTo>
                    <a:pt x="6451600" y="4660900"/>
                  </a:lnTo>
                  <a:lnTo>
                    <a:pt x="6438900" y="4660900"/>
                  </a:lnTo>
                  <a:lnTo>
                    <a:pt x="6426200" y="4660900"/>
                  </a:lnTo>
                  <a:lnTo>
                    <a:pt x="6413500" y="4673600"/>
                  </a:lnTo>
                  <a:lnTo>
                    <a:pt x="6400800" y="4686300"/>
                  </a:lnTo>
                  <a:lnTo>
                    <a:pt x="6413500" y="4699000"/>
                  </a:lnTo>
                  <a:lnTo>
                    <a:pt x="6413500" y="4711700"/>
                  </a:lnTo>
                  <a:lnTo>
                    <a:pt x="6400800" y="4724400"/>
                  </a:lnTo>
                  <a:lnTo>
                    <a:pt x="6413500" y="4737100"/>
                  </a:lnTo>
                  <a:lnTo>
                    <a:pt x="6426200" y="4749800"/>
                  </a:lnTo>
                  <a:lnTo>
                    <a:pt x="6438900" y="4749800"/>
                  </a:lnTo>
                  <a:lnTo>
                    <a:pt x="6451600" y="4762500"/>
                  </a:lnTo>
                  <a:lnTo>
                    <a:pt x="6464300" y="4775200"/>
                  </a:lnTo>
                  <a:lnTo>
                    <a:pt x="6477000" y="4775200"/>
                  </a:lnTo>
                  <a:lnTo>
                    <a:pt x="6489700" y="4787900"/>
                  </a:lnTo>
                  <a:lnTo>
                    <a:pt x="6477000" y="4800600"/>
                  </a:lnTo>
                  <a:lnTo>
                    <a:pt x="6464300" y="4813300"/>
                  </a:lnTo>
                  <a:lnTo>
                    <a:pt x="6451600" y="4826000"/>
                  </a:lnTo>
                  <a:lnTo>
                    <a:pt x="6438900" y="4838700"/>
                  </a:lnTo>
                  <a:lnTo>
                    <a:pt x="6438900" y="4851400"/>
                  </a:lnTo>
                  <a:lnTo>
                    <a:pt x="6438900" y="4864100"/>
                  </a:lnTo>
                  <a:lnTo>
                    <a:pt x="6451600" y="4876800"/>
                  </a:lnTo>
                  <a:lnTo>
                    <a:pt x="6438900" y="4889500"/>
                  </a:lnTo>
                  <a:lnTo>
                    <a:pt x="6451600" y="4902200"/>
                  </a:lnTo>
                  <a:lnTo>
                    <a:pt x="6451600" y="4914900"/>
                  </a:lnTo>
                  <a:lnTo>
                    <a:pt x="6451600" y="4927600"/>
                  </a:lnTo>
                  <a:lnTo>
                    <a:pt x="6438900" y="4940300"/>
                  </a:lnTo>
                  <a:lnTo>
                    <a:pt x="6426200" y="4940300"/>
                  </a:lnTo>
                  <a:lnTo>
                    <a:pt x="6413500" y="4953000"/>
                  </a:lnTo>
                  <a:lnTo>
                    <a:pt x="6413500" y="4965700"/>
                  </a:lnTo>
                  <a:lnTo>
                    <a:pt x="6413500" y="4978400"/>
                  </a:lnTo>
                  <a:close/>
                </a:path>
              </a:pathLst>
            </a:custGeom>
            <a:solidFill>
              <a:schemeClr val="tx2">
                <a:lumMod val="20000"/>
                <a:lumOff val="8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4" name="04"/>
            <p:cNvSpPr/>
            <p:nvPr/>
          </p:nvSpPr>
          <p:spPr>
            <a:xfrm>
              <a:off x="1590040" y="881380"/>
              <a:ext cx="1267460" cy="1203960"/>
            </a:xfrm>
            <a:custGeom>
              <a:avLst/>
              <a:gdLst/>
              <a:ahLst/>
              <a:cxnLst/>
              <a:rect l="0" t="0" r="0" b="0"/>
              <a:pathLst>
                <a:path w="6337301" h="6019801">
                  <a:moveTo>
                    <a:pt x="6121400" y="2247900"/>
                  </a:moveTo>
                  <a:lnTo>
                    <a:pt x="6121400" y="2260600"/>
                  </a:lnTo>
                  <a:lnTo>
                    <a:pt x="6121400" y="2273300"/>
                  </a:lnTo>
                  <a:lnTo>
                    <a:pt x="6121400" y="2286000"/>
                  </a:lnTo>
                  <a:lnTo>
                    <a:pt x="6121400" y="2298700"/>
                  </a:lnTo>
                  <a:lnTo>
                    <a:pt x="6134100" y="2311400"/>
                  </a:lnTo>
                  <a:lnTo>
                    <a:pt x="6146800" y="2311400"/>
                  </a:lnTo>
                  <a:lnTo>
                    <a:pt x="6159500" y="2311400"/>
                  </a:lnTo>
                  <a:lnTo>
                    <a:pt x="6172200" y="2311400"/>
                  </a:lnTo>
                  <a:lnTo>
                    <a:pt x="6184900" y="2311400"/>
                  </a:lnTo>
                  <a:lnTo>
                    <a:pt x="6197600" y="2311400"/>
                  </a:lnTo>
                  <a:lnTo>
                    <a:pt x="6210300" y="2298700"/>
                  </a:lnTo>
                  <a:lnTo>
                    <a:pt x="6223000" y="2298700"/>
                  </a:lnTo>
                  <a:lnTo>
                    <a:pt x="6235700" y="2298700"/>
                  </a:lnTo>
                  <a:lnTo>
                    <a:pt x="6248400" y="2298700"/>
                  </a:lnTo>
                  <a:lnTo>
                    <a:pt x="6261100" y="2286000"/>
                  </a:lnTo>
                  <a:lnTo>
                    <a:pt x="6273800" y="2298700"/>
                  </a:lnTo>
                  <a:lnTo>
                    <a:pt x="6273800" y="2311400"/>
                  </a:lnTo>
                  <a:lnTo>
                    <a:pt x="6273800" y="2324100"/>
                  </a:lnTo>
                  <a:lnTo>
                    <a:pt x="6286500" y="2336800"/>
                  </a:lnTo>
                  <a:lnTo>
                    <a:pt x="6286500" y="2349500"/>
                  </a:lnTo>
                  <a:lnTo>
                    <a:pt x="6286500" y="2362200"/>
                  </a:lnTo>
                  <a:lnTo>
                    <a:pt x="6273800" y="2374900"/>
                  </a:lnTo>
                  <a:lnTo>
                    <a:pt x="6286500" y="2387600"/>
                  </a:lnTo>
                  <a:lnTo>
                    <a:pt x="6286500" y="2400300"/>
                  </a:lnTo>
                  <a:lnTo>
                    <a:pt x="6286500" y="2413000"/>
                  </a:lnTo>
                  <a:lnTo>
                    <a:pt x="6286500" y="2425700"/>
                  </a:lnTo>
                  <a:lnTo>
                    <a:pt x="6273800" y="2438400"/>
                  </a:lnTo>
                  <a:lnTo>
                    <a:pt x="6273800" y="2451100"/>
                  </a:lnTo>
                  <a:lnTo>
                    <a:pt x="6286500" y="2463800"/>
                  </a:lnTo>
                  <a:lnTo>
                    <a:pt x="6299200" y="2476500"/>
                  </a:lnTo>
                  <a:lnTo>
                    <a:pt x="6286500" y="2489200"/>
                  </a:lnTo>
                  <a:lnTo>
                    <a:pt x="6273800" y="2501900"/>
                  </a:lnTo>
                  <a:lnTo>
                    <a:pt x="6286500" y="2514600"/>
                  </a:lnTo>
                  <a:lnTo>
                    <a:pt x="6286500" y="2527300"/>
                  </a:lnTo>
                  <a:lnTo>
                    <a:pt x="6299200" y="2540000"/>
                  </a:lnTo>
                  <a:lnTo>
                    <a:pt x="6299200" y="2552700"/>
                  </a:lnTo>
                  <a:lnTo>
                    <a:pt x="6311900" y="2565400"/>
                  </a:lnTo>
                  <a:lnTo>
                    <a:pt x="6311900" y="2578100"/>
                  </a:lnTo>
                  <a:lnTo>
                    <a:pt x="6324600" y="2590800"/>
                  </a:lnTo>
                  <a:lnTo>
                    <a:pt x="6337300" y="2603500"/>
                  </a:lnTo>
                  <a:lnTo>
                    <a:pt x="6324600" y="2616200"/>
                  </a:lnTo>
                  <a:lnTo>
                    <a:pt x="6311900" y="2616200"/>
                  </a:lnTo>
                  <a:lnTo>
                    <a:pt x="6299200" y="2616200"/>
                  </a:lnTo>
                  <a:lnTo>
                    <a:pt x="6286500" y="2628900"/>
                  </a:lnTo>
                  <a:lnTo>
                    <a:pt x="6273800" y="2628900"/>
                  </a:lnTo>
                  <a:lnTo>
                    <a:pt x="6261100" y="2641600"/>
                  </a:lnTo>
                  <a:lnTo>
                    <a:pt x="6248400" y="2641600"/>
                  </a:lnTo>
                  <a:lnTo>
                    <a:pt x="6235700" y="2654300"/>
                  </a:lnTo>
                  <a:lnTo>
                    <a:pt x="6223000" y="2654300"/>
                  </a:lnTo>
                  <a:lnTo>
                    <a:pt x="6210300" y="2667000"/>
                  </a:lnTo>
                  <a:lnTo>
                    <a:pt x="6197600" y="2679700"/>
                  </a:lnTo>
                  <a:lnTo>
                    <a:pt x="6184900" y="2692400"/>
                  </a:lnTo>
                  <a:lnTo>
                    <a:pt x="6184900" y="2705100"/>
                  </a:lnTo>
                  <a:lnTo>
                    <a:pt x="6184900" y="2717800"/>
                  </a:lnTo>
                  <a:lnTo>
                    <a:pt x="6172200" y="2730500"/>
                  </a:lnTo>
                  <a:lnTo>
                    <a:pt x="6159500" y="2743200"/>
                  </a:lnTo>
                  <a:lnTo>
                    <a:pt x="6146800" y="2743200"/>
                  </a:lnTo>
                  <a:lnTo>
                    <a:pt x="6134100" y="2743200"/>
                  </a:lnTo>
                  <a:lnTo>
                    <a:pt x="6121400" y="2743200"/>
                  </a:lnTo>
                  <a:lnTo>
                    <a:pt x="6108700" y="2743200"/>
                  </a:lnTo>
                  <a:lnTo>
                    <a:pt x="6096000" y="2755900"/>
                  </a:lnTo>
                  <a:lnTo>
                    <a:pt x="6083300" y="2768600"/>
                  </a:lnTo>
                  <a:lnTo>
                    <a:pt x="6070600" y="2781300"/>
                  </a:lnTo>
                  <a:lnTo>
                    <a:pt x="6070600" y="2794000"/>
                  </a:lnTo>
                  <a:lnTo>
                    <a:pt x="6057900" y="2806700"/>
                  </a:lnTo>
                  <a:lnTo>
                    <a:pt x="6045200" y="2794000"/>
                  </a:lnTo>
                  <a:lnTo>
                    <a:pt x="6032500" y="2794000"/>
                  </a:lnTo>
                  <a:lnTo>
                    <a:pt x="6019800" y="2794000"/>
                  </a:lnTo>
                  <a:lnTo>
                    <a:pt x="6007100" y="2781300"/>
                  </a:lnTo>
                  <a:lnTo>
                    <a:pt x="5994400" y="2768600"/>
                  </a:lnTo>
                  <a:lnTo>
                    <a:pt x="5981700" y="2781300"/>
                  </a:lnTo>
                  <a:lnTo>
                    <a:pt x="5981700" y="2794000"/>
                  </a:lnTo>
                  <a:lnTo>
                    <a:pt x="5981700" y="2806700"/>
                  </a:lnTo>
                  <a:lnTo>
                    <a:pt x="5981700" y="2819400"/>
                  </a:lnTo>
                  <a:lnTo>
                    <a:pt x="5981700" y="2832100"/>
                  </a:lnTo>
                  <a:lnTo>
                    <a:pt x="5981700" y="2844800"/>
                  </a:lnTo>
                  <a:lnTo>
                    <a:pt x="5981700" y="2857500"/>
                  </a:lnTo>
                  <a:lnTo>
                    <a:pt x="5981700" y="2870200"/>
                  </a:lnTo>
                  <a:lnTo>
                    <a:pt x="5994400" y="2882900"/>
                  </a:lnTo>
                  <a:lnTo>
                    <a:pt x="5994400" y="2895600"/>
                  </a:lnTo>
                  <a:lnTo>
                    <a:pt x="5994400" y="2908300"/>
                  </a:lnTo>
                  <a:lnTo>
                    <a:pt x="6007100" y="2921000"/>
                  </a:lnTo>
                  <a:lnTo>
                    <a:pt x="6019800" y="2933700"/>
                  </a:lnTo>
                  <a:lnTo>
                    <a:pt x="6032500" y="2933700"/>
                  </a:lnTo>
                  <a:lnTo>
                    <a:pt x="6045200" y="2946400"/>
                  </a:lnTo>
                  <a:lnTo>
                    <a:pt x="6032500" y="2959100"/>
                  </a:lnTo>
                  <a:lnTo>
                    <a:pt x="6019800" y="2971800"/>
                  </a:lnTo>
                  <a:lnTo>
                    <a:pt x="6007100" y="2984500"/>
                  </a:lnTo>
                  <a:lnTo>
                    <a:pt x="6007100" y="2997200"/>
                  </a:lnTo>
                  <a:lnTo>
                    <a:pt x="5994400" y="3009900"/>
                  </a:lnTo>
                  <a:lnTo>
                    <a:pt x="6007100" y="3022600"/>
                  </a:lnTo>
                  <a:lnTo>
                    <a:pt x="6007100" y="3035300"/>
                  </a:lnTo>
                  <a:lnTo>
                    <a:pt x="6007100" y="3048000"/>
                  </a:lnTo>
                  <a:lnTo>
                    <a:pt x="6007100" y="3060700"/>
                  </a:lnTo>
                  <a:lnTo>
                    <a:pt x="6007100" y="3073400"/>
                  </a:lnTo>
                  <a:lnTo>
                    <a:pt x="6019800" y="3086100"/>
                  </a:lnTo>
                  <a:lnTo>
                    <a:pt x="6032500" y="3086100"/>
                  </a:lnTo>
                  <a:lnTo>
                    <a:pt x="6045200" y="3073400"/>
                  </a:lnTo>
                  <a:lnTo>
                    <a:pt x="6057900" y="3086100"/>
                  </a:lnTo>
                  <a:lnTo>
                    <a:pt x="6070600" y="3086100"/>
                  </a:lnTo>
                  <a:lnTo>
                    <a:pt x="6083300" y="3098800"/>
                  </a:lnTo>
                  <a:lnTo>
                    <a:pt x="6070600" y="3111500"/>
                  </a:lnTo>
                  <a:lnTo>
                    <a:pt x="6083300" y="3124200"/>
                  </a:lnTo>
                  <a:lnTo>
                    <a:pt x="6096000" y="3136900"/>
                  </a:lnTo>
                  <a:lnTo>
                    <a:pt x="6108700" y="3136900"/>
                  </a:lnTo>
                  <a:lnTo>
                    <a:pt x="6121400" y="3149600"/>
                  </a:lnTo>
                  <a:lnTo>
                    <a:pt x="6108700" y="3162300"/>
                  </a:lnTo>
                  <a:lnTo>
                    <a:pt x="6096000" y="3175000"/>
                  </a:lnTo>
                  <a:lnTo>
                    <a:pt x="6083300" y="3187700"/>
                  </a:lnTo>
                  <a:lnTo>
                    <a:pt x="6083300" y="3200400"/>
                  </a:lnTo>
                  <a:lnTo>
                    <a:pt x="6070600" y="3213100"/>
                  </a:lnTo>
                  <a:lnTo>
                    <a:pt x="6070600" y="3225800"/>
                  </a:lnTo>
                  <a:lnTo>
                    <a:pt x="6070600" y="3238500"/>
                  </a:lnTo>
                  <a:lnTo>
                    <a:pt x="6057900" y="3251200"/>
                  </a:lnTo>
                  <a:lnTo>
                    <a:pt x="6057900" y="3263900"/>
                  </a:lnTo>
                  <a:lnTo>
                    <a:pt x="6045200" y="3276600"/>
                  </a:lnTo>
                  <a:lnTo>
                    <a:pt x="6045200" y="3289300"/>
                  </a:lnTo>
                  <a:lnTo>
                    <a:pt x="6045200" y="3302000"/>
                  </a:lnTo>
                  <a:lnTo>
                    <a:pt x="6057900" y="3314700"/>
                  </a:lnTo>
                  <a:lnTo>
                    <a:pt x="6070600" y="3327400"/>
                  </a:lnTo>
                  <a:lnTo>
                    <a:pt x="6083300" y="3340100"/>
                  </a:lnTo>
                  <a:lnTo>
                    <a:pt x="6083300" y="3352800"/>
                  </a:lnTo>
                  <a:lnTo>
                    <a:pt x="6096000" y="3365500"/>
                  </a:lnTo>
                  <a:lnTo>
                    <a:pt x="6108700" y="3365500"/>
                  </a:lnTo>
                  <a:lnTo>
                    <a:pt x="6121400" y="3378200"/>
                  </a:lnTo>
                  <a:lnTo>
                    <a:pt x="6108700" y="3390900"/>
                  </a:lnTo>
                  <a:lnTo>
                    <a:pt x="6096000" y="3403600"/>
                  </a:lnTo>
                  <a:lnTo>
                    <a:pt x="6083300" y="3416300"/>
                  </a:lnTo>
                  <a:lnTo>
                    <a:pt x="6070600" y="3429000"/>
                  </a:lnTo>
                  <a:lnTo>
                    <a:pt x="6057900" y="3429000"/>
                  </a:lnTo>
                  <a:lnTo>
                    <a:pt x="6045200" y="3429000"/>
                  </a:lnTo>
                  <a:lnTo>
                    <a:pt x="6032500" y="3429000"/>
                  </a:lnTo>
                  <a:lnTo>
                    <a:pt x="6019800" y="3416300"/>
                  </a:lnTo>
                  <a:lnTo>
                    <a:pt x="6007100" y="3403600"/>
                  </a:lnTo>
                  <a:lnTo>
                    <a:pt x="6007100" y="3390900"/>
                  </a:lnTo>
                  <a:lnTo>
                    <a:pt x="5994400" y="3378200"/>
                  </a:lnTo>
                  <a:lnTo>
                    <a:pt x="5981700" y="3365500"/>
                  </a:lnTo>
                  <a:lnTo>
                    <a:pt x="5969000" y="3365500"/>
                  </a:lnTo>
                  <a:lnTo>
                    <a:pt x="5956300" y="3365500"/>
                  </a:lnTo>
                  <a:lnTo>
                    <a:pt x="5943600" y="3365500"/>
                  </a:lnTo>
                  <a:lnTo>
                    <a:pt x="5930900" y="3352800"/>
                  </a:lnTo>
                  <a:lnTo>
                    <a:pt x="5918200" y="3352800"/>
                  </a:lnTo>
                  <a:lnTo>
                    <a:pt x="5905500" y="3352800"/>
                  </a:lnTo>
                  <a:lnTo>
                    <a:pt x="5892800" y="3340100"/>
                  </a:lnTo>
                  <a:lnTo>
                    <a:pt x="5880100" y="3327400"/>
                  </a:lnTo>
                  <a:lnTo>
                    <a:pt x="5867400" y="3327400"/>
                  </a:lnTo>
                  <a:lnTo>
                    <a:pt x="5854700" y="3314700"/>
                  </a:lnTo>
                  <a:lnTo>
                    <a:pt x="5842000" y="3314700"/>
                  </a:lnTo>
                  <a:lnTo>
                    <a:pt x="5829300" y="3314700"/>
                  </a:lnTo>
                  <a:lnTo>
                    <a:pt x="5816600" y="3302000"/>
                  </a:lnTo>
                  <a:lnTo>
                    <a:pt x="5803900" y="3289300"/>
                  </a:lnTo>
                  <a:lnTo>
                    <a:pt x="5791200" y="3302000"/>
                  </a:lnTo>
                  <a:lnTo>
                    <a:pt x="5791200" y="3314700"/>
                  </a:lnTo>
                  <a:lnTo>
                    <a:pt x="5803900" y="3327400"/>
                  </a:lnTo>
                  <a:lnTo>
                    <a:pt x="5816600" y="3340100"/>
                  </a:lnTo>
                  <a:lnTo>
                    <a:pt x="5829300" y="3352800"/>
                  </a:lnTo>
                  <a:lnTo>
                    <a:pt x="5842000" y="3365500"/>
                  </a:lnTo>
                  <a:lnTo>
                    <a:pt x="5842000" y="3378200"/>
                  </a:lnTo>
                  <a:lnTo>
                    <a:pt x="5854700" y="3390900"/>
                  </a:lnTo>
                  <a:lnTo>
                    <a:pt x="5854700" y="3403600"/>
                  </a:lnTo>
                  <a:lnTo>
                    <a:pt x="5854700" y="3416300"/>
                  </a:lnTo>
                  <a:lnTo>
                    <a:pt x="5854700" y="3429000"/>
                  </a:lnTo>
                  <a:lnTo>
                    <a:pt x="5842000" y="3441700"/>
                  </a:lnTo>
                  <a:lnTo>
                    <a:pt x="5829300" y="3429000"/>
                  </a:lnTo>
                  <a:lnTo>
                    <a:pt x="5816600" y="3441700"/>
                  </a:lnTo>
                  <a:lnTo>
                    <a:pt x="5803900" y="3441700"/>
                  </a:lnTo>
                  <a:lnTo>
                    <a:pt x="5791200" y="3441700"/>
                  </a:lnTo>
                  <a:lnTo>
                    <a:pt x="5778500" y="3454400"/>
                  </a:lnTo>
                  <a:lnTo>
                    <a:pt x="5765800" y="3454400"/>
                  </a:lnTo>
                  <a:lnTo>
                    <a:pt x="5753100" y="3467100"/>
                  </a:lnTo>
                  <a:lnTo>
                    <a:pt x="5740400" y="3479800"/>
                  </a:lnTo>
                  <a:lnTo>
                    <a:pt x="5727700" y="3492500"/>
                  </a:lnTo>
                  <a:lnTo>
                    <a:pt x="5715000" y="3492500"/>
                  </a:lnTo>
                  <a:lnTo>
                    <a:pt x="5702300" y="3492500"/>
                  </a:lnTo>
                  <a:lnTo>
                    <a:pt x="5689600" y="3479800"/>
                  </a:lnTo>
                  <a:lnTo>
                    <a:pt x="5676900" y="3479800"/>
                  </a:lnTo>
                  <a:lnTo>
                    <a:pt x="5664200" y="3479800"/>
                  </a:lnTo>
                  <a:lnTo>
                    <a:pt x="5651500" y="3467100"/>
                  </a:lnTo>
                  <a:lnTo>
                    <a:pt x="5638800" y="3479800"/>
                  </a:lnTo>
                  <a:lnTo>
                    <a:pt x="5626100" y="3492500"/>
                  </a:lnTo>
                  <a:lnTo>
                    <a:pt x="5613400" y="3505200"/>
                  </a:lnTo>
                  <a:lnTo>
                    <a:pt x="5600700" y="3505200"/>
                  </a:lnTo>
                  <a:lnTo>
                    <a:pt x="5588000" y="3492500"/>
                  </a:lnTo>
                  <a:lnTo>
                    <a:pt x="5575300" y="3479800"/>
                  </a:lnTo>
                  <a:lnTo>
                    <a:pt x="5562600" y="3467100"/>
                  </a:lnTo>
                  <a:lnTo>
                    <a:pt x="5549900" y="3467100"/>
                  </a:lnTo>
                  <a:lnTo>
                    <a:pt x="5537200" y="3454400"/>
                  </a:lnTo>
                  <a:lnTo>
                    <a:pt x="5524500" y="3454400"/>
                  </a:lnTo>
                  <a:lnTo>
                    <a:pt x="5511800" y="3467100"/>
                  </a:lnTo>
                  <a:lnTo>
                    <a:pt x="5511800" y="3479800"/>
                  </a:lnTo>
                  <a:lnTo>
                    <a:pt x="5511800" y="3492500"/>
                  </a:lnTo>
                  <a:lnTo>
                    <a:pt x="5511800" y="3505200"/>
                  </a:lnTo>
                  <a:lnTo>
                    <a:pt x="5524500" y="3517900"/>
                  </a:lnTo>
                  <a:lnTo>
                    <a:pt x="5511800" y="3530600"/>
                  </a:lnTo>
                  <a:lnTo>
                    <a:pt x="5524500" y="3543300"/>
                  </a:lnTo>
                  <a:lnTo>
                    <a:pt x="5537200" y="3556000"/>
                  </a:lnTo>
                  <a:lnTo>
                    <a:pt x="5549900" y="3568700"/>
                  </a:lnTo>
                  <a:lnTo>
                    <a:pt x="5562600" y="3581400"/>
                  </a:lnTo>
                  <a:lnTo>
                    <a:pt x="5575300" y="3594100"/>
                  </a:lnTo>
                  <a:lnTo>
                    <a:pt x="5575300" y="3606800"/>
                  </a:lnTo>
                  <a:lnTo>
                    <a:pt x="5575300" y="3619500"/>
                  </a:lnTo>
                  <a:lnTo>
                    <a:pt x="5562600" y="3632200"/>
                  </a:lnTo>
                  <a:lnTo>
                    <a:pt x="5575300" y="3644900"/>
                  </a:lnTo>
                  <a:lnTo>
                    <a:pt x="5588000" y="3657600"/>
                  </a:lnTo>
                  <a:lnTo>
                    <a:pt x="5588000" y="3670300"/>
                  </a:lnTo>
                  <a:lnTo>
                    <a:pt x="5600700" y="3683000"/>
                  </a:lnTo>
                  <a:lnTo>
                    <a:pt x="5613400" y="3695700"/>
                  </a:lnTo>
                  <a:lnTo>
                    <a:pt x="5626100" y="3708400"/>
                  </a:lnTo>
                  <a:lnTo>
                    <a:pt x="5626100" y="3721100"/>
                  </a:lnTo>
                  <a:lnTo>
                    <a:pt x="5638800" y="3733800"/>
                  </a:lnTo>
                  <a:lnTo>
                    <a:pt x="5651500" y="3746500"/>
                  </a:lnTo>
                  <a:lnTo>
                    <a:pt x="5664200" y="3759200"/>
                  </a:lnTo>
                  <a:lnTo>
                    <a:pt x="5676900" y="3771900"/>
                  </a:lnTo>
                  <a:lnTo>
                    <a:pt x="5676900" y="3784600"/>
                  </a:lnTo>
                  <a:lnTo>
                    <a:pt x="5664200" y="3797300"/>
                  </a:lnTo>
                  <a:lnTo>
                    <a:pt x="5651500" y="3784600"/>
                  </a:lnTo>
                  <a:lnTo>
                    <a:pt x="5638800" y="3784600"/>
                  </a:lnTo>
                  <a:lnTo>
                    <a:pt x="5626100" y="3771900"/>
                  </a:lnTo>
                  <a:lnTo>
                    <a:pt x="5613400" y="3771900"/>
                  </a:lnTo>
                  <a:lnTo>
                    <a:pt x="5600700" y="3784600"/>
                  </a:lnTo>
                  <a:lnTo>
                    <a:pt x="5588000" y="3797300"/>
                  </a:lnTo>
                  <a:lnTo>
                    <a:pt x="5575300" y="3810000"/>
                  </a:lnTo>
                  <a:lnTo>
                    <a:pt x="5575300" y="3822700"/>
                  </a:lnTo>
                  <a:lnTo>
                    <a:pt x="5575300" y="3835400"/>
                  </a:lnTo>
                  <a:lnTo>
                    <a:pt x="5588000" y="3848100"/>
                  </a:lnTo>
                  <a:lnTo>
                    <a:pt x="5575300" y="3860800"/>
                  </a:lnTo>
                  <a:lnTo>
                    <a:pt x="5562600" y="3860800"/>
                  </a:lnTo>
                  <a:lnTo>
                    <a:pt x="5549900" y="3860800"/>
                  </a:lnTo>
                  <a:lnTo>
                    <a:pt x="5537200" y="3873500"/>
                  </a:lnTo>
                  <a:lnTo>
                    <a:pt x="5524500" y="3873500"/>
                  </a:lnTo>
                  <a:lnTo>
                    <a:pt x="5511800" y="3886200"/>
                  </a:lnTo>
                  <a:lnTo>
                    <a:pt x="5499100" y="3886200"/>
                  </a:lnTo>
                  <a:lnTo>
                    <a:pt x="5486400" y="3898900"/>
                  </a:lnTo>
                  <a:lnTo>
                    <a:pt x="5486400" y="3911600"/>
                  </a:lnTo>
                  <a:lnTo>
                    <a:pt x="5486400" y="3924300"/>
                  </a:lnTo>
                  <a:lnTo>
                    <a:pt x="5486400" y="3937000"/>
                  </a:lnTo>
                  <a:lnTo>
                    <a:pt x="5486400" y="3949700"/>
                  </a:lnTo>
                  <a:lnTo>
                    <a:pt x="5486400" y="3962400"/>
                  </a:lnTo>
                  <a:lnTo>
                    <a:pt x="5486400" y="3975100"/>
                  </a:lnTo>
                  <a:lnTo>
                    <a:pt x="5486400" y="3987800"/>
                  </a:lnTo>
                  <a:lnTo>
                    <a:pt x="5499100" y="4000500"/>
                  </a:lnTo>
                  <a:lnTo>
                    <a:pt x="5511800" y="4013200"/>
                  </a:lnTo>
                  <a:lnTo>
                    <a:pt x="5524500" y="4013200"/>
                  </a:lnTo>
                  <a:lnTo>
                    <a:pt x="5537200" y="4025900"/>
                  </a:lnTo>
                  <a:lnTo>
                    <a:pt x="5549900" y="4025900"/>
                  </a:lnTo>
                  <a:lnTo>
                    <a:pt x="5562600" y="4038600"/>
                  </a:lnTo>
                  <a:lnTo>
                    <a:pt x="5575300" y="4038600"/>
                  </a:lnTo>
                  <a:lnTo>
                    <a:pt x="5588000" y="4051300"/>
                  </a:lnTo>
                  <a:lnTo>
                    <a:pt x="5588000" y="4064000"/>
                  </a:lnTo>
                  <a:lnTo>
                    <a:pt x="5588000" y="4076700"/>
                  </a:lnTo>
                  <a:lnTo>
                    <a:pt x="5588000" y="4089400"/>
                  </a:lnTo>
                  <a:lnTo>
                    <a:pt x="5588000" y="4102100"/>
                  </a:lnTo>
                  <a:lnTo>
                    <a:pt x="5600700" y="4114800"/>
                  </a:lnTo>
                  <a:lnTo>
                    <a:pt x="5613400" y="4127500"/>
                  </a:lnTo>
                  <a:lnTo>
                    <a:pt x="5626100" y="4140200"/>
                  </a:lnTo>
                  <a:lnTo>
                    <a:pt x="5638800" y="4140200"/>
                  </a:lnTo>
                  <a:lnTo>
                    <a:pt x="5651500" y="4152900"/>
                  </a:lnTo>
                  <a:lnTo>
                    <a:pt x="5664200" y="4165600"/>
                  </a:lnTo>
                  <a:lnTo>
                    <a:pt x="5664200" y="4178300"/>
                  </a:lnTo>
                  <a:lnTo>
                    <a:pt x="5676900" y="4191000"/>
                  </a:lnTo>
                  <a:lnTo>
                    <a:pt x="5664200" y="4203700"/>
                  </a:lnTo>
                  <a:lnTo>
                    <a:pt x="5664200" y="4216400"/>
                  </a:lnTo>
                  <a:lnTo>
                    <a:pt x="5664200" y="4229100"/>
                  </a:lnTo>
                  <a:lnTo>
                    <a:pt x="5651500" y="4241800"/>
                  </a:lnTo>
                  <a:lnTo>
                    <a:pt x="5651500" y="4254500"/>
                  </a:lnTo>
                  <a:lnTo>
                    <a:pt x="5638800" y="4267200"/>
                  </a:lnTo>
                  <a:lnTo>
                    <a:pt x="5651500" y="4279900"/>
                  </a:lnTo>
                  <a:lnTo>
                    <a:pt x="5651500" y="4292600"/>
                  </a:lnTo>
                  <a:lnTo>
                    <a:pt x="5664200" y="4305300"/>
                  </a:lnTo>
                  <a:lnTo>
                    <a:pt x="5676900" y="4318000"/>
                  </a:lnTo>
                  <a:lnTo>
                    <a:pt x="5689600" y="4330700"/>
                  </a:lnTo>
                  <a:lnTo>
                    <a:pt x="5676900" y="4343400"/>
                  </a:lnTo>
                  <a:lnTo>
                    <a:pt x="5664200" y="4343400"/>
                  </a:lnTo>
                  <a:lnTo>
                    <a:pt x="5651500" y="4356100"/>
                  </a:lnTo>
                  <a:lnTo>
                    <a:pt x="5651500" y="4368800"/>
                  </a:lnTo>
                  <a:lnTo>
                    <a:pt x="5651500" y="4381500"/>
                  </a:lnTo>
                  <a:lnTo>
                    <a:pt x="5664200" y="4394200"/>
                  </a:lnTo>
                  <a:lnTo>
                    <a:pt x="5664200" y="4406900"/>
                  </a:lnTo>
                  <a:lnTo>
                    <a:pt x="5676900" y="4419600"/>
                  </a:lnTo>
                  <a:lnTo>
                    <a:pt x="5676900" y="4432300"/>
                  </a:lnTo>
                  <a:lnTo>
                    <a:pt x="5664200" y="4445000"/>
                  </a:lnTo>
                  <a:lnTo>
                    <a:pt x="5651500" y="4457700"/>
                  </a:lnTo>
                  <a:lnTo>
                    <a:pt x="5638800" y="4445000"/>
                  </a:lnTo>
                  <a:lnTo>
                    <a:pt x="5638800" y="4432300"/>
                  </a:lnTo>
                  <a:lnTo>
                    <a:pt x="5626100" y="4419600"/>
                  </a:lnTo>
                  <a:lnTo>
                    <a:pt x="5613400" y="4406900"/>
                  </a:lnTo>
                  <a:lnTo>
                    <a:pt x="5600700" y="4394200"/>
                  </a:lnTo>
                  <a:lnTo>
                    <a:pt x="5588000" y="4394200"/>
                  </a:lnTo>
                  <a:lnTo>
                    <a:pt x="5575300" y="4381500"/>
                  </a:lnTo>
                  <a:lnTo>
                    <a:pt x="5562600" y="4381500"/>
                  </a:lnTo>
                  <a:lnTo>
                    <a:pt x="5549900" y="4381500"/>
                  </a:lnTo>
                  <a:lnTo>
                    <a:pt x="5537200" y="4394200"/>
                  </a:lnTo>
                  <a:lnTo>
                    <a:pt x="5524500" y="4394200"/>
                  </a:lnTo>
                  <a:lnTo>
                    <a:pt x="5511800" y="4406900"/>
                  </a:lnTo>
                  <a:lnTo>
                    <a:pt x="5511800" y="4419600"/>
                  </a:lnTo>
                  <a:lnTo>
                    <a:pt x="5524500" y="4432300"/>
                  </a:lnTo>
                  <a:lnTo>
                    <a:pt x="5524500" y="4445000"/>
                  </a:lnTo>
                  <a:lnTo>
                    <a:pt x="5524500" y="4457700"/>
                  </a:lnTo>
                  <a:lnTo>
                    <a:pt x="5524500" y="4470400"/>
                  </a:lnTo>
                  <a:lnTo>
                    <a:pt x="5524500" y="4483100"/>
                  </a:lnTo>
                  <a:lnTo>
                    <a:pt x="5524500" y="4495800"/>
                  </a:lnTo>
                  <a:lnTo>
                    <a:pt x="5524500" y="4508500"/>
                  </a:lnTo>
                  <a:lnTo>
                    <a:pt x="5524500" y="4521200"/>
                  </a:lnTo>
                  <a:lnTo>
                    <a:pt x="5524500" y="4533900"/>
                  </a:lnTo>
                  <a:lnTo>
                    <a:pt x="5524500" y="4546600"/>
                  </a:lnTo>
                  <a:lnTo>
                    <a:pt x="5511800" y="4559300"/>
                  </a:lnTo>
                  <a:lnTo>
                    <a:pt x="5524500" y="4572000"/>
                  </a:lnTo>
                  <a:lnTo>
                    <a:pt x="5537200" y="4572000"/>
                  </a:lnTo>
                  <a:lnTo>
                    <a:pt x="5549900" y="4584700"/>
                  </a:lnTo>
                  <a:lnTo>
                    <a:pt x="5537200" y="4597400"/>
                  </a:lnTo>
                  <a:lnTo>
                    <a:pt x="5524500" y="4610100"/>
                  </a:lnTo>
                  <a:lnTo>
                    <a:pt x="5511800" y="4622800"/>
                  </a:lnTo>
                  <a:lnTo>
                    <a:pt x="5499100" y="4622800"/>
                  </a:lnTo>
                  <a:lnTo>
                    <a:pt x="5486400" y="4622800"/>
                  </a:lnTo>
                  <a:lnTo>
                    <a:pt x="5473700" y="4622800"/>
                  </a:lnTo>
                  <a:lnTo>
                    <a:pt x="5461000" y="4635500"/>
                  </a:lnTo>
                  <a:lnTo>
                    <a:pt x="5461000" y="4648200"/>
                  </a:lnTo>
                  <a:lnTo>
                    <a:pt x="5448300" y="4660900"/>
                  </a:lnTo>
                  <a:lnTo>
                    <a:pt x="5448300" y="4673600"/>
                  </a:lnTo>
                  <a:lnTo>
                    <a:pt x="5448300" y="4686300"/>
                  </a:lnTo>
                  <a:lnTo>
                    <a:pt x="5435600" y="4699000"/>
                  </a:lnTo>
                  <a:lnTo>
                    <a:pt x="5435600" y="4711700"/>
                  </a:lnTo>
                  <a:lnTo>
                    <a:pt x="5422900" y="4724400"/>
                  </a:lnTo>
                  <a:lnTo>
                    <a:pt x="5410200" y="4724400"/>
                  </a:lnTo>
                  <a:lnTo>
                    <a:pt x="5397500" y="4737100"/>
                  </a:lnTo>
                  <a:lnTo>
                    <a:pt x="5384800" y="4724400"/>
                  </a:lnTo>
                  <a:lnTo>
                    <a:pt x="5372100" y="4737100"/>
                  </a:lnTo>
                  <a:lnTo>
                    <a:pt x="5359400" y="4749800"/>
                  </a:lnTo>
                  <a:lnTo>
                    <a:pt x="5346700" y="4762500"/>
                  </a:lnTo>
                  <a:lnTo>
                    <a:pt x="5346700" y="4775200"/>
                  </a:lnTo>
                  <a:lnTo>
                    <a:pt x="5334000" y="4787900"/>
                  </a:lnTo>
                  <a:lnTo>
                    <a:pt x="5334000" y="4800600"/>
                  </a:lnTo>
                  <a:lnTo>
                    <a:pt x="5346700" y="4813300"/>
                  </a:lnTo>
                  <a:lnTo>
                    <a:pt x="5359400" y="4813300"/>
                  </a:lnTo>
                  <a:lnTo>
                    <a:pt x="5372100" y="4826000"/>
                  </a:lnTo>
                  <a:lnTo>
                    <a:pt x="5384800" y="4826000"/>
                  </a:lnTo>
                  <a:lnTo>
                    <a:pt x="5397500" y="4826000"/>
                  </a:lnTo>
                  <a:lnTo>
                    <a:pt x="5410200" y="4826000"/>
                  </a:lnTo>
                  <a:lnTo>
                    <a:pt x="5422900" y="4838700"/>
                  </a:lnTo>
                  <a:lnTo>
                    <a:pt x="5435600" y="4851400"/>
                  </a:lnTo>
                  <a:lnTo>
                    <a:pt x="5448300" y="4851400"/>
                  </a:lnTo>
                  <a:lnTo>
                    <a:pt x="5461000" y="4864100"/>
                  </a:lnTo>
                  <a:lnTo>
                    <a:pt x="5473700" y="4876800"/>
                  </a:lnTo>
                  <a:lnTo>
                    <a:pt x="5486400" y="4889500"/>
                  </a:lnTo>
                  <a:lnTo>
                    <a:pt x="5499100" y="4902200"/>
                  </a:lnTo>
                  <a:lnTo>
                    <a:pt x="5486400" y="4914900"/>
                  </a:lnTo>
                  <a:lnTo>
                    <a:pt x="5473700" y="4914900"/>
                  </a:lnTo>
                  <a:lnTo>
                    <a:pt x="5461000" y="4927600"/>
                  </a:lnTo>
                  <a:lnTo>
                    <a:pt x="5448300" y="4927600"/>
                  </a:lnTo>
                  <a:lnTo>
                    <a:pt x="5435600" y="4940300"/>
                  </a:lnTo>
                  <a:lnTo>
                    <a:pt x="5422900" y="4953000"/>
                  </a:lnTo>
                  <a:lnTo>
                    <a:pt x="5422900" y="4965700"/>
                  </a:lnTo>
                  <a:lnTo>
                    <a:pt x="5410200" y="4978400"/>
                  </a:lnTo>
                  <a:lnTo>
                    <a:pt x="5410200" y="4991100"/>
                  </a:lnTo>
                  <a:lnTo>
                    <a:pt x="5410200" y="5003800"/>
                  </a:lnTo>
                  <a:lnTo>
                    <a:pt x="5397500" y="5016500"/>
                  </a:lnTo>
                  <a:lnTo>
                    <a:pt x="5384800" y="5016500"/>
                  </a:lnTo>
                  <a:lnTo>
                    <a:pt x="5372100" y="5016500"/>
                  </a:lnTo>
                  <a:lnTo>
                    <a:pt x="5359400" y="5029200"/>
                  </a:lnTo>
                  <a:lnTo>
                    <a:pt x="5346700" y="5029200"/>
                  </a:lnTo>
                  <a:lnTo>
                    <a:pt x="5334000" y="5029200"/>
                  </a:lnTo>
                  <a:lnTo>
                    <a:pt x="5321300" y="5029200"/>
                  </a:lnTo>
                  <a:lnTo>
                    <a:pt x="5308600" y="5029200"/>
                  </a:lnTo>
                  <a:lnTo>
                    <a:pt x="5295900" y="5029200"/>
                  </a:lnTo>
                  <a:lnTo>
                    <a:pt x="5283200" y="5029200"/>
                  </a:lnTo>
                  <a:lnTo>
                    <a:pt x="5270500" y="5041900"/>
                  </a:lnTo>
                  <a:lnTo>
                    <a:pt x="5283200" y="5054600"/>
                  </a:lnTo>
                  <a:lnTo>
                    <a:pt x="5295900" y="5067300"/>
                  </a:lnTo>
                  <a:lnTo>
                    <a:pt x="5295900" y="5080000"/>
                  </a:lnTo>
                  <a:lnTo>
                    <a:pt x="5295900" y="5092700"/>
                  </a:lnTo>
                  <a:lnTo>
                    <a:pt x="5308600" y="5105400"/>
                  </a:lnTo>
                  <a:lnTo>
                    <a:pt x="5308600" y="5118100"/>
                  </a:lnTo>
                  <a:lnTo>
                    <a:pt x="5308600" y="5130800"/>
                  </a:lnTo>
                  <a:lnTo>
                    <a:pt x="5308600" y="5143500"/>
                  </a:lnTo>
                  <a:lnTo>
                    <a:pt x="5308600" y="5156200"/>
                  </a:lnTo>
                  <a:lnTo>
                    <a:pt x="5308600" y="5168900"/>
                  </a:lnTo>
                  <a:lnTo>
                    <a:pt x="5308600" y="5181600"/>
                  </a:lnTo>
                  <a:lnTo>
                    <a:pt x="5295900" y="5194300"/>
                  </a:lnTo>
                  <a:lnTo>
                    <a:pt x="5283200" y="5181600"/>
                  </a:lnTo>
                  <a:lnTo>
                    <a:pt x="5270500" y="5181600"/>
                  </a:lnTo>
                  <a:lnTo>
                    <a:pt x="5257800" y="5168900"/>
                  </a:lnTo>
                  <a:lnTo>
                    <a:pt x="5245100" y="5156200"/>
                  </a:lnTo>
                  <a:lnTo>
                    <a:pt x="5232400" y="5156200"/>
                  </a:lnTo>
                  <a:lnTo>
                    <a:pt x="5219700" y="5156200"/>
                  </a:lnTo>
                  <a:lnTo>
                    <a:pt x="5207000" y="5168900"/>
                  </a:lnTo>
                  <a:lnTo>
                    <a:pt x="5219700" y="5181600"/>
                  </a:lnTo>
                  <a:lnTo>
                    <a:pt x="5232400" y="5194300"/>
                  </a:lnTo>
                  <a:lnTo>
                    <a:pt x="5245100" y="5207000"/>
                  </a:lnTo>
                  <a:lnTo>
                    <a:pt x="5257800" y="5219700"/>
                  </a:lnTo>
                  <a:lnTo>
                    <a:pt x="5270500" y="5219700"/>
                  </a:lnTo>
                  <a:lnTo>
                    <a:pt x="5283200" y="5219700"/>
                  </a:lnTo>
                  <a:lnTo>
                    <a:pt x="5295900" y="5219700"/>
                  </a:lnTo>
                  <a:lnTo>
                    <a:pt x="5308600" y="5219700"/>
                  </a:lnTo>
                  <a:lnTo>
                    <a:pt x="5321300" y="5219700"/>
                  </a:lnTo>
                  <a:lnTo>
                    <a:pt x="5334000" y="5232400"/>
                  </a:lnTo>
                  <a:lnTo>
                    <a:pt x="5346700" y="5232400"/>
                  </a:lnTo>
                  <a:lnTo>
                    <a:pt x="5359400" y="5232400"/>
                  </a:lnTo>
                  <a:lnTo>
                    <a:pt x="5372100" y="5232400"/>
                  </a:lnTo>
                  <a:lnTo>
                    <a:pt x="5384800" y="5245100"/>
                  </a:lnTo>
                  <a:lnTo>
                    <a:pt x="5397500" y="5257800"/>
                  </a:lnTo>
                  <a:lnTo>
                    <a:pt x="5384800" y="5270500"/>
                  </a:lnTo>
                  <a:lnTo>
                    <a:pt x="5372100" y="5283200"/>
                  </a:lnTo>
                  <a:lnTo>
                    <a:pt x="5359400" y="5283200"/>
                  </a:lnTo>
                  <a:lnTo>
                    <a:pt x="5346700" y="5283200"/>
                  </a:lnTo>
                  <a:lnTo>
                    <a:pt x="5334000" y="5295900"/>
                  </a:lnTo>
                  <a:lnTo>
                    <a:pt x="5321300" y="5308600"/>
                  </a:lnTo>
                  <a:lnTo>
                    <a:pt x="5321300" y="5321300"/>
                  </a:lnTo>
                  <a:lnTo>
                    <a:pt x="5321300" y="5334000"/>
                  </a:lnTo>
                  <a:lnTo>
                    <a:pt x="5308600" y="5346700"/>
                  </a:lnTo>
                  <a:lnTo>
                    <a:pt x="5308600" y="5359400"/>
                  </a:lnTo>
                  <a:lnTo>
                    <a:pt x="5308600" y="5372100"/>
                  </a:lnTo>
                  <a:lnTo>
                    <a:pt x="5321300" y="5384800"/>
                  </a:lnTo>
                  <a:lnTo>
                    <a:pt x="5321300" y="5397500"/>
                  </a:lnTo>
                  <a:lnTo>
                    <a:pt x="5321300" y="5410200"/>
                  </a:lnTo>
                  <a:lnTo>
                    <a:pt x="5321300" y="5422900"/>
                  </a:lnTo>
                  <a:lnTo>
                    <a:pt x="5308600" y="5435600"/>
                  </a:lnTo>
                  <a:lnTo>
                    <a:pt x="5295900" y="5422900"/>
                  </a:lnTo>
                  <a:lnTo>
                    <a:pt x="5283200" y="5422900"/>
                  </a:lnTo>
                  <a:lnTo>
                    <a:pt x="5270500" y="5422900"/>
                  </a:lnTo>
                  <a:lnTo>
                    <a:pt x="5257800" y="5435600"/>
                  </a:lnTo>
                  <a:lnTo>
                    <a:pt x="5245100" y="5448300"/>
                  </a:lnTo>
                  <a:lnTo>
                    <a:pt x="5245100" y="5461000"/>
                  </a:lnTo>
                  <a:lnTo>
                    <a:pt x="5232400" y="5473700"/>
                  </a:lnTo>
                  <a:lnTo>
                    <a:pt x="5219700" y="5486400"/>
                  </a:lnTo>
                  <a:lnTo>
                    <a:pt x="5219700" y="5499100"/>
                  </a:lnTo>
                  <a:lnTo>
                    <a:pt x="5207000" y="5511800"/>
                  </a:lnTo>
                  <a:lnTo>
                    <a:pt x="5194300" y="5524500"/>
                  </a:lnTo>
                  <a:lnTo>
                    <a:pt x="5194300" y="5537200"/>
                  </a:lnTo>
                  <a:lnTo>
                    <a:pt x="5181600" y="5549900"/>
                  </a:lnTo>
                  <a:lnTo>
                    <a:pt x="5168900" y="5549900"/>
                  </a:lnTo>
                  <a:lnTo>
                    <a:pt x="5156200" y="5537200"/>
                  </a:lnTo>
                  <a:lnTo>
                    <a:pt x="5143500" y="5537200"/>
                  </a:lnTo>
                  <a:lnTo>
                    <a:pt x="5130800" y="5537200"/>
                  </a:lnTo>
                  <a:lnTo>
                    <a:pt x="5118100" y="5537200"/>
                  </a:lnTo>
                  <a:lnTo>
                    <a:pt x="5105400" y="5537200"/>
                  </a:lnTo>
                  <a:lnTo>
                    <a:pt x="5092700" y="5524500"/>
                  </a:lnTo>
                  <a:lnTo>
                    <a:pt x="5080000" y="5537200"/>
                  </a:lnTo>
                  <a:lnTo>
                    <a:pt x="5067300" y="5549900"/>
                  </a:lnTo>
                  <a:lnTo>
                    <a:pt x="5067300" y="5562600"/>
                  </a:lnTo>
                  <a:lnTo>
                    <a:pt x="5054600" y="5575300"/>
                  </a:lnTo>
                  <a:lnTo>
                    <a:pt x="5067300" y="5588000"/>
                  </a:lnTo>
                  <a:lnTo>
                    <a:pt x="5080000" y="5600700"/>
                  </a:lnTo>
                  <a:lnTo>
                    <a:pt x="5092700" y="5600700"/>
                  </a:lnTo>
                  <a:lnTo>
                    <a:pt x="5105400" y="5613400"/>
                  </a:lnTo>
                  <a:lnTo>
                    <a:pt x="5118100" y="5626100"/>
                  </a:lnTo>
                  <a:lnTo>
                    <a:pt x="5130800" y="5626100"/>
                  </a:lnTo>
                  <a:lnTo>
                    <a:pt x="5143500" y="5638800"/>
                  </a:lnTo>
                  <a:lnTo>
                    <a:pt x="5156200" y="5638800"/>
                  </a:lnTo>
                  <a:lnTo>
                    <a:pt x="5168900" y="5651500"/>
                  </a:lnTo>
                  <a:lnTo>
                    <a:pt x="5156200" y="5664200"/>
                  </a:lnTo>
                  <a:lnTo>
                    <a:pt x="5156200" y="5676900"/>
                  </a:lnTo>
                  <a:lnTo>
                    <a:pt x="5143500" y="5689600"/>
                  </a:lnTo>
                  <a:lnTo>
                    <a:pt x="5143500" y="5702300"/>
                  </a:lnTo>
                  <a:lnTo>
                    <a:pt x="5130800" y="5715000"/>
                  </a:lnTo>
                  <a:lnTo>
                    <a:pt x="5143500" y="5727700"/>
                  </a:lnTo>
                  <a:lnTo>
                    <a:pt x="5143500" y="5740400"/>
                  </a:lnTo>
                  <a:lnTo>
                    <a:pt x="5130800" y="5753100"/>
                  </a:lnTo>
                  <a:lnTo>
                    <a:pt x="5118100" y="5765800"/>
                  </a:lnTo>
                  <a:lnTo>
                    <a:pt x="5105400" y="5765800"/>
                  </a:lnTo>
                  <a:lnTo>
                    <a:pt x="5092700" y="5753100"/>
                  </a:lnTo>
                  <a:lnTo>
                    <a:pt x="5080000" y="5765800"/>
                  </a:lnTo>
                  <a:lnTo>
                    <a:pt x="5067300" y="5778500"/>
                  </a:lnTo>
                  <a:lnTo>
                    <a:pt x="5054600" y="5791200"/>
                  </a:lnTo>
                  <a:lnTo>
                    <a:pt x="5054600" y="5803900"/>
                  </a:lnTo>
                  <a:lnTo>
                    <a:pt x="5041900" y="5816600"/>
                  </a:lnTo>
                  <a:lnTo>
                    <a:pt x="5029200" y="5829300"/>
                  </a:lnTo>
                  <a:lnTo>
                    <a:pt x="5029200" y="5842000"/>
                  </a:lnTo>
                  <a:lnTo>
                    <a:pt x="5016500" y="5854700"/>
                  </a:lnTo>
                  <a:lnTo>
                    <a:pt x="5003800" y="5867400"/>
                  </a:lnTo>
                  <a:lnTo>
                    <a:pt x="4991100" y="5880100"/>
                  </a:lnTo>
                  <a:lnTo>
                    <a:pt x="4978400" y="5880100"/>
                  </a:lnTo>
                  <a:lnTo>
                    <a:pt x="4965700" y="5880100"/>
                  </a:lnTo>
                  <a:lnTo>
                    <a:pt x="4953000" y="5867400"/>
                  </a:lnTo>
                  <a:lnTo>
                    <a:pt x="4940300" y="5880100"/>
                  </a:lnTo>
                  <a:lnTo>
                    <a:pt x="4940300" y="5892800"/>
                  </a:lnTo>
                  <a:lnTo>
                    <a:pt x="4953000" y="5905500"/>
                  </a:lnTo>
                  <a:lnTo>
                    <a:pt x="4953000" y="5918200"/>
                  </a:lnTo>
                  <a:lnTo>
                    <a:pt x="4953000" y="5930900"/>
                  </a:lnTo>
                  <a:lnTo>
                    <a:pt x="4965700" y="5943600"/>
                  </a:lnTo>
                  <a:lnTo>
                    <a:pt x="4953000" y="5956300"/>
                  </a:lnTo>
                  <a:lnTo>
                    <a:pt x="4940300" y="5969000"/>
                  </a:lnTo>
                  <a:lnTo>
                    <a:pt x="4927600" y="5956300"/>
                  </a:lnTo>
                  <a:lnTo>
                    <a:pt x="4914900" y="5943600"/>
                  </a:lnTo>
                  <a:lnTo>
                    <a:pt x="4902200" y="5930900"/>
                  </a:lnTo>
                  <a:lnTo>
                    <a:pt x="4889500" y="5918200"/>
                  </a:lnTo>
                  <a:lnTo>
                    <a:pt x="4876800" y="5918200"/>
                  </a:lnTo>
                  <a:lnTo>
                    <a:pt x="4864100" y="5930900"/>
                  </a:lnTo>
                  <a:lnTo>
                    <a:pt x="4851400" y="5943600"/>
                  </a:lnTo>
                  <a:lnTo>
                    <a:pt x="4838700" y="5956300"/>
                  </a:lnTo>
                  <a:lnTo>
                    <a:pt x="4826000" y="5969000"/>
                  </a:lnTo>
                  <a:lnTo>
                    <a:pt x="4813300" y="5956300"/>
                  </a:lnTo>
                  <a:lnTo>
                    <a:pt x="4800600" y="5969000"/>
                  </a:lnTo>
                  <a:lnTo>
                    <a:pt x="4787900" y="5956300"/>
                  </a:lnTo>
                  <a:lnTo>
                    <a:pt x="4775200" y="5956300"/>
                  </a:lnTo>
                  <a:lnTo>
                    <a:pt x="4762500" y="5956300"/>
                  </a:lnTo>
                  <a:lnTo>
                    <a:pt x="4749800" y="5969000"/>
                  </a:lnTo>
                  <a:lnTo>
                    <a:pt x="4737100" y="5969000"/>
                  </a:lnTo>
                  <a:lnTo>
                    <a:pt x="4724400" y="5969000"/>
                  </a:lnTo>
                  <a:lnTo>
                    <a:pt x="4711700" y="5981700"/>
                  </a:lnTo>
                  <a:lnTo>
                    <a:pt x="4699000" y="5969000"/>
                  </a:lnTo>
                  <a:lnTo>
                    <a:pt x="4686300" y="5956300"/>
                  </a:lnTo>
                  <a:lnTo>
                    <a:pt x="4673600" y="5943600"/>
                  </a:lnTo>
                  <a:lnTo>
                    <a:pt x="4660900" y="5930900"/>
                  </a:lnTo>
                  <a:lnTo>
                    <a:pt x="4648200" y="5943600"/>
                  </a:lnTo>
                  <a:lnTo>
                    <a:pt x="4635500" y="5956300"/>
                  </a:lnTo>
                  <a:lnTo>
                    <a:pt x="4622800" y="5956300"/>
                  </a:lnTo>
                  <a:lnTo>
                    <a:pt x="4610100" y="5969000"/>
                  </a:lnTo>
                  <a:lnTo>
                    <a:pt x="4597400" y="5969000"/>
                  </a:lnTo>
                  <a:lnTo>
                    <a:pt x="4584700" y="5981700"/>
                  </a:lnTo>
                  <a:lnTo>
                    <a:pt x="4572000" y="5981700"/>
                  </a:lnTo>
                  <a:lnTo>
                    <a:pt x="4559300" y="5994400"/>
                  </a:lnTo>
                  <a:lnTo>
                    <a:pt x="4546600" y="6007100"/>
                  </a:lnTo>
                  <a:lnTo>
                    <a:pt x="4533900" y="6007100"/>
                  </a:lnTo>
                  <a:lnTo>
                    <a:pt x="4521200" y="6007100"/>
                  </a:lnTo>
                  <a:lnTo>
                    <a:pt x="4508500" y="6019800"/>
                  </a:lnTo>
                  <a:lnTo>
                    <a:pt x="4495800" y="6007100"/>
                  </a:lnTo>
                  <a:lnTo>
                    <a:pt x="4483100" y="6007100"/>
                  </a:lnTo>
                  <a:lnTo>
                    <a:pt x="4470400" y="6007100"/>
                  </a:lnTo>
                  <a:lnTo>
                    <a:pt x="4457700" y="6007100"/>
                  </a:lnTo>
                  <a:lnTo>
                    <a:pt x="4445000" y="6007100"/>
                  </a:lnTo>
                  <a:lnTo>
                    <a:pt x="4432300" y="5994400"/>
                  </a:lnTo>
                  <a:lnTo>
                    <a:pt x="4419600" y="5981700"/>
                  </a:lnTo>
                  <a:lnTo>
                    <a:pt x="4406900" y="5969000"/>
                  </a:lnTo>
                  <a:lnTo>
                    <a:pt x="4394200" y="5956300"/>
                  </a:lnTo>
                  <a:lnTo>
                    <a:pt x="4394200" y="5943600"/>
                  </a:lnTo>
                  <a:lnTo>
                    <a:pt x="4381500" y="5930900"/>
                  </a:lnTo>
                  <a:lnTo>
                    <a:pt x="4368800" y="5918200"/>
                  </a:lnTo>
                  <a:lnTo>
                    <a:pt x="4356100" y="5918200"/>
                  </a:lnTo>
                  <a:lnTo>
                    <a:pt x="4343400" y="5918200"/>
                  </a:lnTo>
                  <a:lnTo>
                    <a:pt x="4330700" y="5918200"/>
                  </a:lnTo>
                  <a:lnTo>
                    <a:pt x="4318000" y="5918200"/>
                  </a:lnTo>
                  <a:lnTo>
                    <a:pt x="4305300" y="5905500"/>
                  </a:lnTo>
                  <a:lnTo>
                    <a:pt x="4305300" y="5892800"/>
                  </a:lnTo>
                  <a:lnTo>
                    <a:pt x="4318000" y="5880100"/>
                  </a:lnTo>
                  <a:lnTo>
                    <a:pt x="4330700" y="5867400"/>
                  </a:lnTo>
                  <a:lnTo>
                    <a:pt x="4330700" y="5854700"/>
                  </a:lnTo>
                  <a:lnTo>
                    <a:pt x="4330700" y="5842000"/>
                  </a:lnTo>
                  <a:lnTo>
                    <a:pt x="4318000" y="5829300"/>
                  </a:lnTo>
                  <a:lnTo>
                    <a:pt x="4318000" y="5816600"/>
                  </a:lnTo>
                  <a:lnTo>
                    <a:pt x="4305300" y="5803900"/>
                  </a:lnTo>
                  <a:lnTo>
                    <a:pt x="4292600" y="5803900"/>
                  </a:lnTo>
                  <a:lnTo>
                    <a:pt x="4279900" y="5803900"/>
                  </a:lnTo>
                  <a:lnTo>
                    <a:pt x="4267200" y="5803900"/>
                  </a:lnTo>
                  <a:lnTo>
                    <a:pt x="4254500" y="5791200"/>
                  </a:lnTo>
                  <a:lnTo>
                    <a:pt x="4241800" y="5778500"/>
                  </a:lnTo>
                  <a:lnTo>
                    <a:pt x="4229100" y="5765800"/>
                  </a:lnTo>
                  <a:lnTo>
                    <a:pt x="4216400" y="5753100"/>
                  </a:lnTo>
                  <a:lnTo>
                    <a:pt x="4203700" y="5740400"/>
                  </a:lnTo>
                  <a:lnTo>
                    <a:pt x="4191000" y="5727700"/>
                  </a:lnTo>
                  <a:lnTo>
                    <a:pt x="4178300" y="5715000"/>
                  </a:lnTo>
                  <a:lnTo>
                    <a:pt x="4165600" y="5727700"/>
                  </a:lnTo>
                  <a:lnTo>
                    <a:pt x="4165600" y="5740400"/>
                  </a:lnTo>
                  <a:lnTo>
                    <a:pt x="4178300" y="5753100"/>
                  </a:lnTo>
                  <a:lnTo>
                    <a:pt x="4191000" y="5765800"/>
                  </a:lnTo>
                  <a:lnTo>
                    <a:pt x="4191000" y="5778500"/>
                  </a:lnTo>
                  <a:lnTo>
                    <a:pt x="4203700" y="5791200"/>
                  </a:lnTo>
                  <a:lnTo>
                    <a:pt x="4203700" y="5803900"/>
                  </a:lnTo>
                  <a:lnTo>
                    <a:pt x="4191000" y="5816600"/>
                  </a:lnTo>
                  <a:lnTo>
                    <a:pt x="4178300" y="5816600"/>
                  </a:lnTo>
                  <a:lnTo>
                    <a:pt x="4165600" y="5816600"/>
                  </a:lnTo>
                  <a:lnTo>
                    <a:pt x="4152900" y="5829300"/>
                  </a:lnTo>
                  <a:lnTo>
                    <a:pt x="4152900" y="5842000"/>
                  </a:lnTo>
                  <a:lnTo>
                    <a:pt x="4152900" y="5854700"/>
                  </a:lnTo>
                  <a:lnTo>
                    <a:pt x="4152900" y="5867400"/>
                  </a:lnTo>
                  <a:lnTo>
                    <a:pt x="4140200" y="5880100"/>
                  </a:lnTo>
                  <a:lnTo>
                    <a:pt x="4127500" y="5880100"/>
                  </a:lnTo>
                  <a:lnTo>
                    <a:pt x="4114800" y="5892800"/>
                  </a:lnTo>
                  <a:lnTo>
                    <a:pt x="4102100" y="5892800"/>
                  </a:lnTo>
                  <a:lnTo>
                    <a:pt x="4089400" y="5880100"/>
                  </a:lnTo>
                  <a:lnTo>
                    <a:pt x="4076700" y="5880100"/>
                  </a:lnTo>
                  <a:lnTo>
                    <a:pt x="4064000" y="5892800"/>
                  </a:lnTo>
                  <a:lnTo>
                    <a:pt x="4051300" y="5905500"/>
                  </a:lnTo>
                  <a:lnTo>
                    <a:pt x="4038600" y="5918200"/>
                  </a:lnTo>
                  <a:lnTo>
                    <a:pt x="4025900" y="5930900"/>
                  </a:lnTo>
                  <a:lnTo>
                    <a:pt x="4013200" y="5943600"/>
                  </a:lnTo>
                  <a:lnTo>
                    <a:pt x="4000500" y="5956300"/>
                  </a:lnTo>
                  <a:lnTo>
                    <a:pt x="3987800" y="5969000"/>
                  </a:lnTo>
                  <a:lnTo>
                    <a:pt x="3975100" y="5969000"/>
                  </a:lnTo>
                  <a:lnTo>
                    <a:pt x="3962400" y="5969000"/>
                  </a:lnTo>
                  <a:lnTo>
                    <a:pt x="3949700" y="5956300"/>
                  </a:lnTo>
                  <a:lnTo>
                    <a:pt x="3937000" y="5943600"/>
                  </a:lnTo>
                  <a:lnTo>
                    <a:pt x="3924300" y="5943600"/>
                  </a:lnTo>
                  <a:lnTo>
                    <a:pt x="3911600" y="5943600"/>
                  </a:lnTo>
                  <a:lnTo>
                    <a:pt x="3898900" y="5956300"/>
                  </a:lnTo>
                  <a:lnTo>
                    <a:pt x="3886200" y="5956300"/>
                  </a:lnTo>
                  <a:lnTo>
                    <a:pt x="3873500" y="5956300"/>
                  </a:lnTo>
                  <a:lnTo>
                    <a:pt x="3860800" y="5969000"/>
                  </a:lnTo>
                  <a:lnTo>
                    <a:pt x="3848100" y="5981700"/>
                  </a:lnTo>
                  <a:lnTo>
                    <a:pt x="3835400" y="5981700"/>
                  </a:lnTo>
                  <a:lnTo>
                    <a:pt x="3822700" y="5994400"/>
                  </a:lnTo>
                  <a:lnTo>
                    <a:pt x="3810000" y="6007100"/>
                  </a:lnTo>
                  <a:lnTo>
                    <a:pt x="3797300" y="6007100"/>
                  </a:lnTo>
                  <a:lnTo>
                    <a:pt x="3784600" y="6007100"/>
                  </a:lnTo>
                  <a:lnTo>
                    <a:pt x="3771900" y="6007100"/>
                  </a:lnTo>
                  <a:lnTo>
                    <a:pt x="3759200" y="5994400"/>
                  </a:lnTo>
                  <a:lnTo>
                    <a:pt x="3746500" y="5981700"/>
                  </a:lnTo>
                  <a:lnTo>
                    <a:pt x="3746500" y="5969000"/>
                  </a:lnTo>
                  <a:lnTo>
                    <a:pt x="3746500" y="5956300"/>
                  </a:lnTo>
                  <a:lnTo>
                    <a:pt x="3746500" y="5943600"/>
                  </a:lnTo>
                  <a:lnTo>
                    <a:pt x="3746500" y="5930900"/>
                  </a:lnTo>
                  <a:lnTo>
                    <a:pt x="3746500" y="5918200"/>
                  </a:lnTo>
                  <a:lnTo>
                    <a:pt x="3746500" y="5905500"/>
                  </a:lnTo>
                  <a:lnTo>
                    <a:pt x="3746500" y="5892800"/>
                  </a:lnTo>
                  <a:lnTo>
                    <a:pt x="3733800" y="5880100"/>
                  </a:lnTo>
                  <a:lnTo>
                    <a:pt x="3733800" y="5867400"/>
                  </a:lnTo>
                  <a:lnTo>
                    <a:pt x="3733800" y="5854700"/>
                  </a:lnTo>
                  <a:lnTo>
                    <a:pt x="3721100" y="5842000"/>
                  </a:lnTo>
                  <a:lnTo>
                    <a:pt x="3721100" y="5829300"/>
                  </a:lnTo>
                  <a:lnTo>
                    <a:pt x="3721100" y="5816600"/>
                  </a:lnTo>
                  <a:lnTo>
                    <a:pt x="3721100" y="5803900"/>
                  </a:lnTo>
                  <a:lnTo>
                    <a:pt x="3721100" y="5791200"/>
                  </a:lnTo>
                  <a:lnTo>
                    <a:pt x="3721100" y="5778500"/>
                  </a:lnTo>
                  <a:lnTo>
                    <a:pt x="3708400" y="5765800"/>
                  </a:lnTo>
                  <a:lnTo>
                    <a:pt x="3708400" y="5753100"/>
                  </a:lnTo>
                  <a:lnTo>
                    <a:pt x="3695700" y="5740400"/>
                  </a:lnTo>
                  <a:lnTo>
                    <a:pt x="3683000" y="5753100"/>
                  </a:lnTo>
                  <a:lnTo>
                    <a:pt x="3670300" y="5765800"/>
                  </a:lnTo>
                  <a:lnTo>
                    <a:pt x="3657600" y="5753100"/>
                  </a:lnTo>
                  <a:lnTo>
                    <a:pt x="3644900" y="5740400"/>
                  </a:lnTo>
                  <a:lnTo>
                    <a:pt x="3632200" y="5740400"/>
                  </a:lnTo>
                  <a:lnTo>
                    <a:pt x="3619500" y="5740400"/>
                  </a:lnTo>
                  <a:lnTo>
                    <a:pt x="3606800" y="5740400"/>
                  </a:lnTo>
                  <a:lnTo>
                    <a:pt x="3594100" y="5740400"/>
                  </a:lnTo>
                  <a:lnTo>
                    <a:pt x="3581400" y="5727700"/>
                  </a:lnTo>
                  <a:lnTo>
                    <a:pt x="3581400" y="5715000"/>
                  </a:lnTo>
                  <a:lnTo>
                    <a:pt x="3581400" y="5702300"/>
                  </a:lnTo>
                  <a:lnTo>
                    <a:pt x="3581400" y="5689600"/>
                  </a:lnTo>
                  <a:lnTo>
                    <a:pt x="3581400" y="5676900"/>
                  </a:lnTo>
                  <a:lnTo>
                    <a:pt x="3581400" y="5664200"/>
                  </a:lnTo>
                  <a:lnTo>
                    <a:pt x="3594100" y="5651500"/>
                  </a:lnTo>
                  <a:lnTo>
                    <a:pt x="3606800" y="5651500"/>
                  </a:lnTo>
                  <a:lnTo>
                    <a:pt x="3619500" y="5638800"/>
                  </a:lnTo>
                  <a:lnTo>
                    <a:pt x="3606800" y="5626100"/>
                  </a:lnTo>
                  <a:lnTo>
                    <a:pt x="3594100" y="5613400"/>
                  </a:lnTo>
                  <a:lnTo>
                    <a:pt x="3581400" y="5626100"/>
                  </a:lnTo>
                  <a:lnTo>
                    <a:pt x="3568700" y="5638800"/>
                  </a:lnTo>
                  <a:lnTo>
                    <a:pt x="3556000" y="5638800"/>
                  </a:lnTo>
                  <a:lnTo>
                    <a:pt x="3543300" y="5651500"/>
                  </a:lnTo>
                  <a:lnTo>
                    <a:pt x="3530600" y="5638800"/>
                  </a:lnTo>
                  <a:lnTo>
                    <a:pt x="3517900" y="5626100"/>
                  </a:lnTo>
                  <a:lnTo>
                    <a:pt x="3505200" y="5613400"/>
                  </a:lnTo>
                  <a:lnTo>
                    <a:pt x="3517900" y="5600700"/>
                  </a:lnTo>
                  <a:lnTo>
                    <a:pt x="3517900" y="5588000"/>
                  </a:lnTo>
                  <a:lnTo>
                    <a:pt x="3505200" y="5575300"/>
                  </a:lnTo>
                  <a:lnTo>
                    <a:pt x="3505200" y="5562600"/>
                  </a:lnTo>
                  <a:lnTo>
                    <a:pt x="3505200" y="5549900"/>
                  </a:lnTo>
                  <a:lnTo>
                    <a:pt x="3505200" y="5537200"/>
                  </a:lnTo>
                  <a:lnTo>
                    <a:pt x="3492500" y="5524500"/>
                  </a:lnTo>
                  <a:lnTo>
                    <a:pt x="3479800" y="5511800"/>
                  </a:lnTo>
                  <a:lnTo>
                    <a:pt x="3467100" y="5524500"/>
                  </a:lnTo>
                  <a:lnTo>
                    <a:pt x="3454400" y="5511800"/>
                  </a:lnTo>
                  <a:lnTo>
                    <a:pt x="3441700" y="5511800"/>
                  </a:lnTo>
                  <a:lnTo>
                    <a:pt x="3429000" y="5511800"/>
                  </a:lnTo>
                  <a:lnTo>
                    <a:pt x="3416300" y="5511800"/>
                  </a:lnTo>
                  <a:lnTo>
                    <a:pt x="3403600" y="5511800"/>
                  </a:lnTo>
                  <a:lnTo>
                    <a:pt x="3390900" y="5499100"/>
                  </a:lnTo>
                  <a:lnTo>
                    <a:pt x="3378200" y="5486400"/>
                  </a:lnTo>
                  <a:lnTo>
                    <a:pt x="3365500" y="5473700"/>
                  </a:lnTo>
                  <a:lnTo>
                    <a:pt x="3352800" y="5461000"/>
                  </a:lnTo>
                  <a:lnTo>
                    <a:pt x="3340100" y="5473700"/>
                  </a:lnTo>
                  <a:lnTo>
                    <a:pt x="3327400" y="5473700"/>
                  </a:lnTo>
                  <a:lnTo>
                    <a:pt x="3314700" y="5473700"/>
                  </a:lnTo>
                  <a:lnTo>
                    <a:pt x="3302000" y="5473700"/>
                  </a:lnTo>
                  <a:lnTo>
                    <a:pt x="3289300" y="5473700"/>
                  </a:lnTo>
                  <a:lnTo>
                    <a:pt x="3276600" y="5461000"/>
                  </a:lnTo>
                  <a:lnTo>
                    <a:pt x="3289300" y="5448300"/>
                  </a:lnTo>
                  <a:lnTo>
                    <a:pt x="3302000" y="5435600"/>
                  </a:lnTo>
                  <a:lnTo>
                    <a:pt x="3302000" y="5422900"/>
                  </a:lnTo>
                  <a:lnTo>
                    <a:pt x="3314700" y="5410200"/>
                  </a:lnTo>
                  <a:lnTo>
                    <a:pt x="3302000" y="5397500"/>
                  </a:lnTo>
                  <a:lnTo>
                    <a:pt x="3289300" y="5384800"/>
                  </a:lnTo>
                  <a:lnTo>
                    <a:pt x="3276600" y="5372100"/>
                  </a:lnTo>
                  <a:lnTo>
                    <a:pt x="3263900" y="5384800"/>
                  </a:lnTo>
                  <a:lnTo>
                    <a:pt x="3251200" y="5384800"/>
                  </a:lnTo>
                  <a:lnTo>
                    <a:pt x="3238500" y="5397500"/>
                  </a:lnTo>
                  <a:lnTo>
                    <a:pt x="3225800" y="5384800"/>
                  </a:lnTo>
                  <a:lnTo>
                    <a:pt x="3213100" y="5372100"/>
                  </a:lnTo>
                  <a:lnTo>
                    <a:pt x="3213100" y="5359400"/>
                  </a:lnTo>
                  <a:lnTo>
                    <a:pt x="3213100" y="5346700"/>
                  </a:lnTo>
                  <a:lnTo>
                    <a:pt x="3200400" y="5334000"/>
                  </a:lnTo>
                  <a:lnTo>
                    <a:pt x="3187700" y="5334000"/>
                  </a:lnTo>
                  <a:lnTo>
                    <a:pt x="3175000" y="5321300"/>
                  </a:lnTo>
                  <a:lnTo>
                    <a:pt x="3162300" y="5321300"/>
                  </a:lnTo>
                  <a:lnTo>
                    <a:pt x="3149600" y="5321300"/>
                  </a:lnTo>
                  <a:lnTo>
                    <a:pt x="3136900" y="5321300"/>
                  </a:lnTo>
                  <a:lnTo>
                    <a:pt x="3124200" y="5308600"/>
                  </a:lnTo>
                  <a:lnTo>
                    <a:pt x="3111500" y="5308600"/>
                  </a:lnTo>
                  <a:lnTo>
                    <a:pt x="3098800" y="5321300"/>
                  </a:lnTo>
                  <a:lnTo>
                    <a:pt x="3086100" y="5334000"/>
                  </a:lnTo>
                  <a:lnTo>
                    <a:pt x="3073400" y="5346700"/>
                  </a:lnTo>
                  <a:lnTo>
                    <a:pt x="3060700" y="5359400"/>
                  </a:lnTo>
                  <a:lnTo>
                    <a:pt x="3048000" y="5372100"/>
                  </a:lnTo>
                  <a:lnTo>
                    <a:pt x="3048000" y="5384800"/>
                  </a:lnTo>
                  <a:lnTo>
                    <a:pt x="3048000" y="5397500"/>
                  </a:lnTo>
                  <a:lnTo>
                    <a:pt x="3035300" y="5410200"/>
                  </a:lnTo>
                  <a:lnTo>
                    <a:pt x="3022600" y="5422900"/>
                  </a:lnTo>
                  <a:lnTo>
                    <a:pt x="3009900" y="5422900"/>
                  </a:lnTo>
                  <a:lnTo>
                    <a:pt x="2997200" y="5410200"/>
                  </a:lnTo>
                  <a:lnTo>
                    <a:pt x="2984500" y="5397500"/>
                  </a:lnTo>
                  <a:lnTo>
                    <a:pt x="2971800" y="5397500"/>
                  </a:lnTo>
                  <a:lnTo>
                    <a:pt x="2959100" y="5397500"/>
                  </a:lnTo>
                  <a:lnTo>
                    <a:pt x="2946400" y="5410200"/>
                  </a:lnTo>
                  <a:lnTo>
                    <a:pt x="2933700" y="5410200"/>
                  </a:lnTo>
                  <a:lnTo>
                    <a:pt x="2921000" y="5422900"/>
                  </a:lnTo>
                  <a:lnTo>
                    <a:pt x="2908300" y="5422900"/>
                  </a:lnTo>
                  <a:lnTo>
                    <a:pt x="2895600" y="5435600"/>
                  </a:lnTo>
                  <a:lnTo>
                    <a:pt x="2882900" y="5435600"/>
                  </a:lnTo>
                  <a:lnTo>
                    <a:pt x="2870200" y="5422900"/>
                  </a:lnTo>
                  <a:lnTo>
                    <a:pt x="2857500" y="5435600"/>
                  </a:lnTo>
                  <a:lnTo>
                    <a:pt x="2844800" y="5435600"/>
                  </a:lnTo>
                  <a:lnTo>
                    <a:pt x="2832100" y="5448300"/>
                  </a:lnTo>
                  <a:lnTo>
                    <a:pt x="2819400" y="5435600"/>
                  </a:lnTo>
                  <a:lnTo>
                    <a:pt x="2819400" y="5422900"/>
                  </a:lnTo>
                  <a:lnTo>
                    <a:pt x="2819400" y="5410200"/>
                  </a:lnTo>
                  <a:lnTo>
                    <a:pt x="2832100" y="5397500"/>
                  </a:lnTo>
                  <a:lnTo>
                    <a:pt x="2844800" y="5384800"/>
                  </a:lnTo>
                  <a:lnTo>
                    <a:pt x="2857500" y="5372100"/>
                  </a:lnTo>
                  <a:lnTo>
                    <a:pt x="2857500" y="5359400"/>
                  </a:lnTo>
                  <a:lnTo>
                    <a:pt x="2844800" y="5346700"/>
                  </a:lnTo>
                  <a:lnTo>
                    <a:pt x="2844800" y="5334000"/>
                  </a:lnTo>
                  <a:lnTo>
                    <a:pt x="2844800" y="5321300"/>
                  </a:lnTo>
                  <a:lnTo>
                    <a:pt x="2844800" y="5308600"/>
                  </a:lnTo>
                  <a:lnTo>
                    <a:pt x="2832100" y="5295900"/>
                  </a:lnTo>
                  <a:lnTo>
                    <a:pt x="2844800" y="5283200"/>
                  </a:lnTo>
                  <a:lnTo>
                    <a:pt x="2844800" y="5270500"/>
                  </a:lnTo>
                  <a:lnTo>
                    <a:pt x="2857500" y="5257800"/>
                  </a:lnTo>
                  <a:lnTo>
                    <a:pt x="2857500" y="5245100"/>
                  </a:lnTo>
                  <a:lnTo>
                    <a:pt x="2857500" y="5232400"/>
                  </a:lnTo>
                  <a:lnTo>
                    <a:pt x="2857500" y="5219700"/>
                  </a:lnTo>
                  <a:lnTo>
                    <a:pt x="2857500" y="5207000"/>
                  </a:lnTo>
                  <a:lnTo>
                    <a:pt x="2857500" y="5194300"/>
                  </a:lnTo>
                  <a:lnTo>
                    <a:pt x="2844800" y="5181600"/>
                  </a:lnTo>
                  <a:lnTo>
                    <a:pt x="2832100" y="5168900"/>
                  </a:lnTo>
                  <a:lnTo>
                    <a:pt x="2819400" y="5156200"/>
                  </a:lnTo>
                  <a:lnTo>
                    <a:pt x="2806700" y="5168900"/>
                  </a:lnTo>
                  <a:lnTo>
                    <a:pt x="2794000" y="5156200"/>
                  </a:lnTo>
                  <a:lnTo>
                    <a:pt x="2781300" y="5168900"/>
                  </a:lnTo>
                  <a:lnTo>
                    <a:pt x="2768600" y="5181600"/>
                  </a:lnTo>
                  <a:lnTo>
                    <a:pt x="2755900" y="5181600"/>
                  </a:lnTo>
                  <a:lnTo>
                    <a:pt x="2743200" y="5181600"/>
                  </a:lnTo>
                  <a:lnTo>
                    <a:pt x="2730500" y="5194300"/>
                  </a:lnTo>
                  <a:lnTo>
                    <a:pt x="2730500" y="5207000"/>
                  </a:lnTo>
                  <a:lnTo>
                    <a:pt x="2717800" y="5219700"/>
                  </a:lnTo>
                  <a:lnTo>
                    <a:pt x="2705100" y="5232400"/>
                  </a:lnTo>
                  <a:lnTo>
                    <a:pt x="2692400" y="5245100"/>
                  </a:lnTo>
                  <a:lnTo>
                    <a:pt x="2679700" y="5245100"/>
                  </a:lnTo>
                  <a:lnTo>
                    <a:pt x="2667000" y="5257800"/>
                  </a:lnTo>
                  <a:lnTo>
                    <a:pt x="2654300" y="5270500"/>
                  </a:lnTo>
                  <a:lnTo>
                    <a:pt x="2641600" y="5283200"/>
                  </a:lnTo>
                  <a:lnTo>
                    <a:pt x="2628900" y="5295900"/>
                  </a:lnTo>
                  <a:lnTo>
                    <a:pt x="2616200" y="5295900"/>
                  </a:lnTo>
                  <a:lnTo>
                    <a:pt x="2603500" y="5308600"/>
                  </a:lnTo>
                  <a:lnTo>
                    <a:pt x="2590800" y="5321300"/>
                  </a:lnTo>
                  <a:lnTo>
                    <a:pt x="2578100" y="5334000"/>
                  </a:lnTo>
                  <a:lnTo>
                    <a:pt x="2565400" y="5346700"/>
                  </a:lnTo>
                  <a:lnTo>
                    <a:pt x="2552700" y="5359400"/>
                  </a:lnTo>
                  <a:lnTo>
                    <a:pt x="2540000" y="5372100"/>
                  </a:lnTo>
                  <a:lnTo>
                    <a:pt x="2527300" y="5384800"/>
                  </a:lnTo>
                  <a:lnTo>
                    <a:pt x="2514600" y="5384800"/>
                  </a:lnTo>
                  <a:lnTo>
                    <a:pt x="2501900" y="5384800"/>
                  </a:lnTo>
                  <a:lnTo>
                    <a:pt x="2489200" y="5372100"/>
                  </a:lnTo>
                  <a:lnTo>
                    <a:pt x="2476500" y="5372100"/>
                  </a:lnTo>
                  <a:lnTo>
                    <a:pt x="2463800" y="5384800"/>
                  </a:lnTo>
                  <a:lnTo>
                    <a:pt x="2451100" y="5372100"/>
                  </a:lnTo>
                  <a:lnTo>
                    <a:pt x="2438400" y="5384800"/>
                  </a:lnTo>
                  <a:lnTo>
                    <a:pt x="2425700" y="5384800"/>
                  </a:lnTo>
                  <a:lnTo>
                    <a:pt x="2413000" y="5384800"/>
                  </a:lnTo>
                  <a:lnTo>
                    <a:pt x="2400300" y="5372100"/>
                  </a:lnTo>
                  <a:lnTo>
                    <a:pt x="2387600" y="5372100"/>
                  </a:lnTo>
                  <a:lnTo>
                    <a:pt x="2374900" y="5372100"/>
                  </a:lnTo>
                  <a:lnTo>
                    <a:pt x="2362200" y="5359400"/>
                  </a:lnTo>
                  <a:lnTo>
                    <a:pt x="2362200" y="5346700"/>
                  </a:lnTo>
                  <a:lnTo>
                    <a:pt x="2362200" y="5334000"/>
                  </a:lnTo>
                  <a:lnTo>
                    <a:pt x="2362200" y="5321300"/>
                  </a:lnTo>
                  <a:lnTo>
                    <a:pt x="2374900" y="5308600"/>
                  </a:lnTo>
                  <a:lnTo>
                    <a:pt x="2362200" y="5295900"/>
                  </a:lnTo>
                  <a:lnTo>
                    <a:pt x="2349500" y="5283200"/>
                  </a:lnTo>
                  <a:lnTo>
                    <a:pt x="2336800" y="5283200"/>
                  </a:lnTo>
                  <a:lnTo>
                    <a:pt x="2324100" y="5283200"/>
                  </a:lnTo>
                  <a:lnTo>
                    <a:pt x="2311400" y="5283200"/>
                  </a:lnTo>
                  <a:lnTo>
                    <a:pt x="2298700" y="5283200"/>
                  </a:lnTo>
                  <a:lnTo>
                    <a:pt x="2286000" y="5283200"/>
                  </a:lnTo>
                  <a:lnTo>
                    <a:pt x="2273300" y="5270500"/>
                  </a:lnTo>
                  <a:lnTo>
                    <a:pt x="2260600" y="5270500"/>
                  </a:lnTo>
                  <a:lnTo>
                    <a:pt x="2247900" y="5270500"/>
                  </a:lnTo>
                  <a:lnTo>
                    <a:pt x="2235200" y="5257800"/>
                  </a:lnTo>
                  <a:lnTo>
                    <a:pt x="2222500" y="5245100"/>
                  </a:lnTo>
                  <a:lnTo>
                    <a:pt x="2209800" y="5257800"/>
                  </a:lnTo>
                  <a:lnTo>
                    <a:pt x="2197100" y="5257800"/>
                  </a:lnTo>
                  <a:lnTo>
                    <a:pt x="2184400" y="5270500"/>
                  </a:lnTo>
                  <a:lnTo>
                    <a:pt x="2171700" y="5283200"/>
                  </a:lnTo>
                  <a:lnTo>
                    <a:pt x="2159000" y="5283200"/>
                  </a:lnTo>
                  <a:lnTo>
                    <a:pt x="2146300" y="5270500"/>
                  </a:lnTo>
                  <a:lnTo>
                    <a:pt x="2146300" y="5257800"/>
                  </a:lnTo>
                  <a:lnTo>
                    <a:pt x="2146300" y="5245100"/>
                  </a:lnTo>
                  <a:lnTo>
                    <a:pt x="2133600" y="5232400"/>
                  </a:lnTo>
                  <a:lnTo>
                    <a:pt x="2120900" y="5245100"/>
                  </a:lnTo>
                  <a:lnTo>
                    <a:pt x="2108200" y="5245100"/>
                  </a:lnTo>
                  <a:lnTo>
                    <a:pt x="2095500" y="5232400"/>
                  </a:lnTo>
                  <a:lnTo>
                    <a:pt x="2082800" y="5219700"/>
                  </a:lnTo>
                  <a:lnTo>
                    <a:pt x="2070100" y="5207000"/>
                  </a:lnTo>
                  <a:lnTo>
                    <a:pt x="2070100" y="5194300"/>
                  </a:lnTo>
                  <a:lnTo>
                    <a:pt x="2082800" y="5181600"/>
                  </a:lnTo>
                  <a:lnTo>
                    <a:pt x="2082800" y="5168900"/>
                  </a:lnTo>
                  <a:lnTo>
                    <a:pt x="2095500" y="5156200"/>
                  </a:lnTo>
                  <a:lnTo>
                    <a:pt x="2108200" y="5143500"/>
                  </a:lnTo>
                  <a:lnTo>
                    <a:pt x="2108200" y="5130800"/>
                  </a:lnTo>
                  <a:lnTo>
                    <a:pt x="2108200" y="5118100"/>
                  </a:lnTo>
                  <a:lnTo>
                    <a:pt x="2095500" y="5105400"/>
                  </a:lnTo>
                  <a:lnTo>
                    <a:pt x="2108200" y="5092700"/>
                  </a:lnTo>
                  <a:lnTo>
                    <a:pt x="2095500" y="5080000"/>
                  </a:lnTo>
                  <a:lnTo>
                    <a:pt x="2082800" y="5080000"/>
                  </a:lnTo>
                  <a:lnTo>
                    <a:pt x="2070100" y="5080000"/>
                  </a:lnTo>
                  <a:lnTo>
                    <a:pt x="2057400" y="5080000"/>
                  </a:lnTo>
                  <a:lnTo>
                    <a:pt x="2044700" y="5080000"/>
                  </a:lnTo>
                  <a:lnTo>
                    <a:pt x="2032000" y="5092700"/>
                  </a:lnTo>
                  <a:lnTo>
                    <a:pt x="2019300" y="5080000"/>
                  </a:lnTo>
                  <a:lnTo>
                    <a:pt x="2006600" y="5092700"/>
                  </a:lnTo>
                  <a:lnTo>
                    <a:pt x="2006600" y="5105400"/>
                  </a:lnTo>
                  <a:lnTo>
                    <a:pt x="1993900" y="5118100"/>
                  </a:lnTo>
                  <a:lnTo>
                    <a:pt x="1981200" y="5118100"/>
                  </a:lnTo>
                  <a:lnTo>
                    <a:pt x="1968500" y="5105400"/>
                  </a:lnTo>
                  <a:lnTo>
                    <a:pt x="1955800" y="5105400"/>
                  </a:lnTo>
                  <a:lnTo>
                    <a:pt x="1943100" y="5092700"/>
                  </a:lnTo>
                  <a:lnTo>
                    <a:pt x="1930400" y="5092700"/>
                  </a:lnTo>
                  <a:lnTo>
                    <a:pt x="1917700" y="5080000"/>
                  </a:lnTo>
                  <a:lnTo>
                    <a:pt x="1905000" y="5067300"/>
                  </a:lnTo>
                  <a:lnTo>
                    <a:pt x="1892300" y="5067300"/>
                  </a:lnTo>
                  <a:lnTo>
                    <a:pt x="1879600" y="5067300"/>
                  </a:lnTo>
                  <a:lnTo>
                    <a:pt x="1866900" y="5080000"/>
                  </a:lnTo>
                  <a:lnTo>
                    <a:pt x="1866900" y="5092700"/>
                  </a:lnTo>
                  <a:lnTo>
                    <a:pt x="1854200" y="5105400"/>
                  </a:lnTo>
                  <a:lnTo>
                    <a:pt x="1854200" y="5118100"/>
                  </a:lnTo>
                  <a:lnTo>
                    <a:pt x="1841500" y="5130800"/>
                  </a:lnTo>
                  <a:lnTo>
                    <a:pt x="1828800" y="5118100"/>
                  </a:lnTo>
                  <a:lnTo>
                    <a:pt x="1816100" y="5105400"/>
                  </a:lnTo>
                  <a:lnTo>
                    <a:pt x="1828800" y="5092700"/>
                  </a:lnTo>
                  <a:lnTo>
                    <a:pt x="1828800" y="5080000"/>
                  </a:lnTo>
                  <a:lnTo>
                    <a:pt x="1841500" y="5067300"/>
                  </a:lnTo>
                  <a:lnTo>
                    <a:pt x="1841500" y="5054600"/>
                  </a:lnTo>
                  <a:lnTo>
                    <a:pt x="1841500" y="5041900"/>
                  </a:lnTo>
                  <a:lnTo>
                    <a:pt x="1841500" y="5029200"/>
                  </a:lnTo>
                  <a:lnTo>
                    <a:pt x="1828800" y="5016500"/>
                  </a:lnTo>
                  <a:lnTo>
                    <a:pt x="1816100" y="5003800"/>
                  </a:lnTo>
                  <a:lnTo>
                    <a:pt x="1803400" y="5003800"/>
                  </a:lnTo>
                  <a:lnTo>
                    <a:pt x="1790700" y="5016500"/>
                  </a:lnTo>
                  <a:lnTo>
                    <a:pt x="1778000" y="5016500"/>
                  </a:lnTo>
                  <a:lnTo>
                    <a:pt x="1765300" y="5016500"/>
                  </a:lnTo>
                  <a:lnTo>
                    <a:pt x="1752600" y="5003800"/>
                  </a:lnTo>
                  <a:lnTo>
                    <a:pt x="1739900" y="5016500"/>
                  </a:lnTo>
                  <a:lnTo>
                    <a:pt x="1727200" y="5003800"/>
                  </a:lnTo>
                  <a:lnTo>
                    <a:pt x="1714500" y="4991100"/>
                  </a:lnTo>
                  <a:lnTo>
                    <a:pt x="1714500" y="4978400"/>
                  </a:lnTo>
                  <a:lnTo>
                    <a:pt x="1701800" y="4965700"/>
                  </a:lnTo>
                  <a:lnTo>
                    <a:pt x="1701800" y="4953000"/>
                  </a:lnTo>
                  <a:lnTo>
                    <a:pt x="1714500" y="4940300"/>
                  </a:lnTo>
                  <a:lnTo>
                    <a:pt x="1701800" y="4927600"/>
                  </a:lnTo>
                  <a:lnTo>
                    <a:pt x="1689100" y="4927600"/>
                  </a:lnTo>
                  <a:lnTo>
                    <a:pt x="1676400" y="4927600"/>
                  </a:lnTo>
                  <a:lnTo>
                    <a:pt x="1663700" y="4927600"/>
                  </a:lnTo>
                  <a:lnTo>
                    <a:pt x="1651000" y="4914900"/>
                  </a:lnTo>
                  <a:lnTo>
                    <a:pt x="1651000" y="4902200"/>
                  </a:lnTo>
                  <a:lnTo>
                    <a:pt x="1638300" y="4889500"/>
                  </a:lnTo>
                  <a:lnTo>
                    <a:pt x="1651000" y="4876800"/>
                  </a:lnTo>
                  <a:lnTo>
                    <a:pt x="1663700" y="4864100"/>
                  </a:lnTo>
                  <a:lnTo>
                    <a:pt x="1663700" y="4851400"/>
                  </a:lnTo>
                  <a:lnTo>
                    <a:pt x="1651000" y="4838700"/>
                  </a:lnTo>
                  <a:lnTo>
                    <a:pt x="1638300" y="4826000"/>
                  </a:lnTo>
                  <a:lnTo>
                    <a:pt x="1625600" y="4826000"/>
                  </a:lnTo>
                  <a:lnTo>
                    <a:pt x="1612900" y="4826000"/>
                  </a:lnTo>
                  <a:lnTo>
                    <a:pt x="1600200" y="4826000"/>
                  </a:lnTo>
                  <a:lnTo>
                    <a:pt x="1587500" y="4826000"/>
                  </a:lnTo>
                  <a:lnTo>
                    <a:pt x="1574800" y="4813300"/>
                  </a:lnTo>
                  <a:lnTo>
                    <a:pt x="1562100" y="4800600"/>
                  </a:lnTo>
                  <a:lnTo>
                    <a:pt x="1549400" y="4787900"/>
                  </a:lnTo>
                  <a:lnTo>
                    <a:pt x="1536700" y="4775200"/>
                  </a:lnTo>
                  <a:lnTo>
                    <a:pt x="1524000" y="4762500"/>
                  </a:lnTo>
                  <a:lnTo>
                    <a:pt x="1524000" y="4749800"/>
                  </a:lnTo>
                  <a:lnTo>
                    <a:pt x="1511300" y="4737100"/>
                  </a:lnTo>
                  <a:lnTo>
                    <a:pt x="1498600" y="4749800"/>
                  </a:lnTo>
                  <a:lnTo>
                    <a:pt x="1485900" y="4749800"/>
                  </a:lnTo>
                  <a:lnTo>
                    <a:pt x="1473200" y="4749800"/>
                  </a:lnTo>
                  <a:lnTo>
                    <a:pt x="1460500" y="4762500"/>
                  </a:lnTo>
                  <a:lnTo>
                    <a:pt x="1447800" y="4762500"/>
                  </a:lnTo>
                  <a:lnTo>
                    <a:pt x="1435100" y="4762500"/>
                  </a:lnTo>
                  <a:lnTo>
                    <a:pt x="1422400" y="4762500"/>
                  </a:lnTo>
                  <a:lnTo>
                    <a:pt x="1409700" y="4749800"/>
                  </a:lnTo>
                  <a:lnTo>
                    <a:pt x="1397000" y="4737100"/>
                  </a:lnTo>
                  <a:lnTo>
                    <a:pt x="1384300" y="4737100"/>
                  </a:lnTo>
                  <a:lnTo>
                    <a:pt x="1371600" y="4724400"/>
                  </a:lnTo>
                  <a:lnTo>
                    <a:pt x="1358900" y="4724400"/>
                  </a:lnTo>
                  <a:lnTo>
                    <a:pt x="1346200" y="4711700"/>
                  </a:lnTo>
                  <a:lnTo>
                    <a:pt x="1333500" y="4699000"/>
                  </a:lnTo>
                  <a:lnTo>
                    <a:pt x="1320800" y="4686300"/>
                  </a:lnTo>
                  <a:lnTo>
                    <a:pt x="1308100" y="4699000"/>
                  </a:lnTo>
                  <a:lnTo>
                    <a:pt x="1295400" y="4686300"/>
                  </a:lnTo>
                  <a:lnTo>
                    <a:pt x="1282700" y="4673600"/>
                  </a:lnTo>
                  <a:lnTo>
                    <a:pt x="1270000" y="4686300"/>
                  </a:lnTo>
                  <a:lnTo>
                    <a:pt x="1257300" y="4699000"/>
                  </a:lnTo>
                  <a:lnTo>
                    <a:pt x="1257300" y="4711700"/>
                  </a:lnTo>
                  <a:lnTo>
                    <a:pt x="1257300" y="4724400"/>
                  </a:lnTo>
                  <a:lnTo>
                    <a:pt x="1244600" y="4737100"/>
                  </a:lnTo>
                  <a:lnTo>
                    <a:pt x="1231900" y="4724400"/>
                  </a:lnTo>
                  <a:lnTo>
                    <a:pt x="1231900" y="4711700"/>
                  </a:lnTo>
                  <a:lnTo>
                    <a:pt x="1219200" y="4699000"/>
                  </a:lnTo>
                  <a:lnTo>
                    <a:pt x="1219200" y="4686300"/>
                  </a:lnTo>
                  <a:lnTo>
                    <a:pt x="1219200" y="4673600"/>
                  </a:lnTo>
                  <a:lnTo>
                    <a:pt x="1206500" y="4660900"/>
                  </a:lnTo>
                  <a:lnTo>
                    <a:pt x="1193800" y="4673600"/>
                  </a:lnTo>
                  <a:lnTo>
                    <a:pt x="1181100" y="4673600"/>
                  </a:lnTo>
                  <a:lnTo>
                    <a:pt x="1168400" y="4673600"/>
                  </a:lnTo>
                  <a:lnTo>
                    <a:pt x="1155700" y="4673600"/>
                  </a:lnTo>
                  <a:lnTo>
                    <a:pt x="1143000" y="4673600"/>
                  </a:lnTo>
                  <a:lnTo>
                    <a:pt x="1130300" y="4686300"/>
                  </a:lnTo>
                  <a:lnTo>
                    <a:pt x="1117600" y="4686300"/>
                  </a:lnTo>
                  <a:lnTo>
                    <a:pt x="1104900" y="4699000"/>
                  </a:lnTo>
                  <a:lnTo>
                    <a:pt x="1092200" y="4711700"/>
                  </a:lnTo>
                  <a:lnTo>
                    <a:pt x="1104900" y="4724400"/>
                  </a:lnTo>
                  <a:lnTo>
                    <a:pt x="1104900" y="4737100"/>
                  </a:lnTo>
                  <a:lnTo>
                    <a:pt x="1117600" y="4749800"/>
                  </a:lnTo>
                  <a:lnTo>
                    <a:pt x="1130300" y="4737100"/>
                  </a:lnTo>
                  <a:lnTo>
                    <a:pt x="1143000" y="4737100"/>
                  </a:lnTo>
                  <a:lnTo>
                    <a:pt x="1155700" y="4724400"/>
                  </a:lnTo>
                  <a:lnTo>
                    <a:pt x="1168400" y="4711700"/>
                  </a:lnTo>
                  <a:lnTo>
                    <a:pt x="1181100" y="4724400"/>
                  </a:lnTo>
                  <a:lnTo>
                    <a:pt x="1181100" y="4737100"/>
                  </a:lnTo>
                  <a:lnTo>
                    <a:pt x="1181100" y="4749800"/>
                  </a:lnTo>
                  <a:lnTo>
                    <a:pt x="1181100" y="4762500"/>
                  </a:lnTo>
                  <a:lnTo>
                    <a:pt x="1168400" y="4775200"/>
                  </a:lnTo>
                  <a:lnTo>
                    <a:pt x="1155700" y="4775200"/>
                  </a:lnTo>
                  <a:lnTo>
                    <a:pt x="1143000" y="4787900"/>
                  </a:lnTo>
                  <a:lnTo>
                    <a:pt x="1130300" y="4800600"/>
                  </a:lnTo>
                  <a:lnTo>
                    <a:pt x="1117600" y="4813300"/>
                  </a:lnTo>
                  <a:lnTo>
                    <a:pt x="1104900" y="4813300"/>
                  </a:lnTo>
                  <a:lnTo>
                    <a:pt x="1092200" y="4800600"/>
                  </a:lnTo>
                  <a:lnTo>
                    <a:pt x="1079500" y="4800600"/>
                  </a:lnTo>
                  <a:lnTo>
                    <a:pt x="1066800" y="4813300"/>
                  </a:lnTo>
                  <a:lnTo>
                    <a:pt x="1066800" y="4826000"/>
                  </a:lnTo>
                  <a:lnTo>
                    <a:pt x="1054100" y="4838700"/>
                  </a:lnTo>
                  <a:lnTo>
                    <a:pt x="1054100" y="4851400"/>
                  </a:lnTo>
                  <a:lnTo>
                    <a:pt x="1054100" y="4864100"/>
                  </a:lnTo>
                  <a:lnTo>
                    <a:pt x="1041400" y="4876800"/>
                  </a:lnTo>
                  <a:lnTo>
                    <a:pt x="1028700" y="4864100"/>
                  </a:lnTo>
                  <a:lnTo>
                    <a:pt x="1016000" y="4864100"/>
                  </a:lnTo>
                  <a:lnTo>
                    <a:pt x="1003300" y="4851400"/>
                  </a:lnTo>
                  <a:lnTo>
                    <a:pt x="1016000" y="4838700"/>
                  </a:lnTo>
                  <a:lnTo>
                    <a:pt x="1016000" y="4826000"/>
                  </a:lnTo>
                  <a:lnTo>
                    <a:pt x="1016000" y="4813300"/>
                  </a:lnTo>
                  <a:lnTo>
                    <a:pt x="1016000" y="4800600"/>
                  </a:lnTo>
                  <a:lnTo>
                    <a:pt x="1016000" y="4787900"/>
                  </a:lnTo>
                  <a:lnTo>
                    <a:pt x="1016000" y="4775200"/>
                  </a:lnTo>
                  <a:lnTo>
                    <a:pt x="1016000" y="4762500"/>
                  </a:lnTo>
                  <a:lnTo>
                    <a:pt x="1016000" y="4749800"/>
                  </a:lnTo>
                  <a:lnTo>
                    <a:pt x="1016000" y="4737100"/>
                  </a:lnTo>
                  <a:lnTo>
                    <a:pt x="1016000" y="4724400"/>
                  </a:lnTo>
                  <a:lnTo>
                    <a:pt x="1016000" y="4711700"/>
                  </a:lnTo>
                  <a:lnTo>
                    <a:pt x="1016000" y="4699000"/>
                  </a:lnTo>
                  <a:lnTo>
                    <a:pt x="1016000" y="4686300"/>
                  </a:lnTo>
                  <a:lnTo>
                    <a:pt x="1003300" y="4673600"/>
                  </a:lnTo>
                  <a:lnTo>
                    <a:pt x="990600" y="4686300"/>
                  </a:lnTo>
                  <a:lnTo>
                    <a:pt x="977900" y="4686300"/>
                  </a:lnTo>
                  <a:lnTo>
                    <a:pt x="965200" y="4686300"/>
                  </a:lnTo>
                  <a:lnTo>
                    <a:pt x="952500" y="4686300"/>
                  </a:lnTo>
                  <a:lnTo>
                    <a:pt x="939800" y="4686300"/>
                  </a:lnTo>
                  <a:lnTo>
                    <a:pt x="927100" y="4686300"/>
                  </a:lnTo>
                  <a:lnTo>
                    <a:pt x="914400" y="4673600"/>
                  </a:lnTo>
                  <a:lnTo>
                    <a:pt x="901700" y="4660900"/>
                  </a:lnTo>
                  <a:lnTo>
                    <a:pt x="889000" y="4648200"/>
                  </a:lnTo>
                  <a:lnTo>
                    <a:pt x="889000" y="4635500"/>
                  </a:lnTo>
                  <a:lnTo>
                    <a:pt x="901700" y="4622800"/>
                  </a:lnTo>
                  <a:lnTo>
                    <a:pt x="914400" y="4610100"/>
                  </a:lnTo>
                  <a:lnTo>
                    <a:pt x="914400" y="4597400"/>
                  </a:lnTo>
                  <a:lnTo>
                    <a:pt x="901700" y="4584700"/>
                  </a:lnTo>
                  <a:lnTo>
                    <a:pt x="889000" y="4572000"/>
                  </a:lnTo>
                  <a:lnTo>
                    <a:pt x="901700" y="4559300"/>
                  </a:lnTo>
                  <a:lnTo>
                    <a:pt x="914400" y="4546600"/>
                  </a:lnTo>
                  <a:lnTo>
                    <a:pt x="914400" y="4533900"/>
                  </a:lnTo>
                  <a:lnTo>
                    <a:pt x="927100" y="4521200"/>
                  </a:lnTo>
                  <a:lnTo>
                    <a:pt x="939800" y="4508500"/>
                  </a:lnTo>
                  <a:lnTo>
                    <a:pt x="939800" y="4495800"/>
                  </a:lnTo>
                  <a:lnTo>
                    <a:pt x="927100" y="4483100"/>
                  </a:lnTo>
                  <a:lnTo>
                    <a:pt x="927100" y="4470400"/>
                  </a:lnTo>
                  <a:lnTo>
                    <a:pt x="914400" y="4457700"/>
                  </a:lnTo>
                  <a:lnTo>
                    <a:pt x="901700" y="4445000"/>
                  </a:lnTo>
                  <a:lnTo>
                    <a:pt x="889000" y="4432300"/>
                  </a:lnTo>
                  <a:lnTo>
                    <a:pt x="876300" y="4432300"/>
                  </a:lnTo>
                  <a:lnTo>
                    <a:pt x="863600" y="4445000"/>
                  </a:lnTo>
                  <a:lnTo>
                    <a:pt x="850900" y="4445000"/>
                  </a:lnTo>
                  <a:lnTo>
                    <a:pt x="838200" y="4445000"/>
                  </a:lnTo>
                  <a:lnTo>
                    <a:pt x="825500" y="4445000"/>
                  </a:lnTo>
                  <a:lnTo>
                    <a:pt x="812800" y="4457700"/>
                  </a:lnTo>
                  <a:lnTo>
                    <a:pt x="800100" y="4457700"/>
                  </a:lnTo>
                  <a:lnTo>
                    <a:pt x="787400" y="4457700"/>
                  </a:lnTo>
                  <a:lnTo>
                    <a:pt x="774700" y="4470400"/>
                  </a:lnTo>
                  <a:lnTo>
                    <a:pt x="774700" y="4483100"/>
                  </a:lnTo>
                  <a:lnTo>
                    <a:pt x="762000" y="4495800"/>
                  </a:lnTo>
                  <a:lnTo>
                    <a:pt x="749300" y="4508500"/>
                  </a:lnTo>
                  <a:lnTo>
                    <a:pt x="736600" y="4521200"/>
                  </a:lnTo>
                  <a:lnTo>
                    <a:pt x="723900" y="4508500"/>
                  </a:lnTo>
                  <a:lnTo>
                    <a:pt x="711200" y="4508500"/>
                  </a:lnTo>
                  <a:lnTo>
                    <a:pt x="698500" y="4521200"/>
                  </a:lnTo>
                  <a:lnTo>
                    <a:pt x="685800" y="4521200"/>
                  </a:lnTo>
                  <a:lnTo>
                    <a:pt x="673100" y="4533900"/>
                  </a:lnTo>
                  <a:lnTo>
                    <a:pt x="660400" y="4546600"/>
                  </a:lnTo>
                  <a:lnTo>
                    <a:pt x="647700" y="4559300"/>
                  </a:lnTo>
                  <a:lnTo>
                    <a:pt x="635000" y="4572000"/>
                  </a:lnTo>
                  <a:lnTo>
                    <a:pt x="622300" y="4572000"/>
                  </a:lnTo>
                  <a:lnTo>
                    <a:pt x="609600" y="4572000"/>
                  </a:lnTo>
                  <a:lnTo>
                    <a:pt x="596900" y="4559300"/>
                  </a:lnTo>
                  <a:lnTo>
                    <a:pt x="596900" y="4546600"/>
                  </a:lnTo>
                  <a:lnTo>
                    <a:pt x="584200" y="4533900"/>
                  </a:lnTo>
                  <a:lnTo>
                    <a:pt x="584200" y="4521200"/>
                  </a:lnTo>
                  <a:lnTo>
                    <a:pt x="571500" y="4508500"/>
                  </a:lnTo>
                  <a:lnTo>
                    <a:pt x="558800" y="4521200"/>
                  </a:lnTo>
                  <a:lnTo>
                    <a:pt x="546100" y="4533900"/>
                  </a:lnTo>
                  <a:lnTo>
                    <a:pt x="533400" y="4533900"/>
                  </a:lnTo>
                  <a:lnTo>
                    <a:pt x="520700" y="4521200"/>
                  </a:lnTo>
                  <a:lnTo>
                    <a:pt x="508000" y="4508500"/>
                  </a:lnTo>
                  <a:lnTo>
                    <a:pt x="508000" y="4495800"/>
                  </a:lnTo>
                  <a:lnTo>
                    <a:pt x="508000" y="4483100"/>
                  </a:lnTo>
                  <a:lnTo>
                    <a:pt x="508000" y="4470400"/>
                  </a:lnTo>
                  <a:lnTo>
                    <a:pt x="520700" y="4457700"/>
                  </a:lnTo>
                  <a:lnTo>
                    <a:pt x="533400" y="4445000"/>
                  </a:lnTo>
                  <a:lnTo>
                    <a:pt x="546100" y="4445000"/>
                  </a:lnTo>
                  <a:lnTo>
                    <a:pt x="558800" y="4445000"/>
                  </a:lnTo>
                  <a:lnTo>
                    <a:pt x="571500" y="4432300"/>
                  </a:lnTo>
                  <a:lnTo>
                    <a:pt x="584200" y="4419600"/>
                  </a:lnTo>
                  <a:lnTo>
                    <a:pt x="571500" y="4406900"/>
                  </a:lnTo>
                  <a:lnTo>
                    <a:pt x="558800" y="4394200"/>
                  </a:lnTo>
                  <a:lnTo>
                    <a:pt x="546100" y="4394200"/>
                  </a:lnTo>
                  <a:lnTo>
                    <a:pt x="533400" y="4381500"/>
                  </a:lnTo>
                  <a:lnTo>
                    <a:pt x="546100" y="4368800"/>
                  </a:lnTo>
                  <a:lnTo>
                    <a:pt x="546100" y="4356100"/>
                  </a:lnTo>
                  <a:lnTo>
                    <a:pt x="546100" y="4343400"/>
                  </a:lnTo>
                  <a:lnTo>
                    <a:pt x="546100" y="4330700"/>
                  </a:lnTo>
                  <a:lnTo>
                    <a:pt x="533400" y="4318000"/>
                  </a:lnTo>
                  <a:lnTo>
                    <a:pt x="520700" y="4318000"/>
                  </a:lnTo>
                  <a:lnTo>
                    <a:pt x="508000" y="4305300"/>
                  </a:lnTo>
                  <a:lnTo>
                    <a:pt x="495300" y="4292600"/>
                  </a:lnTo>
                  <a:lnTo>
                    <a:pt x="482600" y="4279900"/>
                  </a:lnTo>
                  <a:lnTo>
                    <a:pt x="469900" y="4267200"/>
                  </a:lnTo>
                  <a:lnTo>
                    <a:pt x="457200" y="4254500"/>
                  </a:lnTo>
                  <a:lnTo>
                    <a:pt x="444500" y="4254500"/>
                  </a:lnTo>
                  <a:lnTo>
                    <a:pt x="431800" y="4254500"/>
                  </a:lnTo>
                  <a:lnTo>
                    <a:pt x="419100" y="4254500"/>
                  </a:lnTo>
                  <a:lnTo>
                    <a:pt x="406400" y="4254500"/>
                  </a:lnTo>
                  <a:lnTo>
                    <a:pt x="393700" y="4241800"/>
                  </a:lnTo>
                  <a:lnTo>
                    <a:pt x="381000" y="4241800"/>
                  </a:lnTo>
                  <a:lnTo>
                    <a:pt x="368300" y="4229100"/>
                  </a:lnTo>
                  <a:lnTo>
                    <a:pt x="368300" y="4216400"/>
                  </a:lnTo>
                  <a:lnTo>
                    <a:pt x="368300" y="4203700"/>
                  </a:lnTo>
                  <a:lnTo>
                    <a:pt x="355600" y="4191000"/>
                  </a:lnTo>
                  <a:lnTo>
                    <a:pt x="355600" y="4178300"/>
                  </a:lnTo>
                  <a:lnTo>
                    <a:pt x="368300" y="4165600"/>
                  </a:lnTo>
                  <a:lnTo>
                    <a:pt x="368300" y="4152900"/>
                  </a:lnTo>
                  <a:lnTo>
                    <a:pt x="368300" y="4140200"/>
                  </a:lnTo>
                  <a:lnTo>
                    <a:pt x="368300" y="4127500"/>
                  </a:lnTo>
                  <a:lnTo>
                    <a:pt x="368300" y="4114800"/>
                  </a:lnTo>
                  <a:lnTo>
                    <a:pt x="381000" y="4102100"/>
                  </a:lnTo>
                  <a:lnTo>
                    <a:pt x="393700" y="4102100"/>
                  </a:lnTo>
                  <a:lnTo>
                    <a:pt x="406400" y="4089400"/>
                  </a:lnTo>
                  <a:lnTo>
                    <a:pt x="419100" y="4089400"/>
                  </a:lnTo>
                  <a:lnTo>
                    <a:pt x="431800" y="4076700"/>
                  </a:lnTo>
                  <a:lnTo>
                    <a:pt x="444500" y="4076700"/>
                  </a:lnTo>
                  <a:lnTo>
                    <a:pt x="457200" y="4064000"/>
                  </a:lnTo>
                  <a:lnTo>
                    <a:pt x="469900" y="4064000"/>
                  </a:lnTo>
                  <a:lnTo>
                    <a:pt x="482600" y="4076700"/>
                  </a:lnTo>
                  <a:lnTo>
                    <a:pt x="495300" y="4089400"/>
                  </a:lnTo>
                  <a:lnTo>
                    <a:pt x="508000" y="4102100"/>
                  </a:lnTo>
                  <a:lnTo>
                    <a:pt x="520700" y="4102100"/>
                  </a:lnTo>
                  <a:lnTo>
                    <a:pt x="533400" y="4102100"/>
                  </a:lnTo>
                  <a:lnTo>
                    <a:pt x="546100" y="4102100"/>
                  </a:lnTo>
                  <a:lnTo>
                    <a:pt x="558800" y="4102100"/>
                  </a:lnTo>
                  <a:lnTo>
                    <a:pt x="571500" y="4102100"/>
                  </a:lnTo>
                  <a:lnTo>
                    <a:pt x="584200" y="4089400"/>
                  </a:lnTo>
                  <a:lnTo>
                    <a:pt x="596900" y="4076700"/>
                  </a:lnTo>
                  <a:lnTo>
                    <a:pt x="609600" y="4064000"/>
                  </a:lnTo>
                  <a:lnTo>
                    <a:pt x="609600" y="4051300"/>
                  </a:lnTo>
                  <a:lnTo>
                    <a:pt x="622300" y="4038600"/>
                  </a:lnTo>
                  <a:lnTo>
                    <a:pt x="622300" y="4025900"/>
                  </a:lnTo>
                  <a:lnTo>
                    <a:pt x="635000" y="4013200"/>
                  </a:lnTo>
                  <a:lnTo>
                    <a:pt x="647700" y="4000500"/>
                  </a:lnTo>
                  <a:lnTo>
                    <a:pt x="647700" y="3987800"/>
                  </a:lnTo>
                  <a:lnTo>
                    <a:pt x="660400" y="3975100"/>
                  </a:lnTo>
                  <a:lnTo>
                    <a:pt x="647700" y="3962400"/>
                  </a:lnTo>
                  <a:lnTo>
                    <a:pt x="647700" y="3949700"/>
                  </a:lnTo>
                  <a:lnTo>
                    <a:pt x="647700" y="3937000"/>
                  </a:lnTo>
                  <a:lnTo>
                    <a:pt x="647700" y="3924300"/>
                  </a:lnTo>
                  <a:lnTo>
                    <a:pt x="647700" y="3911600"/>
                  </a:lnTo>
                  <a:lnTo>
                    <a:pt x="647700" y="3898900"/>
                  </a:lnTo>
                  <a:lnTo>
                    <a:pt x="635000" y="3886200"/>
                  </a:lnTo>
                  <a:lnTo>
                    <a:pt x="647700" y="3873500"/>
                  </a:lnTo>
                  <a:lnTo>
                    <a:pt x="635000" y="3860800"/>
                  </a:lnTo>
                  <a:lnTo>
                    <a:pt x="647700" y="3848100"/>
                  </a:lnTo>
                  <a:lnTo>
                    <a:pt x="635000" y="3835400"/>
                  </a:lnTo>
                  <a:lnTo>
                    <a:pt x="647700" y="3822700"/>
                  </a:lnTo>
                  <a:lnTo>
                    <a:pt x="660400" y="3810000"/>
                  </a:lnTo>
                  <a:lnTo>
                    <a:pt x="673100" y="3797300"/>
                  </a:lnTo>
                  <a:lnTo>
                    <a:pt x="673100" y="3784600"/>
                  </a:lnTo>
                  <a:lnTo>
                    <a:pt x="660400" y="3771900"/>
                  </a:lnTo>
                  <a:lnTo>
                    <a:pt x="673100" y="3759200"/>
                  </a:lnTo>
                  <a:lnTo>
                    <a:pt x="673100" y="3746500"/>
                  </a:lnTo>
                  <a:lnTo>
                    <a:pt x="673100" y="3733800"/>
                  </a:lnTo>
                  <a:lnTo>
                    <a:pt x="660400" y="3721100"/>
                  </a:lnTo>
                  <a:lnTo>
                    <a:pt x="647700" y="3708400"/>
                  </a:lnTo>
                  <a:lnTo>
                    <a:pt x="635000" y="3695700"/>
                  </a:lnTo>
                  <a:lnTo>
                    <a:pt x="635000" y="3683000"/>
                  </a:lnTo>
                  <a:lnTo>
                    <a:pt x="635000" y="3670300"/>
                  </a:lnTo>
                  <a:lnTo>
                    <a:pt x="622300" y="3657600"/>
                  </a:lnTo>
                  <a:lnTo>
                    <a:pt x="635000" y="3644900"/>
                  </a:lnTo>
                  <a:lnTo>
                    <a:pt x="622300" y="3632200"/>
                  </a:lnTo>
                  <a:lnTo>
                    <a:pt x="622300" y="3619500"/>
                  </a:lnTo>
                  <a:lnTo>
                    <a:pt x="622300" y="3606800"/>
                  </a:lnTo>
                  <a:lnTo>
                    <a:pt x="622300" y="3594100"/>
                  </a:lnTo>
                  <a:lnTo>
                    <a:pt x="622300" y="3581400"/>
                  </a:lnTo>
                  <a:lnTo>
                    <a:pt x="622300" y="3568700"/>
                  </a:lnTo>
                  <a:lnTo>
                    <a:pt x="635000" y="3556000"/>
                  </a:lnTo>
                  <a:lnTo>
                    <a:pt x="635000" y="3543300"/>
                  </a:lnTo>
                  <a:lnTo>
                    <a:pt x="622300" y="3530600"/>
                  </a:lnTo>
                  <a:lnTo>
                    <a:pt x="609600" y="3517900"/>
                  </a:lnTo>
                  <a:lnTo>
                    <a:pt x="596900" y="3505200"/>
                  </a:lnTo>
                  <a:lnTo>
                    <a:pt x="584200" y="3492500"/>
                  </a:lnTo>
                  <a:lnTo>
                    <a:pt x="584200" y="3479800"/>
                  </a:lnTo>
                  <a:lnTo>
                    <a:pt x="571500" y="3467100"/>
                  </a:lnTo>
                  <a:lnTo>
                    <a:pt x="571500" y="3454400"/>
                  </a:lnTo>
                  <a:lnTo>
                    <a:pt x="558800" y="3441700"/>
                  </a:lnTo>
                  <a:lnTo>
                    <a:pt x="546100" y="3454400"/>
                  </a:lnTo>
                  <a:lnTo>
                    <a:pt x="533400" y="3441700"/>
                  </a:lnTo>
                  <a:lnTo>
                    <a:pt x="520700" y="3441700"/>
                  </a:lnTo>
                  <a:lnTo>
                    <a:pt x="508000" y="3429000"/>
                  </a:lnTo>
                  <a:lnTo>
                    <a:pt x="495300" y="3429000"/>
                  </a:lnTo>
                  <a:lnTo>
                    <a:pt x="482600" y="3416300"/>
                  </a:lnTo>
                  <a:lnTo>
                    <a:pt x="469900" y="3403600"/>
                  </a:lnTo>
                  <a:lnTo>
                    <a:pt x="457200" y="3390900"/>
                  </a:lnTo>
                  <a:lnTo>
                    <a:pt x="444500" y="3390900"/>
                  </a:lnTo>
                  <a:lnTo>
                    <a:pt x="431800" y="3378200"/>
                  </a:lnTo>
                  <a:lnTo>
                    <a:pt x="419100" y="3378200"/>
                  </a:lnTo>
                  <a:lnTo>
                    <a:pt x="406400" y="3365500"/>
                  </a:lnTo>
                  <a:lnTo>
                    <a:pt x="393700" y="3352800"/>
                  </a:lnTo>
                  <a:lnTo>
                    <a:pt x="381000" y="3340100"/>
                  </a:lnTo>
                  <a:lnTo>
                    <a:pt x="368300" y="3327400"/>
                  </a:lnTo>
                  <a:lnTo>
                    <a:pt x="355600" y="3327400"/>
                  </a:lnTo>
                  <a:lnTo>
                    <a:pt x="342900" y="3314700"/>
                  </a:lnTo>
                  <a:lnTo>
                    <a:pt x="330200" y="3302000"/>
                  </a:lnTo>
                  <a:lnTo>
                    <a:pt x="317500" y="3314700"/>
                  </a:lnTo>
                  <a:lnTo>
                    <a:pt x="304800" y="3327400"/>
                  </a:lnTo>
                  <a:lnTo>
                    <a:pt x="292100" y="3327400"/>
                  </a:lnTo>
                  <a:lnTo>
                    <a:pt x="279400" y="3327400"/>
                  </a:lnTo>
                  <a:lnTo>
                    <a:pt x="266700" y="3340100"/>
                  </a:lnTo>
                  <a:lnTo>
                    <a:pt x="254000" y="3340100"/>
                  </a:lnTo>
                  <a:lnTo>
                    <a:pt x="241300" y="3352800"/>
                  </a:lnTo>
                  <a:lnTo>
                    <a:pt x="228600" y="3352800"/>
                  </a:lnTo>
                  <a:lnTo>
                    <a:pt x="215900" y="3352800"/>
                  </a:lnTo>
                  <a:lnTo>
                    <a:pt x="203200" y="3340100"/>
                  </a:lnTo>
                  <a:lnTo>
                    <a:pt x="190500" y="3340100"/>
                  </a:lnTo>
                  <a:lnTo>
                    <a:pt x="177800" y="3340100"/>
                  </a:lnTo>
                  <a:lnTo>
                    <a:pt x="165100" y="3340100"/>
                  </a:lnTo>
                  <a:lnTo>
                    <a:pt x="152400" y="3327400"/>
                  </a:lnTo>
                  <a:lnTo>
                    <a:pt x="139700" y="3314700"/>
                  </a:lnTo>
                  <a:lnTo>
                    <a:pt x="152400" y="3302000"/>
                  </a:lnTo>
                  <a:lnTo>
                    <a:pt x="152400" y="3289300"/>
                  </a:lnTo>
                  <a:lnTo>
                    <a:pt x="152400" y="3276600"/>
                  </a:lnTo>
                  <a:lnTo>
                    <a:pt x="152400" y="3263900"/>
                  </a:lnTo>
                  <a:lnTo>
                    <a:pt x="139700" y="3251200"/>
                  </a:lnTo>
                  <a:lnTo>
                    <a:pt x="127000" y="3238500"/>
                  </a:lnTo>
                  <a:lnTo>
                    <a:pt x="127000" y="3225800"/>
                  </a:lnTo>
                  <a:lnTo>
                    <a:pt x="127000" y="3213100"/>
                  </a:lnTo>
                  <a:lnTo>
                    <a:pt x="127000" y="3200400"/>
                  </a:lnTo>
                  <a:lnTo>
                    <a:pt x="139700" y="3187700"/>
                  </a:lnTo>
                  <a:lnTo>
                    <a:pt x="139700" y="3175000"/>
                  </a:lnTo>
                  <a:lnTo>
                    <a:pt x="152400" y="3162300"/>
                  </a:lnTo>
                  <a:lnTo>
                    <a:pt x="165100" y="3149600"/>
                  </a:lnTo>
                  <a:lnTo>
                    <a:pt x="177800" y="3162300"/>
                  </a:lnTo>
                  <a:lnTo>
                    <a:pt x="190500" y="3162300"/>
                  </a:lnTo>
                  <a:lnTo>
                    <a:pt x="203200" y="3149600"/>
                  </a:lnTo>
                  <a:lnTo>
                    <a:pt x="215900" y="3136900"/>
                  </a:lnTo>
                  <a:lnTo>
                    <a:pt x="215900" y="3124200"/>
                  </a:lnTo>
                  <a:lnTo>
                    <a:pt x="215900" y="3111500"/>
                  </a:lnTo>
                  <a:lnTo>
                    <a:pt x="215900" y="3098800"/>
                  </a:lnTo>
                  <a:lnTo>
                    <a:pt x="215900" y="3086100"/>
                  </a:lnTo>
                  <a:lnTo>
                    <a:pt x="228600" y="3073400"/>
                  </a:lnTo>
                  <a:lnTo>
                    <a:pt x="215900" y="3060700"/>
                  </a:lnTo>
                  <a:lnTo>
                    <a:pt x="228600" y="3048000"/>
                  </a:lnTo>
                  <a:lnTo>
                    <a:pt x="215900" y="3035300"/>
                  </a:lnTo>
                  <a:lnTo>
                    <a:pt x="215900" y="3022600"/>
                  </a:lnTo>
                  <a:lnTo>
                    <a:pt x="215900" y="3009900"/>
                  </a:lnTo>
                  <a:lnTo>
                    <a:pt x="203200" y="2997200"/>
                  </a:lnTo>
                  <a:lnTo>
                    <a:pt x="203200" y="2984500"/>
                  </a:lnTo>
                  <a:lnTo>
                    <a:pt x="203200" y="2971800"/>
                  </a:lnTo>
                  <a:lnTo>
                    <a:pt x="190500" y="2959100"/>
                  </a:lnTo>
                  <a:lnTo>
                    <a:pt x="190500" y="2946400"/>
                  </a:lnTo>
                  <a:lnTo>
                    <a:pt x="190500" y="2933700"/>
                  </a:lnTo>
                  <a:lnTo>
                    <a:pt x="177800" y="2921000"/>
                  </a:lnTo>
                  <a:lnTo>
                    <a:pt x="177800" y="2908300"/>
                  </a:lnTo>
                  <a:lnTo>
                    <a:pt x="165100" y="2895600"/>
                  </a:lnTo>
                  <a:lnTo>
                    <a:pt x="177800" y="2882900"/>
                  </a:lnTo>
                  <a:lnTo>
                    <a:pt x="190500" y="2882900"/>
                  </a:lnTo>
                  <a:lnTo>
                    <a:pt x="203200" y="2870200"/>
                  </a:lnTo>
                  <a:lnTo>
                    <a:pt x="215900" y="2870200"/>
                  </a:lnTo>
                  <a:lnTo>
                    <a:pt x="228600" y="2857500"/>
                  </a:lnTo>
                  <a:lnTo>
                    <a:pt x="241300" y="2857500"/>
                  </a:lnTo>
                  <a:lnTo>
                    <a:pt x="254000" y="2844800"/>
                  </a:lnTo>
                  <a:lnTo>
                    <a:pt x="241300" y="2832100"/>
                  </a:lnTo>
                  <a:lnTo>
                    <a:pt x="241300" y="2819400"/>
                  </a:lnTo>
                  <a:lnTo>
                    <a:pt x="241300" y="2806700"/>
                  </a:lnTo>
                  <a:lnTo>
                    <a:pt x="241300" y="2794000"/>
                  </a:lnTo>
                  <a:lnTo>
                    <a:pt x="241300" y="2781300"/>
                  </a:lnTo>
                  <a:lnTo>
                    <a:pt x="241300" y="2768600"/>
                  </a:lnTo>
                  <a:lnTo>
                    <a:pt x="241300" y="2755900"/>
                  </a:lnTo>
                  <a:lnTo>
                    <a:pt x="241300" y="2743200"/>
                  </a:lnTo>
                  <a:lnTo>
                    <a:pt x="241300" y="2730500"/>
                  </a:lnTo>
                  <a:lnTo>
                    <a:pt x="241300" y="2717800"/>
                  </a:lnTo>
                  <a:lnTo>
                    <a:pt x="241300" y="2705100"/>
                  </a:lnTo>
                  <a:lnTo>
                    <a:pt x="241300" y="2692400"/>
                  </a:lnTo>
                  <a:lnTo>
                    <a:pt x="254000" y="2679700"/>
                  </a:lnTo>
                  <a:lnTo>
                    <a:pt x="266700" y="2667000"/>
                  </a:lnTo>
                  <a:lnTo>
                    <a:pt x="279400" y="2667000"/>
                  </a:lnTo>
                  <a:lnTo>
                    <a:pt x="292100" y="2667000"/>
                  </a:lnTo>
                  <a:lnTo>
                    <a:pt x="304800" y="2667000"/>
                  </a:lnTo>
                  <a:lnTo>
                    <a:pt x="317500" y="2654300"/>
                  </a:lnTo>
                  <a:lnTo>
                    <a:pt x="330200" y="2641600"/>
                  </a:lnTo>
                  <a:lnTo>
                    <a:pt x="330200" y="2628900"/>
                  </a:lnTo>
                  <a:lnTo>
                    <a:pt x="317500" y="2616200"/>
                  </a:lnTo>
                  <a:lnTo>
                    <a:pt x="304800" y="2616200"/>
                  </a:lnTo>
                  <a:lnTo>
                    <a:pt x="292100" y="2603500"/>
                  </a:lnTo>
                  <a:lnTo>
                    <a:pt x="279400" y="2603500"/>
                  </a:lnTo>
                  <a:lnTo>
                    <a:pt x="266700" y="2590800"/>
                  </a:lnTo>
                  <a:lnTo>
                    <a:pt x="254000" y="2590800"/>
                  </a:lnTo>
                  <a:lnTo>
                    <a:pt x="241300" y="2578100"/>
                  </a:lnTo>
                  <a:lnTo>
                    <a:pt x="241300" y="2565400"/>
                  </a:lnTo>
                  <a:lnTo>
                    <a:pt x="241300" y="2552700"/>
                  </a:lnTo>
                  <a:lnTo>
                    <a:pt x="228600" y="2540000"/>
                  </a:lnTo>
                  <a:lnTo>
                    <a:pt x="228600" y="2527300"/>
                  </a:lnTo>
                  <a:lnTo>
                    <a:pt x="228600" y="2514600"/>
                  </a:lnTo>
                  <a:lnTo>
                    <a:pt x="215900" y="2501900"/>
                  </a:lnTo>
                  <a:lnTo>
                    <a:pt x="203200" y="2489200"/>
                  </a:lnTo>
                  <a:lnTo>
                    <a:pt x="203200" y="2476500"/>
                  </a:lnTo>
                  <a:lnTo>
                    <a:pt x="203200" y="2463800"/>
                  </a:lnTo>
                  <a:lnTo>
                    <a:pt x="203200" y="2451100"/>
                  </a:lnTo>
                  <a:lnTo>
                    <a:pt x="215900" y="2438400"/>
                  </a:lnTo>
                  <a:lnTo>
                    <a:pt x="215900" y="2425700"/>
                  </a:lnTo>
                  <a:lnTo>
                    <a:pt x="228600" y="2413000"/>
                  </a:lnTo>
                  <a:lnTo>
                    <a:pt x="228600" y="2400300"/>
                  </a:lnTo>
                  <a:lnTo>
                    <a:pt x="228600" y="2387600"/>
                  </a:lnTo>
                  <a:lnTo>
                    <a:pt x="215900" y="2374900"/>
                  </a:lnTo>
                  <a:lnTo>
                    <a:pt x="203200" y="2362200"/>
                  </a:lnTo>
                  <a:lnTo>
                    <a:pt x="190500" y="2349500"/>
                  </a:lnTo>
                  <a:lnTo>
                    <a:pt x="190500" y="2336800"/>
                  </a:lnTo>
                  <a:lnTo>
                    <a:pt x="177800" y="2324100"/>
                  </a:lnTo>
                  <a:lnTo>
                    <a:pt x="190500" y="2311400"/>
                  </a:lnTo>
                  <a:lnTo>
                    <a:pt x="203200" y="2311400"/>
                  </a:lnTo>
                  <a:lnTo>
                    <a:pt x="215900" y="2298700"/>
                  </a:lnTo>
                  <a:lnTo>
                    <a:pt x="228600" y="2298700"/>
                  </a:lnTo>
                  <a:lnTo>
                    <a:pt x="241300" y="2298700"/>
                  </a:lnTo>
                  <a:lnTo>
                    <a:pt x="254000" y="2286000"/>
                  </a:lnTo>
                  <a:lnTo>
                    <a:pt x="266700" y="2286000"/>
                  </a:lnTo>
                  <a:lnTo>
                    <a:pt x="279400" y="2273300"/>
                  </a:lnTo>
                  <a:lnTo>
                    <a:pt x="292100" y="2273300"/>
                  </a:lnTo>
                  <a:lnTo>
                    <a:pt x="304800" y="2273300"/>
                  </a:lnTo>
                  <a:lnTo>
                    <a:pt x="317500" y="2273300"/>
                  </a:lnTo>
                  <a:lnTo>
                    <a:pt x="330200" y="2273300"/>
                  </a:lnTo>
                  <a:lnTo>
                    <a:pt x="342900" y="2273300"/>
                  </a:lnTo>
                  <a:lnTo>
                    <a:pt x="355600" y="2273300"/>
                  </a:lnTo>
                  <a:lnTo>
                    <a:pt x="368300" y="2273300"/>
                  </a:lnTo>
                  <a:lnTo>
                    <a:pt x="381000" y="2273300"/>
                  </a:lnTo>
                  <a:lnTo>
                    <a:pt x="393700" y="2260600"/>
                  </a:lnTo>
                  <a:lnTo>
                    <a:pt x="406400" y="2247900"/>
                  </a:lnTo>
                  <a:lnTo>
                    <a:pt x="406400" y="2235200"/>
                  </a:lnTo>
                  <a:lnTo>
                    <a:pt x="406400" y="2222500"/>
                  </a:lnTo>
                  <a:lnTo>
                    <a:pt x="406400" y="2209800"/>
                  </a:lnTo>
                  <a:lnTo>
                    <a:pt x="419100" y="2197100"/>
                  </a:lnTo>
                  <a:lnTo>
                    <a:pt x="419100" y="2184400"/>
                  </a:lnTo>
                  <a:lnTo>
                    <a:pt x="431800" y="2171700"/>
                  </a:lnTo>
                  <a:lnTo>
                    <a:pt x="444500" y="2159000"/>
                  </a:lnTo>
                  <a:lnTo>
                    <a:pt x="457200" y="2146300"/>
                  </a:lnTo>
                  <a:lnTo>
                    <a:pt x="457200" y="2133600"/>
                  </a:lnTo>
                  <a:lnTo>
                    <a:pt x="469900" y="2120900"/>
                  </a:lnTo>
                  <a:lnTo>
                    <a:pt x="482600" y="2108200"/>
                  </a:lnTo>
                  <a:lnTo>
                    <a:pt x="469900" y="2095500"/>
                  </a:lnTo>
                  <a:lnTo>
                    <a:pt x="457200" y="2082800"/>
                  </a:lnTo>
                  <a:lnTo>
                    <a:pt x="444500" y="2070100"/>
                  </a:lnTo>
                  <a:lnTo>
                    <a:pt x="431800" y="2057400"/>
                  </a:lnTo>
                  <a:lnTo>
                    <a:pt x="431800" y="2044700"/>
                  </a:lnTo>
                  <a:lnTo>
                    <a:pt x="419100" y="2032000"/>
                  </a:lnTo>
                  <a:lnTo>
                    <a:pt x="406400" y="2019300"/>
                  </a:lnTo>
                  <a:lnTo>
                    <a:pt x="393700" y="2032000"/>
                  </a:lnTo>
                  <a:lnTo>
                    <a:pt x="381000" y="2044700"/>
                  </a:lnTo>
                  <a:lnTo>
                    <a:pt x="368300" y="2032000"/>
                  </a:lnTo>
                  <a:lnTo>
                    <a:pt x="355600" y="2019300"/>
                  </a:lnTo>
                  <a:lnTo>
                    <a:pt x="368300" y="2006600"/>
                  </a:lnTo>
                  <a:lnTo>
                    <a:pt x="381000" y="1993900"/>
                  </a:lnTo>
                  <a:lnTo>
                    <a:pt x="381000" y="1981200"/>
                  </a:lnTo>
                  <a:lnTo>
                    <a:pt x="368300" y="1968500"/>
                  </a:lnTo>
                  <a:lnTo>
                    <a:pt x="355600" y="1955800"/>
                  </a:lnTo>
                  <a:lnTo>
                    <a:pt x="342900" y="1943100"/>
                  </a:lnTo>
                  <a:lnTo>
                    <a:pt x="330200" y="1930400"/>
                  </a:lnTo>
                  <a:lnTo>
                    <a:pt x="317500" y="1917700"/>
                  </a:lnTo>
                  <a:lnTo>
                    <a:pt x="304800" y="1930400"/>
                  </a:lnTo>
                  <a:lnTo>
                    <a:pt x="292100" y="1917700"/>
                  </a:lnTo>
                  <a:lnTo>
                    <a:pt x="279400" y="1917700"/>
                  </a:lnTo>
                  <a:lnTo>
                    <a:pt x="266700" y="1917700"/>
                  </a:lnTo>
                  <a:lnTo>
                    <a:pt x="254000" y="1917700"/>
                  </a:lnTo>
                  <a:lnTo>
                    <a:pt x="241300" y="1905000"/>
                  </a:lnTo>
                  <a:lnTo>
                    <a:pt x="254000" y="1892300"/>
                  </a:lnTo>
                  <a:lnTo>
                    <a:pt x="241300" y="1879600"/>
                  </a:lnTo>
                  <a:lnTo>
                    <a:pt x="254000" y="1866900"/>
                  </a:lnTo>
                  <a:lnTo>
                    <a:pt x="266700" y="1854200"/>
                  </a:lnTo>
                  <a:lnTo>
                    <a:pt x="266700" y="1841500"/>
                  </a:lnTo>
                  <a:lnTo>
                    <a:pt x="266700" y="1828800"/>
                  </a:lnTo>
                  <a:lnTo>
                    <a:pt x="254000" y="1816100"/>
                  </a:lnTo>
                  <a:lnTo>
                    <a:pt x="254000" y="1803400"/>
                  </a:lnTo>
                  <a:lnTo>
                    <a:pt x="254000" y="1790700"/>
                  </a:lnTo>
                  <a:lnTo>
                    <a:pt x="241300" y="1778000"/>
                  </a:lnTo>
                  <a:lnTo>
                    <a:pt x="228600" y="1765300"/>
                  </a:lnTo>
                  <a:lnTo>
                    <a:pt x="215900" y="1752600"/>
                  </a:lnTo>
                  <a:lnTo>
                    <a:pt x="203200" y="1765300"/>
                  </a:lnTo>
                  <a:lnTo>
                    <a:pt x="190500" y="1765300"/>
                  </a:lnTo>
                  <a:lnTo>
                    <a:pt x="177800" y="1765300"/>
                  </a:lnTo>
                  <a:lnTo>
                    <a:pt x="165100" y="1765300"/>
                  </a:lnTo>
                  <a:lnTo>
                    <a:pt x="152400" y="1752600"/>
                  </a:lnTo>
                  <a:lnTo>
                    <a:pt x="139700" y="1752600"/>
                  </a:lnTo>
                  <a:lnTo>
                    <a:pt x="127000" y="1739900"/>
                  </a:lnTo>
                  <a:lnTo>
                    <a:pt x="114300" y="1739900"/>
                  </a:lnTo>
                  <a:lnTo>
                    <a:pt x="101600" y="1727200"/>
                  </a:lnTo>
                  <a:lnTo>
                    <a:pt x="88900" y="1727200"/>
                  </a:lnTo>
                  <a:lnTo>
                    <a:pt x="76200" y="1714500"/>
                  </a:lnTo>
                  <a:lnTo>
                    <a:pt x="63500" y="1714500"/>
                  </a:lnTo>
                  <a:lnTo>
                    <a:pt x="50800" y="1714500"/>
                  </a:lnTo>
                  <a:lnTo>
                    <a:pt x="38100" y="1701800"/>
                  </a:lnTo>
                  <a:lnTo>
                    <a:pt x="25400" y="1689100"/>
                  </a:lnTo>
                  <a:lnTo>
                    <a:pt x="12700" y="1676400"/>
                  </a:lnTo>
                  <a:lnTo>
                    <a:pt x="12700" y="1663700"/>
                  </a:lnTo>
                  <a:lnTo>
                    <a:pt x="0" y="1651000"/>
                  </a:lnTo>
                  <a:lnTo>
                    <a:pt x="12700" y="1638300"/>
                  </a:lnTo>
                  <a:lnTo>
                    <a:pt x="25400" y="1625600"/>
                  </a:lnTo>
                  <a:lnTo>
                    <a:pt x="38100" y="1612900"/>
                  </a:lnTo>
                  <a:lnTo>
                    <a:pt x="50800" y="1612900"/>
                  </a:lnTo>
                  <a:lnTo>
                    <a:pt x="63500" y="1600200"/>
                  </a:lnTo>
                  <a:lnTo>
                    <a:pt x="76200" y="1600200"/>
                  </a:lnTo>
                  <a:lnTo>
                    <a:pt x="88900" y="1587500"/>
                  </a:lnTo>
                  <a:lnTo>
                    <a:pt x="101600" y="1574800"/>
                  </a:lnTo>
                  <a:lnTo>
                    <a:pt x="101600" y="1562100"/>
                  </a:lnTo>
                  <a:lnTo>
                    <a:pt x="114300" y="1549400"/>
                  </a:lnTo>
                  <a:lnTo>
                    <a:pt x="114300" y="1536700"/>
                  </a:lnTo>
                  <a:lnTo>
                    <a:pt x="114300" y="1524000"/>
                  </a:lnTo>
                  <a:lnTo>
                    <a:pt x="114300" y="1511300"/>
                  </a:lnTo>
                  <a:lnTo>
                    <a:pt x="127000" y="1498600"/>
                  </a:lnTo>
                  <a:lnTo>
                    <a:pt x="127000" y="1485900"/>
                  </a:lnTo>
                  <a:lnTo>
                    <a:pt x="139700" y="1473200"/>
                  </a:lnTo>
                  <a:lnTo>
                    <a:pt x="152400" y="1473200"/>
                  </a:lnTo>
                  <a:lnTo>
                    <a:pt x="165100" y="1460500"/>
                  </a:lnTo>
                  <a:lnTo>
                    <a:pt x="177800" y="1447800"/>
                  </a:lnTo>
                  <a:lnTo>
                    <a:pt x="177800" y="1435100"/>
                  </a:lnTo>
                  <a:lnTo>
                    <a:pt x="190500" y="1422400"/>
                  </a:lnTo>
                  <a:lnTo>
                    <a:pt x="190500" y="1409700"/>
                  </a:lnTo>
                  <a:lnTo>
                    <a:pt x="203200" y="1397000"/>
                  </a:lnTo>
                  <a:lnTo>
                    <a:pt x="215900" y="1384300"/>
                  </a:lnTo>
                  <a:lnTo>
                    <a:pt x="228600" y="1371600"/>
                  </a:lnTo>
                  <a:lnTo>
                    <a:pt x="241300" y="1358900"/>
                  </a:lnTo>
                  <a:lnTo>
                    <a:pt x="254000" y="1346200"/>
                  </a:lnTo>
                  <a:lnTo>
                    <a:pt x="266700" y="1346200"/>
                  </a:lnTo>
                  <a:lnTo>
                    <a:pt x="279400" y="1346200"/>
                  </a:lnTo>
                  <a:lnTo>
                    <a:pt x="292100" y="1333500"/>
                  </a:lnTo>
                  <a:lnTo>
                    <a:pt x="304800" y="1333500"/>
                  </a:lnTo>
                  <a:lnTo>
                    <a:pt x="317500" y="1320800"/>
                  </a:lnTo>
                  <a:lnTo>
                    <a:pt x="330200" y="1308100"/>
                  </a:lnTo>
                  <a:lnTo>
                    <a:pt x="330200" y="1295400"/>
                  </a:lnTo>
                  <a:lnTo>
                    <a:pt x="342900" y="1282700"/>
                  </a:lnTo>
                  <a:lnTo>
                    <a:pt x="355600" y="1270000"/>
                  </a:lnTo>
                  <a:lnTo>
                    <a:pt x="355600" y="1257300"/>
                  </a:lnTo>
                  <a:lnTo>
                    <a:pt x="368300" y="1244600"/>
                  </a:lnTo>
                  <a:lnTo>
                    <a:pt x="368300" y="1231900"/>
                  </a:lnTo>
                  <a:lnTo>
                    <a:pt x="368300" y="1219200"/>
                  </a:lnTo>
                  <a:lnTo>
                    <a:pt x="381000" y="1206500"/>
                  </a:lnTo>
                  <a:lnTo>
                    <a:pt x="381000" y="1193800"/>
                  </a:lnTo>
                  <a:lnTo>
                    <a:pt x="381000" y="1181100"/>
                  </a:lnTo>
                  <a:lnTo>
                    <a:pt x="381000" y="1168400"/>
                  </a:lnTo>
                  <a:lnTo>
                    <a:pt x="393700" y="1155700"/>
                  </a:lnTo>
                  <a:lnTo>
                    <a:pt x="393700" y="1143000"/>
                  </a:lnTo>
                  <a:lnTo>
                    <a:pt x="393700" y="1130300"/>
                  </a:lnTo>
                  <a:lnTo>
                    <a:pt x="393700" y="1117600"/>
                  </a:lnTo>
                  <a:lnTo>
                    <a:pt x="393700" y="1104900"/>
                  </a:lnTo>
                  <a:lnTo>
                    <a:pt x="393700" y="1092200"/>
                  </a:lnTo>
                  <a:lnTo>
                    <a:pt x="406400" y="1079500"/>
                  </a:lnTo>
                  <a:lnTo>
                    <a:pt x="419100" y="1079500"/>
                  </a:lnTo>
                  <a:lnTo>
                    <a:pt x="431800" y="1066800"/>
                  </a:lnTo>
                  <a:lnTo>
                    <a:pt x="419100" y="1054100"/>
                  </a:lnTo>
                  <a:lnTo>
                    <a:pt x="406400" y="1041400"/>
                  </a:lnTo>
                  <a:lnTo>
                    <a:pt x="419100" y="1028700"/>
                  </a:lnTo>
                  <a:lnTo>
                    <a:pt x="419100" y="1016000"/>
                  </a:lnTo>
                  <a:lnTo>
                    <a:pt x="431800" y="1003300"/>
                  </a:lnTo>
                  <a:lnTo>
                    <a:pt x="431800" y="990600"/>
                  </a:lnTo>
                  <a:lnTo>
                    <a:pt x="444500" y="977900"/>
                  </a:lnTo>
                  <a:lnTo>
                    <a:pt x="457200" y="965200"/>
                  </a:lnTo>
                  <a:lnTo>
                    <a:pt x="444500" y="952500"/>
                  </a:lnTo>
                  <a:lnTo>
                    <a:pt x="444500" y="939800"/>
                  </a:lnTo>
                  <a:lnTo>
                    <a:pt x="444500" y="927100"/>
                  </a:lnTo>
                  <a:lnTo>
                    <a:pt x="444500" y="914400"/>
                  </a:lnTo>
                  <a:lnTo>
                    <a:pt x="444500" y="901700"/>
                  </a:lnTo>
                  <a:lnTo>
                    <a:pt x="444500" y="889000"/>
                  </a:lnTo>
                  <a:lnTo>
                    <a:pt x="444500" y="876300"/>
                  </a:lnTo>
                  <a:lnTo>
                    <a:pt x="444500" y="863600"/>
                  </a:lnTo>
                  <a:lnTo>
                    <a:pt x="457200" y="850900"/>
                  </a:lnTo>
                  <a:lnTo>
                    <a:pt x="457200" y="838200"/>
                  </a:lnTo>
                  <a:lnTo>
                    <a:pt x="457200" y="825500"/>
                  </a:lnTo>
                  <a:lnTo>
                    <a:pt x="457200" y="812800"/>
                  </a:lnTo>
                  <a:lnTo>
                    <a:pt x="469900" y="800100"/>
                  </a:lnTo>
                  <a:lnTo>
                    <a:pt x="469900" y="787400"/>
                  </a:lnTo>
                  <a:lnTo>
                    <a:pt x="482600" y="774700"/>
                  </a:lnTo>
                  <a:lnTo>
                    <a:pt x="482600" y="762000"/>
                  </a:lnTo>
                  <a:lnTo>
                    <a:pt x="482600" y="749300"/>
                  </a:lnTo>
                  <a:lnTo>
                    <a:pt x="482600" y="736600"/>
                  </a:lnTo>
                  <a:lnTo>
                    <a:pt x="495300" y="723900"/>
                  </a:lnTo>
                  <a:lnTo>
                    <a:pt x="508000" y="711200"/>
                  </a:lnTo>
                  <a:lnTo>
                    <a:pt x="520700" y="698500"/>
                  </a:lnTo>
                  <a:lnTo>
                    <a:pt x="533400" y="685800"/>
                  </a:lnTo>
                  <a:lnTo>
                    <a:pt x="546100" y="698500"/>
                  </a:lnTo>
                  <a:lnTo>
                    <a:pt x="558800" y="698500"/>
                  </a:lnTo>
                  <a:lnTo>
                    <a:pt x="571500" y="698500"/>
                  </a:lnTo>
                  <a:lnTo>
                    <a:pt x="584200" y="685800"/>
                  </a:lnTo>
                  <a:lnTo>
                    <a:pt x="596900" y="685800"/>
                  </a:lnTo>
                  <a:lnTo>
                    <a:pt x="609600" y="685800"/>
                  </a:lnTo>
                  <a:lnTo>
                    <a:pt x="622300" y="685800"/>
                  </a:lnTo>
                  <a:lnTo>
                    <a:pt x="635000" y="673100"/>
                  </a:lnTo>
                  <a:lnTo>
                    <a:pt x="647700" y="673100"/>
                  </a:lnTo>
                  <a:lnTo>
                    <a:pt x="660400" y="660400"/>
                  </a:lnTo>
                  <a:lnTo>
                    <a:pt x="673100" y="660400"/>
                  </a:lnTo>
                  <a:lnTo>
                    <a:pt x="685800" y="647700"/>
                  </a:lnTo>
                  <a:lnTo>
                    <a:pt x="698500" y="635000"/>
                  </a:lnTo>
                  <a:lnTo>
                    <a:pt x="711200" y="647700"/>
                  </a:lnTo>
                  <a:lnTo>
                    <a:pt x="711200" y="660400"/>
                  </a:lnTo>
                  <a:lnTo>
                    <a:pt x="723900" y="673100"/>
                  </a:lnTo>
                  <a:lnTo>
                    <a:pt x="723900" y="685800"/>
                  </a:lnTo>
                  <a:lnTo>
                    <a:pt x="723900" y="698500"/>
                  </a:lnTo>
                  <a:lnTo>
                    <a:pt x="723900" y="711200"/>
                  </a:lnTo>
                  <a:lnTo>
                    <a:pt x="736600" y="723900"/>
                  </a:lnTo>
                  <a:lnTo>
                    <a:pt x="736600" y="736600"/>
                  </a:lnTo>
                  <a:lnTo>
                    <a:pt x="749300" y="749300"/>
                  </a:lnTo>
                  <a:lnTo>
                    <a:pt x="749300" y="762000"/>
                  </a:lnTo>
                  <a:lnTo>
                    <a:pt x="762000" y="774700"/>
                  </a:lnTo>
                  <a:lnTo>
                    <a:pt x="762000" y="787400"/>
                  </a:lnTo>
                  <a:lnTo>
                    <a:pt x="774700" y="800100"/>
                  </a:lnTo>
                  <a:lnTo>
                    <a:pt x="787400" y="812800"/>
                  </a:lnTo>
                  <a:lnTo>
                    <a:pt x="800100" y="812800"/>
                  </a:lnTo>
                  <a:lnTo>
                    <a:pt x="812800" y="812800"/>
                  </a:lnTo>
                  <a:lnTo>
                    <a:pt x="825500" y="812800"/>
                  </a:lnTo>
                  <a:lnTo>
                    <a:pt x="838200" y="812800"/>
                  </a:lnTo>
                  <a:lnTo>
                    <a:pt x="850900" y="812800"/>
                  </a:lnTo>
                  <a:lnTo>
                    <a:pt x="863600" y="812800"/>
                  </a:lnTo>
                  <a:lnTo>
                    <a:pt x="876300" y="800100"/>
                  </a:lnTo>
                  <a:lnTo>
                    <a:pt x="889000" y="787400"/>
                  </a:lnTo>
                  <a:lnTo>
                    <a:pt x="901700" y="774700"/>
                  </a:lnTo>
                  <a:lnTo>
                    <a:pt x="914400" y="762000"/>
                  </a:lnTo>
                  <a:lnTo>
                    <a:pt x="914400" y="749300"/>
                  </a:lnTo>
                  <a:lnTo>
                    <a:pt x="927100" y="736600"/>
                  </a:lnTo>
                  <a:lnTo>
                    <a:pt x="939800" y="749300"/>
                  </a:lnTo>
                  <a:lnTo>
                    <a:pt x="952500" y="762000"/>
                  </a:lnTo>
                  <a:lnTo>
                    <a:pt x="965200" y="762000"/>
                  </a:lnTo>
                  <a:lnTo>
                    <a:pt x="977900" y="774700"/>
                  </a:lnTo>
                  <a:lnTo>
                    <a:pt x="990600" y="774700"/>
                  </a:lnTo>
                  <a:lnTo>
                    <a:pt x="1003300" y="787400"/>
                  </a:lnTo>
                  <a:lnTo>
                    <a:pt x="1016000" y="800100"/>
                  </a:lnTo>
                  <a:lnTo>
                    <a:pt x="1028700" y="812800"/>
                  </a:lnTo>
                  <a:lnTo>
                    <a:pt x="1041400" y="825500"/>
                  </a:lnTo>
                  <a:lnTo>
                    <a:pt x="1054100" y="838200"/>
                  </a:lnTo>
                  <a:lnTo>
                    <a:pt x="1066800" y="850900"/>
                  </a:lnTo>
                  <a:lnTo>
                    <a:pt x="1079500" y="838200"/>
                  </a:lnTo>
                  <a:lnTo>
                    <a:pt x="1092200" y="838200"/>
                  </a:lnTo>
                  <a:lnTo>
                    <a:pt x="1104900" y="825500"/>
                  </a:lnTo>
                  <a:lnTo>
                    <a:pt x="1104900" y="812800"/>
                  </a:lnTo>
                  <a:lnTo>
                    <a:pt x="1092200" y="800100"/>
                  </a:lnTo>
                  <a:lnTo>
                    <a:pt x="1092200" y="787400"/>
                  </a:lnTo>
                  <a:lnTo>
                    <a:pt x="1079500" y="774700"/>
                  </a:lnTo>
                  <a:lnTo>
                    <a:pt x="1066800" y="774700"/>
                  </a:lnTo>
                  <a:lnTo>
                    <a:pt x="1054100" y="762000"/>
                  </a:lnTo>
                  <a:lnTo>
                    <a:pt x="1066800" y="749300"/>
                  </a:lnTo>
                  <a:lnTo>
                    <a:pt x="1079500" y="736600"/>
                  </a:lnTo>
                  <a:lnTo>
                    <a:pt x="1092200" y="723900"/>
                  </a:lnTo>
                  <a:lnTo>
                    <a:pt x="1104900" y="736600"/>
                  </a:lnTo>
                  <a:lnTo>
                    <a:pt x="1117600" y="736600"/>
                  </a:lnTo>
                  <a:lnTo>
                    <a:pt x="1130300" y="749300"/>
                  </a:lnTo>
                  <a:lnTo>
                    <a:pt x="1143000" y="762000"/>
                  </a:lnTo>
                  <a:lnTo>
                    <a:pt x="1155700" y="762000"/>
                  </a:lnTo>
                  <a:lnTo>
                    <a:pt x="1168400" y="762000"/>
                  </a:lnTo>
                  <a:lnTo>
                    <a:pt x="1181100" y="762000"/>
                  </a:lnTo>
                  <a:lnTo>
                    <a:pt x="1193800" y="762000"/>
                  </a:lnTo>
                  <a:lnTo>
                    <a:pt x="1206500" y="762000"/>
                  </a:lnTo>
                  <a:lnTo>
                    <a:pt x="1219200" y="762000"/>
                  </a:lnTo>
                  <a:lnTo>
                    <a:pt x="1231900" y="749300"/>
                  </a:lnTo>
                  <a:lnTo>
                    <a:pt x="1244600" y="736600"/>
                  </a:lnTo>
                  <a:lnTo>
                    <a:pt x="1244600" y="723900"/>
                  </a:lnTo>
                  <a:lnTo>
                    <a:pt x="1244600" y="711200"/>
                  </a:lnTo>
                  <a:lnTo>
                    <a:pt x="1244600" y="698500"/>
                  </a:lnTo>
                  <a:lnTo>
                    <a:pt x="1244600" y="685800"/>
                  </a:lnTo>
                  <a:lnTo>
                    <a:pt x="1231900" y="673100"/>
                  </a:lnTo>
                  <a:lnTo>
                    <a:pt x="1219200" y="673100"/>
                  </a:lnTo>
                  <a:lnTo>
                    <a:pt x="1206500" y="673100"/>
                  </a:lnTo>
                  <a:lnTo>
                    <a:pt x="1193800" y="660400"/>
                  </a:lnTo>
                  <a:lnTo>
                    <a:pt x="1206500" y="647700"/>
                  </a:lnTo>
                  <a:lnTo>
                    <a:pt x="1193800" y="635000"/>
                  </a:lnTo>
                  <a:lnTo>
                    <a:pt x="1206500" y="622300"/>
                  </a:lnTo>
                  <a:lnTo>
                    <a:pt x="1193800" y="609600"/>
                  </a:lnTo>
                  <a:lnTo>
                    <a:pt x="1193800" y="596900"/>
                  </a:lnTo>
                  <a:lnTo>
                    <a:pt x="1206500" y="584200"/>
                  </a:lnTo>
                  <a:lnTo>
                    <a:pt x="1206500" y="571500"/>
                  </a:lnTo>
                  <a:lnTo>
                    <a:pt x="1206500" y="558800"/>
                  </a:lnTo>
                  <a:lnTo>
                    <a:pt x="1219200" y="546100"/>
                  </a:lnTo>
                  <a:lnTo>
                    <a:pt x="1231900" y="546100"/>
                  </a:lnTo>
                  <a:lnTo>
                    <a:pt x="1244600" y="533400"/>
                  </a:lnTo>
                  <a:lnTo>
                    <a:pt x="1257300" y="520700"/>
                  </a:lnTo>
                  <a:lnTo>
                    <a:pt x="1270000" y="508000"/>
                  </a:lnTo>
                  <a:lnTo>
                    <a:pt x="1282700" y="495300"/>
                  </a:lnTo>
                  <a:lnTo>
                    <a:pt x="1270000" y="482600"/>
                  </a:lnTo>
                  <a:lnTo>
                    <a:pt x="1282700" y="469900"/>
                  </a:lnTo>
                  <a:lnTo>
                    <a:pt x="1295400" y="457200"/>
                  </a:lnTo>
                  <a:lnTo>
                    <a:pt x="1282700" y="444500"/>
                  </a:lnTo>
                  <a:lnTo>
                    <a:pt x="1295400" y="431800"/>
                  </a:lnTo>
                  <a:lnTo>
                    <a:pt x="1295400" y="419100"/>
                  </a:lnTo>
                  <a:lnTo>
                    <a:pt x="1308100" y="406400"/>
                  </a:lnTo>
                  <a:lnTo>
                    <a:pt x="1320800" y="406400"/>
                  </a:lnTo>
                  <a:lnTo>
                    <a:pt x="1333500" y="406400"/>
                  </a:lnTo>
                  <a:lnTo>
                    <a:pt x="1346200" y="406400"/>
                  </a:lnTo>
                  <a:lnTo>
                    <a:pt x="1358900" y="393700"/>
                  </a:lnTo>
                  <a:lnTo>
                    <a:pt x="1346200" y="381000"/>
                  </a:lnTo>
                  <a:lnTo>
                    <a:pt x="1358900" y="368300"/>
                  </a:lnTo>
                  <a:lnTo>
                    <a:pt x="1346200" y="355600"/>
                  </a:lnTo>
                  <a:lnTo>
                    <a:pt x="1346200" y="342900"/>
                  </a:lnTo>
                  <a:lnTo>
                    <a:pt x="1346200" y="330200"/>
                  </a:lnTo>
                  <a:lnTo>
                    <a:pt x="1358900" y="317500"/>
                  </a:lnTo>
                  <a:lnTo>
                    <a:pt x="1371600" y="330200"/>
                  </a:lnTo>
                  <a:lnTo>
                    <a:pt x="1384300" y="342900"/>
                  </a:lnTo>
                  <a:lnTo>
                    <a:pt x="1397000" y="355600"/>
                  </a:lnTo>
                  <a:lnTo>
                    <a:pt x="1397000" y="368300"/>
                  </a:lnTo>
                  <a:lnTo>
                    <a:pt x="1409700" y="381000"/>
                  </a:lnTo>
                  <a:lnTo>
                    <a:pt x="1422400" y="393700"/>
                  </a:lnTo>
                  <a:lnTo>
                    <a:pt x="1435100" y="406400"/>
                  </a:lnTo>
                  <a:lnTo>
                    <a:pt x="1447800" y="393700"/>
                  </a:lnTo>
                  <a:lnTo>
                    <a:pt x="1460500" y="381000"/>
                  </a:lnTo>
                  <a:lnTo>
                    <a:pt x="1473200" y="381000"/>
                  </a:lnTo>
                  <a:lnTo>
                    <a:pt x="1485900" y="368300"/>
                  </a:lnTo>
                  <a:lnTo>
                    <a:pt x="1498600" y="381000"/>
                  </a:lnTo>
                  <a:lnTo>
                    <a:pt x="1511300" y="381000"/>
                  </a:lnTo>
                  <a:lnTo>
                    <a:pt x="1524000" y="381000"/>
                  </a:lnTo>
                  <a:lnTo>
                    <a:pt x="1536700" y="393700"/>
                  </a:lnTo>
                  <a:lnTo>
                    <a:pt x="1549400" y="393700"/>
                  </a:lnTo>
                  <a:lnTo>
                    <a:pt x="1562100" y="381000"/>
                  </a:lnTo>
                  <a:lnTo>
                    <a:pt x="1574800" y="368300"/>
                  </a:lnTo>
                  <a:lnTo>
                    <a:pt x="1574800" y="355600"/>
                  </a:lnTo>
                  <a:lnTo>
                    <a:pt x="1587500" y="342900"/>
                  </a:lnTo>
                  <a:lnTo>
                    <a:pt x="1600200" y="330200"/>
                  </a:lnTo>
                  <a:lnTo>
                    <a:pt x="1612900" y="317500"/>
                  </a:lnTo>
                  <a:lnTo>
                    <a:pt x="1625600" y="304800"/>
                  </a:lnTo>
                  <a:lnTo>
                    <a:pt x="1638300" y="292100"/>
                  </a:lnTo>
                  <a:lnTo>
                    <a:pt x="1651000" y="279400"/>
                  </a:lnTo>
                  <a:lnTo>
                    <a:pt x="1663700" y="266700"/>
                  </a:lnTo>
                  <a:lnTo>
                    <a:pt x="1676400" y="254000"/>
                  </a:lnTo>
                  <a:lnTo>
                    <a:pt x="1676400" y="241300"/>
                  </a:lnTo>
                  <a:lnTo>
                    <a:pt x="1663700" y="228600"/>
                  </a:lnTo>
                  <a:lnTo>
                    <a:pt x="1651000" y="215900"/>
                  </a:lnTo>
                  <a:lnTo>
                    <a:pt x="1638300" y="203200"/>
                  </a:lnTo>
                  <a:lnTo>
                    <a:pt x="1625600" y="190500"/>
                  </a:lnTo>
                  <a:lnTo>
                    <a:pt x="1612900" y="177800"/>
                  </a:lnTo>
                  <a:lnTo>
                    <a:pt x="1612900" y="165100"/>
                  </a:lnTo>
                  <a:lnTo>
                    <a:pt x="1600200" y="152400"/>
                  </a:lnTo>
                  <a:lnTo>
                    <a:pt x="1587500" y="139700"/>
                  </a:lnTo>
                  <a:lnTo>
                    <a:pt x="1587500" y="127000"/>
                  </a:lnTo>
                  <a:lnTo>
                    <a:pt x="1587500" y="114300"/>
                  </a:lnTo>
                  <a:lnTo>
                    <a:pt x="1574800" y="101600"/>
                  </a:lnTo>
                  <a:lnTo>
                    <a:pt x="1587500" y="88900"/>
                  </a:lnTo>
                  <a:lnTo>
                    <a:pt x="1600200" y="88900"/>
                  </a:lnTo>
                  <a:lnTo>
                    <a:pt x="1612900" y="101600"/>
                  </a:lnTo>
                  <a:lnTo>
                    <a:pt x="1625600" y="114300"/>
                  </a:lnTo>
                  <a:lnTo>
                    <a:pt x="1638300" y="114300"/>
                  </a:lnTo>
                  <a:lnTo>
                    <a:pt x="1651000" y="127000"/>
                  </a:lnTo>
                  <a:lnTo>
                    <a:pt x="1663700" y="127000"/>
                  </a:lnTo>
                  <a:lnTo>
                    <a:pt x="1676400" y="127000"/>
                  </a:lnTo>
                  <a:lnTo>
                    <a:pt x="1689100" y="127000"/>
                  </a:lnTo>
                  <a:lnTo>
                    <a:pt x="1701800" y="127000"/>
                  </a:lnTo>
                  <a:lnTo>
                    <a:pt x="1714500" y="127000"/>
                  </a:lnTo>
                  <a:lnTo>
                    <a:pt x="1727200" y="127000"/>
                  </a:lnTo>
                  <a:lnTo>
                    <a:pt x="1739900" y="127000"/>
                  </a:lnTo>
                  <a:lnTo>
                    <a:pt x="1752600" y="127000"/>
                  </a:lnTo>
                  <a:lnTo>
                    <a:pt x="1765300" y="127000"/>
                  </a:lnTo>
                  <a:lnTo>
                    <a:pt x="1778000" y="139700"/>
                  </a:lnTo>
                  <a:lnTo>
                    <a:pt x="1790700" y="139700"/>
                  </a:lnTo>
                  <a:lnTo>
                    <a:pt x="1803400" y="152400"/>
                  </a:lnTo>
                  <a:lnTo>
                    <a:pt x="1816100" y="165100"/>
                  </a:lnTo>
                  <a:lnTo>
                    <a:pt x="1828800" y="177800"/>
                  </a:lnTo>
                  <a:lnTo>
                    <a:pt x="1841500" y="190500"/>
                  </a:lnTo>
                  <a:lnTo>
                    <a:pt x="1854200" y="190500"/>
                  </a:lnTo>
                  <a:lnTo>
                    <a:pt x="1866900" y="203200"/>
                  </a:lnTo>
                  <a:lnTo>
                    <a:pt x="1879600" y="215900"/>
                  </a:lnTo>
                  <a:lnTo>
                    <a:pt x="1892300" y="228600"/>
                  </a:lnTo>
                  <a:lnTo>
                    <a:pt x="1905000" y="228600"/>
                  </a:lnTo>
                  <a:lnTo>
                    <a:pt x="1917700" y="241300"/>
                  </a:lnTo>
                  <a:lnTo>
                    <a:pt x="1930400" y="241300"/>
                  </a:lnTo>
                  <a:lnTo>
                    <a:pt x="1943100" y="241300"/>
                  </a:lnTo>
                  <a:lnTo>
                    <a:pt x="1955800" y="228600"/>
                  </a:lnTo>
                  <a:lnTo>
                    <a:pt x="1968500" y="228600"/>
                  </a:lnTo>
                  <a:lnTo>
                    <a:pt x="1981200" y="241300"/>
                  </a:lnTo>
                  <a:lnTo>
                    <a:pt x="1993900" y="228600"/>
                  </a:lnTo>
                  <a:lnTo>
                    <a:pt x="2006600" y="215900"/>
                  </a:lnTo>
                  <a:lnTo>
                    <a:pt x="2006600" y="203200"/>
                  </a:lnTo>
                  <a:lnTo>
                    <a:pt x="2019300" y="190500"/>
                  </a:lnTo>
                  <a:lnTo>
                    <a:pt x="2019300" y="177800"/>
                  </a:lnTo>
                  <a:lnTo>
                    <a:pt x="2032000" y="165100"/>
                  </a:lnTo>
                  <a:lnTo>
                    <a:pt x="2032000" y="152400"/>
                  </a:lnTo>
                  <a:lnTo>
                    <a:pt x="2044700" y="139700"/>
                  </a:lnTo>
                  <a:lnTo>
                    <a:pt x="2044700" y="127000"/>
                  </a:lnTo>
                  <a:lnTo>
                    <a:pt x="2057400" y="114300"/>
                  </a:lnTo>
                  <a:lnTo>
                    <a:pt x="2057400" y="101600"/>
                  </a:lnTo>
                  <a:lnTo>
                    <a:pt x="2057400" y="88900"/>
                  </a:lnTo>
                  <a:lnTo>
                    <a:pt x="2057400" y="76200"/>
                  </a:lnTo>
                  <a:lnTo>
                    <a:pt x="2070100" y="63500"/>
                  </a:lnTo>
                  <a:lnTo>
                    <a:pt x="2070100" y="50800"/>
                  </a:lnTo>
                  <a:lnTo>
                    <a:pt x="2082800" y="38100"/>
                  </a:lnTo>
                  <a:lnTo>
                    <a:pt x="2082800" y="25400"/>
                  </a:lnTo>
                  <a:lnTo>
                    <a:pt x="2095500" y="12700"/>
                  </a:lnTo>
                  <a:lnTo>
                    <a:pt x="2108200" y="0"/>
                  </a:lnTo>
                  <a:lnTo>
                    <a:pt x="2120900" y="0"/>
                  </a:lnTo>
                  <a:lnTo>
                    <a:pt x="2133600" y="12700"/>
                  </a:lnTo>
                  <a:lnTo>
                    <a:pt x="2146300" y="25400"/>
                  </a:lnTo>
                  <a:lnTo>
                    <a:pt x="2159000" y="38100"/>
                  </a:lnTo>
                  <a:lnTo>
                    <a:pt x="2159000" y="50800"/>
                  </a:lnTo>
                  <a:lnTo>
                    <a:pt x="2171700" y="63500"/>
                  </a:lnTo>
                  <a:lnTo>
                    <a:pt x="2184400" y="63500"/>
                  </a:lnTo>
                  <a:lnTo>
                    <a:pt x="2197100" y="76200"/>
                  </a:lnTo>
                  <a:lnTo>
                    <a:pt x="2209800" y="88900"/>
                  </a:lnTo>
                  <a:lnTo>
                    <a:pt x="2222500" y="88900"/>
                  </a:lnTo>
                  <a:lnTo>
                    <a:pt x="2235200" y="76200"/>
                  </a:lnTo>
                  <a:lnTo>
                    <a:pt x="2247900" y="63500"/>
                  </a:lnTo>
                  <a:lnTo>
                    <a:pt x="2260600" y="63500"/>
                  </a:lnTo>
                  <a:lnTo>
                    <a:pt x="2273300" y="63500"/>
                  </a:lnTo>
                  <a:lnTo>
                    <a:pt x="2286000" y="76200"/>
                  </a:lnTo>
                  <a:lnTo>
                    <a:pt x="2286000" y="88900"/>
                  </a:lnTo>
                  <a:lnTo>
                    <a:pt x="2298700" y="101600"/>
                  </a:lnTo>
                  <a:lnTo>
                    <a:pt x="2298700" y="114300"/>
                  </a:lnTo>
                  <a:lnTo>
                    <a:pt x="2298700" y="127000"/>
                  </a:lnTo>
                  <a:lnTo>
                    <a:pt x="2311400" y="139700"/>
                  </a:lnTo>
                  <a:lnTo>
                    <a:pt x="2324100" y="152400"/>
                  </a:lnTo>
                  <a:lnTo>
                    <a:pt x="2336800" y="165100"/>
                  </a:lnTo>
                  <a:lnTo>
                    <a:pt x="2349500" y="165100"/>
                  </a:lnTo>
                  <a:lnTo>
                    <a:pt x="2362200" y="152400"/>
                  </a:lnTo>
                  <a:lnTo>
                    <a:pt x="2374900" y="139700"/>
                  </a:lnTo>
                  <a:lnTo>
                    <a:pt x="2387600" y="127000"/>
                  </a:lnTo>
                  <a:lnTo>
                    <a:pt x="2400300" y="139700"/>
                  </a:lnTo>
                  <a:lnTo>
                    <a:pt x="2413000" y="139700"/>
                  </a:lnTo>
                  <a:lnTo>
                    <a:pt x="2425700" y="139700"/>
                  </a:lnTo>
                  <a:lnTo>
                    <a:pt x="2438400" y="139700"/>
                  </a:lnTo>
                  <a:lnTo>
                    <a:pt x="2451100" y="152400"/>
                  </a:lnTo>
                  <a:lnTo>
                    <a:pt x="2463800" y="165100"/>
                  </a:lnTo>
                  <a:lnTo>
                    <a:pt x="2476500" y="177800"/>
                  </a:lnTo>
                  <a:lnTo>
                    <a:pt x="2489200" y="177800"/>
                  </a:lnTo>
                  <a:lnTo>
                    <a:pt x="2501900" y="165100"/>
                  </a:lnTo>
                  <a:lnTo>
                    <a:pt x="2514600" y="165100"/>
                  </a:lnTo>
                  <a:lnTo>
                    <a:pt x="2527300" y="165100"/>
                  </a:lnTo>
                  <a:lnTo>
                    <a:pt x="2540000" y="152400"/>
                  </a:lnTo>
                  <a:lnTo>
                    <a:pt x="2552700" y="152400"/>
                  </a:lnTo>
                  <a:lnTo>
                    <a:pt x="2565400" y="165100"/>
                  </a:lnTo>
                  <a:lnTo>
                    <a:pt x="2578100" y="177800"/>
                  </a:lnTo>
                  <a:lnTo>
                    <a:pt x="2590800" y="190500"/>
                  </a:lnTo>
                  <a:lnTo>
                    <a:pt x="2578100" y="203200"/>
                  </a:lnTo>
                  <a:lnTo>
                    <a:pt x="2578100" y="215900"/>
                  </a:lnTo>
                  <a:lnTo>
                    <a:pt x="2578100" y="228600"/>
                  </a:lnTo>
                  <a:lnTo>
                    <a:pt x="2590800" y="241300"/>
                  </a:lnTo>
                  <a:lnTo>
                    <a:pt x="2590800" y="254000"/>
                  </a:lnTo>
                  <a:lnTo>
                    <a:pt x="2590800" y="266700"/>
                  </a:lnTo>
                  <a:lnTo>
                    <a:pt x="2590800" y="279400"/>
                  </a:lnTo>
                  <a:lnTo>
                    <a:pt x="2578100" y="292100"/>
                  </a:lnTo>
                  <a:lnTo>
                    <a:pt x="2565400" y="292100"/>
                  </a:lnTo>
                  <a:lnTo>
                    <a:pt x="2552700" y="304800"/>
                  </a:lnTo>
                  <a:lnTo>
                    <a:pt x="2540000" y="317500"/>
                  </a:lnTo>
                  <a:lnTo>
                    <a:pt x="2552700" y="330200"/>
                  </a:lnTo>
                  <a:lnTo>
                    <a:pt x="2565400" y="330200"/>
                  </a:lnTo>
                  <a:lnTo>
                    <a:pt x="2578100" y="342900"/>
                  </a:lnTo>
                  <a:lnTo>
                    <a:pt x="2590800" y="342900"/>
                  </a:lnTo>
                  <a:lnTo>
                    <a:pt x="2603500" y="342900"/>
                  </a:lnTo>
                  <a:lnTo>
                    <a:pt x="2616200" y="355600"/>
                  </a:lnTo>
                  <a:lnTo>
                    <a:pt x="2628900" y="355600"/>
                  </a:lnTo>
                  <a:lnTo>
                    <a:pt x="2641600" y="355600"/>
                  </a:lnTo>
                  <a:lnTo>
                    <a:pt x="2654300" y="355600"/>
                  </a:lnTo>
                  <a:lnTo>
                    <a:pt x="2667000" y="368300"/>
                  </a:lnTo>
                  <a:lnTo>
                    <a:pt x="2679700" y="368300"/>
                  </a:lnTo>
                  <a:lnTo>
                    <a:pt x="2692400" y="368300"/>
                  </a:lnTo>
                  <a:lnTo>
                    <a:pt x="2705100" y="368300"/>
                  </a:lnTo>
                  <a:lnTo>
                    <a:pt x="2717800" y="381000"/>
                  </a:lnTo>
                  <a:lnTo>
                    <a:pt x="2730500" y="381000"/>
                  </a:lnTo>
                  <a:lnTo>
                    <a:pt x="2743200" y="381000"/>
                  </a:lnTo>
                  <a:lnTo>
                    <a:pt x="2755900" y="381000"/>
                  </a:lnTo>
                  <a:lnTo>
                    <a:pt x="2768600" y="393700"/>
                  </a:lnTo>
                  <a:lnTo>
                    <a:pt x="2781300" y="406400"/>
                  </a:lnTo>
                  <a:lnTo>
                    <a:pt x="2794000" y="419100"/>
                  </a:lnTo>
                  <a:lnTo>
                    <a:pt x="2806700" y="406400"/>
                  </a:lnTo>
                  <a:lnTo>
                    <a:pt x="2819400" y="406400"/>
                  </a:lnTo>
                  <a:lnTo>
                    <a:pt x="2832100" y="406400"/>
                  </a:lnTo>
                  <a:lnTo>
                    <a:pt x="2844800" y="406400"/>
                  </a:lnTo>
                  <a:lnTo>
                    <a:pt x="2857500" y="393700"/>
                  </a:lnTo>
                  <a:lnTo>
                    <a:pt x="2870200" y="393700"/>
                  </a:lnTo>
                  <a:lnTo>
                    <a:pt x="2882900" y="393700"/>
                  </a:lnTo>
                  <a:lnTo>
                    <a:pt x="2895600" y="381000"/>
                  </a:lnTo>
                  <a:lnTo>
                    <a:pt x="2908300" y="393700"/>
                  </a:lnTo>
                  <a:lnTo>
                    <a:pt x="2921000" y="381000"/>
                  </a:lnTo>
                  <a:lnTo>
                    <a:pt x="2933700" y="393700"/>
                  </a:lnTo>
                  <a:lnTo>
                    <a:pt x="2946400" y="393700"/>
                  </a:lnTo>
                  <a:lnTo>
                    <a:pt x="2959100" y="393700"/>
                  </a:lnTo>
                  <a:lnTo>
                    <a:pt x="2971800" y="393700"/>
                  </a:lnTo>
                  <a:lnTo>
                    <a:pt x="2984500" y="381000"/>
                  </a:lnTo>
                  <a:lnTo>
                    <a:pt x="2997200" y="381000"/>
                  </a:lnTo>
                  <a:lnTo>
                    <a:pt x="3009900" y="381000"/>
                  </a:lnTo>
                  <a:lnTo>
                    <a:pt x="3022600" y="393700"/>
                  </a:lnTo>
                  <a:lnTo>
                    <a:pt x="3035300" y="406400"/>
                  </a:lnTo>
                  <a:lnTo>
                    <a:pt x="3048000" y="406400"/>
                  </a:lnTo>
                  <a:lnTo>
                    <a:pt x="3060700" y="406400"/>
                  </a:lnTo>
                  <a:lnTo>
                    <a:pt x="3073400" y="406400"/>
                  </a:lnTo>
                  <a:lnTo>
                    <a:pt x="3086100" y="393700"/>
                  </a:lnTo>
                  <a:lnTo>
                    <a:pt x="3098800" y="381000"/>
                  </a:lnTo>
                  <a:lnTo>
                    <a:pt x="3111500" y="368300"/>
                  </a:lnTo>
                  <a:lnTo>
                    <a:pt x="3124200" y="355600"/>
                  </a:lnTo>
                  <a:lnTo>
                    <a:pt x="3136900" y="342900"/>
                  </a:lnTo>
                  <a:lnTo>
                    <a:pt x="3149600" y="330200"/>
                  </a:lnTo>
                  <a:lnTo>
                    <a:pt x="3162300" y="330200"/>
                  </a:lnTo>
                  <a:lnTo>
                    <a:pt x="3175000" y="330200"/>
                  </a:lnTo>
                  <a:lnTo>
                    <a:pt x="3187700" y="317500"/>
                  </a:lnTo>
                  <a:lnTo>
                    <a:pt x="3200400" y="330200"/>
                  </a:lnTo>
                  <a:lnTo>
                    <a:pt x="3213100" y="342900"/>
                  </a:lnTo>
                  <a:lnTo>
                    <a:pt x="3213100" y="355600"/>
                  </a:lnTo>
                  <a:lnTo>
                    <a:pt x="3200400" y="368300"/>
                  </a:lnTo>
                  <a:lnTo>
                    <a:pt x="3187700" y="381000"/>
                  </a:lnTo>
                  <a:lnTo>
                    <a:pt x="3175000" y="393700"/>
                  </a:lnTo>
                  <a:lnTo>
                    <a:pt x="3175000" y="406400"/>
                  </a:lnTo>
                  <a:lnTo>
                    <a:pt x="3187700" y="419100"/>
                  </a:lnTo>
                  <a:lnTo>
                    <a:pt x="3200400" y="431800"/>
                  </a:lnTo>
                  <a:lnTo>
                    <a:pt x="3213100" y="431800"/>
                  </a:lnTo>
                  <a:lnTo>
                    <a:pt x="3225800" y="444500"/>
                  </a:lnTo>
                  <a:lnTo>
                    <a:pt x="3225800" y="457200"/>
                  </a:lnTo>
                  <a:lnTo>
                    <a:pt x="3225800" y="469900"/>
                  </a:lnTo>
                  <a:lnTo>
                    <a:pt x="3238500" y="482600"/>
                  </a:lnTo>
                  <a:lnTo>
                    <a:pt x="3251200" y="482600"/>
                  </a:lnTo>
                  <a:lnTo>
                    <a:pt x="3263900" y="495300"/>
                  </a:lnTo>
                  <a:lnTo>
                    <a:pt x="3276600" y="508000"/>
                  </a:lnTo>
                  <a:lnTo>
                    <a:pt x="3276600" y="520700"/>
                  </a:lnTo>
                  <a:lnTo>
                    <a:pt x="3289300" y="533400"/>
                  </a:lnTo>
                  <a:lnTo>
                    <a:pt x="3302000" y="546100"/>
                  </a:lnTo>
                  <a:lnTo>
                    <a:pt x="3314700" y="533400"/>
                  </a:lnTo>
                  <a:lnTo>
                    <a:pt x="3327400" y="533400"/>
                  </a:lnTo>
                  <a:lnTo>
                    <a:pt x="3340100" y="520700"/>
                  </a:lnTo>
                  <a:lnTo>
                    <a:pt x="3352800" y="520700"/>
                  </a:lnTo>
                  <a:lnTo>
                    <a:pt x="3365500" y="508000"/>
                  </a:lnTo>
                  <a:lnTo>
                    <a:pt x="3365500" y="495300"/>
                  </a:lnTo>
                  <a:lnTo>
                    <a:pt x="3365500" y="482600"/>
                  </a:lnTo>
                  <a:lnTo>
                    <a:pt x="3365500" y="469900"/>
                  </a:lnTo>
                  <a:lnTo>
                    <a:pt x="3365500" y="457200"/>
                  </a:lnTo>
                  <a:lnTo>
                    <a:pt x="3365500" y="444500"/>
                  </a:lnTo>
                  <a:lnTo>
                    <a:pt x="3352800" y="431800"/>
                  </a:lnTo>
                  <a:lnTo>
                    <a:pt x="3340100" y="419100"/>
                  </a:lnTo>
                  <a:lnTo>
                    <a:pt x="3352800" y="406400"/>
                  </a:lnTo>
                  <a:lnTo>
                    <a:pt x="3365500" y="406400"/>
                  </a:lnTo>
                  <a:lnTo>
                    <a:pt x="3378200" y="406400"/>
                  </a:lnTo>
                  <a:lnTo>
                    <a:pt x="3390900" y="419100"/>
                  </a:lnTo>
                  <a:lnTo>
                    <a:pt x="3403600" y="419100"/>
                  </a:lnTo>
                  <a:lnTo>
                    <a:pt x="3416300" y="419100"/>
                  </a:lnTo>
                  <a:lnTo>
                    <a:pt x="3429000" y="419100"/>
                  </a:lnTo>
                  <a:lnTo>
                    <a:pt x="3441700" y="419100"/>
                  </a:lnTo>
                  <a:lnTo>
                    <a:pt x="3454400" y="431800"/>
                  </a:lnTo>
                  <a:lnTo>
                    <a:pt x="3467100" y="419100"/>
                  </a:lnTo>
                  <a:lnTo>
                    <a:pt x="3479800" y="419100"/>
                  </a:lnTo>
                  <a:lnTo>
                    <a:pt x="3492500" y="419100"/>
                  </a:lnTo>
                  <a:lnTo>
                    <a:pt x="3505200" y="406400"/>
                  </a:lnTo>
                  <a:lnTo>
                    <a:pt x="3517900" y="393700"/>
                  </a:lnTo>
                  <a:lnTo>
                    <a:pt x="3517900" y="381000"/>
                  </a:lnTo>
                  <a:lnTo>
                    <a:pt x="3530600" y="368300"/>
                  </a:lnTo>
                  <a:lnTo>
                    <a:pt x="3543300" y="355600"/>
                  </a:lnTo>
                  <a:lnTo>
                    <a:pt x="3556000" y="342900"/>
                  </a:lnTo>
                  <a:lnTo>
                    <a:pt x="3568700" y="330200"/>
                  </a:lnTo>
                  <a:lnTo>
                    <a:pt x="3581400" y="342900"/>
                  </a:lnTo>
                  <a:lnTo>
                    <a:pt x="3594100" y="342900"/>
                  </a:lnTo>
                  <a:lnTo>
                    <a:pt x="3606800" y="355600"/>
                  </a:lnTo>
                  <a:lnTo>
                    <a:pt x="3619500" y="342900"/>
                  </a:lnTo>
                  <a:lnTo>
                    <a:pt x="3632200" y="330200"/>
                  </a:lnTo>
                  <a:lnTo>
                    <a:pt x="3644900" y="317500"/>
                  </a:lnTo>
                  <a:lnTo>
                    <a:pt x="3657600" y="330200"/>
                  </a:lnTo>
                  <a:lnTo>
                    <a:pt x="3657600" y="342900"/>
                  </a:lnTo>
                  <a:lnTo>
                    <a:pt x="3670300" y="355600"/>
                  </a:lnTo>
                  <a:lnTo>
                    <a:pt x="3683000" y="368300"/>
                  </a:lnTo>
                  <a:lnTo>
                    <a:pt x="3695700" y="381000"/>
                  </a:lnTo>
                  <a:lnTo>
                    <a:pt x="3708400" y="381000"/>
                  </a:lnTo>
                  <a:lnTo>
                    <a:pt x="3721100" y="393700"/>
                  </a:lnTo>
                  <a:lnTo>
                    <a:pt x="3733800" y="393700"/>
                  </a:lnTo>
                  <a:lnTo>
                    <a:pt x="3746500" y="393700"/>
                  </a:lnTo>
                  <a:lnTo>
                    <a:pt x="3759200" y="381000"/>
                  </a:lnTo>
                  <a:lnTo>
                    <a:pt x="3771900" y="368300"/>
                  </a:lnTo>
                  <a:lnTo>
                    <a:pt x="3784600" y="355600"/>
                  </a:lnTo>
                  <a:lnTo>
                    <a:pt x="3797300" y="342900"/>
                  </a:lnTo>
                  <a:lnTo>
                    <a:pt x="3810000" y="330200"/>
                  </a:lnTo>
                  <a:lnTo>
                    <a:pt x="3822700" y="317500"/>
                  </a:lnTo>
                  <a:lnTo>
                    <a:pt x="3835400" y="317500"/>
                  </a:lnTo>
                  <a:lnTo>
                    <a:pt x="3848100" y="317500"/>
                  </a:lnTo>
                  <a:lnTo>
                    <a:pt x="3860800" y="330200"/>
                  </a:lnTo>
                  <a:lnTo>
                    <a:pt x="3873500" y="342900"/>
                  </a:lnTo>
                  <a:lnTo>
                    <a:pt x="3873500" y="355600"/>
                  </a:lnTo>
                  <a:lnTo>
                    <a:pt x="3860800" y="368300"/>
                  </a:lnTo>
                  <a:lnTo>
                    <a:pt x="3860800" y="381000"/>
                  </a:lnTo>
                  <a:lnTo>
                    <a:pt x="3848100" y="393700"/>
                  </a:lnTo>
                  <a:lnTo>
                    <a:pt x="3848100" y="406400"/>
                  </a:lnTo>
                  <a:lnTo>
                    <a:pt x="3835400" y="419100"/>
                  </a:lnTo>
                  <a:lnTo>
                    <a:pt x="3835400" y="431800"/>
                  </a:lnTo>
                  <a:lnTo>
                    <a:pt x="3822700" y="444500"/>
                  </a:lnTo>
                  <a:lnTo>
                    <a:pt x="3822700" y="457200"/>
                  </a:lnTo>
                  <a:lnTo>
                    <a:pt x="3810000" y="469900"/>
                  </a:lnTo>
                  <a:lnTo>
                    <a:pt x="3797300" y="482600"/>
                  </a:lnTo>
                  <a:lnTo>
                    <a:pt x="3797300" y="495300"/>
                  </a:lnTo>
                  <a:lnTo>
                    <a:pt x="3784600" y="508000"/>
                  </a:lnTo>
                  <a:lnTo>
                    <a:pt x="3771900" y="520700"/>
                  </a:lnTo>
                  <a:lnTo>
                    <a:pt x="3771900" y="533400"/>
                  </a:lnTo>
                  <a:lnTo>
                    <a:pt x="3759200" y="546100"/>
                  </a:lnTo>
                  <a:lnTo>
                    <a:pt x="3759200" y="558800"/>
                  </a:lnTo>
                  <a:lnTo>
                    <a:pt x="3759200" y="571500"/>
                  </a:lnTo>
                  <a:lnTo>
                    <a:pt x="3746500" y="584200"/>
                  </a:lnTo>
                  <a:lnTo>
                    <a:pt x="3746500" y="596900"/>
                  </a:lnTo>
                  <a:lnTo>
                    <a:pt x="3746500" y="609600"/>
                  </a:lnTo>
                  <a:lnTo>
                    <a:pt x="3759200" y="622300"/>
                  </a:lnTo>
                  <a:lnTo>
                    <a:pt x="3759200" y="635000"/>
                  </a:lnTo>
                  <a:lnTo>
                    <a:pt x="3759200" y="647700"/>
                  </a:lnTo>
                  <a:lnTo>
                    <a:pt x="3771900" y="660400"/>
                  </a:lnTo>
                  <a:lnTo>
                    <a:pt x="3771900" y="673100"/>
                  </a:lnTo>
                  <a:lnTo>
                    <a:pt x="3771900" y="685800"/>
                  </a:lnTo>
                  <a:lnTo>
                    <a:pt x="3784600" y="698500"/>
                  </a:lnTo>
                  <a:lnTo>
                    <a:pt x="3797300" y="711200"/>
                  </a:lnTo>
                  <a:lnTo>
                    <a:pt x="3810000" y="698500"/>
                  </a:lnTo>
                  <a:lnTo>
                    <a:pt x="3822700" y="711200"/>
                  </a:lnTo>
                  <a:lnTo>
                    <a:pt x="3835400" y="698500"/>
                  </a:lnTo>
                  <a:lnTo>
                    <a:pt x="3848100" y="698500"/>
                  </a:lnTo>
                  <a:lnTo>
                    <a:pt x="3860800" y="698500"/>
                  </a:lnTo>
                  <a:lnTo>
                    <a:pt x="3873500" y="698500"/>
                  </a:lnTo>
                  <a:lnTo>
                    <a:pt x="3886200" y="698500"/>
                  </a:lnTo>
                  <a:lnTo>
                    <a:pt x="3898900" y="698500"/>
                  </a:lnTo>
                  <a:lnTo>
                    <a:pt x="3911600" y="698500"/>
                  </a:lnTo>
                  <a:lnTo>
                    <a:pt x="3924300" y="711200"/>
                  </a:lnTo>
                  <a:lnTo>
                    <a:pt x="3937000" y="698500"/>
                  </a:lnTo>
                  <a:lnTo>
                    <a:pt x="3949700" y="698500"/>
                  </a:lnTo>
                  <a:lnTo>
                    <a:pt x="3962400" y="711200"/>
                  </a:lnTo>
                  <a:lnTo>
                    <a:pt x="3975100" y="711200"/>
                  </a:lnTo>
                  <a:lnTo>
                    <a:pt x="3987800" y="711200"/>
                  </a:lnTo>
                  <a:lnTo>
                    <a:pt x="4000500" y="711200"/>
                  </a:lnTo>
                  <a:lnTo>
                    <a:pt x="4013200" y="711200"/>
                  </a:lnTo>
                  <a:lnTo>
                    <a:pt x="4025900" y="723900"/>
                  </a:lnTo>
                  <a:lnTo>
                    <a:pt x="4038600" y="736600"/>
                  </a:lnTo>
                  <a:lnTo>
                    <a:pt x="4051300" y="723900"/>
                  </a:lnTo>
                  <a:lnTo>
                    <a:pt x="4064000" y="723900"/>
                  </a:lnTo>
                  <a:lnTo>
                    <a:pt x="4076700" y="723900"/>
                  </a:lnTo>
                  <a:lnTo>
                    <a:pt x="4089400" y="736600"/>
                  </a:lnTo>
                  <a:lnTo>
                    <a:pt x="4102100" y="723900"/>
                  </a:lnTo>
                  <a:lnTo>
                    <a:pt x="4114800" y="736600"/>
                  </a:lnTo>
                  <a:lnTo>
                    <a:pt x="4127500" y="749300"/>
                  </a:lnTo>
                  <a:lnTo>
                    <a:pt x="4140200" y="749300"/>
                  </a:lnTo>
                  <a:lnTo>
                    <a:pt x="4152900" y="749300"/>
                  </a:lnTo>
                  <a:lnTo>
                    <a:pt x="4165600" y="762000"/>
                  </a:lnTo>
                  <a:lnTo>
                    <a:pt x="4165600" y="774700"/>
                  </a:lnTo>
                  <a:lnTo>
                    <a:pt x="4165600" y="787400"/>
                  </a:lnTo>
                  <a:lnTo>
                    <a:pt x="4165600" y="800100"/>
                  </a:lnTo>
                  <a:lnTo>
                    <a:pt x="4152900" y="812800"/>
                  </a:lnTo>
                  <a:lnTo>
                    <a:pt x="4165600" y="825500"/>
                  </a:lnTo>
                  <a:lnTo>
                    <a:pt x="4178300" y="825500"/>
                  </a:lnTo>
                  <a:lnTo>
                    <a:pt x="4191000" y="825500"/>
                  </a:lnTo>
                  <a:lnTo>
                    <a:pt x="4203700" y="812800"/>
                  </a:lnTo>
                  <a:lnTo>
                    <a:pt x="4216400" y="800100"/>
                  </a:lnTo>
                  <a:lnTo>
                    <a:pt x="4229100" y="787400"/>
                  </a:lnTo>
                  <a:lnTo>
                    <a:pt x="4241800" y="774700"/>
                  </a:lnTo>
                  <a:lnTo>
                    <a:pt x="4254500" y="787400"/>
                  </a:lnTo>
                  <a:lnTo>
                    <a:pt x="4267200" y="787400"/>
                  </a:lnTo>
                  <a:lnTo>
                    <a:pt x="4279900" y="787400"/>
                  </a:lnTo>
                  <a:lnTo>
                    <a:pt x="4292600" y="787400"/>
                  </a:lnTo>
                  <a:lnTo>
                    <a:pt x="4305300" y="787400"/>
                  </a:lnTo>
                  <a:lnTo>
                    <a:pt x="4318000" y="787400"/>
                  </a:lnTo>
                  <a:lnTo>
                    <a:pt x="4330700" y="787400"/>
                  </a:lnTo>
                  <a:lnTo>
                    <a:pt x="4343400" y="787400"/>
                  </a:lnTo>
                  <a:lnTo>
                    <a:pt x="4356100" y="787400"/>
                  </a:lnTo>
                  <a:lnTo>
                    <a:pt x="4368800" y="774700"/>
                  </a:lnTo>
                  <a:lnTo>
                    <a:pt x="4368800" y="762000"/>
                  </a:lnTo>
                  <a:lnTo>
                    <a:pt x="4381500" y="749300"/>
                  </a:lnTo>
                  <a:lnTo>
                    <a:pt x="4394200" y="749300"/>
                  </a:lnTo>
                  <a:lnTo>
                    <a:pt x="4406900" y="762000"/>
                  </a:lnTo>
                  <a:lnTo>
                    <a:pt x="4419600" y="762000"/>
                  </a:lnTo>
                  <a:lnTo>
                    <a:pt x="4432300" y="762000"/>
                  </a:lnTo>
                  <a:lnTo>
                    <a:pt x="4445000" y="762000"/>
                  </a:lnTo>
                  <a:lnTo>
                    <a:pt x="4457700" y="774700"/>
                  </a:lnTo>
                  <a:lnTo>
                    <a:pt x="4470400" y="762000"/>
                  </a:lnTo>
                  <a:lnTo>
                    <a:pt x="4483100" y="762000"/>
                  </a:lnTo>
                  <a:lnTo>
                    <a:pt x="4495800" y="762000"/>
                  </a:lnTo>
                  <a:lnTo>
                    <a:pt x="4508500" y="749300"/>
                  </a:lnTo>
                  <a:lnTo>
                    <a:pt x="4521200" y="749300"/>
                  </a:lnTo>
                  <a:lnTo>
                    <a:pt x="4533900" y="749300"/>
                  </a:lnTo>
                  <a:lnTo>
                    <a:pt x="4546600" y="749300"/>
                  </a:lnTo>
                  <a:lnTo>
                    <a:pt x="4559300" y="749300"/>
                  </a:lnTo>
                  <a:lnTo>
                    <a:pt x="4572000" y="749300"/>
                  </a:lnTo>
                  <a:lnTo>
                    <a:pt x="4584700" y="749300"/>
                  </a:lnTo>
                  <a:lnTo>
                    <a:pt x="4597400" y="749300"/>
                  </a:lnTo>
                  <a:lnTo>
                    <a:pt x="4610100" y="749300"/>
                  </a:lnTo>
                  <a:lnTo>
                    <a:pt x="4622800" y="762000"/>
                  </a:lnTo>
                  <a:lnTo>
                    <a:pt x="4635500" y="749300"/>
                  </a:lnTo>
                  <a:lnTo>
                    <a:pt x="4648200" y="762000"/>
                  </a:lnTo>
                  <a:lnTo>
                    <a:pt x="4660900" y="762000"/>
                  </a:lnTo>
                  <a:lnTo>
                    <a:pt x="4673600" y="762000"/>
                  </a:lnTo>
                  <a:lnTo>
                    <a:pt x="4686300" y="762000"/>
                  </a:lnTo>
                  <a:lnTo>
                    <a:pt x="4699000" y="774700"/>
                  </a:lnTo>
                  <a:lnTo>
                    <a:pt x="4711700" y="774700"/>
                  </a:lnTo>
                  <a:lnTo>
                    <a:pt x="4724400" y="762000"/>
                  </a:lnTo>
                  <a:lnTo>
                    <a:pt x="4737100" y="774700"/>
                  </a:lnTo>
                  <a:lnTo>
                    <a:pt x="4749800" y="787400"/>
                  </a:lnTo>
                  <a:lnTo>
                    <a:pt x="4762500" y="800100"/>
                  </a:lnTo>
                  <a:lnTo>
                    <a:pt x="4775200" y="800100"/>
                  </a:lnTo>
                  <a:lnTo>
                    <a:pt x="4787900" y="812800"/>
                  </a:lnTo>
                  <a:lnTo>
                    <a:pt x="4800600" y="825500"/>
                  </a:lnTo>
                  <a:lnTo>
                    <a:pt x="4813300" y="825500"/>
                  </a:lnTo>
                  <a:lnTo>
                    <a:pt x="4826000" y="838200"/>
                  </a:lnTo>
                  <a:lnTo>
                    <a:pt x="4838700" y="838200"/>
                  </a:lnTo>
                  <a:lnTo>
                    <a:pt x="4851400" y="850900"/>
                  </a:lnTo>
                  <a:lnTo>
                    <a:pt x="4864100" y="863600"/>
                  </a:lnTo>
                  <a:lnTo>
                    <a:pt x="4876800" y="863600"/>
                  </a:lnTo>
                  <a:lnTo>
                    <a:pt x="4889500" y="876300"/>
                  </a:lnTo>
                  <a:lnTo>
                    <a:pt x="4889500" y="889000"/>
                  </a:lnTo>
                  <a:lnTo>
                    <a:pt x="4889500" y="901700"/>
                  </a:lnTo>
                  <a:lnTo>
                    <a:pt x="4889500" y="914400"/>
                  </a:lnTo>
                  <a:lnTo>
                    <a:pt x="4876800" y="927100"/>
                  </a:lnTo>
                  <a:lnTo>
                    <a:pt x="4876800" y="939800"/>
                  </a:lnTo>
                  <a:lnTo>
                    <a:pt x="4876800" y="952500"/>
                  </a:lnTo>
                  <a:lnTo>
                    <a:pt x="4864100" y="965200"/>
                  </a:lnTo>
                  <a:lnTo>
                    <a:pt x="4876800" y="977900"/>
                  </a:lnTo>
                  <a:lnTo>
                    <a:pt x="4889500" y="977900"/>
                  </a:lnTo>
                  <a:lnTo>
                    <a:pt x="4902200" y="977900"/>
                  </a:lnTo>
                  <a:lnTo>
                    <a:pt x="4914900" y="977900"/>
                  </a:lnTo>
                  <a:lnTo>
                    <a:pt x="4927600" y="990600"/>
                  </a:lnTo>
                  <a:lnTo>
                    <a:pt x="4927600" y="1003300"/>
                  </a:lnTo>
                  <a:lnTo>
                    <a:pt x="4927600" y="1016000"/>
                  </a:lnTo>
                  <a:lnTo>
                    <a:pt x="4927600" y="1028700"/>
                  </a:lnTo>
                  <a:lnTo>
                    <a:pt x="4940300" y="1041400"/>
                  </a:lnTo>
                  <a:lnTo>
                    <a:pt x="4940300" y="1054100"/>
                  </a:lnTo>
                  <a:lnTo>
                    <a:pt x="4940300" y="1066800"/>
                  </a:lnTo>
                  <a:lnTo>
                    <a:pt x="4927600" y="1079500"/>
                  </a:lnTo>
                  <a:lnTo>
                    <a:pt x="4914900" y="1092200"/>
                  </a:lnTo>
                  <a:lnTo>
                    <a:pt x="4902200" y="1104900"/>
                  </a:lnTo>
                  <a:lnTo>
                    <a:pt x="4889500" y="1117600"/>
                  </a:lnTo>
                  <a:lnTo>
                    <a:pt x="4876800" y="1117600"/>
                  </a:lnTo>
                  <a:lnTo>
                    <a:pt x="4864100" y="1130300"/>
                  </a:lnTo>
                  <a:lnTo>
                    <a:pt x="4876800" y="1143000"/>
                  </a:lnTo>
                  <a:lnTo>
                    <a:pt x="4889500" y="1155700"/>
                  </a:lnTo>
                  <a:lnTo>
                    <a:pt x="4902200" y="1168400"/>
                  </a:lnTo>
                  <a:lnTo>
                    <a:pt x="4914900" y="1181100"/>
                  </a:lnTo>
                  <a:lnTo>
                    <a:pt x="4927600" y="1193800"/>
                  </a:lnTo>
                  <a:lnTo>
                    <a:pt x="4940300" y="1206500"/>
                  </a:lnTo>
                  <a:lnTo>
                    <a:pt x="4953000" y="1219200"/>
                  </a:lnTo>
                  <a:lnTo>
                    <a:pt x="4953000" y="1231900"/>
                  </a:lnTo>
                  <a:lnTo>
                    <a:pt x="4940300" y="1244600"/>
                  </a:lnTo>
                  <a:lnTo>
                    <a:pt x="4940300" y="1257300"/>
                  </a:lnTo>
                  <a:lnTo>
                    <a:pt x="4953000" y="1270000"/>
                  </a:lnTo>
                  <a:lnTo>
                    <a:pt x="4965700" y="1282700"/>
                  </a:lnTo>
                  <a:lnTo>
                    <a:pt x="4965700" y="1295400"/>
                  </a:lnTo>
                  <a:lnTo>
                    <a:pt x="4965700" y="1308100"/>
                  </a:lnTo>
                  <a:lnTo>
                    <a:pt x="4965700" y="1320800"/>
                  </a:lnTo>
                  <a:lnTo>
                    <a:pt x="4965700" y="1333500"/>
                  </a:lnTo>
                  <a:lnTo>
                    <a:pt x="4965700" y="1346200"/>
                  </a:lnTo>
                  <a:lnTo>
                    <a:pt x="4953000" y="1358900"/>
                  </a:lnTo>
                  <a:lnTo>
                    <a:pt x="4965700" y="1371600"/>
                  </a:lnTo>
                  <a:lnTo>
                    <a:pt x="4978400" y="1384300"/>
                  </a:lnTo>
                  <a:lnTo>
                    <a:pt x="4991100" y="1397000"/>
                  </a:lnTo>
                  <a:lnTo>
                    <a:pt x="4991100" y="1409700"/>
                  </a:lnTo>
                  <a:lnTo>
                    <a:pt x="5003800" y="1422400"/>
                  </a:lnTo>
                  <a:lnTo>
                    <a:pt x="5003800" y="1435100"/>
                  </a:lnTo>
                  <a:lnTo>
                    <a:pt x="5016500" y="1447800"/>
                  </a:lnTo>
                  <a:lnTo>
                    <a:pt x="5016500" y="1460500"/>
                  </a:lnTo>
                  <a:lnTo>
                    <a:pt x="5016500" y="1473200"/>
                  </a:lnTo>
                  <a:lnTo>
                    <a:pt x="5003800" y="1485900"/>
                  </a:lnTo>
                  <a:lnTo>
                    <a:pt x="4991100" y="1498600"/>
                  </a:lnTo>
                  <a:lnTo>
                    <a:pt x="4978400" y="1511300"/>
                  </a:lnTo>
                  <a:lnTo>
                    <a:pt x="4965700" y="1524000"/>
                  </a:lnTo>
                  <a:lnTo>
                    <a:pt x="4978400" y="1536700"/>
                  </a:lnTo>
                  <a:lnTo>
                    <a:pt x="4991100" y="1549400"/>
                  </a:lnTo>
                  <a:lnTo>
                    <a:pt x="5003800" y="1562100"/>
                  </a:lnTo>
                  <a:lnTo>
                    <a:pt x="5003800" y="1574800"/>
                  </a:lnTo>
                  <a:lnTo>
                    <a:pt x="5016500" y="1587500"/>
                  </a:lnTo>
                  <a:lnTo>
                    <a:pt x="5029200" y="1600200"/>
                  </a:lnTo>
                  <a:lnTo>
                    <a:pt x="5041900" y="1612900"/>
                  </a:lnTo>
                  <a:lnTo>
                    <a:pt x="5054600" y="1625600"/>
                  </a:lnTo>
                  <a:lnTo>
                    <a:pt x="5067300" y="1638300"/>
                  </a:lnTo>
                  <a:lnTo>
                    <a:pt x="5080000" y="1638300"/>
                  </a:lnTo>
                  <a:lnTo>
                    <a:pt x="5092700" y="1651000"/>
                  </a:lnTo>
                  <a:lnTo>
                    <a:pt x="5105400" y="1651000"/>
                  </a:lnTo>
                  <a:lnTo>
                    <a:pt x="5118100" y="1638300"/>
                  </a:lnTo>
                  <a:lnTo>
                    <a:pt x="5130800" y="1625600"/>
                  </a:lnTo>
                  <a:lnTo>
                    <a:pt x="5118100" y="1612900"/>
                  </a:lnTo>
                  <a:lnTo>
                    <a:pt x="5118100" y="1600200"/>
                  </a:lnTo>
                  <a:lnTo>
                    <a:pt x="5118100" y="1587500"/>
                  </a:lnTo>
                  <a:lnTo>
                    <a:pt x="5118100" y="1574800"/>
                  </a:lnTo>
                  <a:lnTo>
                    <a:pt x="5130800" y="1562100"/>
                  </a:lnTo>
                  <a:lnTo>
                    <a:pt x="5143500" y="1562100"/>
                  </a:lnTo>
                  <a:lnTo>
                    <a:pt x="5156200" y="1549400"/>
                  </a:lnTo>
                  <a:lnTo>
                    <a:pt x="5168900" y="1536700"/>
                  </a:lnTo>
                  <a:lnTo>
                    <a:pt x="5181600" y="1536700"/>
                  </a:lnTo>
                  <a:lnTo>
                    <a:pt x="5194300" y="1549400"/>
                  </a:lnTo>
                  <a:lnTo>
                    <a:pt x="5207000" y="1562100"/>
                  </a:lnTo>
                  <a:lnTo>
                    <a:pt x="5219700" y="1562100"/>
                  </a:lnTo>
                  <a:lnTo>
                    <a:pt x="5232400" y="1562100"/>
                  </a:lnTo>
                  <a:lnTo>
                    <a:pt x="5245100" y="1562100"/>
                  </a:lnTo>
                  <a:lnTo>
                    <a:pt x="5257800" y="1574800"/>
                  </a:lnTo>
                  <a:lnTo>
                    <a:pt x="5270500" y="1574800"/>
                  </a:lnTo>
                  <a:lnTo>
                    <a:pt x="5283200" y="1574800"/>
                  </a:lnTo>
                  <a:lnTo>
                    <a:pt x="5295900" y="1574800"/>
                  </a:lnTo>
                  <a:lnTo>
                    <a:pt x="5308600" y="1562100"/>
                  </a:lnTo>
                  <a:lnTo>
                    <a:pt x="5321300" y="1549400"/>
                  </a:lnTo>
                  <a:lnTo>
                    <a:pt x="5334000" y="1562100"/>
                  </a:lnTo>
                  <a:lnTo>
                    <a:pt x="5334000" y="1574800"/>
                  </a:lnTo>
                  <a:lnTo>
                    <a:pt x="5334000" y="1587500"/>
                  </a:lnTo>
                  <a:lnTo>
                    <a:pt x="5334000" y="1600200"/>
                  </a:lnTo>
                  <a:lnTo>
                    <a:pt x="5334000" y="1612900"/>
                  </a:lnTo>
                  <a:lnTo>
                    <a:pt x="5334000" y="1625600"/>
                  </a:lnTo>
                  <a:lnTo>
                    <a:pt x="5346700" y="1638300"/>
                  </a:lnTo>
                  <a:lnTo>
                    <a:pt x="5359400" y="1651000"/>
                  </a:lnTo>
                  <a:lnTo>
                    <a:pt x="5372100" y="1651000"/>
                  </a:lnTo>
                  <a:lnTo>
                    <a:pt x="5384800" y="1638300"/>
                  </a:lnTo>
                  <a:lnTo>
                    <a:pt x="5397500" y="1651000"/>
                  </a:lnTo>
                  <a:lnTo>
                    <a:pt x="5410200" y="1663700"/>
                  </a:lnTo>
                  <a:lnTo>
                    <a:pt x="5422900" y="1676400"/>
                  </a:lnTo>
                  <a:lnTo>
                    <a:pt x="5435600" y="1676400"/>
                  </a:lnTo>
                  <a:lnTo>
                    <a:pt x="5448300" y="1676400"/>
                  </a:lnTo>
                  <a:lnTo>
                    <a:pt x="5461000" y="1689100"/>
                  </a:lnTo>
                  <a:lnTo>
                    <a:pt x="5473700" y="1689100"/>
                  </a:lnTo>
                  <a:lnTo>
                    <a:pt x="5486400" y="1689100"/>
                  </a:lnTo>
                  <a:lnTo>
                    <a:pt x="5499100" y="1701800"/>
                  </a:lnTo>
                  <a:lnTo>
                    <a:pt x="5486400" y="1714500"/>
                  </a:lnTo>
                  <a:lnTo>
                    <a:pt x="5486400" y="1727200"/>
                  </a:lnTo>
                  <a:lnTo>
                    <a:pt x="5473700" y="1739900"/>
                  </a:lnTo>
                  <a:lnTo>
                    <a:pt x="5473700" y="1752600"/>
                  </a:lnTo>
                  <a:lnTo>
                    <a:pt x="5461000" y="1765300"/>
                  </a:lnTo>
                  <a:lnTo>
                    <a:pt x="5473700" y="1778000"/>
                  </a:lnTo>
                  <a:lnTo>
                    <a:pt x="5486400" y="1778000"/>
                  </a:lnTo>
                  <a:lnTo>
                    <a:pt x="5499100" y="1778000"/>
                  </a:lnTo>
                  <a:lnTo>
                    <a:pt x="5511800" y="1778000"/>
                  </a:lnTo>
                  <a:lnTo>
                    <a:pt x="5524500" y="1778000"/>
                  </a:lnTo>
                  <a:lnTo>
                    <a:pt x="5537200" y="1765300"/>
                  </a:lnTo>
                  <a:lnTo>
                    <a:pt x="5549900" y="1752600"/>
                  </a:lnTo>
                  <a:lnTo>
                    <a:pt x="5562600" y="1739900"/>
                  </a:lnTo>
                  <a:lnTo>
                    <a:pt x="5575300" y="1727200"/>
                  </a:lnTo>
                  <a:lnTo>
                    <a:pt x="5588000" y="1739900"/>
                  </a:lnTo>
                  <a:lnTo>
                    <a:pt x="5600700" y="1752600"/>
                  </a:lnTo>
                  <a:lnTo>
                    <a:pt x="5613400" y="1765300"/>
                  </a:lnTo>
                  <a:lnTo>
                    <a:pt x="5626100" y="1752600"/>
                  </a:lnTo>
                  <a:lnTo>
                    <a:pt x="5638800" y="1752600"/>
                  </a:lnTo>
                  <a:lnTo>
                    <a:pt x="5651500" y="1739900"/>
                  </a:lnTo>
                  <a:lnTo>
                    <a:pt x="5664200" y="1739900"/>
                  </a:lnTo>
                  <a:lnTo>
                    <a:pt x="5676900" y="1727200"/>
                  </a:lnTo>
                  <a:lnTo>
                    <a:pt x="5689600" y="1739900"/>
                  </a:lnTo>
                  <a:lnTo>
                    <a:pt x="5689600" y="1752600"/>
                  </a:lnTo>
                  <a:lnTo>
                    <a:pt x="5689600" y="1765300"/>
                  </a:lnTo>
                  <a:lnTo>
                    <a:pt x="5689600" y="1778000"/>
                  </a:lnTo>
                  <a:lnTo>
                    <a:pt x="5676900" y="1790700"/>
                  </a:lnTo>
                  <a:lnTo>
                    <a:pt x="5676900" y="1803400"/>
                  </a:lnTo>
                  <a:lnTo>
                    <a:pt x="5676900" y="1816100"/>
                  </a:lnTo>
                  <a:lnTo>
                    <a:pt x="5676900" y="1828800"/>
                  </a:lnTo>
                  <a:lnTo>
                    <a:pt x="5676900" y="1841500"/>
                  </a:lnTo>
                  <a:lnTo>
                    <a:pt x="5676900" y="1854200"/>
                  </a:lnTo>
                  <a:lnTo>
                    <a:pt x="5689600" y="1866900"/>
                  </a:lnTo>
                  <a:lnTo>
                    <a:pt x="5676900" y="1879600"/>
                  </a:lnTo>
                  <a:lnTo>
                    <a:pt x="5689600" y="1892300"/>
                  </a:lnTo>
                  <a:lnTo>
                    <a:pt x="5702300" y="1892300"/>
                  </a:lnTo>
                  <a:lnTo>
                    <a:pt x="5715000" y="1892300"/>
                  </a:lnTo>
                  <a:lnTo>
                    <a:pt x="5727700" y="1905000"/>
                  </a:lnTo>
                  <a:lnTo>
                    <a:pt x="5740400" y="1892300"/>
                  </a:lnTo>
                  <a:lnTo>
                    <a:pt x="5753100" y="1892300"/>
                  </a:lnTo>
                  <a:lnTo>
                    <a:pt x="5765800" y="1905000"/>
                  </a:lnTo>
                  <a:lnTo>
                    <a:pt x="5778500" y="1905000"/>
                  </a:lnTo>
                  <a:lnTo>
                    <a:pt x="5791200" y="1905000"/>
                  </a:lnTo>
                  <a:lnTo>
                    <a:pt x="5803900" y="1905000"/>
                  </a:lnTo>
                  <a:lnTo>
                    <a:pt x="5816600" y="1905000"/>
                  </a:lnTo>
                  <a:lnTo>
                    <a:pt x="5829300" y="1905000"/>
                  </a:lnTo>
                  <a:lnTo>
                    <a:pt x="5842000" y="1905000"/>
                  </a:lnTo>
                  <a:lnTo>
                    <a:pt x="5854700" y="1892300"/>
                  </a:lnTo>
                  <a:lnTo>
                    <a:pt x="5867400" y="1892300"/>
                  </a:lnTo>
                  <a:lnTo>
                    <a:pt x="5880100" y="1879600"/>
                  </a:lnTo>
                  <a:lnTo>
                    <a:pt x="5892800" y="1879600"/>
                  </a:lnTo>
                  <a:lnTo>
                    <a:pt x="5905500" y="1866900"/>
                  </a:lnTo>
                  <a:lnTo>
                    <a:pt x="5918200" y="1866900"/>
                  </a:lnTo>
                  <a:lnTo>
                    <a:pt x="5930900" y="1854200"/>
                  </a:lnTo>
                  <a:lnTo>
                    <a:pt x="5943600" y="1854200"/>
                  </a:lnTo>
                  <a:lnTo>
                    <a:pt x="5956300" y="1841500"/>
                  </a:lnTo>
                  <a:lnTo>
                    <a:pt x="5969000" y="1841500"/>
                  </a:lnTo>
                  <a:lnTo>
                    <a:pt x="5981700" y="1828800"/>
                  </a:lnTo>
                  <a:lnTo>
                    <a:pt x="5994400" y="1828800"/>
                  </a:lnTo>
                  <a:lnTo>
                    <a:pt x="6007100" y="1841500"/>
                  </a:lnTo>
                  <a:lnTo>
                    <a:pt x="6019800" y="1841500"/>
                  </a:lnTo>
                  <a:lnTo>
                    <a:pt x="6032500" y="1841500"/>
                  </a:lnTo>
                  <a:lnTo>
                    <a:pt x="6045200" y="1841500"/>
                  </a:lnTo>
                  <a:lnTo>
                    <a:pt x="6057900" y="1828800"/>
                  </a:lnTo>
                  <a:lnTo>
                    <a:pt x="6070600" y="1841500"/>
                  </a:lnTo>
                  <a:lnTo>
                    <a:pt x="6083300" y="1854200"/>
                  </a:lnTo>
                  <a:lnTo>
                    <a:pt x="6096000" y="1854200"/>
                  </a:lnTo>
                  <a:lnTo>
                    <a:pt x="6108700" y="1866900"/>
                  </a:lnTo>
                  <a:lnTo>
                    <a:pt x="6108700" y="1879600"/>
                  </a:lnTo>
                  <a:lnTo>
                    <a:pt x="6108700" y="1892300"/>
                  </a:lnTo>
                  <a:lnTo>
                    <a:pt x="6108700" y="1905000"/>
                  </a:lnTo>
                  <a:lnTo>
                    <a:pt x="6108700" y="1917700"/>
                  </a:lnTo>
                  <a:lnTo>
                    <a:pt x="6108700" y="1930400"/>
                  </a:lnTo>
                  <a:lnTo>
                    <a:pt x="6108700" y="1943100"/>
                  </a:lnTo>
                  <a:lnTo>
                    <a:pt x="6108700" y="1955800"/>
                  </a:lnTo>
                  <a:lnTo>
                    <a:pt x="6108700" y="1968500"/>
                  </a:lnTo>
                  <a:lnTo>
                    <a:pt x="6108700" y="1981200"/>
                  </a:lnTo>
                  <a:lnTo>
                    <a:pt x="6121400" y="1993900"/>
                  </a:lnTo>
                  <a:lnTo>
                    <a:pt x="6134100" y="1993900"/>
                  </a:lnTo>
                  <a:lnTo>
                    <a:pt x="6146800" y="1993900"/>
                  </a:lnTo>
                  <a:lnTo>
                    <a:pt x="6159500" y="1993900"/>
                  </a:lnTo>
                  <a:lnTo>
                    <a:pt x="6172200" y="1993900"/>
                  </a:lnTo>
                  <a:lnTo>
                    <a:pt x="6184900" y="2006600"/>
                  </a:lnTo>
                  <a:lnTo>
                    <a:pt x="6184900" y="2019300"/>
                  </a:lnTo>
                  <a:lnTo>
                    <a:pt x="6184900" y="2032000"/>
                  </a:lnTo>
                  <a:lnTo>
                    <a:pt x="6184900" y="2044700"/>
                  </a:lnTo>
                  <a:lnTo>
                    <a:pt x="6184900" y="2057400"/>
                  </a:lnTo>
                  <a:lnTo>
                    <a:pt x="6184900" y="2070100"/>
                  </a:lnTo>
                  <a:lnTo>
                    <a:pt x="6197600" y="2082800"/>
                  </a:lnTo>
                  <a:lnTo>
                    <a:pt x="6197600" y="2095500"/>
                  </a:lnTo>
                  <a:lnTo>
                    <a:pt x="6184900" y="2108200"/>
                  </a:lnTo>
                  <a:lnTo>
                    <a:pt x="6172200" y="2120900"/>
                  </a:lnTo>
                  <a:lnTo>
                    <a:pt x="6159500" y="2133600"/>
                  </a:lnTo>
                  <a:lnTo>
                    <a:pt x="6146800" y="2146300"/>
                  </a:lnTo>
                  <a:lnTo>
                    <a:pt x="6134100" y="2159000"/>
                  </a:lnTo>
                  <a:lnTo>
                    <a:pt x="6134100" y="2171700"/>
                  </a:lnTo>
                  <a:lnTo>
                    <a:pt x="6121400" y="2184400"/>
                  </a:lnTo>
                  <a:lnTo>
                    <a:pt x="6121400" y="2197100"/>
                  </a:lnTo>
                  <a:lnTo>
                    <a:pt x="6121400" y="2209800"/>
                  </a:lnTo>
                  <a:lnTo>
                    <a:pt x="6121400" y="2222500"/>
                  </a:lnTo>
                  <a:lnTo>
                    <a:pt x="6121400" y="2235200"/>
                  </a:lnTo>
                  <a:lnTo>
                    <a:pt x="6121400" y="2247900"/>
                  </a:lnTo>
                  <a:close/>
                </a:path>
              </a:pathLst>
            </a:custGeom>
            <a:solidFill>
              <a:schemeClr val="tx2">
                <a:lumMod val="60000"/>
                <a:lumOff val="4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5" name="06"/>
            <p:cNvSpPr/>
            <p:nvPr/>
          </p:nvSpPr>
          <p:spPr>
            <a:xfrm>
              <a:off x="3825240" y="2049780"/>
              <a:ext cx="1356360" cy="1696720"/>
            </a:xfrm>
            <a:custGeom>
              <a:avLst/>
              <a:gdLst/>
              <a:ahLst/>
              <a:cxnLst/>
              <a:rect l="0" t="0" r="0" b="0"/>
              <a:pathLst>
                <a:path w="6781801" h="8483601">
                  <a:moveTo>
                    <a:pt x="5346700" y="4000500"/>
                  </a:moveTo>
                  <a:lnTo>
                    <a:pt x="5346700" y="4013200"/>
                  </a:lnTo>
                  <a:lnTo>
                    <a:pt x="5359400" y="4025900"/>
                  </a:lnTo>
                  <a:lnTo>
                    <a:pt x="5359400" y="4038600"/>
                  </a:lnTo>
                  <a:lnTo>
                    <a:pt x="5359400" y="4051300"/>
                  </a:lnTo>
                  <a:lnTo>
                    <a:pt x="5372100" y="4064000"/>
                  </a:lnTo>
                  <a:lnTo>
                    <a:pt x="5384800" y="4076700"/>
                  </a:lnTo>
                  <a:lnTo>
                    <a:pt x="5397500" y="4089400"/>
                  </a:lnTo>
                  <a:lnTo>
                    <a:pt x="5397500" y="4102100"/>
                  </a:lnTo>
                  <a:lnTo>
                    <a:pt x="5410200" y="4114800"/>
                  </a:lnTo>
                  <a:lnTo>
                    <a:pt x="5422900" y="4127500"/>
                  </a:lnTo>
                  <a:lnTo>
                    <a:pt x="5435600" y="4127500"/>
                  </a:lnTo>
                  <a:lnTo>
                    <a:pt x="5448300" y="4114800"/>
                  </a:lnTo>
                  <a:lnTo>
                    <a:pt x="5461000" y="4114800"/>
                  </a:lnTo>
                  <a:lnTo>
                    <a:pt x="5473700" y="4114800"/>
                  </a:lnTo>
                  <a:lnTo>
                    <a:pt x="5486400" y="4114800"/>
                  </a:lnTo>
                  <a:lnTo>
                    <a:pt x="5499100" y="4127500"/>
                  </a:lnTo>
                  <a:lnTo>
                    <a:pt x="5511800" y="4140200"/>
                  </a:lnTo>
                  <a:lnTo>
                    <a:pt x="5524500" y="4152900"/>
                  </a:lnTo>
                  <a:lnTo>
                    <a:pt x="5524500" y="4165600"/>
                  </a:lnTo>
                  <a:lnTo>
                    <a:pt x="5537200" y="4178300"/>
                  </a:lnTo>
                  <a:lnTo>
                    <a:pt x="5549900" y="4191000"/>
                  </a:lnTo>
                  <a:lnTo>
                    <a:pt x="5562600" y="4203700"/>
                  </a:lnTo>
                  <a:lnTo>
                    <a:pt x="5575300" y="4216400"/>
                  </a:lnTo>
                  <a:lnTo>
                    <a:pt x="5588000" y="4229100"/>
                  </a:lnTo>
                  <a:lnTo>
                    <a:pt x="5588000" y="4241800"/>
                  </a:lnTo>
                  <a:lnTo>
                    <a:pt x="5588000" y="4254500"/>
                  </a:lnTo>
                  <a:lnTo>
                    <a:pt x="5588000" y="4267200"/>
                  </a:lnTo>
                  <a:lnTo>
                    <a:pt x="5588000" y="4279900"/>
                  </a:lnTo>
                  <a:lnTo>
                    <a:pt x="5588000" y="4292600"/>
                  </a:lnTo>
                  <a:lnTo>
                    <a:pt x="5600700" y="4305300"/>
                  </a:lnTo>
                  <a:lnTo>
                    <a:pt x="5613400" y="4318000"/>
                  </a:lnTo>
                  <a:lnTo>
                    <a:pt x="5626100" y="4330700"/>
                  </a:lnTo>
                  <a:lnTo>
                    <a:pt x="5638800" y="4343400"/>
                  </a:lnTo>
                  <a:lnTo>
                    <a:pt x="5638800" y="4356100"/>
                  </a:lnTo>
                  <a:lnTo>
                    <a:pt x="5638800" y="4368800"/>
                  </a:lnTo>
                  <a:lnTo>
                    <a:pt x="5638800" y="4381500"/>
                  </a:lnTo>
                  <a:lnTo>
                    <a:pt x="5638800" y="4394200"/>
                  </a:lnTo>
                  <a:lnTo>
                    <a:pt x="5651500" y="4406900"/>
                  </a:lnTo>
                  <a:lnTo>
                    <a:pt x="5651500" y="4419600"/>
                  </a:lnTo>
                  <a:lnTo>
                    <a:pt x="5664200" y="4432300"/>
                  </a:lnTo>
                  <a:lnTo>
                    <a:pt x="5676900" y="4432300"/>
                  </a:lnTo>
                  <a:lnTo>
                    <a:pt x="5689600" y="4445000"/>
                  </a:lnTo>
                  <a:lnTo>
                    <a:pt x="5702300" y="4457700"/>
                  </a:lnTo>
                  <a:lnTo>
                    <a:pt x="5715000" y="4470400"/>
                  </a:lnTo>
                  <a:lnTo>
                    <a:pt x="5727700" y="4483100"/>
                  </a:lnTo>
                  <a:lnTo>
                    <a:pt x="5740400" y="4483100"/>
                  </a:lnTo>
                  <a:lnTo>
                    <a:pt x="5753100" y="4495800"/>
                  </a:lnTo>
                  <a:lnTo>
                    <a:pt x="5765800" y="4508500"/>
                  </a:lnTo>
                  <a:lnTo>
                    <a:pt x="5778500" y="4521200"/>
                  </a:lnTo>
                  <a:lnTo>
                    <a:pt x="5778500" y="4533900"/>
                  </a:lnTo>
                  <a:lnTo>
                    <a:pt x="5791200" y="4546600"/>
                  </a:lnTo>
                  <a:lnTo>
                    <a:pt x="5803900" y="4546600"/>
                  </a:lnTo>
                  <a:lnTo>
                    <a:pt x="5816600" y="4546600"/>
                  </a:lnTo>
                  <a:lnTo>
                    <a:pt x="5829300" y="4559300"/>
                  </a:lnTo>
                  <a:lnTo>
                    <a:pt x="5842000" y="4572000"/>
                  </a:lnTo>
                  <a:lnTo>
                    <a:pt x="5854700" y="4584700"/>
                  </a:lnTo>
                  <a:lnTo>
                    <a:pt x="5854700" y="4597400"/>
                  </a:lnTo>
                  <a:lnTo>
                    <a:pt x="5867400" y="4610100"/>
                  </a:lnTo>
                  <a:lnTo>
                    <a:pt x="5867400" y="4622800"/>
                  </a:lnTo>
                  <a:lnTo>
                    <a:pt x="5880100" y="4635500"/>
                  </a:lnTo>
                  <a:lnTo>
                    <a:pt x="5892800" y="4635500"/>
                  </a:lnTo>
                  <a:lnTo>
                    <a:pt x="5905500" y="4622800"/>
                  </a:lnTo>
                  <a:lnTo>
                    <a:pt x="5918200" y="4622800"/>
                  </a:lnTo>
                  <a:lnTo>
                    <a:pt x="5930900" y="4622800"/>
                  </a:lnTo>
                  <a:lnTo>
                    <a:pt x="5943600" y="4622800"/>
                  </a:lnTo>
                  <a:lnTo>
                    <a:pt x="5956300" y="4635500"/>
                  </a:lnTo>
                  <a:lnTo>
                    <a:pt x="5969000" y="4648200"/>
                  </a:lnTo>
                  <a:lnTo>
                    <a:pt x="5969000" y="4660900"/>
                  </a:lnTo>
                  <a:lnTo>
                    <a:pt x="5981700" y="4673600"/>
                  </a:lnTo>
                  <a:lnTo>
                    <a:pt x="5981700" y="4686300"/>
                  </a:lnTo>
                  <a:lnTo>
                    <a:pt x="5981700" y="4699000"/>
                  </a:lnTo>
                  <a:lnTo>
                    <a:pt x="5981700" y="4711700"/>
                  </a:lnTo>
                  <a:lnTo>
                    <a:pt x="5981700" y="4724400"/>
                  </a:lnTo>
                  <a:lnTo>
                    <a:pt x="5981700" y="4737100"/>
                  </a:lnTo>
                  <a:lnTo>
                    <a:pt x="5981700" y="4749800"/>
                  </a:lnTo>
                  <a:lnTo>
                    <a:pt x="5969000" y="4762500"/>
                  </a:lnTo>
                  <a:lnTo>
                    <a:pt x="5956300" y="4775200"/>
                  </a:lnTo>
                  <a:lnTo>
                    <a:pt x="5956300" y="4787900"/>
                  </a:lnTo>
                  <a:lnTo>
                    <a:pt x="5969000" y="4800600"/>
                  </a:lnTo>
                  <a:lnTo>
                    <a:pt x="5969000" y="4813300"/>
                  </a:lnTo>
                  <a:lnTo>
                    <a:pt x="5981700" y="4826000"/>
                  </a:lnTo>
                  <a:lnTo>
                    <a:pt x="5981700" y="4838700"/>
                  </a:lnTo>
                  <a:lnTo>
                    <a:pt x="5981700" y="4851400"/>
                  </a:lnTo>
                  <a:lnTo>
                    <a:pt x="5994400" y="4864100"/>
                  </a:lnTo>
                  <a:lnTo>
                    <a:pt x="5994400" y="4876800"/>
                  </a:lnTo>
                  <a:lnTo>
                    <a:pt x="6007100" y="4889500"/>
                  </a:lnTo>
                  <a:lnTo>
                    <a:pt x="6007100" y="4902200"/>
                  </a:lnTo>
                  <a:lnTo>
                    <a:pt x="6007100" y="4914900"/>
                  </a:lnTo>
                  <a:lnTo>
                    <a:pt x="6019800" y="4927600"/>
                  </a:lnTo>
                  <a:lnTo>
                    <a:pt x="6019800" y="4940300"/>
                  </a:lnTo>
                  <a:lnTo>
                    <a:pt x="6032500" y="4953000"/>
                  </a:lnTo>
                  <a:lnTo>
                    <a:pt x="6045200" y="4953000"/>
                  </a:lnTo>
                  <a:lnTo>
                    <a:pt x="6057900" y="4953000"/>
                  </a:lnTo>
                  <a:lnTo>
                    <a:pt x="6070600" y="4965700"/>
                  </a:lnTo>
                  <a:lnTo>
                    <a:pt x="6083300" y="4965700"/>
                  </a:lnTo>
                  <a:lnTo>
                    <a:pt x="6096000" y="4978400"/>
                  </a:lnTo>
                  <a:lnTo>
                    <a:pt x="6108700" y="4991100"/>
                  </a:lnTo>
                  <a:lnTo>
                    <a:pt x="6121400" y="5003800"/>
                  </a:lnTo>
                  <a:lnTo>
                    <a:pt x="6121400" y="5016500"/>
                  </a:lnTo>
                  <a:lnTo>
                    <a:pt x="6121400" y="5029200"/>
                  </a:lnTo>
                  <a:lnTo>
                    <a:pt x="6134100" y="5041900"/>
                  </a:lnTo>
                  <a:lnTo>
                    <a:pt x="6146800" y="5041900"/>
                  </a:lnTo>
                  <a:lnTo>
                    <a:pt x="6159500" y="5054600"/>
                  </a:lnTo>
                  <a:lnTo>
                    <a:pt x="6159500" y="5067300"/>
                  </a:lnTo>
                  <a:lnTo>
                    <a:pt x="6146800" y="5080000"/>
                  </a:lnTo>
                  <a:lnTo>
                    <a:pt x="6146800" y="5092700"/>
                  </a:lnTo>
                  <a:lnTo>
                    <a:pt x="6159500" y="5105400"/>
                  </a:lnTo>
                  <a:lnTo>
                    <a:pt x="6172200" y="5118100"/>
                  </a:lnTo>
                  <a:lnTo>
                    <a:pt x="6159500" y="5130800"/>
                  </a:lnTo>
                  <a:lnTo>
                    <a:pt x="6146800" y="5143500"/>
                  </a:lnTo>
                  <a:lnTo>
                    <a:pt x="6146800" y="5156200"/>
                  </a:lnTo>
                  <a:lnTo>
                    <a:pt x="6159500" y="5168900"/>
                  </a:lnTo>
                  <a:lnTo>
                    <a:pt x="6172200" y="5181600"/>
                  </a:lnTo>
                  <a:lnTo>
                    <a:pt x="6172200" y="5194300"/>
                  </a:lnTo>
                  <a:lnTo>
                    <a:pt x="6172200" y="5207000"/>
                  </a:lnTo>
                  <a:lnTo>
                    <a:pt x="6159500" y="5219700"/>
                  </a:lnTo>
                  <a:lnTo>
                    <a:pt x="6159500" y="5232400"/>
                  </a:lnTo>
                  <a:lnTo>
                    <a:pt x="6159500" y="5245100"/>
                  </a:lnTo>
                  <a:lnTo>
                    <a:pt x="6172200" y="5257800"/>
                  </a:lnTo>
                  <a:lnTo>
                    <a:pt x="6184900" y="5270500"/>
                  </a:lnTo>
                  <a:lnTo>
                    <a:pt x="6197600" y="5270500"/>
                  </a:lnTo>
                  <a:lnTo>
                    <a:pt x="6210300" y="5270500"/>
                  </a:lnTo>
                  <a:lnTo>
                    <a:pt x="6223000" y="5283200"/>
                  </a:lnTo>
                  <a:lnTo>
                    <a:pt x="6235700" y="5295900"/>
                  </a:lnTo>
                  <a:lnTo>
                    <a:pt x="6248400" y="5308600"/>
                  </a:lnTo>
                  <a:lnTo>
                    <a:pt x="6261100" y="5321300"/>
                  </a:lnTo>
                  <a:lnTo>
                    <a:pt x="6261100" y="5334000"/>
                  </a:lnTo>
                  <a:lnTo>
                    <a:pt x="6261100" y="5346700"/>
                  </a:lnTo>
                  <a:lnTo>
                    <a:pt x="6261100" y="5359400"/>
                  </a:lnTo>
                  <a:lnTo>
                    <a:pt x="6273800" y="5372100"/>
                  </a:lnTo>
                  <a:lnTo>
                    <a:pt x="6286500" y="5384800"/>
                  </a:lnTo>
                  <a:lnTo>
                    <a:pt x="6286500" y="5397500"/>
                  </a:lnTo>
                  <a:lnTo>
                    <a:pt x="6299200" y="5410200"/>
                  </a:lnTo>
                  <a:lnTo>
                    <a:pt x="6299200" y="5422900"/>
                  </a:lnTo>
                  <a:lnTo>
                    <a:pt x="6311900" y="5435600"/>
                  </a:lnTo>
                  <a:lnTo>
                    <a:pt x="6324600" y="5448300"/>
                  </a:lnTo>
                  <a:lnTo>
                    <a:pt x="6337300" y="5461000"/>
                  </a:lnTo>
                  <a:lnTo>
                    <a:pt x="6337300" y="5473700"/>
                  </a:lnTo>
                  <a:lnTo>
                    <a:pt x="6350000" y="5486400"/>
                  </a:lnTo>
                  <a:lnTo>
                    <a:pt x="6362700" y="5486400"/>
                  </a:lnTo>
                  <a:lnTo>
                    <a:pt x="6375400" y="5499100"/>
                  </a:lnTo>
                  <a:lnTo>
                    <a:pt x="6388100" y="5511800"/>
                  </a:lnTo>
                  <a:lnTo>
                    <a:pt x="6400800" y="5524500"/>
                  </a:lnTo>
                  <a:lnTo>
                    <a:pt x="6413500" y="5537200"/>
                  </a:lnTo>
                  <a:lnTo>
                    <a:pt x="6426200" y="5549900"/>
                  </a:lnTo>
                  <a:lnTo>
                    <a:pt x="6438900" y="5562600"/>
                  </a:lnTo>
                  <a:lnTo>
                    <a:pt x="6438900" y="5575300"/>
                  </a:lnTo>
                  <a:lnTo>
                    <a:pt x="6451600" y="5588000"/>
                  </a:lnTo>
                  <a:lnTo>
                    <a:pt x="6464300" y="5600700"/>
                  </a:lnTo>
                  <a:lnTo>
                    <a:pt x="6477000" y="5600700"/>
                  </a:lnTo>
                  <a:lnTo>
                    <a:pt x="6489700" y="5613400"/>
                  </a:lnTo>
                  <a:lnTo>
                    <a:pt x="6502400" y="5626100"/>
                  </a:lnTo>
                  <a:lnTo>
                    <a:pt x="6515100" y="5638800"/>
                  </a:lnTo>
                  <a:lnTo>
                    <a:pt x="6527800" y="5651500"/>
                  </a:lnTo>
                  <a:lnTo>
                    <a:pt x="6540500" y="5651500"/>
                  </a:lnTo>
                  <a:lnTo>
                    <a:pt x="6553200" y="5664200"/>
                  </a:lnTo>
                  <a:lnTo>
                    <a:pt x="6565900" y="5676900"/>
                  </a:lnTo>
                  <a:lnTo>
                    <a:pt x="6578600" y="5676900"/>
                  </a:lnTo>
                  <a:lnTo>
                    <a:pt x="6591300" y="5676900"/>
                  </a:lnTo>
                  <a:lnTo>
                    <a:pt x="6604000" y="5676900"/>
                  </a:lnTo>
                  <a:lnTo>
                    <a:pt x="6616700" y="5689600"/>
                  </a:lnTo>
                  <a:lnTo>
                    <a:pt x="6629400" y="5702300"/>
                  </a:lnTo>
                  <a:lnTo>
                    <a:pt x="6629400" y="5715000"/>
                  </a:lnTo>
                  <a:lnTo>
                    <a:pt x="6642100" y="5727700"/>
                  </a:lnTo>
                  <a:lnTo>
                    <a:pt x="6654800" y="5740400"/>
                  </a:lnTo>
                  <a:lnTo>
                    <a:pt x="6667500" y="5753100"/>
                  </a:lnTo>
                  <a:lnTo>
                    <a:pt x="6680200" y="5753100"/>
                  </a:lnTo>
                  <a:lnTo>
                    <a:pt x="6692900" y="5765800"/>
                  </a:lnTo>
                  <a:lnTo>
                    <a:pt x="6705600" y="5765800"/>
                  </a:lnTo>
                  <a:lnTo>
                    <a:pt x="6718300" y="5765800"/>
                  </a:lnTo>
                  <a:lnTo>
                    <a:pt x="6731000" y="5765800"/>
                  </a:lnTo>
                  <a:lnTo>
                    <a:pt x="6743700" y="5778500"/>
                  </a:lnTo>
                  <a:lnTo>
                    <a:pt x="6756400" y="5778500"/>
                  </a:lnTo>
                  <a:lnTo>
                    <a:pt x="6769100" y="5778500"/>
                  </a:lnTo>
                  <a:lnTo>
                    <a:pt x="6781800" y="5791200"/>
                  </a:lnTo>
                  <a:lnTo>
                    <a:pt x="6781800" y="5803900"/>
                  </a:lnTo>
                  <a:lnTo>
                    <a:pt x="6781800" y="5816600"/>
                  </a:lnTo>
                  <a:lnTo>
                    <a:pt x="6769100" y="5829300"/>
                  </a:lnTo>
                  <a:lnTo>
                    <a:pt x="6756400" y="5842000"/>
                  </a:lnTo>
                  <a:lnTo>
                    <a:pt x="6743700" y="5854700"/>
                  </a:lnTo>
                  <a:lnTo>
                    <a:pt x="6731000" y="5854700"/>
                  </a:lnTo>
                  <a:lnTo>
                    <a:pt x="6718300" y="5867400"/>
                  </a:lnTo>
                  <a:lnTo>
                    <a:pt x="6705600" y="5880100"/>
                  </a:lnTo>
                  <a:lnTo>
                    <a:pt x="6692900" y="5880100"/>
                  </a:lnTo>
                  <a:lnTo>
                    <a:pt x="6680200" y="5880100"/>
                  </a:lnTo>
                  <a:lnTo>
                    <a:pt x="6667500" y="5880100"/>
                  </a:lnTo>
                  <a:lnTo>
                    <a:pt x="6654800" y="5892800"/>
                  </a:lnTo>
                  <a:lnTo>
                    <a:pt x="6642100" y="5892800"/>
                  </a:lnTo>
                  <a:lnTo>
                    <a:pt x="6629400" y="5892800"/>
                  </a:lnTo>
                  <a:lnTo>
                    <a:pt x="6616700" y="5892800"/>
                  </a:lnTo>
                  <a:lnTo>
                    <a:pt x="6604000" y="5905500"/>
                  </a:lnTo>
                  <a:lnTo>
                    <a:pt x="6591300" y="5905500"/>
                  </a:lnTo>
                  <a:lnTo>
                    <a:pt x="6578600" y="5918200"/>
                  </a:lnTo>
                  <a:lnTo>
                    <a:pt x="6565900" y="5905500"/>
                  </a:lnTo>
                  <a:lnTo>
                    <a:pt x="6553200" y="5905500"/>
                  </a:lnTo>
                  <a:lnTo>
                    <a:pt x="6540500" y="5905500"/>
                  </a:lnTo>
                  <a:lnTo>
                    <a:pt x="6527800" y="5905500"/>
                  </a:lnTo>
                  <a:lnTo>
                    <a:pt x="6515100" y="5905500"/>
                  </a:lnTo>
                  <a:lnTo>
                    <a:pt x="6502400" y="5892800"/>
                  </a:lnTo>
                  <a:lnTo>
                    <a:pt x="6489700" y="5892800"/>
                  </a:lnTo>
                  <a:lnTo>
                    <a:pt x="6477000" y="5905500"/>
                  </a:lnTo>
                  <a:lnTo>
                    <a:pt x="6464300" y="5905500"/>
                  </a:lnTo>
                  <a:lnTo>
                    <a:pt x="6451600" y="5905500"/>
                  </a:lnTo>
                  <a:lnTo>
                    <a:pt x="6438900" y="5918200"/>
                  </a:lnTo>
                  <a:lnTo>
                    <a:pt x="6426200" y="5918200"/>
                  </a:lnTo>
                  <a:lnTo>
                    <a:pt x="6413500" y="5930900"/>
                  </a:lnTo>
                  <a:lnTo>
                    <a:pt x="6400800" y="5943600"/>
                  </a:lnTo>
                  <a:lnTo>
                    <a:pt x="6400800" y="5956300"/>
                  </a:lnTo>
                  <a:lnTo>
                    <a:pt x="6388100" y="5969000"/>
                  </a:lnTo>
                  <a:lnTo>
                    <a:pt x="6388100" y="5981700"/>
                  </a:lnTo>
                  <a:lnTo>
                    <a:pt x="6375400" y="5994400"/>
                  </a:lnTo>
                  <a:lnTo>
                    <a:pt x="6375400" y="6007100"/>
                  </a:lnTo>
                  <a:lnTo>
                    <a:pt x="6375400" y="6019800"/>
                  </a:lnTo>
                  <a:lnTo>
                    <a:pt x="6362700" y="6032500"/>
                  </a:lnTo>
                  <a:lnTo>
                    <a:pt x="6350000" y="6045200"/>
                  </a:lnTo>
                  <a:lnTo>
                    <a:pt x="6337300" y="6057900"/>
                  </a:lnTo>
                  <a:lnTo>
                    <a:pt x="6337300" y="6070600"/>
                  </a:lnTo>
                  <a:lnTo>
                    <a:pt x="6337300" y="6083300"/>
                  </a:lnTo>
                  <a:lnTo>
                    <a:pt x="6337300" y="6096000"/>
                  </a:lnTo>
                  <a:lnTo>
                    <a:pt x="6350000" y="6108700"/>
                  </a:lnTo>
                  <a:lnTo>
                    <a:pt x="6350000" y="6121400"/>
                  </a:lnTo>
                  <a:lnTo>
                    <a:pt x="6362700" y="6134100"/>
                  </a:lnTo>
                  <a:lnTo>
                    <a:pt x="6362700" y="6146800"/>
                  </a:lnTo>
                  <a:lnTo>
                    <a:pt x="6375400" y="6159500"/>
                  </a:lnTo>
                  <a:lnTo>
                    <a:pt x="6388100" y="6159500"/>
                  </a:lnTo>
                  <a:lnTo>
                    <a:pt x="6400800" y="6172200"/>
                  </a:lnTo>
                  <a:lnTo>
                    <a:pt x="6413500" y="6172200"/>
                  </a:lnTo>
                  <a:lnTo>
                    <a:pt x="6426200" y="6184900"/>
                  </a:lnTo>
                  <a:lnTo>
                    <a:pt x="6438900" y="6184900"/>
                  </a:lnTo>
                  <a:lnTo>
                    <a:pt x="6451600" y="6197600"/>
                  </a:lnTo>
                  <a:lnTo>
                    <a:pt x="6464300" y="6210300"/>
                  </a:lnTo>
                  <a:lnTo>
                    <a:pt x="6477000" y="6223000"/>
                  </a:lnTo>
                  <a:lnTo>
                    <a:pt x="6489700" y="6235700"/>
                  </a:lnTo>
                  <a:lnTo>
                    <a:pt x="6477000" y="6248400"/>
                  </a:lnTo>
                  <a:lnTo>
                    <a:pt x="6464300" y="6261100"/>
                  </a:lnTo>
                  <a:lnTo>
                    <a:pt x="6464300" y="6273800"/>
                  </a:lnTo>
                  <a:lnTo>
                    <a:pt x="6451600" y="6286500"/>
                  </a:lnTo>
                  <a:lnTo>
                    <a:pt x="6451600" y="6299200"/>
                  </a:lnTo>
                  <a:lnTo>
                    <a:pt x="6451600" y="6311900"/>
                  </a:lnTo>
                  <a:lnTo>
                    <a:pt x="6464300" y="6324600"/>
                  </a:lnTo>
                  <a:lnTo>
                    <a:pt x="6464300" y="6337300"/>
                  </a:lnTo>
                  <a:lnTo>
                    <a:pt x="6477000" y="6350000"/>
                  </a:lnTo>
                  <a:lnTo>
                    <a:pt x="6477000" y="6362700"/>
                  </a:lnTo>
                  <a:lnTo>
                    <a:pt x="6489700" y="6375400"/>
                  </a:lnTo>
                  <a:lnTo>
                    <a:pt x="6502400" y="6362700"/>
                  </a:lnTo>
                  <a:lnTo>
                    <a:pt x="6515100" y="6375400"/>
                  </a:lnTo>
                  <a:lnTo>
                    <a:pt x="6527800" y="6375400"/>
                  </a:lnTo>
                  <a:lnTo>
                    <a:pt x="6540500" y="6388100"/>
                  </a:lnTo>
                  <a:lnTo>
                    <a:pt x="6553200" y="6388100"/>
                  </a:lnTo>
                  <a:lnTo>
                    <a:pt x="6565900" y="6400800"/>
                  </a:lnTo>
                  <a:lnTo>
                    <a:pt x="6578600" y="6400800"/>
                  </a:lnTo>
                  <a:lnTo>
                    <a:pt x="6591300" y="6400800"/>
                  </a:lnTo>
                  <a:lnTo>
                    <a:pt x="6604000" y="6413500"/>
                  </a:lnTo>
                  <a:lnTo>
                    <a:pt x="6616700" y="6426200"/>
                  </a:lnTo>
                  <a:lnTo>
                    <a:pt x="6629400" y="6438900"/>
                  </a:lnTo>
                  <a:lnTo>
                    <a:pt x="6629400" y="6451600"/>
                  </a:lnTo>
                  <a:lnTo>
                    <a:pt x="6616700" y="6464300"/>
                  </a:lnTo>
                  <a:lnTo>
                    <a:pt x="6616700" y="6477000"/>
                  </a:lnTo>
                  <a:lnTo>
                    <a:pt x="6616700" y="6489700"/>
                  </a:lnTo>
                  <a:lnTo>
                    <a:pt x="6616700" y="6502400"/>
                  </a:lnTo>
                  <a:lnTo>
                    <a:pt x="6616700" y="6515100"/>
                  </a:lnTo>
                  <a:lnTo>
                    <a:pt x="6604000" y="6527800"/>
                  </a:lnTo>
                  <a:lnTo>
                    <a:pt x="6616700" y="6540500"/>
                  </a:lnTo>
                  <a:lnTo>
                    <a:pt x="6616700" y="6553200"/>
                  </a:lnTo>
                  <a:lnTo>
                    <a:pt x="6616700" y="6565900"/>
                  </a:lnTo>
                  <a:lnTo>
                    <a:pt x="6629400" y="6578600"/>
                  </a:lnTo>
                  <a:lnTo>
                    <a:pt x="6642100" y="6591300"/>
                  </a:lnTo>
                  <a:lnTo>
                    <a:pt x="6654800" y="6604000"/>
                  </a:lnTo>
                  <a:lnTo>
                    <a:pt x="6667500" y="6604000"/>
                  </a:lnTo>
                  <a:lnTo>
                    <a:pt x="6680200" y="6616700"/>
                  </a:lnTo>
                  <a:lnTo>
                    <a:pt x="6692900" y="6629400"/>
                  </a:lnTo>
                  <a:lnTo>
                    <a:pt x="6680200" y="6642100"/>
                  </a:lnTo>
                  <a:lnTo>
                    <a:pt x="6692900" y="6654800"/>
                  </a:lnTo>
                  <a:lnTo>
                    <a:pt x="6692900" y="6667500"/>
                  </a:lnTo>
                  <a:lnTo>
                    <a:pt x="6692900" y="6680200"/>
                  </a:lnTo>
                  <a:lnTo>
                    <a:pt x="6680200" y="6692900"/>
                  </a:lnTo>
                  <a:lnTo>
                    <a:pt x="6667500" y="6705600"/>
                  </a:lnTo>
                  <a:lnTo>
                    <a:pt x="6680200" y="6718300"/>
                  </a:lnTo>
                  <a:lnTo>
                    <a:pt x="6680200" y="6731000"/>
                  </a:lnTo>
                  <a:lnTo>
                    <a:pt x="6692900" y="6743700"/>
                  </a:lnTo>
                  <a:lnTo>
                    <a:pt x="6692900" y="6756400"/>
                  </a:lnTo>
                  <a:lnTo>
                    <a:pt x="6692900" y="6769100"/>
                  </a:lnTo>
                  <a:lnTo>
                    <a:pt x="6692900" y="6781800"/>
                  </a:lnTo>
                  <a:lnTo>
                    <a:pt x="6705600" y="6794500"/>
                  </a:lnTo>
                  <a:lnTo>
                    <a:pt x="6705600" y="6807200"/>
                  </a:lnTo>
                  <a:lnTo>
                    <a:pt x="6705600" y="6819900"/>
                  </a:lnTo>
                  <a:lnTo>
                    <a:pt x="6705600" y="6832600"/>
                  </a:lnTo>
                  <a:lnTo>
                    <a:pt x="6718300" y="6845300"/>
                  </a:lnTo>
                  <a:lnTo>
                    <a:pt x="6718300" y="6858000"/>
                  </a:lnTo>
                  <a:lnTo>
                    <a:pt x="6718300" y="6870700"/>
                  </a:lnTo>
                  <a:lnTo>
                    <a:pt x="6718300" y="6883400"/>
                  </a:lnTo>
                  <a:lnTo>
                    <a:pt x="6718300" y="6896100"/>
                  </a:lnTo>
                  <a:lnTo>
                    <a:pt x="6705600" y="6908800"/>
                  </a:lnTo>
                  <a:lnTo>
                    <a:pt x="6705600" y="6921500"/>
                  </a:lnTo>
                  <a:lnTo>
                    <a:pt x="6705600" y="6934200"/>
                  </a:lnTo>
                  <a:lnTo>
                    <a:pt x="6705600" y="6946900"/>
                  </a:lnTo>
                  <a:lnTo>
                    <a:pt x="6705600" y="6959600"/>
                  </a:lnTo>
                  <a:lnTo>
                    <a:pt x="6705600" y="6972300"/>
                  </a:lnTo>
                  <a:lnTo>
                    <a:pt x="6705600" y="6985000"/>
                  </a:lnTo>
                  <a:lnTo>
                    <a:pt x="6705600" y="6997700"/>
                  </a:lnTo>
                  <a:lnTo>
                    <a:pt x="6705600" y="7010400"/>
                  </a:lnTo>
                  <a:lnTo>
                    <a:pt x="6705600" y="7023100"/>
                  </a:lnTo>
                  <a:lnTo>
                    <a:pt x="6718300" y="7035800"/>
                  </a:lnTo>
                  <a:lnTo>
                    <a:pt x="6718300" y="7048500"/>
                  </a:lnTo>
                  <a:lnTo>
                    <a:pt x="6718300" y="7061200"/>
                  </a:lnTo>
                  <a:lnTo>
                    <a:pt x="6718300" y="7073900"/>
                  </a:lnTo>
                  <a:lnTo>
                    <a:pt x="6718300" y="7086600"/>
                  </a:lnTo>
                  <a:lnTo>
                    <a:pt x="6718300" y="7099300"/>
                  </a:lnTo>
                  <a:lnTo>
                    <a:pt x="6718300" y="7112000"/>
                  </a:lnTo>
                  <a:lnTo>
                    <a:pt x="6718300" y="7124700"/>
                  </a:lnTo>
                  <a:lnTo>
                    <a:pt x="6718300" y="7137400"/>
                  </a:lnTo>
                  <a:lnTo>
                    <a:pt x="6705600" y="7150100"/>
                  </a:lnTo>
                  <a:lnTo>
                    <a:pt x="6705600" y="7162800"/>
                  </a:lnTo>
                  <a:lnTo>
                    <a:pt x="6705600" y="7175500"/>
                  </a:lnTo>
                  <a:lnTo>
                    <a:pt x="6705600" y="7188200"/>
                  </a:lnTo>
                  <a:lnTo>
                    <a:pt x="6705600" y="7200900"/>
                  </a:lnTo>
                  <a:lnTo>
                    <a:pt x="6705600" y="7213600"/>
                  </a:lnTo>
                  <a:lnTo>
                    <a:pt x="6692900" y="7226300"/>
                  </a:lnTo>
                  <a:lnTo>
                    <a:pt x="6692900" y="7239000"/>
                  </a:lnTo>
                  <a:lnTo>
                    <a:pt x="6692900" y="7251700"/>
                  </a:lnTo>
                  <a:lnTo>
                    <a:pt x="6680200" y="7264400"/>
                  </a:lnTo>
                  <a:lnTo>
                    <a:pt x="6680200" y="7277100"/>
                  </a:lnTo>
                  <a:lnTo>
                    <a:pt x="6680200" y="7289800"/>
                  </a:lnTo>
                  <a:lnTo>
                    <a:pt x="6680200" y="7302500"/>
                  </a:lnTo>
                  <a:lnTo>
                    <a:pt x="6667500" y="7315200"/>
                  </a:lnTo>
                  <a:lnTo>
                    <a:pt x="6667500" y="7327900"/>
                  </a:lnTo>
                  <a:lnTo>
                    <a:pt x="6667500" y="7340600"/>
                  </a:lnTo>
                  <a:lnTo>
                    <a:pt x="6667500" y="7353300"/>
                  </a:lnTo>
                  <a:lnTo>
                    <a:pt x="6654800" y="7366000"/>
                  </a:lnTo>
                  <a:lnTo>
                    <a:pt x="6654800" y="7378700"/>
                  </a:lnTo>
                  <a:lnTo>
                    <a:pt x="6654800" y="7391400"/>
                  </a:lnTo>
                  <a:lnTo>
                    <a:pt x="6642100" y="7404100"/>
                  </a:lnTo>
                  <a:lnTo>
                    <a:pt x="6642100" y="7416800"/>
                  </a:lnTo>
                  <a:lnTo>
                    <a:pt x="6642100" y="7429500"/>
                  </a:lnTo>
                  <a:lnTo>
                    <a:pt x="6642100" y="7442200"/>
                  </a:lnTo>
                  <a:lnTo>
                    <a:pt x="6629400" y="7454900"/>
                  </a:lnTo>
                  <a:lnTo>
                    <a:pt x="6629400" y="7467600"/>
                  </a:lnTo>
                  <a:lnTo>
                    <a:pt x="6629400" y="7480300"/>
                  </a:lnTo>
                  <a:lnTo>
                    <a:pt x="6616700" y="7493000"/>
                  </a:lnTo>
                  <a:lnTo>
                    <a:pt x="6616700" y="7505700"/>
                  </a:lnTo>
                  <a:lnTo>
                    <a:pt x="6616700" y="7518400"/>
                  </a:lnTo>
                  <a:lnTo>
                    <a:pt x="6616700" y="7531100"/>
                  </a:lnTo>
                  <a:lnTo>
                    <a:pt x="6604000" y="7543800"/>
                  </a:lnTo>
                  <a:lnTo>
                    <a:pt x="6604000" y="7556500"/>
                  </a:lnTo>
                  <a:lnTo>
                    <a:pt x="6604000" y="7569200"/>
                  </a:lnTo>
                  <a:lnTo>
                    <a:pt x="6591300" y="7581900"/>
                  </a:lnTo>
                  <a:lnTo>
                    <a:pt x="6578600" y="7581900"/>
                  </a:lnTo>
                  <a:lnTo>
                    <a:pt x="6565900" y="7594600"/>
                  </a:lnTo>
                  <a:lnTo>
                    <a:pt x="6553200" y="7607300"/>
                  </a:lnTo>
                  <a:lnTo>
                    <a:pt x="6540500" y="7620000"/>
                  </a:lnTo>
                  <a:lnTo>
                    <a:pt x="6527800" y="7632700"/>
                  </a:lnTo>
                  <a:lnTo>
                    <a:pt x="6527800" y="7645400"/>
                  </a:lnTo>
                  <a:lnTo>
                    <a:pt x="6527800" y="7658100"/>
                  </a:lnTo>
                  <a:lnTo>
                    <a:pt x="6515100" y="7670800"/>
                  </a:lnTo>
                  <a:lnTo>
                    <a:pt x="6515100" y="7683500"/>
                  </a:lnTo>
                  <a:lnTo>
                    <a:pt x="6502400" y="7696200"/>
                  </a:lnTo>
                  <a:lnTo>
                    <a:pt x="6489700" y="7708900"/>
                  </a:lnTo>
                  <a:lnTo>
                    <a:pt x="6477000" y="7708900"/>
                  </a:lnTo>
                  <a:lnTo>
                    <a:pt x="6464300" y="7708900"/>
                  </a:lnTo>
                  <a:lnTo>
                    <a:pt x="6451600" y="7708900"/>
                  </a:lnTo>
                  <a:lnTo>
                    <a:pt x="6438900" y="7708900"/>
                  </a:lnTo>
                  <a:lnTo>
                    <a:pt x="6426200" y="7708900"/>
                  </a:lnTo>
                  <a:lnTo>
                    <a:pt x="6413500" y="7708900"/>
                  </a:lnTo>
                  <a:lnTo>
                    <a:pt x="6400800" y="7708900"/>
                  </a:lnTo>
                  <a:lnTo>
                    <a:pt x="6388100" y="7708900"/>
                  </a:lnTo>
                  <a:lnTo>
                    <a:pt x="6375400" y="7708900"/>
                  </a:lnTo>
                  <a:lnTo>
                    <a:pt x="6362700" y="7708900"/>
                  </a:lnTo>
                  <a:lnTo>
                    <a:pt x="6350000" y="7708900"/>
                  </a:lnTo>
                  <a:lnTo>
                    <a:pt x="6337300" y="7708900"/>
                  </a:lnTo>
                  <a:lnTo>
                    <a:pt x="6324600" y="7708900"/>
                  </a:lnTo>
                  <a:lnTo>
                    <a:pt x="6311900" y="7708900"/>
                  </a:lnTo>
                  <a:lnTo>
                    <a:pt x="6299200" y="7708900"/>
                  </a:lnTo>
                  <a:lnTo>
                    <a:pt x="6286500" y="7708900"/>
                  </a:lnTo>
                  <a:lnTo>
                    <a:pt x="6273800" y="7721600"/>
                  </a:lnTo>
                  <a:lnTo>
                    <a:pt x="6261100" y="7708900"/>
                  </a:lnTo>
                  <a:lnTo>
                    <a:pt x="6248400" y="7721600"/>
                  </a:lnTo>
                  <a:lnTo>
                    <a:pt x="6235700" y="7721600"/>
                  </a:lnTo>
                  <a:lnTo>
                    <a:pt x="6223000" y="7721600"/>
                  </a:lnTo>
                  <a:lnTo>
                    <a:pt x="6210300" y="7721600"/>
                  </a:lnTo>
                  <a:lnTo>
                    <a:pt x="6197600" y="7721600"/>
                  </a:lnTo>
                  <a:lnTo>
                    <a:pt x="6184900" y="7734300"/>
                  </a:lnTo>
                  <a:lnTo>
                    <a:pt x="6172200" y="7734300"/>
                  </a:lnTo>
                  <a:lnTo>
                    <a:pt x="6159500" y="7734300"/>
                  </a:lnTo>
                  <a:lnTo>
                    <a:pt x="6146800" y="7734300"/>
                  </a:lnTo>
                  <a:lnTo>
                    <a:pt x="6134100" y="7734300"/>
                  </a:lnTo>
                  <a:lnTo>
                    <a:pt x="6121400" y="7747000"/>
                  </a:lnTo>
                  <a:lnTo>
                    <a:pt x="6108700" y="7747000"/>
                  </a:lnTo>
                  <a:lnTo>
                    <a:pt x="6096000" y="7747000"/>
                  </a:lnTo>
                  <a:lnTo>
                    <a:pt x="6083300" y="7747000"/>
                  </a:lnTo>
                  <a:lnTo>
                    <a:pt x="6070600" y="7759700"/>
                  </a:lnTo>
                  <a:lnTo>
                    <a:pt x="6057900" y="7759700"/>
                  </a:lnTo>
                  <a:lnTo>
                    <a:pt x="6045200" y="7759700"/>
                  </a:lnTo>
                  <a:lnTo>
                    <a:pt x="6032500" y="7759700"/>
                  </a:lnTo>
                  <a:lnTo>
                    <a:pt x="6019800" y="7772400"/>
                  </a:lnTo>
                  <a:lnTo>
                    <a:pt x="6007100" y="7772400"/>
                  </a:lnTo>
                  <a:lnTo>
                    <a:pt x="5994400" y="7772400"/>
                  </a:lnTo>
                  <a:lnTo>
                    <a:pt x="5981700" y="7785100"/>
                  </a:lnTo>
                  <a:lnTo>
                    <a:pt x="5969000" y="7785100"/>
                  </a:lnTo>
                  <a:lnTo>
                    <a:pt x="5956300" y="7785100"/>
                  </a:lnTo>
                  <a:lnTo>
                    <a:pt x="5943600" y="7785100"/>
                  </a:lnTo>
                  <a:lnTo>
                    <a:pt x="5930900" y="7797800"/>
                  </a:lnTo>
                  <a:lnTo>
                    <a:pt x="5918200" y="7797800"/>
                  </a:lnTo>
                  <a:lnTo>
                    <a:pt x="5905500" y="7797800"/>
                  </a:lnTo>
                  <a:lnTo>
                    <a:pt x="5892800" y="7810500"/>
                  </a:lnTo>
                  <a:lnTo>
                    <a:pt x="5880100" y="7810500"/>
                  </a:lnTo>
                  <a:lnTo>
                    <a:pt x="5867400" y="7810500"/>
                  </a:lnTo>
                  <a:lnTo>
                    <a:pt x="5854700" y="7823200"/>
                  </a:lnTo>
                  <a:lnTo>
                    <a:pt x="5842000" y="7823200"/>
                  </a:lnTo>
                  <a:lnTo>
                    <a:pt x="5829300" y="7835900"/>
                  </a:lnTo>
                  <a:lnTo>
                    <a:pt x="5816600" y="7835900"/>
                  </a:lnTo>
                  <a:lnTo>
                    <a:pt x="5803900" y="7848600"/>
                  </a:lnTo>
                  <a:lnTo>
                    <a:pt x="5791200" y="7861300"/>
                  </a:lnTo>
                  <a:lnTo>
                    <a:pt x="5791200" y="7874000"/>
                  </a:lnTo>
                  <a:lnTo>
                    <a:pt x="5778500" y="7886700"/>
                  </a:lnTo>
                  <a:lnTo>
                    <a:pt x="5778500" y="7899400"/>
                  </a:lnTo>
                  <a:lnTo>
                    <a:pt x="5765800" y="7912100"/>
                  </a:lnTo>
                  <a:lnTo>
                    <a:pt x="5765800" y="7924800"/>
                  </a:lnTo>
                  <a:lnTo>
                    <a:pt x="5765800" y="7937500"/>
                  </a:lnTo>
                  <a:lnTo>
                    <a:pt x="5765800" y="7950200"/>
                  </a:lnTo>
                  <a:lnTo>
                    <a:pt x="5765800" y="7962900"/>
                  </a:lnTo>
                  <a:lnTo>
                    <a:pt x="5753100" y="7975600"/>
                  </a:lnTo>
                  <a:lnTo>
                    <a:pt x="5753100" y="7988300"/>
                  </a:lnTo>
                  <a:lnTo>
                    <a:pt x="5753100" y="8001000"/>
                  </a:lnTo>
                  <a:lnTo>
                    <a:pt x="5753100" y="8013700"/>
                  </a:lnTo>
                  <a:lnTo>
                    <a:pt x="5753100" y="8026400"/>
                  </a:lnTo>
                  <a:lnTo>
                    <a:pt x="5753100" y="8039100"/>
                  </a:lnTo>
                  <a:lnTo>
                    <a:pt x="5753100" y="8051800"/>
                  </a:lnTo>
                  <a:lnTo>
                    <a:pt x="5740400" y="8064500"/>
                  </a:lnTo>
                  <a:lnTo>
                    <a:pt x="5740400" y="8077200"/>
                  </a:lnTo>
                  <a:lnTo>
                    <a:pt x="5740400" y="8089900"/>
                  </a:lnTo>
                  <a:lnTo>
                    <a:pt x="5740400" y="8102600"/>
                  </a:lnTo>
                  <a:lnTo>
                    <a:pt x="5740400" y="8115300"/>
                  </a:lnTo>
                  <a:lnTo>
                    <a:pt x="5740400" y="8128000"/>
                  </a:lnTo>
                  <a:lnTo>
                    <a:pt x="5727700" y="8140700"/>
                  </a:lnTo>
                  <a:lnTo>
                    <a:pt x="5715000" y="8153400"/>
                  </a:lnTo>
                  <a:lnTo>
                    <a:pt x="5702300" y="8166100"/>
                  </a:lnTo>
                  <a:lnTo>
                    <a:pt x="5689600" y="8166100"/>
                  </a:lnTo>
                  <a:lnTo>
                    <a:pt x="5676900" y="8166100"/>
                  </a:lnTo>
                  <a:lnTo>
                    <a:pt x="5664200" y="8178800"/>
                  </a:lnTo>
                  <a:lnTo>
                    <a:pt x="5651500" y="8178800"/>
                  </a:lnTo>
                  <a:lnTo>
                    <a:pt x="5638800" y="8191500"/>
                  </a:lnTo>
                  <a:lnTo>
                    <a:pt x="5626100" y="8191500"/>
                  </a:lnTo>
                  <a:lnTo>
                    <a:pt x="5613400" y="8204200"/>
                  </a:lnTo>
                  <a:lnTo>
                    <a:pt x="5600700" y="8216900"/>
                  </a:lnTo>
                  <a:lnTo>
                    <a:pt x="5588000" y="8229600"/>
                  </a:lnTo>
                  <a:lnTo>
                    <a:pt x="5588000" y="8242300"/>
                  </a:lnTo>
                  <a:lnTo>
                    <a:pt x="5575300" y="8255000"/>
                  </a:lnTo>
                  <a:lnTo>
                    <a:pt x="5562600" y="8267700"/>
                  </a:lnTo>
                  <a:lnTo>
                    <a:pt x="5549900" y="8267700"/>
                  </a:lnTo>
                  <a:lnTo>
                    <a:pt x="5537200" y="8280400"/>
                  </a:lnTo>
                  <a:lnTo>
                    <a:pt x="5524500" y="8293100"/>
                  </a:lnTo>
                  <a:lnTo>
                    <a:pt x="5511800" y="8305800"/>
                  </a:lnTo>
                  <a:lnTo>
                    <a:pt x="5511800" y="8318500"/>
                  </a:lnTo>
                  <a:lnTo>
                    <a:pt x="5499100" y="8331200"/>
                  </a:lnTo>
                  <a:lnTo>
                    <a:pt x="5499100" y="8343900"/>
                  </a:lnTo>
                  <a:lnTo>
                    <a:pt x="5499100" y="8356600"/>
                  </a:lnTo>
                  <a:lnTo>
                    <a:pt x="5486400" y="8369300"/>
                  </a:lnTo>
                  <a:lnTo>
                    <a:pt x="5486400" y="8382000"/>
                  </a:lnTo>
                  <a:lnTo>
                    <a:pt x="5486400" y="8394700"/>
                  </a:lnTo>
                  <a:lnTo>
                    <a:pt x="5473700" y="8407400"/>
                  </a:lnTo>
                  <a:lnTo>
                    <a:pt x="5473700" y="8420100"/>
                  </a:lnTo>
                  <a:lnTo>
                    <a:pt x="5461000" y="8432800"/>
                  </a:lnTo>
                  <a:lnTo>
                    <a:pt x="5448300" y="8445500"/>
                  </a:lnTo>
                  <a:lnTo>
                    <a:pt x="5435600" y="8445500"/>
                  </a:lnTo>
                  <a:lnTo>
                    <a:pt x="5422900" y="8458200"/>
                  </a:lnTo>
                  <a:lnTo>
                    <a:pt x="5410200" y="8458200"/>
                  </a:lnTo>
                  <a:lnTo>
                    <a:pt x="5397500" y="8470900"/>
                  </a:lnTo>
                  <a:lnTo>
                    <a:pt x="5384800" y="8483600"/>
                  </a:lnTo>
                  <a:lnTo>
                    <a:pt x="5372100" y="8483600"/>
                  </a:lnTo>
                  <a:lnTo>
                    <a:pt x="5359400" y="8470900"/>
                  </a:lnTo>
                  <a:lnTo>
                    <a:pt x="5359400" y="8458200"/>
                  </a:lnTo>
                  <a:lnTo>
                    <a:pt x="5359400" y="8445500"/>
                  </a:lnTo>
                  <a:lnTo>
                    <a:pt x="5346700" y="8432800"/>
                  </a:lnTo>
                  <a:lnTo>
                    <a:pt x="5334000" y="8432800"/>
                  </a:lnTo>
                  <a:lnTo>
                    <a:pt x="5321300" y="8432800"/>
                  </a:lnTo>
                  <a:lnTo>
                    <a:pt x="5308600" y="8432800"/>
                  </a:lnTo>
                  <a:lnTo>
                    <a:pt x="5295900" y="8420100"/>
                  </a:lnTo>
                  <a:lnTo>
                    <a:pt x="5283200" y="8420100"/>
                  </a:lnTo>
                  <a:lnTo>
                    <a:pt x="5270500" y="8420100"/>
                  </a:lnTo>
                  <a:lnTo>
                    <a:pt x="5257800" y="8407400"/>
                  </a:lnTo>
                  <a:lnTo>
                    <a:pt x="5257800" y="8394700"/>
                  </a:lnTo>
                  <a:lnTo>
                    <a:pt x="5257800" y="8382000"/>
                  </a:lnTo>
                  <a:lnTo>
                    <a:pt x="5257800" y="8369300"/>
                  </a:lnTo>
                  <a:lnTo>
                    <a:pt x="5257800" y="8356600"/>
                  </a:lnTo>
                  <a:lnTo>
                    <a:pt x="5257800" y="8343900"/>
                  </a:lnTo>
                  <a:lnTo>
                    <a:pt x="5245100" y="8331200"/>
                  </a:lnTo>
                  <a:lnTo>
                    <a:pt x="5257800" y="8318500"/>
                  </a:lnTo>
                  <a:lnTo>
                    <a:pt x="5257800" y="8305800"/>
                  </a:lnTo>
                  <a:lnTo>
                    <a:pt x="5245100" y="8293100"/>
                  </a:lnTo>
                  <a:lnTo>
                    <a:pt x="5232400" y="8293100"/>
                  </a:lnTo>
                  <a:lnTo>
                    <a:pt x="5219700" y="8280400"/>
                  </a:lnTo>
                  <a:lnTo>
                    <a:pt x="5207000" y="8280400"/>
                  </a:lnTo>
                  <a:lnTo>
                    <a:pt x="5194300" y="8280400"/>
                  </a:lnTo>
                  <a:lnTo>
                    <a:pt x="5181600" y="8293100"/>
                  </a:lnTo>
                  <a:lnTo>
                    <a:pt x="5168900" y="8293100"/>
                  </a:lnTo>
                  <a:lnTo>
                    <a:pt x="5156200" y="8293100"/>
                  </a:lnTo>
                  <a:lnTo>
                    <a:pt x="5143500" y="8305800"/>
                  </a:lnTo>
                  <a:lnTo>
                    <a:pt x="5130800" y="8293100"/>
                  </a:lnTo>
                  <a:lnTo>
                    <a:pt x="5118100" y="8280400"/>
                  </a:lnTo>
                  <a:lnTo>
                    <a:pt x="5105400" y="8280400"/>
                  </a:lnTo>
                  <a:lnTo>
                    <a:pt x="5092700" y="8267700"/>
                  </a:lnTo>
                  <a:lnTo>
                    <a:pt x="5080000" y="8267700"/>
                  </a:lnTo>
                  <a:lnTo>
                    <a:pt x="5067300" y="8267700"/>
                  </a:lnTo>
                  <a:lnTo>
                    <a:pt x="5054600" y="8255000"/>
                  </a:lnTo>
                  <a:lnTo>
                    <a:pt x="5041900" y="8267700"/>
                  </a:lnTo>
                  <a:lnTo>
                    <a:pt x="5029200" y="8267700"/>
                  </a:lnTo>
                  <a:lnTo>
                    <a:pt x="5016500" y="8255000"/>
                  </a:lnTo>
                  <a:lnTo>
                    <a:pt x="5003800" y="8267700"/>
                  </a:lnTo>
                  <a:lnTo>
                    <a:pt x="4991100" y="8255000"/>
                  </a:lnTo>
                  <a:lnTo>
                    <a:pt x="4991100" y="8242300"/>
                  </a:lnTo>
                  <a:lnTo>
                    <a:pt x="4991100" y="8229600"/>
                  </a:lnTo>
                  <a:lnTo>
                    <a:pt x="5003800" y="8216900"/>
                  </a:lnTo>
                  <a:lnTo>
                    <a:pt x="5003800" y="8204200"/>
                  </a:lnTo>
                  <a:lnTo>
                    <a:pt x="5016500" y="8191500"/>
                  </a:lnTo>
                  <a:lnTo>
                    <a:pt x="5016500" y="8178800"/>
                  </a:lnTo>
                  <a:lnTo>
                    <a:pt x="5029200" y="8166100"/>
                  </a:lnTo>
                  <a:lnTo>
                    <a:pt x="5029200" y="8153400"/>
                  </a:lnTo>
                  <a:lnTo>
                    <a:pt x="5041900" y="8140700"/>
                  </a:lnTo>
                  <a:lnTo>
                    <a:pt x="5041900" y="8128000"/>
                  </a:lnTo>
                  <a:lnTo>
                    <a:pt x="5041900" y="8115300"/>
                  </a:lnTo>
                  <a:lnTo>
                    <a:pt x="5041900" y="8102600"/>
                  </a:lnTo>
                  <a:lnTo>
                    <a:pt x="5029200" y="8089900"/>
                  </a:lnTo>
                  <a:lnTo>
                    <a:pt x="5016500" y="8089900"/>
                  </a:lnTo>
                  <a:lnTo>
                    <a:pt x="5003800" y="8077200"/>
                  </a:lnTo>
                  <a:lnTo>
                    <a:pt x="4991100" y="8077200"/>
                  </a:lnTo>
                  <a:lnTo>
                    <a:pt x="4978400" y="8064500"/>
                  </a:lnTo>
                  <a:lnTo>
                    <a:pt x="4965700" y="8051800"/>
                  </a:lnTo>
                  <a:lnTo>
                    <a:pt x="4978400" y="8039100"/>
                  </a:lnTo>
                  <a:lnTo>
                    <a:pt x="4965700" y="8026400"/>
                  </a:lnTo>
                  <a:lnTo>
                    <a:pt x="4953000" y="8026400"/>
                  </a:lnTo>
                  <a:lnTo>
                    <a:pt x="4940300" y="8026400"/>
                  </a:lnTo>
                  <a:lnTo>
                    <a:pt x="4927600" y="8026400"/>
                  </a:lnTo>
                  <a:lnTo>
                    <a:pt x="4914900" y="8026400"/>
                  </a:lnTo>
                  <a:lnTo>
                    <a:pt x="4902200" y="8026400"/>
                  </a:lnTo>
                  <a:lnTo>
                    <a:pt x="4889500" y="8013700"/>
                  </a:lnTo>
                  <a:lnTo>
                    <a:pt x="4889500" y="8001000"/>
                  </a:lnTo>
                  <a:lnTo>
                    <a:pt x="4876800" y="7988300"/>
                  </a:lnTo>
                  <a:lnTo>
                    <a:pt x="4864100" y="7975600"/>
                  </a:lnTo>
                  <a:lnTo>
                    <a:pt x="4876800" y="7962900"/>
                  </a:lnTo>
                  <a:lnTo>
                    <a:pt x="4876800" y="7950200"/>
                  </a:lnTo>
                  <a:lnTo>
                    <a:pt x="4876800" y="7937500"/>
                  </a:lnTo>
                  <a:lnTo>
                    <a:pt x="4864100" y="7924800"/>
                  </a:lnTo>
                  <a:lnTo>
                    <a:pt x="4851400" y="7912100"/>
                  </a:lnTo>
                  <a:lnTo>
                    <a:pt x="4864100" y="7899400"/>
                  </a:lnTo>
                  <a:lnTo>
                    <a:pt x="4876800" y="7886700"/>
                  </a:lnTo>
                  <a:lnTo>
                    <a:pt x="4889500" y="7874000"/>
                  </a:lnTo>
                  <a:lnTo>
                    <a:pt x="4889500" y="7861300"/>
                  </a:lnTo>
                  <a:lnTo>
                    <a:pt x="4876800" y="7848600"/>
                  </a:lnTo>
                  <a:lnTo>
                    <a:pt x="4864100" y="7848600"/>
                  </a:lnTo>
                  <a:lnTo>
                    <a:pt x="4851400" y="7848600"/>
                  </a:lnTo>
                  <a:lnTo>
                    <a:pt x="4838700" y="7848600"/>
                  </a:lnTo>
                  <a:lnTo>
                    <a:pt x="4826000" y="7848600"/>
                  </a:lnTo>
                  <a:lnTo>
                    <a:pt x="4813300" y="7861300"/>
                  </a:lnTo>
                  <a:lnTo>
                    <a:pt x="4800600" y="7874000"/>
                  </a:lnTo>
                  <a:lnTo>
                    <a:pt x="4787900" y="7874000"/>
                  </a:lnTo>
                  <a:lnTo>
                    <a:pt x="4775200" y="7886700"/>
                  </a:lnTo>
                  <a:lnTo>
                    <a:pt x="4762500" y="7899400"/>
                  </a:lnTo>
                  <a:lnTo>
                    <a:pt x="4749800" y="7899400"/>
                  </a:lnTo>
                  <a:lnTo>
                    <a:pt x="4737100" y="7912100"/>
                  </a:lnTo>
                  <a:lnTo>
                    <a:pt x="4724400" y="7912100"/>
                  </a:lnTo>
                  <a:lnTo>
                    <a:pt x="4711700" y="7924800"/>
                  </a:lnTo>
                  <a:lnTo>
                    <a:pt x="4699000" y="7937500"/>
                  </a:lnTo>
                  <a:lnTo>
                    <a:pt x="4699000" y="7950200"/>
                  </a:lnTo>
                  <a:lnTo>
                    <a:pt x="4686300" y="7962900"/>
                  </a:lnTo>
                  <a:lnTo>
                    <a:pt x="4673600" y="7975600"/>
                  </a:lnTo>
                  <a:lnTo>
                    <a:pt x="4660900" y="7975600"/>
                  </a:lnTo>
                  <a:lnTo>
                    <a:pt x="4648200" y="7988300"/>
                  </a:lnTo>
                  <a:lnTo>
                    <a:pt x="4635500" y="7988300"/>
                  </a:lnTo>
                  <a:lnTo>
                    <a:pt x="4622800" y="7988300"/>
                  </a:lnTo>
                  <a:lnTo>
                    <a:pt x="4610100" y="8001000"/>
                  </a:lnTo>
                  <a:lnTo>
                    <a:pt x="4597400" y="8013700"/>
                  </a:lnTo>
                  <a:lnTo>
                    <a:pt x="4584700" y="8026400"/>
                  </a:lnTo>
                  <a:lnTo>
                    <a:pt x="4572000" y="8039100"/>
                  </a:lnTo>
                  <a:lnTo>
                    <a:pt x="4572000" y="8051800"/>
                  </a:lnTo>
                  <a:lnTo>
                    <a:pt x="4559300" y="8064500"/>
                  </a:lnTo>
                  <a:lnTo>
                    <a:pt x="4546600" y="8051800"/>
                  </a:lnTo>
                  <a:lnTo>
                    <a:pt x="4533900" y="8051800"/>
                  </a:lnTo>
                  <a:lnTo>
                    <a:pt x="4521200" y="8039100"/>
                  </a:lnTo>
                  <a:lnTo>
                    <a:pt x="4508500" y="8026400"/>
                  </a:lnTo>
                  <a:lnTo>
                    <a:pt x="4495800" y="8013700"/>
                  </a:lnTo>
                  <a:lnTo>
                    <a:pt x="4483100" y="8001000"/>
                  </a:lnTo>
                  <a:lnTo>
                    <a:pt x="4470400" y="7988300"/>
                  </a:lnTo>
                  <a:lnTo>
                    <a:pt x="4457700" y="7975600"/>
                  </a:lnTo>
                  <a:lnTo>
                    <a:pt x="4445000" y="7962900"/>
                  </a:lnTo>
                  <a:lnTo>
                    <a:pt x="4432300" y="7950200"/>
                  </a:lnTo>
                  <a:lnTo>
                    <a:pt x="4419600" y="7950200"/>
                  </a:lnTo>
                  <a:lnTo>
                    <a:pt x="4406900" y="7937500"/>
                  </a:lnTo>
                  <a:lnTo>
                    <a:pt x="4394200" y="7924800"/>
                  </a:lnTo>
                  <a:lnTo>
                    <a:pt x="4381500" y="7937500"/>
                  </a:lnTo>
                  <a:lnTo>
                    <a:pt x="4368800" y="7937500"/>
                  </a:lnTo>
                  <a:lnTo>
                    <a:pt x="4356100" y="7937500"/>
                  </a:lnTo>
                  <a:lnTo>
                    <a:pt x="4343400" y="7950200"/>
                  </a:lnTo>
                  <a:lnTo>
                    <a:pt x="4330700" y="7950200"/>
                  </a:lnTo>
                  <a:lnTo>
                    <a:pt x="4318000" y="7962900"/>
                  </a:lnTo>
                  <a:lnTo>
                    <a:pt x="4305300" y="7975600"/>
                  </a:lnTo>
                  <a:lnTo>
                    <a:pt x="4305300" y="7988300"/>
                  </a:lnTo>
                  <a:lnTo>
                    <a:pt x="4292600" y="8001000"/>
                  </a:lnTo>
                  <a:lnTo>
                    <a:pt x="4292600" y="8013700"/>
                  </a:lnTo>
                  <a:lnTo>
                    <a:pt x="4279900" y="8026400"/>
                  </a:lnTo>
                  <a:lnTo>
                    <a:pt x="4267200" y="8039100"/>
                  </a:lnTo>
                  <a:lnTo>
                    <a:pt x="4254500" y="8051800"/>
                  </a:lnTo>
                  <a:lnTo>
                    <a:pt x="4241800" y="8064500"/>
                  </a:lnTo>
                  <a:lnTo>
                    <a:pt x="4241800" y="8077200"/>
                  </a:lnTo>
                  <a:lnTo>
                    <a:pt x="4229100" y="8089900"/>
                  </a:lnTo>
                  <a:lnTo>
                    <a:pt x="4241800" y="8102600"/>
                  </a:lnTo>
                  <a:lnTo>
                    <a:pt x="4229100" y="8115300"/>
                  </a:lnTo>
                  <a:lnTo>
                    <a:pt x="4216400" y="8115300"/>
                  </a:lnTo>
                  <a:lnTo>
                    <a:pt x="4203700" y="8128000"/>
                  </a:lnTo>
                  <a:lnTo>
                    <a:pt x="4191000" y="8140700"/>
                  </a:lnTo>
                  <a:lnTo>
                    <a:pt x="4178300" y="8153400"/>
                  </a:lnTo>
                  <a:lnTo>
                    <a:pt x="4178300" y="8166100"/>
                  </a:lnTo>
                  <a:lnTo>
                    <a:pt x="4165600" y="8178800"/>
                  </a:lnTo>
                  <a:lnTo>
                    <a:pt x="4152900" y="8191500"/>
                  </a:lnTo>
                  <a:lnTo>
                    <a:pt x="4140200" y="8204200"/>
                  </a:lnTo>
                  <a:lnTo>
                    <a:pt x="4127500" y="8216900"/>
                  </a:lnTo>
                  <a:lnTo>
                    <a:pt x="4114800" y="8229600"/>
                  </a:lnTo>
                  <a:lnTo>
                    <a:pt x="4102100" y="8242300"/>
                  </a:lnTo>
                  <a:lnTo>
                    <a:pt x="4089400" y="8255000"/>
                  </a:lnTo>
                  <a:lnTo>
                    <a:pt x="4076700" y="8255000"/>
                  </a:lnTo>
                  <a:lnTo>
                    <a:pt x="4064000" y="8267700"/>
                  </a:lnTo>
                  <a:lnTo>
                    <a:pt x="4051300" y="8280400"/>
                  </a:lnTo>
                  <a:lnTo>
                    <a:pt x="4051300" y="8293100"/>
                  </a:lnTo>
                  <a:lnTo>
                    <a:pt x="4051300" y="8305800"/>
                  </a:lnTo>
                  <a:lnTo>
                    <a:pt x="4038600" y="8318500"/>
                  </a:lnTo>
                  <a:lnTo>
                    <a:pt x="4038600" y="8331200"/>
                  </a:lnTo>
                  <a:lnTo>
                    <a:pt x="4025900" y="8343900"/>
                  </a:lnTo>
                  <a:lnTo>
                    <a:pt x="4013200" y="8356600"/>
                  </a:lnTo>
                  <a:lnTo>
                    <a:pt x="4000500" y="8369300"/>
                  </a:lnTo>
                  <a:lnTo>
                    <a:pt x="3987800" y="8369300"/>
                  </a:lnTo>
                  <a:lnTo>
                    <a:pt x="3975100" y="8382000"/>
                  </a:lnTo>
                  <a:lnTo>
                    <a:pt x="3962400" y="8394700"/>
                  </a:lnTo>
                  <a:lnTo>
                    <a:pt x="3962400" y="8407400"/>
                  </a:lnTo>
                  <a:lnTo>
                    <a:pt x="3949700" y="8420100"/>
                  </a:lnTo>
                  <a:lnTo>
                    <a:pt x="3937000" y="8407400"/>
                  </a:lnTo>
                  <a:lnTo>
                    <a:pt x="3924300" y="8394700"/>
                  </a:lnTo>
                  <a:lnTo>
                    <a:pt x="3911600" y="8394700"/>
                  </a:lnTo>
                  <a:lnTo>
                    <a:pt x="3898900" y="8394700"/>
                  </a:lnTo>
                  <a:lnTo>
                    <a:pt x="3886200" y="8382000"/>
                  </a:lnTo>
                  <a:lnTo>
                    <a:pt x="3873500" y="8382000"/>
                  </a:lnTo>
                  <a:lnTo>
                    <a:pt x="3860800" y="8382000"/>
                  </a:lnTo>
                  <a:lnTo>
                    <a:pt x="3848100" y="8382000"/>
                  </a:lnTo>
                  <a:lnTo>
                    <a:pt x="3835400" y="8382000"/>
                  </a:lnTo>
                  <a:lnTo>
                    <a:pt x="3822700" y="8382000"/>
                  </a:lnTo>
                  <a:lnTo>
                    <a:pt x="3810000" y="8382000"/>
                  </a:lnTo>
                  <a:lnTo>
                    <a:pt x="3797300" y="8382000"/>
                  </a:lnTo>
                  <a:lnTo>
                    <a:pt x="3784600" y="8382000"/>
                  </a:lnTo>
                  <a:lnTo>
                    <a:pt x="3771900" y="8382000"/>
                  </a:lnTo>
                  <a:lnTo>
                    <a:pt x="3759200" y="8382000"/>
                  </a:lnTo>
                  <a:lnTo>
                    <a:pt x="3746500" y="8382000"/>
                  </a:lnTo>
                  <a:lnTo>
                    <a:pt x="3733800" y="8394700"/>
                  </a:lnTo>
                  <a:lnTo>
                    <a:pt x="3721100" y="8394700"/>
                  </a:lnTo>
                  <a:lnTo>
                    <a:pt x="3708400" y="8394700"/>
                  </a:lnTo>
                  <a:lnTo>
                    <a:pt x="3695700" y="8382000"/>
                  </a:lnTo>
                  <a:lnTo>
                    <a:pt x="3683000" y="8382000"/>
                  </a:lnTo>
                  <a:lnTo>
                    <a:pt x="3670300" y="8382000"/>
                  </a:lnTo>
                  <a:lnTo>
                    <a:pt x="3657600" y="8382000"/>
                  </a:lnTo>
                  <a:lnTo>
                    <a:pt x="3644900" y="8382000"/>
                  </a:lnTo>
                  <a:lnTo>
                    <a:pt x="3632200" y="8369300"/>
                  </a:lnTo>
                  <a:lnTo>
                    <a:pt x="3619500" y="8369300"/>
                  </a:lnTo>
                  <a:lnTo>
                    <a:pt x="3606800" y="8369300"/>
                  </a:lnTo>
                  <a:lnTo>
                    <a:pt x="3594100" y="8369300"/>
                  </a:lnTo>
                  <a:lnTo>
                    <a:pt x="3581400" y="8369300"/>
                  </a:lnTo>
                  <a:lnTo>
                    <a:pt x="3568700" y="8369300"/>
                  </a:lnTo>
                  <a:lnTo>
                    <a:pt x="3556000" y="8382000"/>
                  </a:lnTo>
                  <a:lnTo>
                    <a:pt x="3543300" y="8382000"/>
                  </a:lnTo>
                  <a:lnTo>
                    <a:pt x="3530600" y="8394700"/>
                  </a:lnTo>
                  <a:lnTo>
                    <a:pt x="3517900" y="8394700"/>
                  </a:lnTo>
                  <a:lnTo>
                    <a:pt x="3505200" y="8394700"/>
                  </a:lnTo>
                  <a:lnTo>
                    <a:pt x="3492500" y="8382000"/>
                  </a:lnTo>
                  <a:lnTo>
                    <a:pt x="3479800" y="8369300"/>
                  </a:lnTo>
                  <a:lnTo>
                    <a:pt x="3467100" y="8369300"/>
                  </a:lnTo>
                  <a:lnTo>
                    <a:pt x="3454400" y="8369300"/>
                  </a:lnTo>
                  <a:lnTo>
                    <a:pt x="3441700" y="8369300"/>
                  </a:lnTo>
                  <a:lnTo>
                    <a:pt x="3429000" y="8369300"/>
                  </a:lnTo>
                  <a:lnTo>
                    <a:pt x="3416300" y="8356600"/>
                  </a:lnTo>
                  <a:lnTo>
                    <a:pt x="3403600" y="8356600"/>
                  </a:lnTo>
                  <a:lnTo>
                    <a:pt x="3390900" y="8356600"/>
                  </a:lnTo>
                  <a:lnTo>
                    <a:pt x="3378200" y="8369300"/>
                  </a:lnTo>
                  <a:lnTo>
                    <a:pt x="3365500" y="8369300"/>
                  </a:lnTo>
                  <a:lnTo>
                    <a:pt x="3352800" y="8369300"/>
                  </a:lnTo>
                  <a:lnTo>
                    <a:pt x="3340100" y="8369300"/>
                  </a:lnTo>
                  <a:lnTo>
                    <a:pt x="3327400" y="8369300"/>
                  </a:lnTo>
                  <a:lnTo>
                    <a:pt x="3314700" y="8369300"/>
                  </a:lnTo>
                  <a:lnTo>
                    <a:pt x="3302000" y="8369300"/>
                  </a:lnTo>
                  <a:lnTo>
                    <a:pt x="3289300" y="8369300"/>
                  </a:lnTo>
                  <a:lnTo>
                    <a:pt x="3276600" y="8369300"/>
                  </a:lnTo>
                  <a:lnTo>
                    <a:pt x="3263900" y="8369300"/>
                  </a:lnTo>
                  <a:lnTo>
                    <a:pt x="3251200" y="8356600"/>
                  </a:lnTo>
                  <a:lnTo>
                    <a:pt x="3238500" y="8356600"/>
                  </a:lnTo>
                  <a:lnTo>
                    <a:pt x="3225800" y="8356600"/>
                  </a:lnTo>
                  <a:lnTo>
                    <a:pt x="3213100" y="8369300"/>
                  </a:lnTo>
                  <a:lnTo>
                    <a:pt x="3200400" y="8369300"/>
                  </a:lnTo>
                  <a:lnTo>
                    <a:pt x="3187700" y="8369300"/>
                  </a:lnTo>
                  <a:lnTo>
                    <a:pt x="3175000" y="8382000"/>
                  </a:lnTo>
                  <a:lnTo>
                    <a:pt x="3162300" y="8382000"/>
                  </a:lnTo>
                  <a:lnTo>
                    <a:pt x="3149600" y="8382000"/>
                  </a:lnTo>
                  <a:lnTo>
                    <a:pt x="3136900" y="8394700"/>
                  </a:lnTo>
                  <a:lnTo>
                    <a:pt x="3124200" y="8394700"/>
                  </a:lnTo>
                  <a:lnTo>
                    <a:pt x="3111500" y="8394700"/>
                  </a:lnTo>
                  <a:lnTo>
                    <a:pt x="3098800" y="8394700"/>
                  </a:lnTo>
                  <a:lnTo>
                    <a:pt x="3086100" y="8394700"/>
                  </a:lnTo>
                  <a:lnTo>
                    <a:pt x="3073400" y="8394700"/>
                  </a:lnTo>
                  <a:lnTo>
                    <a:pt x="3060700" y="8394700"/>
                  </a:lnTo>
                  <a:lnTo>
                    <a:pt x="3048000" y="8382000"/>
                  </a:lnTo>
                  <a:lnTo>
                    <a:pt x="3035300" y="8382000"/>
                  </a:lnTo>
                  <a:lnTo>
                    <a:pt x="3022600" y="8382000"/>
                  </a:lnTo>
                  <a:lnTo>
                    <a:pt x="3009900" y="8382000"/>
                  </a:lnTo>
                  <a:lnTo>
                    <a:pt x="2997200" y="8369300"/>
                  </a:lnTo>
                  <a:lnTo>
                    <a:pt x="2984500" y="8369300"/>
                  </a:lnTo>
                  <a:lnTo>
                    <a:pt x="2971800" y="8356600"/>
                  </a:lnTo>
                  <a:lnTo>
                    <a:pt x="2959100" y="8369300"/>
                  </a:lnTo>
                  <a:lnTo>
                    <a:pt x="2946400" y="8356600"/>
                  </a:lnTo>
                  <a:lnTo>
                    <a:pt x="2933700" y="8343900"/>
                  </a:lnTo>
                  <a:lnTo>
                    <a:pt x="2921000" y="8343900"/>
                  </a:lnTo>
                  <a:lnTo>
                    <a:pt x="2908300" y="8343900"/>
                  </a:lnTo>
                  <a:lnTo>
                    <a:pt x="2895600" y="8343900"/>
                  </a:lnTo>
                  <a:lnTo>
                    <a:pt x="2882900" y="8331200"/>
                  </a:lnTo>
                  <a:lnTo>
                    <a:pt x="2870200" y="8318500"/>
                  </a:lnTo>
                  <a:lnTo>
                    <a:pt x="2857500" y="8305800"/>
                  </a:lnTo>
                  <a:lnTo>
                    <a:pt x="2870200" y="8293100"/>
                  </a:lnTo>
                  <a:lnTo>
                    <a:pt x="2882900" y="8280400"/>
                  </a:lnTo>
                  <a:lnTo>
                    <a:pt x="2895600" y="8280400"/>
                  </a:lnTo>
                  <a:lnTo>
                    <a:pt x="2908300" y="8267700"/>
                  </a:lnTo>
                  <a:lnTo>
                    <a:pt x="2921000" y="8267700"/>
                  </a:lnTo>
                  <a:lnTo>
                    <a:pt x="2933700" y="8255000"/>
                  </a:lnTo>
                  <a:lnTo>
                    <a:pt x="2946400" y="8255000"/>
                  </a:lnTo>
                  <a:lnTo>
                    <a:pt x="2959100" y="8255000"/>
                  </a:lnTo>
                  <a:lnTo>
                    <a:pt x="2971800" y="8255000"/>
                  </a:lnTo>
                  <a:lnTo>
                    <a:pt x="2984500" y="8242300"/>
                  </a:lnTo>
                  <a:lnTo>
                    <a:pt x="2997200" y="8242300"/>
                  </a:lnTo>
                  <a:lnTo>
                    <a:pt x="3009900" y="8242300"/>
                  </a:lnTo>
                  <a:lnTo>
                    <a:pt x="3022600" y="8229600"/>
                  </a:lnTo>
                  <a:lnTo>
                    <a:pt x="3035300" y="8229600"/>
                  </a:lnTo>
                  <a:lnTo>
                    <a:pt x="3048000" y="8229600"/>
                  </a:lnTo>
                  <a:lnTo>
                    <a:pt x="3060700" y="8216900"/>
                  </a:lnTo>
                  <a:lnTo>
                    <a:pt x="3073400" y="8216900"/>
                  </a:lnTo>
                  <a:lnTo>
                    <a:pt x="3086100" y="8204200"/>
                  </a:lnTo>
                  <a:lnTo>
                    <a:pt x="3086100" y="8191500"/>
                  </a:lnTo>
                  <a:lnTo>
                    <a:pt x="3073400" y="8178800"/>
                  </a:lnTo>
                  <a:lnTo>
                    <a:pt x="3060700" y="8178800"/>
                  </a:lnTo>
                  <a:lnTo>
                    <a:pt x="3048000" y="8178800"/>
                  </a:lnTo>
                  <a:lnTo>
                    <a:pt x="3035300" y="8191500"/>
                  </a:lnTo>
                  <a:lnTo>
                    <a:pt x="3022600" y="8191500"/>
                  </a:lnTo>
                  <a:lnTo>
                    <a:pt x="3009900" y="8178800"/>
                  </a:lnTo>
                  <a:lnTo>
                    <a:pt x="2997200" y="8191500"/>
                  </a:lnTo>
                  <a:lnTo>
                    <a:pt x="2984500" y="8178800"/>
                  </a:lnTo>
                  <a:lnTo>
                    <a:pt x="2971800" y="8178800"/>
                  </a:lnTo>
                  <a:lnTo>
                    <a:pt x="2959100" y="8178800"/>
                  </a:lnTo>
                  <a:lnTo>
                    <a:pt x="2946400" y="8178800"/>
                  </a:lnTo>
                  <a:lnTo>
                    <a:pt x="2933700" y="8166100"/>
                  </a:lnTo>
                  <a:lnTo>
                    <a:pt x="2921000" y="8166100"/>
                  </a:lnTo>
                  <a:lnTo>
                    <a:pt x="2908300" y="8178800"/>
                  </a:lnTo>
                  <a:lnTo>
                    <a:pt x="2895600" y="8178800"/>
                  </a:lnTo>
                  <a:lnTo>
                    <a:pt x="2882900" y="8191500"/>
                  </a:lnTo>
                  <a:lnTo>
                    <a:pt x="2870200" y="8204200"/>
                  </a:lnTo>
                  <a:lnTo>
                    <a:pt x="2857500" y="8204200"/>
                  </a:lnTo>
                  <a:lnTo>
                    <a:pt x="2844800" y="8216900"/>
                  </a:lnTo>
                  <a:lnTo>
                    <a:pt x="2832100" y="8216900"/>
                  </a:lnTo>
                  <a:lnTo>
                    <a:pt x="2819400" y="8216900"/>
                  </a:lnTo>
                  <a:lnTo>
                    <a:pt x="2806700" y="8216900"/>
                  </a:lnTo>
                  <a:lnTo>
                    <a:pt x="2794000" y="8216900"/>
                  </a:lnTo>
                  <a:lnTo>
                    <a:pt x="2781300" y="8216900"/>
                  </a:lnTo>
                  <a:lnTo>
                    <a:pt x="2768600" y="8216900"/>
                  </a:lnTo>
                  <a:lnTo>
                    <a:pt x="2755900" y="8204200"/>
                  </a:lnTo>
                  <a:lnTo>
                    <a:pt x="2743200" y="8204200"/>
                  </a:lnTo>
                  <a:lnTo>
                    <a:pt x="2730500" y="8191500"/>
                  </a:lnTo>
                  <a:lnTo>
                    <a:pt x="2717800" y="8191500"/>
                  </a:lnTo>
                  <a:lnTo>
                    <a:pt x="2705100" y="8191500"/>
                  </a:lnTo>
                  <a:lnTo>
                    <a:pt x="2692400" y="8191500"/>
                  </a:lnTo>
                  <a:lnTo>
                    <a:pt x="2679700" y="8191500"/>
                  </a:lnTo>
                  <a:lnTo>
                    <a:pt x="2667000" y="8204200"/>
                  </a:lnTo>
                  <a:lnTo>
                    <a:pt x="2654300" y="8204200"/>
                  </a:lnTo>
                  <a:lnTo>
                    <a:pt x="2641600" y="8204200"/>
                  </a:lnTo>
                  <a:lnTo>
                    <a:pt x="2628900" y="8216900"/>
                  </a:lnTo>
                  <a:lnTo>
                    <a:pt x="2616200" y="8216900"/>
                  </a:lnTo>
                  <a:lnTo>
                    <a:pt x="2603500" y="8216900"/>
                  </a:lnTo>
                  <a:lnTo>
                    <a:pt x="2590800" y="8204200"/>
                  </a:lnTo>
                  <a:lnTo>
                    <a:pt x="2578100" y="8191500"/>
                  </a:lnTo>
                  <a:lnTo>
                    <a:pt x="2565400" y="8204200"/>
                  </a:lnTo>
                  <a:lnTo>
                    <a:pt x="2552700" y="8191500"/>
                  </a:lnTo>
                  <a:lnTo>
                    <a:pt x="2540000" y="8204200"/>
                  </a:lnTo>
                  <a:lnTo>
                    <a:pt x="2527300" y="8191500"/>
                  </a:lnTo>
                  <a:lnTo>
                    <a:pt x="2514600" y="8204200"/>
                  </a:lnTo>
                  <a:lnTo>
                    <a:pt x="2501900" y="8191500"/>
                  </a:lnTo>
                  <a:lnTo>
                    <a:pt x="2489200" y="8178800"/>
                  </a:lnTo>
                  <a:lnTo>
                    <a:pt x="2476500" y="8166100"/>
                  </a:lnTo>
                  <a:lnTo>
                    <a:pt x="2463800" y="8166100"/>
                  </a:lnTo>
                  <a:lnTo>
                    <a:pt x="2451100" y="8153400"/>
                  </a:lnTo>
                  <a:lnTo>
                    <a:pt x="2438400" y="8140700"/>
                  </a:lnTo>
                  <a:lnTo>
                    <a:pt x="2425700" y="8128000"/>
                  </a:lnTo>
                  <a:lnTo>
                    <a:pt x="2425700" y="8115300"/>
                  </a:lnTo>
                  <a:lnTo>
                    <a:pt x="2425700" y="8102600"/>
                  </a:lnTo>
                  <a:lnTo>
                    <a:pt x="2438400" y="8089900"/>
                  </a:lnTo>
                  <a:lnTo>
                    <a:pt x="2438400" y="8077200"/>
                  </a:lnTo>
                  <a:lnTo>
                    <a:pt x="2438400" y="8064500"/>
                  </a:lnTo>
                  <a:lnTo>
                    <a:pt x="2425700" y="8051800"/>
                  </a:lnTo>
                  <a:lnTo>
                    <a:pt x="2413000" y="8051800"/>
                  </a:lnTo>
                  <a:lnTo>
                    <a:pt x="2400300" y="8039100"/>
                  </a:lnTo>
                  <a:lnTo>
                    <a:pt x="2400300" y="8026400"/>
                  </a:lnTo>
                  <a:lnTo>
                    <a:pt x="2400300" y="8013700"/>
                  </a:lnTo>
                  <a:lnTo>
                    <a:pt x="2387600" y="8001000"/>
                  </a:lnTo>
                  <a:lnTo>
                    <a:pt x="2374900" y="8013700"/>
                  </a:lnTo>
                  <a:lnTo>
                    <a:pt x="2362200" y="8001000"/>
                  </a:lnTo>
                  <a:lnTo>
                    <a:pt x="2349500" y="8013700"/>
                  </a:lnTo>
                  <a:lnTo>
                    <a:pt x="2336800" y="8013700"/>
                  </a:lnTo>
                  <a:lnTo>
                    <a:pt x="2324100" y="8026400"/>
                  </a:lnTo>
                  <a:lnTo>
                    <a:pt x="2324100" y="8039100"/>
                  </a:lnTo>
                  <a:lnTo>
                    <a:pt x="2311400" y="8051800"/>
                  </a:lnTo>
                  <a:lnTo>
                    <a:pt x="2298700" y="8051800"/>
                  </a:lnTo>
                  <a:lnTo>
                    <a:pt x="2286000" y="8039100"/>
                  </a:lnTo>
                  <a:lnTo>
                    <a:pt x="2298700" y="8026400"/>
                  </a:lnTo>
                  <a:lnTo>
                    <a:pt x="2298700" y="8013700"/>
                  </a:lnTo>
                  <a:lnTo>
                    <a:pt x="2298700" y="8001000"/>
                  </a:lnTo>
                  <a:lnTo>
                    <a:pt x="2311400" y="7988300"/>
                  </a:lnTo>
                  <a:lnTo>
                    <a:pt x="2311400" y="7975600"/>
                  </a:lnTo>
                  <a:lnTo>
                    <a:pt x="2311400" y="7962900"/>
                  </a:lnTo>
                  <a:lnTo>
                    <a:pt x="2324100" y="7950200"/>
                  </a:lnTo>
                  <a:lnTo>
                    <a:pt x="2324100" y="7937500"/>
                  </a:lnTo>
                  <a:lnTo>
                    <a:pt x="2336800" y="7924800"/>
                  </a:lnTo>
                  <a:lnTo>
                    <a:pt x="2349500" y="7924800"/>
                  </a:lnTo>
                  <a:lnTo>
                    <a:pt x="2362200" y="7924800"/>
                  </a:lnTo>
                  <a:lnTo>
                    <a:pt x="2374900" y="7924800"/>
                  </a:lnTo>
                  <a:lnTo>
                    <a:pt x="2387600" y="7924800"/>
                  </a:lnTo>
                  <a:lnTo>
                    <a:pt x="2400300" y="7924800"/>
                  </a:lnTo>
                  <a:lnTo>
                    <a:pt x="2413000" y="7912100"/>
                  </a:lnTo>
                  <a:lnTo>
                    <a:pt x="2413000" y="7899400"/>
                  </a:lnTo>
                  <a:lnTo>
                    <a:pt x="2425700" y="7886700"/>
                  </a:lnTo>
                  <a:lnTo>
                    <a:pt x="2425700" y="7874000"/>
                  </a:lnTo>
                  <a:lnTo>
                    <a:pt x="2438400" y="7861300"/>
                  </a:lnTo>
                  <a:lnTo>
                    <a:pt x="2451100" y="7848600"/>
                  </a:lnTo>
                  <a:lnTo>
                    <a:pt x="2438400" y="7835900"/>
                  </a:lnTo>
                  <a:lnTo>
                    <a:pt x="2438400" y="7823200"/>
                  </a:lnTo>
                  <a:lnTo>
                    <a:pt x="2425700" y="7810500"/>
                  </a:lnTo>
                  <a:lnTo>
                    <a:pt x="2425700" y="7797800"/>
                  </a:lnTo>
                  <a:lnTo>
                    <a:pt x="2425700" y="7785100"/>
                  </a:lnTo>
                  <a:lnTo>
                    <a:pt x="2413000" y="7772400"/>
                  </a:lnTo>
                  <a:lnTo>
                    <a:pt x="2413000" y="7759700"/>
                  </a:lnTo>
                  <a:lnTo>
                    <a:pt x="2425700" y="7747000"/>
                  </a:lnTo>
                  <a:lnTo>
                    <a:pt x="2438400" y="7747000"/>
                  </a:lnTo>
                  <a:lnTo>
                    <a:pt x="2451100" y="7734300"/>
                  </a:lnTo>
                  <a:lnTo>
                    <a:pt x="2463800" y="7747000"/>
                  </a:lnTo>
                  <a:lnTo>
                    <a:pt x="2476500" y="7759700"/>
                  </a:lnTo>
                  <a:lnTo>
                    <a:pt x="2489200" y="7759700"/>
                  </a:lnTo>
                  <a:lnTo>
                    <a:pt x="2501900" y="7759700"/>
                  </a:lnTo>
                  <a:lnTo>
                    <a:pt x="2514600" y="7747000"/>
                  </a:lnTo>
                  <a:lnTo>
                    <a:pt x="2527300" y="7747000"/>
                  </a:lnTo>
                  <a:lnTo>
                    <a:pt x="2540000" y="7759700"/>
                  </a:lnTo>
                  <a:lnTo>
                    <a:pt x="2552700" y="7747000"/>
                  </a:lnTo>
                  <a:lnTo>
                    <a:pt x="2565400" y="7734300"/>
                  </a:lnTo>
                  <a:lnTo>
                    <a:pt x="2578100" y="7721600"/>
                  </a:lnTo>
                  <a:lnTo>
                    <a:pt x="2590800" y="7721600"/>
                  </a:lnTo>
                  <a:lnTo>
                    <a:pt x="2603500" y="7734300"/>
                  </a:lnTo>
                  <a:lnTo>
                    <a:pt x="2603500" y="7747000"/>
                  </a:lnTo>
                  <a:lnTo>
                    <a:pt x="2603500" y="7759700"/>
                  </a:lnTo>
                  <a:lnTo>
                    <a:pt x="2590800" y="7772400"/>
                  </a:lnTo>
                  <a:lnTo>
                    <a:pt x="2603500" y="7785100"/>
                  </a:lnTo>
                  <a:lnTo>
                    <a:pt x="2616200" y="7797800"/>
                  </a:lnTo>
                  <a:lnTo>
                    <a:pt x="2628900" y="7810500"/>
                  </a:lnTo>
                  <a:lnTo>
                    <a:pt x="2641600" y="7823200"/>
                  </a:lnTo>
                  <a:lnTo>
                    <a:pt x="2654300" y="7810500"/>
                  </a:lnTo>
                  <a:lnTo>
                    <a:pt x="2667000" y="7797800"/>
                  </a:lnTo>
                  <a:lnTo>
                    <a:pt x="2667000" y="7785100"/>
                  </a:lnTo>
                  <a:lnTo>
                    <a:pt x="2679700" y="7772400"/>
                  </a:lnTo>
                  <a:lnTo>
                    <a:pt x="2692400" y="7772400"/>
                  </a:lnTo>
                  <a:lnTo>
                    <a:pt x="2705100" y="7759700"/>
                  </a:lnTo>
                  <a:lnTo>
                    <a:pt x="2717800" y="7759700"/>
                  </a:lnTo>
                  <a:lnTo>
                    <a:pt x="2730500" y="7747000"/>
                  </a:lnTo>
                  <a:lnTo>
                    <a:pt x="2717800" y="7734300"/>
                  </a:lnTo>
                  <a:lnTo>
                    <a:pt x="2730500" y="7721600"/>
                  </a:lnTo>
                  <a:lnTo>
                    <a:pt x="2743200" y="7708900"/>
                  </a:lnTo>
                  <a:lnTo>
                    <a:pt x="2755900" y="7696200"/>
                  </a:lnTo>
                  <a:lnTo>
                    <a:pt x="2768600" y="7683500"/>
                  </a:lnTo>
                  <a:lnTo>
                    <a:pt x="2781300" y="7670800"/>
                  </a:lnTo>
                  <a:lnTo>
                    <a:pt x="2781300" y="7658100"/>
                  </a:lnTo>
                  <a:lnTo>
                    <a:pt x="2768600" y="7645400"/>
                  </a:lnTo>
                  <a:lnTo>
                    <a:pt x="2755900" y="7632700"/>
                  </a:lnTo>
                  <a:lnTo>
                    <a:pt x="2743200" y="7632700"/>
                  </a:lnTo>
                  <a:lnTo>
                    <a:pt x="2730500" y="7645400"/>
                  </a:lnTo>
                  <a:lnTo>
                    <a:pt x="2717800" y="7658100"/>
                  </a:lnTo>
                  <a:lnTo>
                    <a:pt x="2705100" y="7658100"/>
                  </a:lnTo>
                  <a:lnTo>
                    <a:pt x="2692400" y="7670800"/>
                  </a:lnTo>
                  <a:lnTo>
                    <a:pt x="2679700" y="7670800"/>
                  </a:lnTo>
                  <a:lnTo>
                    <a:pt x="2667000" y="7670800"/>
                  </a:lnTo>
                  <a:lnTo>
                    <a:pt x="2654300" y="7670800"/>
                  </a:lnTo>
                  <a:lnTo>
                    <a:pt x="2641600" y="7670800"/>
                  </a:lnTo>
                  <a:lnTo>
                    <a:pt x="2628900" y="7683500"/>
                  </a:lnTo>
                  <a:lnTo>
                    <a:pt x="2616200" y="7683500"/>
                  </a:lnTo>
                  <a:lnTo>
                    <a:pt x="2603500" y="7670800"/>
                  </a:lnTo>
                  <a:lnTo>
                    <a:pt x="2590800" y="7658100"/>
                  </a:lnTo>
                  <a:lnTo>
                    <a:pt x="2590800" y="7645400"/>
                  </a:lnTo>
                  <a:lnTo>
                    <a:pt x="2603500" y="7632700"/>
                  </a:lnTo>
                  <a:lnTo>
                    <a:pt x="2616200" y="7632700"/>
                  </a:lnTo>
                  <a:lnTo>
                    <a:pt x="2628900" y="7632700"/>
                  </a:lnTo>
                  <a:lnTo>
                    <a:pt x="2641600" y="7632700"/>
                  </a:lnTo>
                  <a:lnTo>
                    <a:pt x="2654300" y="7632700"/>
                  </a:lnTo>
                  <a:lnTo>
                    <a:pt x="2667000" y="7620000"/>
                  </a:lnTo>
                  <a:lnTo>
                    <a:pt x="2679700" y="7620000"/>
                  </a:lnTo>
                  <a:lnTo>
                    <a:pt x="2692400" y="7607300"/>
                  </a:lnTo>
                  <a:lnTo>
                    <a:pt x="2705100" y="7607300"/>
                  </a:lnTo>
                  <a:lnTo>
                    <a:pt x="2717800" y="7594600"/>
                  </a:lnTo>
                  <a:lnTo>
                    <a:pt x="2730500" y="7581900"/>
                  </a:lnTo>
                  <a:lnTo>
                    <a:pt x="2730500" y="7569200"/>
                  </a:lnTo>
                  <a:lnTo>
                    <a:pt x="2730500" y="7556500"/>
                  </a:lnTo>
                  <a:lnTo>
                    <a:pt x="2730500" y="7543800"/>
                  </a:lnTo>
                  <a:lnTo>
                    <a:pt x="2717800" y="7531100"/>
                  </a:lnTo>
                  <a:lnTo>
                    <a:pt x="2705100" y="7543800"/>
                  </a:lnTo>
                  <a:lnTo>
                    <a:pt x="2692400" y="7543800"/>
                  </a:lnTo>
                  <a:lnTo>
                    <a:pt x="2679700" y="7543800"/>
                  </a:lnTo>
                  <a:lnTo>
                    <a:pt x="2667000" y="7556500"/>
                  </a:lnTo>
                  <a:lnTo>
                    <a:pt x="2654300" y="7556500"/>
                  </a:lnTo>
                  <a:lnTo>
                    <a:pt x="2641600" y="7556500"/>
                  </a:lnTo>
                  <a:lnTo>
                    <a:pt x="2628900" y="7556500"/>
                  </a:lnTo>
                  <a:lnTo>
                    <a:pt x="2616200" y="7543800"/>
                  </a:lnTo>
                  <a:lnTo>
                    <a:pt x="2603500" y="7531100"/>
                  </a:lnTo>
                  <a:lnTo>
                    <a:pt x="2616200" y="7518400"/>
                  </a:lnTo>
                  <a:lnTo>
                    <a:pt x="2616200" y="7505700"/>
                  </a:lnTo>
                  <a:lnTo>
                    <a:pt x="2616200" y="7493000"/>
                  </a:lnTo>
                  <a:lnTo>
                    <a:pt x="2616200" y="7480300"/>
                  </a:lnTo>
                  <a:lnTo>
                    <a:pt x="2616200" y="7467600"/>
                  </a:lnTo>
                  <a:lnTo>
                    <a:pt x="2603500" y="7454900"/>
                  </a:lnTo>
                  <a:lnTo>
                    <a:pt x="2590800" y="7454900"/>
                  </a:lnTo>
                  <a:lnTo>
                    <a:pt x="2578100" y="7442200"/>
                  </a:lnTo>
                  <a:lnTo>
                    <a:pt x="2578100" y="7429500"/>
                  </a:lnTo>
                  <a:lnTo>
                    <a:pt x="2578100" y="7416800"/>
                  </a:lnTo>
                  <a:lnTo>
                    <a:pt x="2565400" y="7404100"/>
                  </a:lnTo>
                  <a:lnTo>
                    <a:pt x="2565400" y="7391400"/>
                  </a:lnTo>
                  <a:lnTo>
                    <a:pt x="2578100" y="7378700"/>
                  </a:lnTo>
                  <a:lnTo>
                    <a:pt x="2590800" y="7366000"/>
                  </a:lnTo>
                  <a:lnTo>
                    <a:pt x="2603500" y="7378700"/>
                  </a:lnTo>
                  <a:lnTo>
                    <a:pt x="2616200" y="7366000"/>
                  </a:lnTo>
                  <a:lnTo>
                    <a:pt x="2616200" y="7353300"/>
                  </a:lnTo>
                  <a:lnTo>
                    <a:pt x="2616200" y="7340600"/>
                  </a:lnTo>
                  <a:lnTo>
                    <a:pt x="2616200" y="7327900"/>
                  </a:lnTo>
                  <a:lnTo>
                    <a:pt x="2616200" y="7315200"/>
                  </a:lnTo>
                  <a:lnTo>
                    <a:pt x="2616200" y="7302500"/>
                  </a:lnTo>
                  <a:lnTo>
                    <a:pt x="2603500" y="7289800"/>
                  </a:lnTo>
                  <a:lnTo>
                    <a:pt x="2590800" y="7277100"/>
                  </a:lnTo>
                  <a:lnTo>
                    <a:pt x="2578100" y="7264400"/>
                  </a:lnTo>
                  <a:lnTo>
                    <a:pt x="2565400" y="7251700"/>
                  </a:lnTo>
                  <a:lnTo>
                    <a:pt x="2552700" y="7264400"/>
                  </a:lnTo>
                  <a:lnTo>
                    <a:pt x="2540000" y="7251700"/>
                  </a:lnTo>
                  <a:lnTo>
                    <a:pt x="2527300" y="7239000"/>
                  </a:lnTo>
                  <a:lnTo>
                    <a:pt x="2514600" y="7251700"/>
                  </a:lnTo>
                  <a:lnTo>
                    <a:pt x="2501900" y="7264400"/>
                  </a:lnTo>
                  <a:lnTo>
                    <a:pt x="2489200" y="7264400"/>
                  </a:lnTo>
                  <a:lnTo>
                    <a:pt x="2476500" y="7277100"/>
                  </a:lnTo>
                  <a:lnTo>
                    <a:pt x="2463800" y="7264400"/>
                  </a:lnTo>
                  <a:lnTo>
                    <a:pt x="2463800" y="7251700"/>
                  </a:lnTo>
                  <a:lnTo>
                    <a:pt x="2451100" y="7239000"/>
                  </a:lnTo>
                  <a:lnTo>
                    <a:pt x="2438400" y="7226300"/>
                  </a:lnTo>
                  <a:lnTo>
                    <a:pt x="2425700" y="7213600"/>
                  </a:lnTo>
                  <a:lnTo>
                    <a:pt x="2413000" y="7226300"/>
                  </a:lnTo>
                  <a:lnTo>
                    <a:pt x="2400300" y="7226300"/>
                  </a:lnTo>
                  <a:lnTo>
                    <a:pt x="2387600" y="7239000"/>
                  </a:lnTo>
                  <a:lnTo>
                    <a:pt x="2374900" y="7239000"/>
                  </a:lnTo>
                  <a:lnTo>
                    <a:pt x="2362200" y="7239000"/>
                  </a:lnTo>
                  <a:lnTo>
                    <a:pt x="2349500" y="7239000"/>
                  </a:lnTo>
                  <a:lnTo>
                    <a:pt x="2336800" y="7251700"/>
                  </a:lnTo>
                  <a:lnTo>
                    <a:pt x="2324100" y="7251700"/>
                  </a:lnTo>
                  <a:lnTo>
                    <a:pt x="2311400" y="7251700"/>
                  </a:lnTo>
                  <a:lnTo>
                    <a:pt x="2298700" y="7251700"/>
                  </a:lnTo>
                  <a:lnTo>
                    <a:pt x="2286000" y="7264400"/>
                  </a:lnTo>
                  <a:lnTo>
                    <a:pt x="2273300" y="7251700"/>
                  </a:lnTo>
                  <a:lnTo>
                    <a:pt x="2260600" y="7239000"/>
                  </a:lnTo>
                  <a:lnTo>
                    <a:pt x="2247900" y="7226300"/>
                  </a:lnTo>
                  <a:lnTo>
                    <a:pt x="2235200" y="7213600"/>
                  </a:lnTo>
                  <a:lnTo>
                    <a:pt x="2222500" y="7200900"/>
                  </a:lnTo>
                  <a:lnTo>
                    <a:pt x="2209800" y="7188200"/>
                  </a:lnTo>
                  <a:lnTo>
                    <a:pt x="2197100" y="7175500"/>
                  </a:lnTo>
                  <a:lnTo>
                    <a:pt x="2184400" y="7175500"/>
                  </a:lnTo>
                  <a:lnTo>
                    <a:pt x="2171700" y="7175500"/>
                  </a:lnTo>
                  <a:lnTo>
                    <a:pt x="2159000" y="7175500"/>
                  </a:lnTo>
                  <a:lnTo>
                    <a:pt x="2146300" y="7175500"/>
                  </a:lnTo>
                  <a:lnTo>
                    <a:pt x="2133600" y="7175500"/>
                  </a:lnTo>
                  <a:lnTo>
                    <a:pt x="2120900" y="7162800"/>
                  </a:lnTo>
                  <a:lnTo>
                    <a:pt x="2108200" y="7162800"/>
                  </a:lnTo>
                  <a:lnTo>
                    <a:pt x="2095500" y="7150100"/>
                  </a:lnTo>
                  <a:lnTo>
                    <a:pt x="2082800" y="7137400"/>
                  </a:lnTo>
                  <a:lnTo>
                    <a:pt x="2070100" y="7137400"/>
                  </a:lnTo>
                  <a:lnTo>
                    <a:pt x="2057400" y="7124700"/>
                  </a:lnTo>
                  <a:lnTo>
                    <a:pt x="2044700" y="7124700"/>
                  </a:lnTo>
                  <a:lnTo>
                    <a:pt x="2032000" y="7137400"/>
                  </a:lnTo>
                  <a:lnTo>
                    <a:pt x="2019300" y="7124700"/>
                  </a:lnTo>
                  <a:lnTo>
                    <a:pt x="2006600" y="7124700"/>
                  </a:lnTo>
                  <a:lnTo>
                    <a:pt x="1993900" y="7137400"/>
                  </a:lnTo>
                  <a:lnTo>
                    <a:pt x="1981200" y="7124700"/>
                  </a:lnTo>
                  <a:lnTo>
                    <a:pt x="1968500" y="7124700"/>
                  </a:lnTo>
                  <a:lnTo>
                    <a:pt x="1955800" y="7124700"/>
                  </a:lnTo>
                  <a:lnTo>
                    <a:pt x="1943100" y="7124700"/>
                  </a:lnTo>
                  <a:lnTo>
                    <a:pt x="1930400" y="7112000"/>
                  </a:lnTo>
                  <a:lnTo>
                    <a:pt x="1917700" y="7112000"/>
                  </a:lnTo>
                  <a:lnTo>
                    <a:pt x="1905000" y="7112000"/>
                  </a:lnTo>
                  <a:lnTo>
                    <a:pt x="1892300" y="7124700"/>
                  </a:lnTo>
                  <a:lnTo>
                    <a:pt x="1879600" y="7124700"/>
                  </a:lnTo>
                  <a:lnTo>
                    <a:pt x="1866900" y="7124700"/>
                  </a:lnTo>
                  <a:lnTo>
                    <a:pt x="1854200" y="7124700"/>
                  </a:lnTo>
                  <a:lnTo>
                    <a:pt x="1841500" y="7124700"/>
                  </a:lnTo>
                  <a:lnTo>
                    <a:pt x="1828800" y="7112000"/>
                  </a:lnTo>
                  <a:lnTo>
                    <a:pt x="1841500" y="7099300"/>
                  </a:lnTo>
                  <a:lnTo>
                    <a:pt x="1841500" y="7086600"/>
                  </a:lnTo>
                  <a:lnTo>
                    <a:pt x="1841500" y="7073900"/>
                  </a:lnTo>
                  <a:lnTo>
                    <a:pt x="1841500" y="7061200"/>
                  </a:lnTo>
                  <a:lnTo>
                    <a:pt x="1841500" y="7048500"/>
                  </a:lnTo>
                  <a:lnTo>
                    <a:pt x="1828800" y="7035800"/>
                  </a:lnTo>
                  <a:lnTo>
                    <a:pt x="1816100" y="7023100"/>
                  </a:lnTo>
                  <a:lnTo>
                    <a:pt x="1803400" y="7010400"/>
                  </a:lnTo>
                  <a:lnTo>
                    <a:pt x="1803400" y="6997700"/>
                  </a:lnTo>
                  <a:lnTo>
                    <a:pt x="1790700" y="6985000"/>
                  </a:lnTo>
                  <a:lnTo>
                    <a:pt x="1778000" y="6972300"/>
                  </a:lnTo>
                  <a:lnTo>
                    <a:pt x="1765300" y="6972300"/>
                  </a:lnTo>
                  <a:lnTo>
                    <a:pt x="1752600" y="6959600"/>
                  </a:lnTo>
                  <a:lnTo>
                    <a:pt x="1739900" y="6946900"/>
                  </a:lnTo>
                  <a:lnTo>
                    <a:pt x="1727200" y="6946900"/>
                  </a:lnTo>
                  <a:lnTo>
                    <a:pt x="1714500" y="6946900"/>
                  </a:lnTo>
                  <a:lnTo>
                    <a:pt x="1701800" y="6946900"/>
                  </a:lnTo>
                  <a:lnTo>
                    <a:pt x="1689100" y="6946900"/>
                  </a:lnTo>
                  <a:lnTo>
                    <a:pt x="1676400" y="6946900"/>
                  </a:lnTo>
                  <a:lnTo>
                    <a:pt x="1663700" y="6946900"/>
                  </a:lnTo>
                  <a:lnTo>
                    <a:pt x="1651000" y="6946900"/>
                  </a:lnTo>
                  <a:lnTo>
                    <a:pt x="1638300" y="6946900"/>
                  </a:lnTo>
                  <a:lnTo>
                    <a:pt x="1625600" y="6946900"/>
                  </a:lnTo>
                  <a:lnTo>
                    <a:pt x="1612900" y="6946900"/>
                  </a:lnTo>
                  <a:lnTo>
                    <a:pt x="1600200" y="6946900"/>
                  </a:lnTo>
                  <a:lnTo>
                    <a:pt x="1587500" y="6934200"/>
                  </a:lnTo>
                  <a:lnTo>
                    <a:pt x="1574800" y="6934200"/>
                  </a:lnTo>
                  <a:lnTo>
                    <a:pt x="1562100" y="6921500"/>
                  </a:lnTo>
                  <a:lnTo>
                    <a:pt x="1574800" y="6908800"/>
                  </a:lnTo>
                  <a:lnTo>
                    <a:pt x="1587500" y="6896100"/>
                  </a:lnTo>
                  <a:lnTo>
                    <a:pt x="1587500" y="6883400"/>
                  </a:lnTo>
                  <a:lnTo>
                    <a:pt x="1600200" y="6870700"/>
                  </a:lnTo>
                  <a:lnTo>
                    <a:pt x="1612900" y="6870700"/>
                  </a:lnTo>
                  <a:lnTo>
                    <a:pt x="1625600" y="6858000"/>
                  </a:lnTo>
                  <a:lnTo>
                    <a:pt x="1625600" y="6845300"/>
                  </a:lnTo>
                  <a:lnTo>
                    <a:pt x="1638300" y="6832600"/>
                  </a:lnTo>
                  <a:lnTo>
                    <a:pt x="1638300" y="6819900"/>
                  </a:lnTo>
                  <a:lnTo>
                    <a:pt x="1638300" y="6807200"/>
                  </a:lnTo>
                  <a:lnTo>
                    <a:pt x="1638300" y="6794500"/>
                  </a:lnTo>
                  <a:lnTo>
                    <a:pt x="1638300" y="6781800"/>
                  </a:lnTo>
                  <a:lnTo>
                    <a:pt x="1638300" y="6769100"/>
                  </a:lnTo>
                  <a:lnTo>
                    <a:pt x="1638300" y="6756400"/>
                  </a:lnTo>
                  <a:lnTo>
                    <a:pt x="1651000" y="6743700"/>
                  </a:lnTo>
                  <a:lnTo>
                    <a:pt x="1651000" y="6731000"/>
                  </a:lnTo>
                  <a:lnTo>
                    <a:pt x="1651000" y="6718300"/>
                  </a:lnTo>
                  <a:lnTo>
                    <a:pt x="1651000" y="6705600"/>
                  </a:lnTo>
                  <a:lnTo>
                    <a:pt x="1651000" y="6692900"/>
                  </a:lnTo>
                  <a:lnTo>
                    <a:pt x="1651000" y="6680200"/>
                  </a:lnTo>
                  <a:lnTo>
                    <a:pt x="1651000" y="6667500"/>
                  </a:lnTo>
                  <a:lnTo>
                    <a:pt x="1663700" y="6654800"/>
                  </a:lnTo>
                  <a:lnTo>
                    <a:pt x="1663700" y="6642100"/>
                  </a:lnTo>
                  <a:lnTo>
                    <a:pt x="1663700" y="6629400"/>
                  </a:lnTo>
                  <a:lnTo>
                    <a:pt x="1676400" y="6616700"/>
                  </a:lnTo>
                  <a:lnTo>
                    <a:pt x="1676400" y="6604000"/>
                  </a:lnTo>
                  <a:lnTo>
                    <a:pt x="1676400" y="6591300"/>
                  </a:lnTo>
                  <a:lnTo>
                    <a:pt x="1689100" y="6578600"/>
                  </a:lnTo>
                  <a:lnTo>
                    <a:pt x="1689100" y="6565900"/>
                  </a:lnTo>
                  <a:lnTo>
                    <a:pt x="1701800" y="6553200"/>
                  </a:lnTo>
                  <a:lnTo>
                    <a:pt x="1689100" y="6540500"/>
                  </a:lnTo>
                  <a:lnTo>
                    <a:pt x="1676400" y="6540500"/>
                  </a:lnTo>
                  <a:lnTo>
                    <a:pt x="1663700" y="6527800"/>
                  </a:lnTo>
                  <a:lnTo>
                    <a:pt x="1651000" y="6527800"/>
                  </a:lnTo>
                  <a:lnTo>
                    <a:pt x="1638300" y="6515100"/>
                  </a:lnTo>
                  <a:lnTo>
                    <a:pt x="1625600" y="6515100"/>
                  </a:lnTo>
                  <a:lnTo>
                    <a:pt x="1612900" y="6502400"/>
                  </a:lnTo>
                  <a:lnTo>
                    <a:pt x="1600200" y="6502400"/>
                  </a:lnTo>
                  <a:lnTo>
                    <a:pt x="1587500" y="6489700"/>
                  </a:lnTo>
                  <a:lnTo>
                    <a:pt x="1574800" y="6477000"/>
                  </a:lnTo>
                  <a:lnTo>
                    <a:pt x="1574800" y="6464300"/>
                  </a:lnTo>
                  <a:lnTo>
                    <a:pt x="1574800" y="6451600"/>
                  </a:lnTo>
                  <a:lnTo>
                    <a:pt x="1587500" y="6438900"/>
                  </a:lnTo>
                  <a:lnTo>
                    <a:pt x="1587500" y="6426200"/>
                  </a:lnTo>
                  <a:lnTo>
                    <a:pt x="1587500" y="6413500"/>
                  </a:lnTo>
                  <a:lnTo>
                    <a:pt x="1587500" y="6400800"/>
                  </a:lnTo>
                  <a:lnTo>
                    <a:pt x="1587500" y="6388100"/>
                  </a:lnTo>
                  <a:lnTo>
                    <a:pt x="1574800" y="6375400"/>
                  </a:lnTo>
                  <a:lnTo>
                    <a:pt x="1562100" y="6375400"/>
                  </a:lnTo>
                  <a:lnTo>
                    <a:pt x="1549400" y="6375400"/>
                  </a:lnTo>
                  <a:lnTo>
                    <a:pt x="1536700" y="6375400"/>
                  </a:lnTo>
                  <a:lnTo>
                    <a:pt x="1524000" y="6362700"/>
                  </a:lnTo>
                  <a:lnTo>
                    <a:pt x="1511300" y="6362700"/>
                  </a:lnTo>
                  <a:lnTo>
                    <a:pt x="1498600" y="6350000"/>
                  </a:lnTo>
                  <a:lnTo>
                    <a:pt x="1485900" y="6350000"/>
                  </a:lnTo>
                  <a:lnTo>
                    <a:pt x="1473200" y="6350000"/>
                  </a:lnTo>
                  <a:lnTo>
                    <a:pt x="1460500" y="6337300"/>
                  </a:lnTo>
                  <a:lnTo>
                    <a:pt x="1447800" y="6337300"/>
                  </a:lnTo>
                  <a:lnTo>
                    <a:pt x="1435100" y="6337300"/>
                  </a:lnTo>
                  <a:lnTo>
                    <a:pt x="1422400" y="6324600"/>
                  </a:lnTo>
                  <a:lnTo>
                    <a:pt x="1409700" y="6324600"/>
                  </a:lnTo>
                  <a:lnTo>
                    <a:pt x="1397000" y="6324600"/>
                  </a:lnTo>
                  <a:lnTo>
                    <a:pt x="1384300" y="6324600"/>
                  </a:lnTo>
                  <a:lnTo>
                    <a:pt x="1371600" y="6311900"/>
                  </a:lnTo>
                  <a:lnTo>
                    <a:pt x="1358900" y="6311900"/>
                  </a:lnTo>
                  <a:lnTo>
                    <a:pt x="1346200" y="6311900"/>
                  </a:lnTo>
                  <a:lnTo>
                    <a:pt x="1333500" y="6299200"/>
                  </a:lnTo>
                  <a:lnTo>
                    <a:pt x="1320800" y="6311900"/>
                  </a:lnTo>
                  <a:lnTo>
                    <a:pt x="1308100" y="6311900"/>
                  </a:lnTo>
                  <a:lnTo>
                    <a:pt x="1295400" y="6324600"/>
                  </a:lnTo>
                  <a:lnTo>
                    <a:pt x="1282700" y="6324600"/>
                  </a:lnTo>
                  <a:lnTo>
                    <a:pt x="1270000" y="6337300"/>
                  </a:lnTo>
                  <a:lnTo>
                    <a:pt x="1257300" y="6350000"/>
                  </a:lnTo>
                  <a:lnTo>
                    <a:pt x="1257300" y="6362700"/>
                  </a:lnTo>
                  <a:lnTo>
                    <a:pt x="1244600" y="6375400"/>
                  </a:lnTo>
                  <a:lnTo>
                    <a:pt x="1231900" y="6388100"/>
                  </a:lnTo>
                  <a:lnTo>
                    <a:pt x="1219200" y="6400800"/>
                  </a:lnTo>
                  <a:lnTo>
                    <a:pt x="1206500" y="6413500"/>
                  </a:lnTo>
                  <a:lnTo>
                    <a:pt x="1193800" y="6426200"/>
                  </a:lnTo>
                  <a:lnTo>
                    <a:pt x="1181100" y="6438900"/>
                  </a:lnTo>
                  <a:lnTo>
                    <a:pt x="1168400" y="6451600"/>
                  </a:lnTo>
                  <a:lnTo>
                    <a:pt x="1155700" y="6464300"/>
                  </a:lnTo>
                  <a:lnTo>
                    <a:pt x="1143000" y="6464300"/>
                  </a:lnTo>
                  <a:lnTo>
                    <a:pt x="1130300" y="6464300"/>
                  </a:lnTo>
                  <a:lnTo>
                    <a:pt x="1117600" y="6464300"/>
                  </a:lnTo>
                  <a:lnTo>
                    <a:pt x="1104900" y="6477000"/>
                  </a:lnTo>
                  <a:lnTo>
                    <a:pt x="1092200" y="6464300"/>
                  </a:lnTo>
                  <a:lnTo>
                    <a:pt x="1079500" y="6464300"/>
                  </a:lnTo>
                  <a:lnTo>
                    <a:pt x="1066800" y="6451600"/>
                  </a:lnTo>
                  <a:lnTo>
                    <a:pt x="1054100" y="6464300"/>
                  </a:lnTo>
                  <a:lnTo>
                    <a:pt x="1041400" y="6477000"/>
                  </a:lnTo>
                  <a:lnTo>
                    <a:pt x="1054100" y="6489700"/>
                  </a:lnTo>
                  <a:lnTo>
                    <a:pt x="1041400" y="6502400"/>
                  </a:lnTo>
                  <a:lnTo>
                    <a:pt x="1028700" y="6515100"/>
                  </a:lnTo>
                  <a:lnTo>
                    <a:pt x="1016000" y="6515100"/>
                  </a:lnTo>
                  <a:lnTo>
                    <a:pt x="1003300" y="6515100"/>
                  </a:lnTo>
                  <a:lnTo>
                    <a:pt x="990600" y="6502400"/>
                  </a:lnTo>
                  <a:lnTo>
                    <a:pt x="977900" y="6489700"/>
                  </a:lnTo>
                  <a:lnTo>
                    <a:pt x="965200" y="6502400"/>
                  </a:lnTo>
                  <a:lnTo>
                    <a:pt x="952500" y="6489700"/>
                  </a:lnTo>
                  <a:lnTo>
                    <a:pt x="939800" y="6489700"/>
                  </a:lnTo>
                  <a:lnTo>
                    <a:pt x="927100" y="6489700"/>
                  </a:lnTo>
                  <a:lnTo>
                    <a:pt x="914400" y="6489700"/>
                  </a:lnTo>
                  <a:lnTo>
                    <a:pt x="901700" y="6477000"/>
                  </a:lnTo>
                  <a:lnTo>
                    <a:pt x="889000" y="6489700"/>
                  </a:lnTo>
                  <a:lnTo>
                    <a:pt x="876300" y="6477000"/>
                  </a:lnTo>
                  <a:lnTo>
                    <a:pt x="863600" y="6477000"/>
                  </a:lnTo>
                  <a:lnTo>
                    <a:pt x="850900" y="6464300"/>
                  </a:lnTo>
                  <a:lnTo>
                    <a:pt x="838200" y="6451600"/>
                  </a:lnTo>
                  <a:lnTo>
                    <a:pt x="838200" y="6438900"/>
                  </a:lnTo>
                  <a:lnTo>
                    <a:pt x="825500" y="6426200"/>
                  </a:lnTo>
                  <a:lnTo>
                    <a:pt x="812800" y="6413500"/>
                  </a:lnTo>
                  <a:lnTo>
                    <a:pt x="800100" y="6400800"/>
                  </a:lnTo>
                  <a:lnTo>
                    <a:pt x="787400" y="6388100"/>
                  </a:lnTo>
                  <a:lnTo>
                    <a:pt x="787400" y="6375400"/>
                  </a:lnTo>
                  <a:lnTo>
                    <a:pt x="787400" y="6362700"/>
                  </a:lnTo>
                  <a:lnTo>
                    <a:pt x="774700" y="6350000"/>
                  </a:lnTo>
                  <a:lnTo>
                    <a:pt x="774700" y="6337300"/>
                  </a:lnTo>
                  <a:lnTo>
                    <a:pt x="774700" y="6324600"/>
                  </a:lnTo>
                  <a:lnTo>
                    <a:pt x="762000" y="6311900"/>
                  </a:lnTo>
                  <a:lnTo>
                    <a:pt x="762000" y="6299200"/>
                  </a:lnTo>
                  <a:lnTo>
                    <a:pt x="749300" y="6286500"/>
                  </a:lnTo>
                  <a:lnTo>
                    <a:pt x="749300" y="6273800"/>
                  </a:lnTo>
                  <a:lnTo>
                    <a:pt x="749300" y="6261100"/>
                  </a:lnTo>
                  <a:lnTo>
                    <a:pt x="749300" y="6248400"/>
                  </a:lnTo>
                  <a:lnTo>
                    <a:pt x="749300" y="6235700"/>
                  </a:lnTo>
                  <a:lnTo>
                    <a:pt x="736600" y="6223000"/>
                  </a:lnTo>
                  <a:lnTo>
                    <a:pt x="749300" y="6210300"/>
                  </a:lnTo>
                  <a:lnTo>
                    <a:pt x="736600" y="6197600"/>
                  </a:lnTo>
                  <a:lnTo>
                    <a:pt x="749300" y="6184900"/>
                  </a:lnTo>
                  <a:lnTo>
                    <a:pt x="736600" y="6172200"/>
                  </a:lnTo>
                  <a:lnTo>
                    <a:pt x="736600" y="6159500"/>
                  </a:lnTo>
                  <a:lnTo>
                    <a:pt x="736600" y="6146800"/>
                  </a:lnTo>
                  <a:lnTo>
                    <a:pt x="736600" y="6134100"/>
                  </a:lnTo>
                  <a:lnTo>
                    <a:pt x="723900" y="6121400"/>
                  </a:lnTo>
                  <a:lnTo>
                    <a:pt x="711200" y="6108700"/>
                  </a:lnTo>
                  <a:lnTo>
                    <a:pt x="723900" y="6096000"/>
                  </a:lnTo>
                  <a:lnTo>
                    <a:pt x="711200" y="6083300"/>
                  </a:lnTo>
                  <a:lnTo>
                    <a:pt x="698500" y="6070600"/>
                  </a:lnTo>
                  <a:lnTo>
                    <a:pt x="698500" y="6057900"/>
                  </a:lnTo>
                  <a:lnTo>
                    <a:pt x="685800" y="6045200"/>
                  </a:lnTo>
                  <a:lnTo>
                    <a:pt x="685800" y="6032500"/>
                  </a:lnTo>
                  <a:lnTo>
                    <a:pt x="685800" y="6019800"/>
                  </a:lnTo>
                  <a:lnTo>
                    <a:pt x="685800" y="6007100"/>
                  </a:lnTo>
                  <a:lnTo>
                    <a:pt x="685800" y="5994400"/>
                  </a:lnTo>
                  <a:lnTo>
                    <a:pt x="685800" y="5981700"/>
                  </a:lnTo>
                  <a:lnTo>
                    <a:pt x="685800" y="5969000"/>
                  </a:lnTo>
                  <a:lnTo>
                    <a:pt x="685800" y="5956300"/>
                  </a:lnTo>
                  <a:lnTo>
                    <a:pt x="685800" y="5943600"/>
                  </a:lnTo>
                  <a:lnTo>
                    <a:pt x="685800" y="5930900"/>
                  </a:lnTo>
                  <a:lnTo>
                    <a:pt x="685800" y="5918200"/>
                  </a:lnTo>
                  <a:lnTo>
                    <a:pt x="673100" y="5905500"/>
                  </a:lnTo>
                  <a:lnTo>
                    <a:pt x="660400" y="5892800"/>
                  </a:lnTo>
                  <a:lnTo>
                    <a:pt x="660400" y="5880100"/>
                  </a:lnTo>
                  <a:lnTo>
                    <a:pt x="647700" y="5867400"/>
                  </a:lnTo>
                  <a:lnTo>
                    <a:pt x="635000" y="5854700"/>
                  </a:lnTo>
                  <a:lnTo>
                    <a:pt x="647700" y="5842000"/>
                  </a:lnTo>
                  <a:lnTo>
                    <a:pt x="635000" y="5829300"/>
                  </a:lnTo>
                  <a:lnTo>
                    <a:pt x="635000" y="5816600"/>
                  </a:lnTo>
                  <a:lnTo>
                    <a:pt x="635000" y="5803900"/>
                  </a:lnTo>
                  <a:lnTo>
                    <a:pt x="635000" y="5791200"/>
                  </a:lnTo>
                  <a:lnTo>
                    <a:pt x="635000" y="5778500"/>
                  </a:lnTo>
                  <a:lnTo>
                    <a:pt x="635000" y="5765800"/>
                  </a:lnTo>
                  <a:lnTo>
                    <a:pt x="635000" y="5753100"/>
                  </a:lnTo>
                  <a:lnTo>
                    <a:pt x="635000" y="5740400"/>
                  </a:lnTo>
                  <a:lnTo>
                    <a:pt x="622300" y="5727700"/>
                  </a:lnTo>
                  <a:lnTo>
                    <a:pt x="609600" y="5715000"/>
                  </a:lnTo>
                  <a:lnTo>
                    <a:pt x="622300" y="5702300"/>
                  </a:lnTo>
                  <a:lnTo>
                    <a:pt x="635000" y="5689600"/>
                  </a:lnTo>
                  <a:lnTo>
                    <a:pt x="622300" y="5676900"/>
                  </a:lnTo>
                  <a:lnTo>
                    <a:pt x="609600" y="5664200"/>
                  </a:lnTo>
                  <a:lnTo>
                    <a:pt x="609600" y="5651500"/>
                  </a:lnTo>
                  <a:lnTo>
                    <a:pt x="609600" y="5638800"/>
                  </a:lnTo>
                  <a:lnTo>
                    <a:pt x="596900" y="5626100"/>
                  </a:lnTo>
                  <a:lnTo>
                    <a:pt x="596900" y="5613400"/>
                  </a:lnTo>
                  <a:lnTo>
                    <a:pt x="584200" y="5600700"/>
                  </a:lnTo>
                  <a:lnTo>
                    <a:pt x="584200" y="5588000"/>
                  </a:lnTo>
                  <a:lnTo>
                    <a:pt x="584200" y="5575300"/>
                  </a:lnTo>
                  <a:lnTo>
                    <a:pt x="584200" y="5562600"/>
                  </a:lnTo>
                  <a:lnTo>
                    <a:pt x="571500" y="5549900"/>
                  </a:lnTo>
                  <a:lnTo>
                    <a:pt x="584200" y="5537200"/>
                  </a:lnTo>
                  <a:lnTo>
                    <a:pt x="571500" y="5524500"/>
                  </a:lnTo>
                  <a:lnTo>
                    <a:pt x="584200" y="5511800"/>
                  </a:lnTo>
                  <a:lnTo>
                    <a:pt x="584200" y="5499100"/>
                  </a:lnTo>
                  <a:lnTo>
                    <a:pt x="596900" y="5486400"/>
                  </a:lnTo>
                  <a:lnTo>
                    <a:pt x="596900" y="5473700"/>
                  </a:lnTo>
                  <a:lnTo>
                    <a:pt x="609600" y="5461000"/>
                  </a:lnTo>
                  <a:lnTo>
                    <a:pt x="622300" y="5448300"/>
                  </a:lnTo>
                  <a:lnTo>
                    <a:pt x="635000" y="5435600"/>
                  </a:lnTo>
                  <a:lnTo>
                    <a:pt x="647700" y="5422900"/>
                  </a:lnTo>
                  <a:lnTo>
                    <a:pt x="647700" y="5410200"/>
                  </a:lnTo>
                  <a:lnTo>
                    <a:pt x="647700" y="5397500"/>
                  </a:lnTo>
                  <a:lnTo>
                    <a:pt x="647700" y="5384800"/>
                  </a:lnTo>
                  <a:lnTo>
                    <a:pt x="647700" y="5372100"/>
                  </a:lnTo>
                  <a:lnTo>
                    <a:pt x="647700" y="5359400"/>
                  </a:lnTo>
                  <a:lnTo>
                    <a:pt x="647700" y="5346700"/>
                  </a:lnTo>
                  <a:lnTo>
                    <a:pt x="647700" y="5334000"/>
                  </a:lnTo>
                  <a:lnTo>
                    <a:pt x="635000" y="5321300"/>
                  </a:lnTo>
                  <a:lnTo>
                    <a:pt x="635000" y="5308600"/>
                  </a:lnTo>
                  <a:lnTo>
                    <a:pt x="622300" y="5295900"/>
                  </a:lnTo>
                  <a:lnTo>
                    <a:pt x="609600" y="5283200"/>
                  </a:lnTo>
                  <a:lnTo>
                    <a:pt x="609600" y="5270500"/>
                  </a:lnTo>
                  <a:lnTo>
                    <a:pt x="596900" y="5257800"/>
                  </a:lnTo>
                  <a:lnTo>
                    <a:pt x="584200" y="5245100"/>
                  </a:lnTo>
                  <a:lnTo>
                    <a:pt x="571500" y="5232400"/>
                  </a:lnTo>
                  <a:lnTo>
                    <a:pt x="584200" y="5219700"/>
                  </a:lnTo>
                  <a:lnTo>
                    <a:pt x="571500" y="5207000"/>
                  </a:lnTo>
                  <a:lnTo>
                    <a:pt x="584200" y="5194300"/>
                  </a:lnTo>
                  <a:lnTo>
                    <a:pt x="571500" y="5181600"/>
                  </a:lnTo>
                  <a:lnTo>
                    <a:pt x="571500" y="5168900"/>
                  </a:lnTo>
                  <a:lnTo>
                    <a:pt x="571500" y="5156200"/>
                  </a:lnTo>
                  <a:lnTo>
                    <a:pt x="571500" y="5143500"/>
                  </a:lnTo>
                  <a:lnTo>
                    <a:pt x="571500" y="5130800"/>
                  </a:lnTo>
                  <a:lnTo>
                    <a:pt x="558800" y="5118100"/>
                  </a:lnTo>
                  <a:lnTo>
                    <a:pt x="558800" y="5105400"/>
                  </a:lnTo>
                  <a:lnTo>
                    <a:pt x="558800" y="5092700"/>
                  </a:lnTo>
                  <a:lnTo>
                    <a:pt x="558800" y="5080000"/>
                  </a:lnTo>
                  <a:lnTo>
                    <a:pt x="558800" y="5067300"/>
                  </a:lnTo>
                  <a:lnTo>
                    <a:pt x="546100" y="5054600"/>
                  </a:lnTo>
                  <a:lnTo>
                    <a:pt x="546100" y="5041900"/>
                  </a:lnTo>
                  <a:lnTo>
                    <a:pt x="546100" y="5029200"/>
                  </a:lnTo>
                  <a:lnTo>
                    <a:pt x="546100" y="5016500"/>
                  </a:lnTo>
                  <a:lnTo>
                    <a:pt x="533400" y="5003800"/>
                  </a:lnTo>
                  <a:lnTo>
                    <a:pt x="533400" y="4991100"/>
                  </a:lnTo>
                  <a:lnTo>
                    <a:pt x="520700" y="4978400"/>
                  </a:lnTo>
                  <a:lnTo>
                    <a:pt x="520700" y="4965700"/>
                  </a:lnTo>
                  <a:lnTo>
                    <a:pt x="520700" y="4953000"/>
                  </a:lnTo>
                  <a:lnTo>
                    <a:pt x="520700" y="4940300"/>
                  </a:lnTo>
                  <a:lnTo>
                    <a:pt x="533400" y="4927600"/>
                  </a:lnTo>
                  <a:lnTo>
                    <a:pt x="533400" y="4914900"/>
                  </a:lnTo>
                  <a:lnTo>
                    <a:pt x="533400" y="4902200"/>
                  </a:lnTo>
                  <a:lnTo>
                    <a:pt x="533400" y="4889500"/>
                  </a:lnTo>
                  <a:lnTo>
                    <a:pt x="546100" y="4876800"/>
                  </a:lnTo>
                  <a:lnTo>
                    <a:pt x="546100" y="4864100"/>
                  </a:lnTo>
                  <a:lnTo>
                    <a:pt x="546100" y="4851400"/>
                  </a:lnTo>
                  <a:lnTo>
                    <a:pt x="546100" y="4838700"/>
                  </a:lnTo>
                  <a:lnTo>
                    <a:pt x="546100" y="4826000"/>
                  </a:lnTo>
                  <a:lnTo>
                    <a:pt x="546100" y="4813300"/>
                  </a:lnTo>
                  <a:lnTo>
                    <a:pt x="546100" y="4800600"/>
                  </a:lnTo>
                  <a:lnTo>
                    <a:pt x="546100" y="4787900"/>
                  </a:lnTo>
                  <a:lnTo>
                    <a:pt x="546100" y="4775200"/>
                  </a:lnTo>
                  <a:lnTo>
                    <a:pt x="533400" y="4762500"/>
                  </a:lnTo>
                  <a:lnTo>
                    <a:pt x="546100" y="4749800"/>
                  </a:lnTo>
                  <a:lnTo>
                    <a:pt x="533400" y="4737100"/>
                  </a:lnTo>
                  <a:lnTo>
                    <a:pt x="533400" y="4724400"/>
                  </a:lnTo>
                  <a:lnTo>
                    <a:pt x="546100" y="4711700"/>
                  </a:lnTo>
                  <a:lnTo>
                    <a:pt x="546100" y="4699000"/>
                  </a:lnTo>
                  <a:lnTo>
                    <a:pt x="546100" y="4686300"/>
                  </a:lnTo>
                  <a:lnTo>
                    <a:pt x="558800" y="4673600"/>
                  </a:lnTo>
                  <a:lnTo>
                    <a:pt x="558800" y="4660900"/>
                  </a:lnTo>
                  <a:lnTo>
                    <a:pt x="571500" y="4648200"/>
                  </a:lnTo>
                  <a:lnTo>
                    <a:pt x="571500" y="4635500"/>
                  </a:lnTo>
                  <a:lnTo>
                    <a:pt x="584200" y="4622800"/>
                  </a:lnTo>
                  <a:lnTo>
                    <a:pt x="584200" y="4610100"/>
                  </a:lnTo>
                  <a:lnTo>
                    <a:pt x="584200" y="4597400"/>
                  </a:lnTo>
                  <a:lnTo>
                    <a:pt x="584200" y="4584700"/>
                  </a:lnTo>
                  <a:lnTo>
                    <a:pt x="584200" y="4572000"/>
                  </a:lnTo>
                  <a:lnTo>
                    <a:pt x="584200" y="4559300"/>
                  </a:lnTo>
                  <a:lnTo>
                    <a:pt x="584200" y="4546600"/>
                  </a:lnTo>
                  <a:lnTo>
                    <a:pt x="584200" y="4533900"/>
                  </a:lnTo>
                  <a:lnTo>
                    <a:pt x="584200" y="4521200"/>
                  </a:lnTo>
                  <a:lnTo>
                    <a:pt x="584200" y="4508500"/>
                  </a:lnTo>
                  <a:lnTo>
                    <a:pt x="584200" y="4495800"/>
                  </a:lnTo>
                  <a:lnTo>
                    <a:pt x="596900" y="4483100"/>
                  </a:lnTo>
                  <a:lnTo>
                    <a:pt x="609600" y="4470400"/>
                  </a:lnTo>
                  <a:lnTo>
                    <a:pt x="622300" y="4470400"/>
                  </a:lnTo>
                  <a:lnTo>
                    <a:pt x="635000" y="4457700"/>
                  </a:lnTo>
                  <a:lnTo>
                    <a:pt x="647700" y="4457700"/>
                  </a:lnTo>
                  <a:lnTo>
                    <a:pt x="660400" y="4445000"/>
                  </a:lnTo>
                  <a:lnTo>
                    <a:pt x="673100" y="4432300"/>
                  </a:lnTo>
                  <a:lnTo>
                    <a:pt x="673100" y="4419600"/>
                  </a:lnTo>
                  <a:lnTo>
                    <a:pt x="660400" y="4406900"/>
                  </a:lnTo>
                  <a:lnTo>
                    <a:pt x="647700" y="4406900"/>
                  </a:lnTo>
                  <a:lnTo>
                    <a:pt x="635000" y="4394200"/>
                  </a:lnTo>
                  <a:lnTo>
                    <a:pt x="622300" y="4394200"/>
                  </a:lnTo>
                  <a:lnTo>
                    <a:pt x="609600" y="4381500"/>
                  </a:lnTo>
                  <a:lnTo>
                    <a:pt x="596900" y="4381500"/>
                  </a:lnTo>
                  <a:lnTo>
                    <a:pt x="584200" y="4381500"/>
                  </a:lnTo>
                  <a:lnTo>
                    <a:pt x="571500" y="4381500"/>
                  </a:lnTo>
                  <a:lnTo>
                    <a:pt x="558800" y="4368800"/>
                  </a:lnTo>
                  <a:lnTo>
                    <a:pt x="546100" y="4356100"/>
                  </a:lnTo>
                  <a:lnTo>
                    <a:pt x="558800" y="4343400"/>
                  </a:lnTo>
                  <a:lnTo>
                    <a:pt x="571500" y="4330700"/>
                  </a:lnTo>
                  <a:lnTo>
                    <a:pt x="584200" y="4318000"/>
                  </a:lnTo>
                  <a:lnTo>
                    <a:pt x="596900" y="4318000"/>
                  </a:lnTo>
                  <a:lnTo>
                    <a:pt x="609600" y="4305300"/>
                  </a:lnTo>
                  <a:lnTo>
                    <a:pt x="622300" y="4292600"/>
                  </a:lnTo>
                  <a:lnTo>
                    <a:pt x="622300" y="4279900"/>
                  </a:lnTo>
                  <a:lnTo>
                    <a:pt x="622300" y="4267200"/>
                  </a:lnTo>
                  <a:lnTo>
                    <a:pt x="622300" y="4254500"/>
                  </a:lnTo>
                  <a:lnTo>
                    <a:pt x="635000" y="4241800"/>
                  </a:lnTo>
                  <a:lnTo>
                    <a:pt x="635000" y="4229100"/>
                  </a:lnTo>
                  <a:lnTo>
                    <a:pt x="635000" y="4216400"/>
                  </a:lnTo>
                  <a:lnTo>
                    <a:pt x="635000" y="4203700"/>
                  </a:lnTo>
                  <a:lnTo>
                    <a:pt x="635000" y="4191000"/>
                  </a:lnTo>
                  <a:lnTo>
                    <a:pt x="622300" y="4178300"/>
                  </a:lnTo>
                  <a:lnTo>
                    <a:pt x="609600" y="4165600"/>
                  </a:lnTo>
                  <a:lnTo>
                    <a:pt x="622300" y="4152900"/>
                  </a:lnTo>
                  <a:lnTo>
                    <a:pt x="635000" y="4140200"/>
                  </a:lnTo>
                  <a:lnTo>
                    <a:pt x="647700" y="4140200"/>
                  </a:lnTo>
                  <a:lnTo>
                    <a:pt x="660400" y="4127500"/>
                  </a:lnTo>
                  <a:lnTo>
                    <a:pt x="673100" y="4114800"/>
                  </a:lnTo>
                  <a:lnTo>
                    <a:pt x="673100" y="4102100"/>
                  </a:lnTo>
                  <a:lnTo>
                    <a:pt x="673100" y="4089400"/>
                  </a:lnTo>
                  <a:lnTo>
                    <a:pt x="660400" y="4076700"/>
                  </a:lnTo>
                  <a:lnTo>
                    <a:pt x="660400" y="4064000"/>
                  </a:lnTo>
                  <a:lnTo>
                    <a:pt x="647700" y="4051300"/>
                  </a:lnTo>
                  <a:lnTo>
                    <a:pt x="647700" y="4038600"/>
                  </a:lnTo>
                  <a:lnTo>
                    <a:pt x="647700" y="4025900"/>
                  </a:lnTo>
                  <a:lnTo>
                    <a:pt x="635000" y="4013200"/>
                  </a:lnTo>
                  <a:lnTo>
                    <a:pt x="622300" y="4000500"/>
                  </a:lnTo>
                  <a:lnTo>
                    <a:pt x="609600" y="3987800"/>
                  </a:lnTo>
                  <a:lnTo>
                    <a:pt x="596900" y="4000500"/>
                  </a:lnTo>
                  <a:lnTo>
                    <a:pt x="584200" y="4000500"/>
                  </a:lnTo>
                  <a:lnTo>
                    <a:pt x="571500" y="4000500"/>
                  </a:lnTo>
                  <a:lnTo>
                    <a:pt x="558800" y="4000500"/>
                  </a:lnTo>
                  <a:lnTo>
                    <a:pt x="546100" y="3987800"/>
                  </a:lnTo>
                  <a:lnTo>
                    <a:pt x="533400" y="3975100"/>
                  </a:lnTo>
                  <a:lnTo>
                    <a:pt x="520700" y="3962400"/>
                  </a:lnTo>
                  <a:lnTo>
                    <a:pt x="520700" y="3949700"/>
                  </a:lnTo>
                  <a:lnTo>
                    <a:pt x="508000" y="3937000"/>
                  </a:lnTo>
                  <a:lnTo>
                    <a:pt x="495300" y="3924300"/>
                  </a:lnTo>
                  <a:lnTo>
                    <a:pt x="482600" y="3924300"/>
                  </a:lnTo>
                  <a:lnTo>
                    <a:pt x="469900" y="3911600"/>
                  </a:lnTo>
                  <a:lnTo>
                    <a:pt x="457200" y="3924300"/>
                  </a:lnTo>
                  <a:lnTo>
                    <a:pt x="444500" y="3911600"/>
                  </a:lnTo>
                  <a:lnTo>
                    <a:pt x="431800" y="3898900"/>
                  </a:lnTo>
                  <a:lnTo>
                    <a:pt x="431800" y="3886200"/>
                  </a:lnTo>
                  <a:lnTo>
                    <a:pt x="419100" y="3873500"/>
                  </a:lnTo>
                  <a:lnTo>
                    <a:pt x="431800" y="3860800"/>
                  </a:lnTo>
                  <a:lnTo>
                    <a:pt x="444500" y="3860800"/>
                  </a:lnTo>
                  <a:lnTo>
                    <a:pt x="457200" y="3848100"/>
                  </a:lnTo>
                  <a:lnTo>
                    <a:pt x="469900" y="3835400"/>
                  </a:lnTo>
                  <a:lnTo>
                    <a:pt x="482600" y="3848100"/>
                  </a:lnTo>
                  <a:lnTo>
                    <a:pt x="495300" y="3835400"/>
                  </a:lnTo>
                  <a:lnTo>
                    <a:pt x="508000" y="3822700"/>
                  </a:lnTo>
                  <a:lnTo>
                    <a:pt x="508000" y="3810000"/>
                  </a:lnTo>
                  <a:lnTo>
                    <a:pt x="520700" y="3797300"/>
                  </a:lnTo>
                  <a:lnTo>
                    <a:pt x="533400" y="3784600"/>
                  </a:lnTo>
                  <a:lnTo>
                    <a:pt x="546100" y="3784600"/>
                  </a:lnTo>
                  <a:lnTo>
                    <a:pt x="558800" y="3784600"/>
                  </a:lnTo>
                  <a:lnTo>
                    <a:pt x="571500" y="3771900"/>
                  </a:lnTo>
                  <a:lnTo>
                    <a:pt x="584200" y="3784600"/>
                  </a:lnTo>
                  <a:lnTo>
                    <a:pt x="596900" y="3797300"/>
                  </a:lnTo>
                  <a:lnTo>
                    <a:pt x="596900" y="3810000"/>
                  </a:lnTo>
                  <a:lnTo>
                    <a:pt x="609600" y="3822700"/>
                  </a:lnTo>
                  <a:lnTo>
                    <a:pt x="622300" y="3810000"/>
                  </a:lnTo>
                  <a:lnTo>
                    <a:pt x="635000" y="3797300"/>
                  </a:lnTo>
                  <a:lnTo>
                    <a:pt x="635000" y="3784600"/>
                  </a:lnTo>
                  <a:lnTo>
                    <a:pt x="635000" y="3771900"/>
                  </a:lnTo>
                  <a:lnTo>
                    <a:pt x="635000" y="3759200"/>
                  </a:lnTo>
                  <a:lnTo>
                    <a:pt x="635000" y="3746500"/>
                  </a:lnTo>
                  <a:lnTo>
                    <a:pt x="647700" y="3733800"/>
                  </a:lnTo>
                  <a:lnTo>
                    <a:pt x="647700" y="3721100"/>
                  </a:lnTo>
                  <a:lnTo>
                    <a:pt x="647700" y="3708400"/>
                  </a:lnTo>
                  <a:lnTo>
                    <a:pt x="660400" y="3695700"/>
                  </a:lnTo>
                  <a:lnTo>
                    <a:pt x="673100" y="3683000"/>
                  </a:lnTo>
                  <a:lnTo>
                    <a:pt x="673100" y="3670300"/>
                  </a:lnTo>
                  <a:lnTo>
                    <a:pt x="685800" y="3657600"/>
                  </a:lnTo>
                  <a:lnTo>
                    <a:pt x="685800" y="3644900"/>
                  </a:lnTo>
                  <a:lnTo>
                    <a:pt x="698500" y="3632200"/>
                  </a:lnTo>
                  <a:lnTo>
                    <a:pt x="698500" y="3619500"/>
                  </a:lnTo>
                  <a:lnTo>
                    <a:pt x="711200" y="3606800"/>
                  </a:lnTo>
                  <a:lnTo>
                    <a:pt x="711200" y="3594100"/>
                  </a:lnTo>
                  <a:lnTo>
                    <a:pt x="698500" y="3581400"/>
                  </a:lnTo>
                  <a:lnTo>
                    <a:pt x="685800" y="3568700"/>
                  </a:lnTo>
                  <a:lnTo>
                    <a:pt x="673100" y="3568700"/>
                  </a:lnTo>
                  <a:lnTo>
                    <a:pt x="660400" y="3556000"/>
                  </a:lnTo>
                  <a:lnTo>
                    <a:pt x="647700" y="3543300"/>
                  </a:lnTo>
                  <a:lnTo>
                    <a:pt x="647700" y="3530600"/>
                  </a:lnTo>
                  <a:lnTo>
                    <a:pt x="635000" y="3517900"/>
                  </a:lnTo>
                  <a:lnTo>
                    <a:pt x="647700" y="3505200"/>
                  </a:lnTo>
                  <a:lnTo>
                    <a:pt x="647700" y="3492500"/>
                  </a:lnTo>
                  <a:lnTo>
                    <a:pt x="647700" y="3479800"/>
                  </a:lnTo>
                  <a:lnTo>
                    <a:pt x="647700" y="3467100"/>
                  </a:lnTo>
                  <a:lnTo>
                    <a:pt x="647700" y="3454400"/>
                  </a:lnTo>
                  <a:lnTo>
                    <a:pt x="647700" y="3441700"/>
                  </a:lnTo>
                  <a:lnTo>
                    <a:pt x="647700" y="3429000"/>
                  </a:lnTo>
                  <a:lnTo>
                    <a:pt x="647700" y="3416300"/>
                  </a:lnTo>
                  <a:lnTo>
                    <a:pt x="635000" y="3403600"/>
                  </a:lnTo>
                  <a:lnTo>
                    <a:pt x="635000" y="3390900"/>
                  </a:lnTo>
                  <a:lnTo>
                    <a:pt x="622300" y="3378200"/>
                  </a:lnTo>
                  <a:lnTo>
                    <a:pt x="622300" y="3365500"/>
                  </a:lnTo>
                  <a:lnTo>
                    <a:pt x="609600" y="3352800"/>
                  </a:lnTo>
                  <a:lnTo>
                    <a:pt x="609600" y="3340100"/>
                  </a:lnTo>
                  <a:lnTo>
                    <a:pt x="596900" y="3327400"/>
                  </a:lnTo>
                  <a:lnTo>
                    <a:pt x="584200" y="3314700"/>
                  </a:lnTo>
                  <a:lnTo>
                    <a:pt x="596900" y="3302000"/>
                  </a:lnTo>
                  <a:lnTo>
                    <a:pt x="584200" y="3289300"/>
                  </a:lnTo>
                  <a:lnTo>
                    <a:pt x="571500" y="3276600"/>
                  </a:lnTo>
                  <a:lnTo>
                    <a:pt x="571500" y="3263900"/>
                  </a:lnTo>
                  <a:lnTo>
                    <a:pt x="558800" y="3251200"/>
                  </a:lnTo>
                  <a:lnTo>
                    <a:pt x="558800" y="3238500"/>
                  </a:lnTo>
                  <a:lnTo>
                    <a:pt x="546100" y="3225800"/>
                  </a:lnTo>
                  <a:lnTo>
                    <a:pt x="533400" y="3213100"/>
                  </a:lnTo>
                  <a:lnTo>
                    <a:pt x="520700" y="3213100"/>
                  </a:lnTo>
                  <a:lnTo>
                    <a:pt x="508000" y="3213100"/>
                  </a:lnTo>
                  <a:lnTo>
                    <a:pt x="495300" y="3225800"/>
                  </a:lnTo>
                  <a:lnTo>
                    <a:pt x="482600" y="3225800"/>
                  </a:lnTo>
                  <a:lnTo>
                    <a:pt x="469900" y="3225800"/>
                  </a:lnTo>
                  <a:lnTo>
                    <a:pt x="457200" y="3225800"/>
                  </a:lnTo>
                  <a:lnTo>
                    <a:pt x="444500" y="3225800"/>
                  </a:lnTo>
                  <a:lnTo>
                    <a:pt x="431800" y="3238500"/>
                  </a:lnTo>
                  <a:lnTo>
                    <a:pt x="419100" y="3238500"/>
                  </a:lnTo>
                  <a:lnTo>
                    <a:pt x="406400" y="3238500"/>
                  </a:lnTo>
                  <a:lnTo>
                    <a:pt x="393700" y="3238500"/>
                  </a:lnTo>
                  <a:lnTo>
                    <a:pt x="381000" y="3238500"/>
                  </a:lnTo>
                  <a:lnTo>
                    <a:pt x="368300" y="3238500"/>
                  </a:lnTo>
                  <a:lnTo>
                    <a:pt x="355600" y="3225800"/>
                  </a:lnTo>
                  <a:lnTo>
                    <a:pt x="342900" y="3225800"/>
                  </a:lnTo>
                  <a:lnTo>
                    <a:pt x="330200" y="3225800"/>
                  </a:lnTo>
                  <a:lnTo>
                    <a:pt x="317500" y="3225800"/>
                  </a:lnTo>
                  <a:lnTo>
                    <a:pt x="304800" y="3238500"/>
                  </a:lnTo>
                  <a:lnTo>
                    <a:pt x="292100" y="3238500"/>
                  </a:lnTo>
                  <a:lnTo>
                    <a:pt x="279400" y="3225800"/>
                  </a:lnTo>
                  <a:lnTo>
                    <a:pt x="266700" y="3225800"/>
                  </a:lnTo>
                  <a:lnTo>
                    <a:pt x="254000" y="3225800"/>
                  </a:lnTo>
                  <a:lnTo>
                    <a:pt x="241300" y="3225800"/>
                  </a:lnTo>
                  <a:lnTo>
                    <a:pt x="228600" y="3213100"/>
                  </a:lnTo>
                  <a:lnTo>
                    <a:pt x="215900" y="3200400"/>
                  </a:lnTo>
                  <a:lnTo>
                    <a:pt x="203200" y="3200400"/>
                  </a:lnTo>
                  <a:lnTo>
                    <a:pt x="190500" y="3187700"/>
                  </a:lnTo>
                  <a:lnTo>
                    <a:pt x="177800" y="3175000"/>
                  </a:lnTo>
                  <a:lnTo>
                    <a:pt x="165100" y="3162300"/>
                  </a:lnTo>
                  <a:lnTo>
                    <a:pt x="152400" y="3149600"/>
                  </a:lnTo>
                  <a:lnTo>
                    <a:pt x="152400" y="3136900"/>
                  </a:lnTo>
                  <a:lnTo>
                    <a:pt x="139700" y="3124200"/>
                  </a:lnTo>
                  <a:lnTo>
                    <a:pt x="139700" y="3111500"/>
                  </a:lnTo>
                  <a:lnTo>
                    <a:pt x="127000" y="3098800"/>
                  </a:lnTo>
                  <a:lnTo>
                    <a:pt x="127000" y="3086100"/>
                  </a:lnTo>
                  <a:lnTo>
                    <a:pt x="114300" y="3073400"/>
                  </a:lnTo>
                  <a:lnTo>
                    <a:pt x="101600" y="3060700"/>
                  </a:lnTo>
                  <a:lnTo>
                    <a:pt x="88900" y="3048000"/>
                  </a:lnTo>
                  <a:lnTo>
                    <a:pt x="76200" y="3035300"/>
                  </a:lnTo>
                  <a:lnTo>
                    <a:pt x="63500" y="3035300"/>
                  </a:lnTo>
                  <a:lnTo>
                    <a:pt x="50800" y="3022600"/>
                  </a:lnTo>
                  <a:lnTo>
                    <a:pt x="38100" y="3022600"/>
                  </a:lnTo>
                  <a:lnTo>
                    <a:pt x="25400" y="3022600"/>
                  </a:lnTo>
                  <a:lnTo>
                    <a:pt x="12700" y="3022600"/>
                  </a:lnTo>
                  <a:lnTo>
                    <a:pt x="0" y="3009900"/>
                  </a:lnTo>
                  <a:lnTo>
                    <a:pt x="12700" y="2997200"/>
                  </a:lnTo>
                  <a:lnTo>
                    <a:pt x="25400" y="2997200"/>
                  </a:lnTo>
                  <a:lnTo>
                    <a:pt x="38100" y="2984500"/>
                  </a:lnTo>
                  <a:lnTo>
                    <a:pt x="38100" y="2971800"/>
                  </a:lnTo>
                  <a:lnTo>
                    <a:pt x="50800" y="2959100"/>
                  </a:lnTo>
                  <a:lnTo>
                    <a:pt x="50800" y="2946400"/>
                  </a:lnTo>
                  <a:lnTo>
                    <a:pt x="50800" y="2933700"/>
                  </a:lnTo>
                  <a:lnTo>
                    <a:pt x="50800" y="2921000"/>
                  </a:lnTo>
                  <a:lnTo>
                    <a:pt x="50800" y="2908300"/>
                  </a:lnTo>
                  <a:lnTo>
                    <a:pt x="50800" y="2895600"/>
                  </a:lnTo>
                  <a:lnTo>
                    <a:pt x="50800" y="2882900"/>
                  </a:lnTo>
                  <a:lnTo>
                    <a:pt x="50800" y="2870200"/>
                  </a:lnTo>
                  <a:lnTo>
                    <a:pt x="50800" y="2857500"/>
                  </a:lnTo>
                  <a:lnTo>
                    <a:pt x="50800" y="2844800"/>
                  </a:lnTo>
                  <a:lnTo>
                    <a:pt x="50800" y="2832100"/>
                  </a:lnTo>
                  <a:lnTo>
                    <a:pt x="50800" y="2819400"/>
                  </a:lnTo>
                  <a:lnTo>
                    <a:pt x="63500" y="2806700"/>
                  </a:lnTo>
                  <a:lnTo>
                    <a:pt x="76200" y="2806700"/>
                  </a:lnTo>
                  <a:lnTo>
                    <a:pt x="88900" y="2819400"/>
                  </a:lnTo>
                  <a:lnTo>
                    <a:pt x="101600" y="2819400"/>
                  </a:lnTo>
                  <a:lnTo>
                    <a:pt x="114300" y="2832100"/>
                  </a:lnTo>
                  <a:lnTo>
                    <a:pt x="127000" y="2832100"/>
                  </a:lnTo>
                  <a:lnTo>
                    <a:pt x="139700" y="2844800"/>
                  </a:lnTo>
                  <a:lnTo>
                    <a:pt x="152400" y="2844800"/>
                  </a:lnTo>
                  <a:lnTo>
                    <a:pt x="165100" y="2857500"/>
                  </a:lnTo>
                  <a:lnTo>
                    <a:pt x="177800" y="2870200"/>
                  </a:lnTo>
                  <a:lnTo>
                    <a:pt x="190500" y="2870200"/>
                  </a:lnTo>
                  <a:lnTo>
                    <a:pt x="203200" y="2882900"/>
                  </a:lnTo>
                  <a:lnTo>
                    <a:pt x="215900" y="2882900"/>
                  </a:lnTo>
                  <a:lnTo>
                    <a:pt x="228600" y="2895600"/>
                  </a:lnTo>
                  <a:lnTo>
                    <a:pt x="241300" y="2908300"/>
                  </a:lnTo>
                  <a:lnTo>
                    <a:pt x="254000" y="2908300"/>
                  </a:lnTo>
                  <a:lnTo>
                    <a:pt x="266700" y="2921000"/>
                  </a:lnTo>
                  <a:lnTo>
                    <a:pt x="279400" y="2933700"/>
                  </a:lnTo>
                  <a:lnTo>
                    <a:pt x="279400" y="2946400"/>
                  </a:lnTo>
                  <a:lnTo>
                    <a:pt x="279400" y="2959100"/>
                  </a:lnTo>
                  <a:lnTo>
                    <a:pt x="292100" y="2971800"/>
                  </a:lnTo>
                  <a:lnTo>
                    <a:pt x="292100" y="2984500"/>
                  </a:lnTo>
                  <a:lnTo>
                    <a:pt x="304800" y="2997200"/>
                  </a:lnTo>
                  <a:lnTo>
                    <a:pt x="317500" y="2997200"/>
                  </a:lnTo>
                  <a:lnTo>
                    <a:pt x="330200" y="2997200"/>
                  </a:lnTo>
                  <a:lnTo>
                    <a:pt x="342900" y="2997200"/>
                  </a:lnTo>
                  <a:lnTo>
                    <a:pt x="355600" y="2984500"/>
                  </a:lnTo>
                  <a:lnTo>
                    <a:pt x="355600" y="2971800"/>
                  </a:lnTo>
                  <a:lnTo>
                    <a:pt x="368300" y="2959100"/>
                  </a:lnTo>
                  <a:lnTo>
                    <a:pt x="368300" y="2946400"/>
                  </a:lnTo>
                  <a:lnTo>
                    <a:pt x="368300" y="2933700"/>
                  </a:lnTo>
                  <a:lnTo>
                    <a:pt x="368300" y="2921000"/>
                  </a:lnTo>
                  <a:lnTo>
                    <a:pt x="368300" y="2908300"/>
                  </a:lnTo>
                  <a:lnTo>
                    <a:pt x="381000" y="2895600"/>
                  </a:lnTo>
                  <a:lnTo>
                    <a:pt x="393700" y="2895600"/>
                  </a:lnTo>
                  <a:lnTo>
                    <a:pt x="406400" y="2882900"/>
                  </a:lnTo>
                  <a:lnTo>
                    <a:pt x="419100" y="2882900"/>
                  </a:lnTo>
                  <a:lnTo>
                    <a:pt x="431800" y="2870200"/>
                  </a:lnTo>
                  <a:lnTo>
                    <a:pt x="444500" y="2870200"/>
                  </a:lnTo>
                  <a:lnTo>
                    <a:pt x="457200" y="2857500"/>
                  </a:lnTo>
                  <a:lnTo>
                    <a:pt x="469900" y="2857500"/>
                  </a:lnTo>
                  <a:lnTo>
                    <a:pt x="482600" y="2844800"/>
                  </a:lnTo>
                  <a:lnTo>
                    <a:pt x="495300" y="2844800"/>
                  </a:lnTo>
                  <a:lnTo>
                    <a:pt x="508000" y="2844800"/>
                  </a:lnTo>
                  <a:lnTo>
                    <a:pt x="520700" y="2857500"/>
                  </a:lnTo>
                  <a:lnTo>
                    <a:pt x="533400" y="2857500"/>
                  </a:lnTo>
                  <a:lnTo>
                    <a:pt x="546100" y="2857500"/>
                  </a:lnTo>
                  <a:lnTo>
                    <a:pt x="558800" y="2857500"/>
                  </a:lnTo>
                  <a:lnTo>
                    <a:pt x="571500" y="2844800"/>
                  </a:lnTo>
                  <a:lnTo>
                    <a:pt x="584200" y="2832100"/>
                  </a:lnTo>
                  <a:lnTo>
                    <a:pt x="596900" y="2819400"/>
                  </a:lnTo>
                  <a:lnTo>
                    <a:pt x="584200" y="2806700"/>
                  </a:lnTo>
                  <a:lnTo>
                    <a:pt x="584200" y="2794000"/>
                  </a:lnTo>
                  <a:lnTo>
                    <a:pt x="584200" y="2781300"/>
                  </a:lnTo>
                  <a:lnTo>
                    <a:pt x="571500" y="2768600"/>
                  </a:lnTo>
                  <a:lnTo>
                    <a:pt x="584200" y="2755900"/>
                  </a:lnTo>
                  <a:lnTo>
                    <a:pt x="596900" y="2743200"/>
                  </a:lnTo>
                  <a:lnTo>
                    <a:pt x="609600" y="2730500"/>
                  </a:lnTo>
                  <a:lnTo>
                    <a:pt x="622300" y="2717800"/>
                  </a:lnTo>
                  <a:lnTo>
                    <a:pt x="635000" y="2730500"/>
                  </a:lnTo>
                  <a:lnTo>
                    <a:pt x="647700" y="2743200"/>
                  </a:lnTo>
                  <a:lnTo>
                    <a:pt x="660400" y="2730500"/>
                  </a:lnTo>
                  <a:lnTo>
                    <a:pt x="673100" y="2717800"/>
                  </a:lnTo>
                  <a:lnTo>
                    <a:pt x="673100" y="2705100"/>
                  </a:lnTo>
                  <a:lnTo>
                    <a:pt x="685800" y="2692400"/>
                  </a:lnTo>
                  <a:lnTo>
                    <a:pt x="698500" y="2679700"/>
                  </a:lnTo>
                  <a:lnTo>
                    <a:pt x="698500" y="2667000"/>
                  </a:lnTo>
                  <a:lnTo>
                    <a:pt x="711200" y="2654300"/>
                  </a:lnTo>
                  <a:lnTo>
                    <a:pt x="723900" y="2654300"/>
                  </a:lnTo>
                  <a:lnTo>
                    <a:pt x="736600" y="2641600"/>
                  </a:lnTo>
                  <a:lnTo>
                    <a:pt x="723900" y="2628900"/>
                  </a:lnTo>
                  <a:lnTo>
                    <a:pt x="723900" y="2616200"/>
                  </a:lnTo>
                  <a:lnTo>
                    <a:pt x="711200" y="2603500"/>
                  </a:lnTo>
                  <a:lnTo>
                    <a:pt x="698500" y="2603500"/>
                  </a:lnTo>
                  <a:lnTo>
                    <a:pt x="685800" y="2590800"/>
                  </a:lnTo>
                  <a:lnTo>
                    <a:pt x="673100" y="2578100"/>
                  </a:lnTo>
                  <a:lnTo>
                    <a:pt x="660400" y="2565400"/>
                  </a:lnTo>
                  <a:lnTo>
                    <a:pt x="660400" y="2552700"/>
                  </a:lnTo>
                  <a:lnTo>
                    <a:pt x="660400" y="2540000"/>
                  </a:lnTo>
                  <a:lnTo>
                    <a:pt x="647700" y="2527300"/>
                  </a:lnTo>
                  <a:lnTo>
                    <a:pt x="647700" y="2514600"/>
                  </a:lnTo>
                  <a:lnTo>
                    <a:pt x="635000" y="2501900"/>
                  </a:lnTo>
                  <a:lnTo>
                    <a:pt x="622300" y="2501900"/>
                  </a:lnTo>
                  <a:lnTo>
                    <a:pt x="609600" y="2489200"/>
                  </a:lnTo>
                  <a:lnTo>
                    <a:pt x="596900" y="2476500"/>
                  </a:lnTo>
                  <a:lnTo>
                    <a:pt x="584200" y="2476500"/>
                  </a:lnTo>
                  <a:lnTo>
                    <a:pt x="571500" y="2463800"/>
                  </a:lnTo>
                  <a:lnTo>
                    <a:pt x="558800" y="2451100"/>
                  </a:lnTo>
                  <a:lnTo>
                    <a:pt x="546100" y="2438400"/>
                  </a:lnTo>
                  <a:lnTo>
                    <a:pt x="546100" y="2425700"/>
                  </a:lnTo>
                  <a:lnTo>
                    <a:pt x="558800" y="2413000"/>
                  </a:lnTo>
                  <a:lnTo>
                    <a:pt x="558800" y="2400300"/>
                  </a:lnTo>
                  <a:lnTo>
                    <a:pt x="558800" y="2387600"/>
                  </a:lnTo>
                  <a:lnTo>
                    <a:pt x="571500" y="2374900"/>
                  </a:lnTo>
                  <a:lnTo>
                    <a:pt x="584200" y="2374900"/>
                  </a:lnTo>
                  <a:lnTo>
                    <a:pt x="596900" y="2362200"/>
                  </a:lnTo>
                  <a:lnTo>
                    <a:pt x="609600" y="2349500"/>
                  </a:lnTo>
                  <a:lnTo>
                    <a:pt x="622300" y="2336800"/>
                  </a:lnTo>
                  <a:lnTo>
                    <a:pt x="635000" y="2336800"/>
                  </a:lnTo>
                  <a:lnTo>
                    <a:pt x="647700" y="2336800"/>
                  </a:lnTo>
                  <a:lnTo>
                    <a:pt x="660400" y="2336800"/>
                  </a:lnTo>
                  <a:lnTo>
                    <a:pt x="673100" y="2336800"/>
                  </a:lnTo>
                  <a:lnTo>
                    <a:pt x="685800" y="2336800"/>
                  </a:lnTo>
                  <a:lnTo>
                    <a:pt x="698500" y="2324100"/>
                  </a:lnTo>
                  <a:lnTo>
                    <a:pt x="698500" y="2311400"/>
                  </a:lnTo>
                  <a:lnTo>
                    <a:pt x="698500" y="2298700"/>
                  </a:lnTo>
                  <a:lnTo>
                    <a:pt x="711200" y="2286000"/>
                  </a:lnTo>
                  <a:lnTo>
                    <a:pt x="723900" y="2286000"/>
                  </a:lnTo>
                  <a:lnTo>
                    <a:pt x="736600" y="2286000"/>
                  </a:lnTo>
                  <a:lnTo>
                    <a:pt x="749300" y="2286000"/>
                  </a:lnTo>
                  <a:lnTo>
                    <a:pt x="762000" y="2298700"/>
                  </a:lnTo>
                  <a:lnTo>
                    <a:pt x="774700" y="2298700"/>
                  </a:lnTo>
                  <a:lnTo>
                    <a:pt x="787400" y="2286000"/>
                  </a:lnTo>
                  <a:lnTo>
                    <a:pt x="800100" y="2273300"/>
                  </a:lnTo>
                  <a:lnTo>
                    <a:pt x="812800" y="2260600"/>
                  </a:lnTo>
                  <a:lnTo>
                    <a:pt x="812800" y="2247900"/>
                  </a:lnTo>
                  <a:lnTo>
                    <a:pt x="825500" y="2235200"/>
                  </a:lnTo>
                  <a:lnTo>
                    <a:pt x="838200" y="2222500"/>
                  </a:lnTo>
                  <a:lnTo>
                    <a:pt x="850900" y="2222500"/>
                  </a:lnTo>
                  <a:lnTo>
                    <a:pt x="863600" y="2209800"/>
                  </a:lnTo>
                  <a:lnTo>
                    <a:pt x="850900" y="2197100"/>
                  </a:lnTo>
                  <a:lnTo>
                    <a:pt x="838200" y="2184400"/>
                  </a:lnTo>
                  <a:lnTo>
                    <a:pt x="838200" y="2171700"/>
                  </a:lnTo>
                  <a:lnTo>
                    <a:pt x="825500" y="2159000"/>
                  </a:lnTo>
                  <a:lnTo>
                    <a:pt x="825500" y="2146300"/>
                  </a:lnTo>
                  <a:lnTo>
                    <a:pt x="825500" y="2133600"/>
                  </a:lnTo>
                  <a:lnTo>
                    <a:pt x="812800" y="2120900"/>
                  </a:lnTo>
                  <a:lnTo>
                    <a:pt x="812800" y="2108200"/>
                  </a:lnTo>
                  <a:lnTo>
                    <a:pt x="812800" y="2095500"/>
                  </a:lnTo>
                  <a:lnTo>
                    <a:pt x="812800" y="2082800"/>
                  </a:lnTo>
                  <a:lnTo>
                    <a:pt x="800100" y="2070100"/>
                  </a:lnTo>
                  <a:lnTo>
                    <a:pt x="787400" y="2057400"/>
                  </a:lnTo>
                  <a:lnTo>
                    <a:pt x="774700" y="2044700"/>
                  </a:lnTo>
                  <a:lnTo>
                    <a:pt x="762000" y="2044700"/>
                  </a:lnTo>
                  <a:lnTo>
                    <a:pt x="749300" y="2057400"/>
                  </a:lnTo>
                  <a:lnTo>
                    <a:pt x="736600" y="2057400"/>
                  </a:lnTo>
                  <a:lnTo>
                    <a:pt x="723900" y="2057400"/>
                  </a:lnTo>
                  <a:lnTo>
                    <a:pt x="711200" y="2057400"/>
                  </a:lnTo>
                  <a:lnTo>
                    <a:pt x="698500" y="2057400"/>
                  </a:lnTo>
                  <a:lnTo>
                    <a:pt x="685800" y="2057400"/>
                  </a:lnTo>
                  <a:lnTo>
                    <a:pt x="673100" y="2057400"/>
                  </a:lnTo>
                  <a:lnTo>
                    <a:pt x="660400" y="2057400"/>
                  </a:lnTo>
                  <a:lnTo>
                    <a:pt x="647700" y="2057400"/>
                  </a:lnTo>
                  <a:lnTo>
                    <a:pt x="635000" y="2070100"/>
                  </a:lnTo>
                  <a:lnTo>
                    <a:pt x="622300" y="2082800"/>
                  </a:lnTo>
                  <a:lnTo>
                    <a:pt x="609600" y="2095500"/>
                  </a:lnTo>
                  <a:lnTo>
                    <a:pt x="596900" y="2095500"/>
                  </a:lnTo>
                  <a:lnTo>
                    <a:pt x="584200" y="2082800"/>
                  </a:lnTo>
                  <a:lnTo>
                    <a:pt x="571500" y="2070100"/>
                  </a:lnTo>
                  <a:lnTo>
                    <a:pt x="571500" y="2057400"/>
                  </a:lnTo>
                  <a:lnTo>
                    <a:pt x="558800" y="2044700"/>
                  </a:lnTo>
                  <a:lnTo>
                    <a:pt x="546100" y="2032000"/>
                  </a:lnTo>
                  <a:lnTo>
                    <a:pt x="558800" y="2019300"/>
                  </a:lnTo>
                  <a:lnTo>
                    <a:pt x="571500" y="2019300"/>
                  </a:lnTo>
                  <a:lnTo>
                    <a:pt x="584200" y="2006600"/>
                  </a:lnTo>
                  <a:lnTo>
                    <a:pt x="596900" y="1993900"/>
                  </a:lnTo>
                  <a:lnTo>
                    <a:pt x="609600" y="1993900"/>
                  </a:lnTo>
                  <a:lnTo>
                    <a:pt x="622300" y="1993900"/>
                  </a:lnTo>
                  <a:lnTo>
                    <a:pt x="635000" y="1993900"/>
                  </a:lnTo>
                  <a:lnTo>
                    <a:pt x="647700" y="1981200"/>
                  </a:lnTo>
                  <a:lnTo>
                    <a:pt x="660400" y="1981200"/>
                  </a:lnTo>
                  <a:lnTo>
                    <a:pt x="673100" y="1968500"/>
                  </a:lnTo>
                  <a:lnTo>
                    <a:pt x="673100" y="1955800"/>
                  </a:lnTo>
                  <a:lnTo>
                    <a:pt x="673100" y="1943100"/>
                  </a:lnTo>
                  <a:lnTo>
                    <a:pt x="685800" y="1930400"/>
                  </a:lnTo>
                  <a:lnTo>
                    <a:pt x="685800" y="1917700"/>
                  </a:lnTo>
                  <a:lnTo>
                    <a:pt x="685800" y="1905000"/>
                  </a:lnTo>
                  <a:lnTo>
                    <a:pt x="685800" y="1892300"/>
                  </a:lnTo>
                  <a:lnTo>
                    <a:pt x="685800" y="1879600"/>
                  </a:lnTo>
                  <a:lnTo>
                    <a:pt x="698500" y="1866900"/>
                  </a:lnTo>
                  <a:lnTo>
                    <a:pt x="711200" y="1854200"/>
                  </a:lnTo>
                  <a:lnTo>
                    <a:pt x="711200" y="1841500"/>
                  </a:lnTo>
                  <a:lnTo>
                    <a:pt x="711200" y="1828800"/>
                  </a:lnTo>
                  <a:lnTo>
                    <a:pt x="711200" y="1816100"/>
                  </a:lnTo>
                  <a:lnTo>
                    <a:pt x="711200" y="1803400"/>
                  </a:lnTo>
                  <a:lnTo>
                    <a:pt x="711200" y="1790700"/>
                  </a:lnTo>
                  <a:lnTo>
                    <a:pt x="698500" y="1778000"/>
                  </a:lnTo>
                  <a:lnTo>
                    <a:pt x="685800" y="1765300"/>
                  </a:lnTo>
                  <a:lnTo>
                    <a:pt x="673100" y="1765300"/>
                  </a:lnTo>
                  <a:lnTo>
                    <a:pt x="660400" y="1752600"/>
                  </a:lnTo>
                  <a:lnTo>
                    <a:pt x="647700" y="1739900"/>
                  </a:lnTo>
                  <a:lnTo>
                    <a:pt x="647700" y="1727200"/>
                  </a:lnTo>
                  <a:lnTo>
                    <a:pt x="647700" y="1714500"/>
                  </a:lnTo>
                  <a:lnTo>
                    <a:pt x="647700" y="1701800"/>
                  </a:lnTo>
                  <a:lnTo>
                    <a:pt x="647700" y="1689100"/>
                  </a:lnTo>
                  <a:lnTo>
                    <a:pt x="660400" y="1676400"/>
                  </a:lnTo>
                  <a:lnTo>
                    <a:pt x="660400" y="1663700"/>
                  </a:lnTo>
                  <a:lnTo>
                    <a:pt x="647700" y="1651000"/>
                  </a:lnTo>
                  <a:lnTo>
                    <a:pt x="635000" y="1638300"/>
                  </a:lnTo>
                  <a:lnTo>
                    <a:pt x="622300" y="1625600"/>
                  </a:lnTo>
                  <a:lnTo>
                    <a:pt x="609600" y="1612900"/>
                  </a:lnTo>
                  <a:lnTo>
                    <a:pt x="596900" y="1612900"/>
                  </a:lnTo>
                  <a:lnTo>
                    <a:pt x="584200" y="1600200"/>
                  </a:lnTo>
                  <a:lnTo>
                    <a:pt x="596900" y="1587500"/>
                  </a:lnTo>
                  <a:lnTo>
                    <a:pt x="609600" y="1574800"/>
                  </a:lnTo>
                  <a:lnTo>
                    <a:pt x="609600" y="1562100"/>
                  </a:lnTo>
                  <a:lnTo>
                    <a:pt x="622300" y="1549400"/>
                  </a:lnTo>
                  <a:lnTo>
                    <a:pt x="622300" y="1536700"/>
                  </a:lnTo>
                  <a:lnTo>
                    <a:pt x="622300" y="1524000"/>
                  </a:lnTo>
                  <a:lnTo>
                    <a:pt x="622300" y="1511300"/>
                  </a:lnTo>
                  <a:lnTo>
                    <a:pt x="635000" y="1498600"/>
                  </a:lnTo>
                  <a:lnTo>
                    <a:pt x="635000" y="1485900"/>
                  </a:lnTo>
                  <a:lnTo>
                    <a:pt x="647700" y="1473200"/>
                  </a:lnTo>
                  <a:lnTo>
                    <a:pt x="660400" y="1460500"/>
                  </a:lnTo>
                  <a:lnTo>
                    <a:pt x="673100" y="1460500"/>
                  </a:lnTo>
                  <a:lnTo>
                    <a:pt x="685800" y="1447800"/>
                  </a:lnTo>
                  <a:lnTo>
                    <a:pt x="698500" y="1447800"/>
                  </a:lnTo>
                  <a:lnTo>
                    <a:pt x="711200" y="1447800"/>
                  </a:lnTo>
                  <a:lnTo>
                    <a:pt x="723900" y="1447800"/>
                  </a:lnTo>
                  <a:lnTo>
                    <a:pt x="736600" y="1435100"/>
                  </a:lnTo>
                  <a:lnTo>
                    <a:pt x="749300" y="1422400"/>
                  </a:lnTo>
                  <a:lnTo>
                    <a:pt x="762000" y="1409700"/>
                  </a:lnTo>
                  <a:lnTo>
                    <a:pt x="774700" y="1409700"/>
                  </a:lnTo>
                  <a:lnTo>
                    <a:pt x="787400" y="1409700"/>
                  </a:lnTo>
                  <a:lnTo>
                    <a:pt x="800100" y="1409700"/>
                  </a:lnTo>
                  <a:lnTo>
                    <a:pt x="812800" y="1409700"/>
                  </a:lnTo>
                  <a:lnTo>
                    <a:pt x="825500" y="1409700"/>
                  </a:lnTo>
                  <a:lnTo>
                    <a:pt x="838200" y="1409700"/>
                  </a:lnTo>
                  <a:lnTo>
                    <a:pt x="850900" y="1409700"/>
                  </a:lnTo>
                  <a:lnTo>
                    <a:pt x="863600" y="1397000"/>
                  </a:lnTo>
                  <a:lnTo>
                    <a:pt x="876300" y="1384300"/>
                  </a:lnTo>
                  <a:lnTo>
                    <a:pt x="876300" y="1371600"/>
                  </a:lnTo>
                  <a:lnTo>
                    <a:pt x="889000" y="1358900"/>
                  </a:lnTo>
                  <a:lnTo>
                    <a:pt x="901700" y="1346200"/>
                  </a:lnTo>
                  <a:lnTo>
                    <a:pt x="914400" y="1333500"/>
                  </a:lnTo>
                  <a:lnTo>
                    <a:pt x="927100" y="1320800"/>
                  </a:lnTo>
                  <a:lnTo>
                    <a:pt x="939800" y="1320800"/>
                  </a:lnTo>
                  <a:lnTo>
                    <a:pt x="952500" y="1320800"/>
                  </a:lnTo>
                  <a:lnTo>
                    <a:pt x="965200" y="1308100"/>
                  </a:lnTo>
                  <a:lnTo>
                    <a:pt x="977900" y="1308100"/>
                  </a:lnTo>
                  <a:lnTo>
                    <a:pt x="990600" y="1295400"/>
                  </a:lnTo>
                  <a:lnTo>
                    <a:pt x="990600" y="1282700"/>
                  </a:lnTo>
                  <a:lnTo>
                    <a:pt x="1003300" y="1270000"/>
                  </a:lnTo>
                  <a:lnTo>
                    <a:pt x="1016000" y="1270000"/>
                  </a:lnTo>
                  <a:lnTo>
                    <a:pt x="1028700" y="1270000"/>
                  </a:lnTo>
                  <a:lnTo>
                    <a:pt x="1041400" y="1282700"/>
                  </a:lnTo>
                  <a:lnTo>
                    <a:pt x="1054100" y="1295400"/>
                  </a:lnTo>
                  <a:lnTo>
                    <a:pt x="1066800" y="1308100"/>
                  </a:lnTo>
                  <a:lnTo>
                    <a:pt x="1079500" y="1320800"/>
                  </a:lnTo>
                  <a:lnTo>
                    <a:pt x="1092200" y="1333500"/>
                  </a:lnTo>
                  <a:lnTo>
                    <a:pt x="1104900" y="1320800"/>
                  </a:lnTo>
                  <a:lnTo>
                    <a:pt x="1117600" y="1333500"/>
                  </a:lnTo>
                  <a:lnTo>
                    <a:pt x="1130300" y="1333500"/>
                  </a:lnTo>
                  <a:lnTo>
                    <a:pt x="1143000" y="1333500"/>
                  </a:lnTo>
                  <a:lnTo>
                    <a:pt x="1155700" y="1333500"/>
                  </a:lnTo>
                  <a:lnTo>
                    <a:pt x="1168400" y="1346200"/>
                  </a:lnTo>
                  <a:lnTo>
                    <a:pt x="1181100" y="1346200"/>
                  </a:lnTo>
                  <a:lnTo>
                    <a:pt x="1193800" y="1346200"/>
                  </a:lnTo>
                  <a:lnTo>
                    <a:pt x="1206500" y="1346200"/>
                  </a:lnTo>
                  <a:lnTo>
                    <a:pt x="1219200" y="1358900"/>
                  </a:lnTo>
                  <a:lnTo>
                    <a:pt x="1231900" y="1346200"/>
                  </a:lnTo>
                  <a:lnTo>
                    <a:pt x="1244600" y="1333500"/>
                  </a:lnTo>
                  <a:lnTo>
                    <a:pt x="1257300" y="1333500"/>
                  </a:lnTo>
                  <a:lnTo>
                    <a:pt x="1270000" y="1320800"/>
                  </a:lnTo>
                  <a:lnTo>
                    <a:pt x="1282700" y="1308100"/>
                  </a:lnTo>
                  <a:lnTo>
                    <a:pt x="1282700" y="1295400"/>
                  </a:lnTo>
                  <a:lnTo>
                    <a:pt x="1282700" y="1282700"/>
                  </a:lnTo>
                  <a:lnTo>
                    <a:pt x="1295400" y="1270000"/>
                  </a:lnTo>
                  <a:lnTo>
                    <a:pt x="1295400" y="1257300"/>
                  </a:lnTo>
                  <a:lnTo>
                    <a:pt x="1308100" y="1244600"/>
                  </a:lnTo>
                  <a:lnTo>
                    <a:pt x="1320800" y="1257300"/>
                  </a:lnTo>
                  <a:lnTo>
                    <a:pt x="1333500" y="1257300"/>
                  </a:lnTo>
                  <a:lnTo>
                    <a:pt x="1346200" y="1257300"/>
                  </a:lnTo>
                  <a:lnTo>
                    <a:pt x="1358900" y="1257300"/>
                  </a:lnTo>
                  <a:lnTo>
                    <a:pt x="1371600" y="1270000"/>
                  </a:lnTo>
                  <a:lnTo>
                    <a:pt x="1384300" y="1270000"/>
                  </a:lnTo>
                  <a:lnTo>
                    <a:pt x="1397000" y="1270000"/>
                  </a:lnTo>
                  <a:lnTo>
                    <a:pt x="1409700" y="1270000"/>
                  </a:lnTo>
                  <a:lnTo>
                    <a:pt x="1422400" y="1282700"/>
                  </a:lnTo>
                  <a:lnTo>
                    <a:pt x="1435100" y="1282700"/>
                  </a:lnTo>
                  <a:lnTo>
                    <a:pt x="1447800" y="1270000"/>
                  </a:lnTo>
                  <a:lnTo>
                    <a:pt x="1460500" y="1282700"/>
                  </a:lnTo>
                  <a:lnTo>
                    <a:pt x="1473200" y="1295400"/>
                  </a:lnTo>
                  <a:lnTo>
                    <a:pt x="1485900" y="1295400"/>
                  </a:lnTo>
                  <a:lnTo>
                    <a:pt x="1498600" y="1295400"/>
                  </a:lnTo>
                  <a:lnTo>
                    <a:pt x="1511300" y="1295400"/>
                  </a:lnTo>
                  <a:lnTo>
                    <a:pt x="1524000" y="1308100"/>
                  </a:lnTo>
                  <a:lnTo>
                    <a:pt x="1536700" y="1308100"/>
                  </a:lnTo>
                  <a:lnTo>
                    <a:pt x="1549400" y="1308100"/>
                  </a:lnTo>
                  <a:lnTo>
                    <a:pt x="1562100" y="1308100"/>
                  </a:lnTo>
                  <a:lnTo>
                    <a:pt x="1574800" y="1320800"/>
                  </a:lnTo>
                  <a:lnTo>
                    <a:pt x="1587500" y="1320800"/>
                  </a:lnTo>
                  <a:lnTo>
                    <a:pt x="1600200" y="1308100"/>
                  </a:lnTo>
                  <a:lnTo>
                    <a:pt x="1612900" y="1295400"/>
                  </a:lnTo>
                  <a:lnTo>
                    <a:pt x="1625600" y="1282700"/>
                  </a:lnTo>
                  <a:lnTo>
                    <a:pt x="1638300" y="1270000"/>
                  </a:lnTo>
                  <a:lnTo>
                    <a:pt x="1651000" y="1257300"/>
                  </a:lnTo>
                  <a:lnTo>
                    <a:pt x="1663700" y="1244600"/>
                  </a:lnTo>
                  <a:lnTo>
                    <a:pt x="1663700" y="1231900"/>
                  </a:lnTo>
                  <a:lnTo>
                    <a:pt x="1663700" y="1219200"/>
                  </a:lnTo>
                  <a:lnTo>
                    <a:pt x="1676400" y="1206500"/>
                  </a:lnTo>
                  <a:lnTo>
                    <a:pt x="1689100" y="1193800"/>
                  </a:lnTo>
                  <a:lnTo>
                    <a:pt x="1701800" y="1181100"/>
                  </a:lnTo>
                  <a:lnTo>
                    <a:pt x="1714500" y="1181100"/>
                  </a:lnTo>
                  <a:lnTo>
                    <a:pt x="1727200" y="1193800"/>
                  </a:lnTo>
                  <a:lnTo>
                    <a:pt x="1739900" y="1206500"/>
                  </a:lnTo>
                  <a:lnTo>
                    <a:pt x="1739900" y="1219200"/>
                  </a:lnTo>
                  <a:lnTo>
                    <a:pt x="1739900" y="1231900"/>
                  </a:lnTo>
                  <a:lnTo>
                    <a:pt x="1752600" y="1244600"/>
                  </a:lnTo>
                  <a:lnTo>
                    <a:pt x="1752600" y="1257300"/>
                  </a:lnTo>
                  <a:lnTo>
                    <a:pt x="1752600" y="1270000"/>
                  </a:lnTo>
                  <a:lnTo>
                    <a:pt x="1752600" y="1282700"/>
                  </a:lnTo>
                  <a:lnTo>
                    <a:pt x="1752600" y="1295400"/>
                  </a:lnTo>
                  <a:lnTo>
                    <a:pt x="1752600" y="1308100"/>
                  </a:lnTo>
                  <a:lnTo>
                    <a:pt x="1765300" y="1320800"/>
                  </a:lnTo>
                  <a:lnTo>
                    <a:pt x="1778000" y="1333500"/>
                  </a:lnTo>
                  <a:lnTo>
                    <a:pt x="1790700" y="1346200"/>
                  </a:lnTo>
                  <a:lnTo>
                    <a:pt x="1803400" y="1346200"/>
                  </a:lnTo>
                  <a:lnTo>
                    <a:pt x="1816100" y="1333500"/>
                  </a:lnTo>
                  <a:lnTo>
                    <a:pt x="1828800" y="1320800"/>
                  </a:lnTo>
                  <a:lnTo>
                    <a:pt x="1841500" y="1320800"/>
                  </a:lnTo>
                  <a:lnTo>
                    <a:pt x="1854200" y="1308100"/>
                  </a:lnTo>
                  <a:lnTo>
                    <a:pt x="1866900" y="1308100"/>
                  </a:lnTo>
                  <a:lnTo>
                    <a:pt x="1879600" y="1295400"/>
                  </a:lnTo>
                  <a:lnTo>
                    <a:pt x="1879600" y="1282700"/>
                  </a:lnTo>
                  <a:lnTo>
                    <a:pt x="1892300" y="1270000"/>
                  </a:lnTo>
                  <a:lnTo>
                    <a:pt x="1892300" y="1257300"/>
                  </a:lnTo>
                  <a:lnTo>
                    <a:pt x="1905000" y="1244600"/>
                  </a:lnTo>
                  <a:lnTo>
                    <a:pt x="1917700" y="1244600"/>
                  </a:lnTo>
                  <a:lnTo>
                    <a:pt x="1930400" y="1244600"/>
                  </a:lnTo>
                  <a:lnTo>
                    <a:pt x="1943100" y="1244600"/>
                  </a:lnTo>
                  <a:lnTo>
                    <a:pt x="1955800" y="1244600"/>
                  </a:lnTo>
                  <a:lnTo>
                    <a:pt x="1968500" y="1244600"/>
                  </a:lnTo>
                  <a:lnTo>
                    <a:pt x="1981200" y="1244600"/>
                  </a:lnTo>
                  <a:lnTo>
                    <a:pt x="1993900" y="1244600"/>
                  </a:lnTo>
                  <a:lnTo>
                    <a:pt x="2006600" y="1244600"/>
                  </a:lnTo>
                  <a:lnTo>
                    <a:pt x="2019300" y="1244600"/>
                  </a:lnTo>
                  <a:lnTo>
                    <a:pt x="2032000" y="1231900"/>
                  </a:lnTo>
                  <a:lnTo>
                    <a:pt x="2044700" y="1219200"/>
                  </a:lnTo>
                  <a:lnTo>
                    <a:pt x="2057400" y="1206500"/>
                  </a:lnTo>
                  <a:lnTo>
                    <a:pt x="2070100" y="1193800"/>
                  </a:lnTo>
                  <a:lnTo>
                    <a:pt x="2082800" y="1193800"/>
                  </a:lnTo>
                  <a:lnTo>
                    <a:pt x="2095500" y="1181100"/>
                  </a:lnTo>
                  <a:lnTo>
                    <a:pt x="2095500" y="1168400"/>
                  </a:lnTo>
                  <a:lnTo>
                    <a:pt x="2108200" y="1155700"/>
                  </a:lnTo>
                  <a:lnTo>
                    <a:pt x="2108200" y="1143000"/>
                  </a:lnTo>
                  <a:lnTo>
                    <a:pt x="2108200" y="1130300"/>
                  </a:lnTo>
                  <a:lnTo>
                    <a:pt x="2108200" y="1117600"/>
                  </a:lnTo>
                  <a:lnTo>
                    <a:pt x="2108200" y="1104900"/>
                  </a:lnTo>
                  <a:lnTo>
                    <a:pt x="2120900" y="1092200"/>
                  </a:lnTo>
                  <a:lnTo>
                    <a:pt x="2120900" y="1079500"/>
                  </a:lnTo>
                  <a:lnTo>
                    <a:pt x="2133600" y="1066800"/>
                  </a:lnTo>
                  <a:lnTo>
                    <a:pt x="2146300" y="1054100"/>
                  </a:lnTo>
                  <a:lnTo>
                    <a:pt x="2159000" y="1041400"/>
                  </a:lnTo>
                  <a:lnTo>
                    <a:pt x="2171700" y="1041400"/>
                  </a:lnTo>
                  <a:lnTo>
                    <a:pt x="2184400" y="1028700"/>
                  </a:lnTo>
                  <a:lnTo>
                    <a:pt x="2197100" y="1028700"/>
                  </a:lnTo>
                  <a:lnTo>
                    <a:pt x="2209800" y="1028700"/>
                  </a:lnTo>
                  <a:lnTo>
                    <a:pt x="2222500" y="1028700"/>
                  </a:lnTo>
                  <a:lnTo>
                    <a:pt x="2235200" y="1041400"/>
                  </a:lnTo>
                  <a:lnTo>
                    <a:pt x="2247900" y="1028700"/>
                  </a:lnTo>
                  <a:lnTo>
                    <a:pt x="2260600" y="1041400"/>
                  </a:lnTo>
                  <a:lnTo>
                    <a:pt x="2260600" y="1054100"/>
                  </a:lnTo>
                  <a:lnTo>
                    <a:pt x="2273300" y="1066800"/>
                  </a:lnTo>
                  <a:lnTo>
                    <a:pt x="2286000" y="1079500"/>
                  </a:lnTo>
                  <a:lnTo>
                    <a:pt x="2298700" y="1092200"/>
                  </a:lnTo>
                  <a:lnTo>
                    <a:pt x="2311400" y="1104900"/>
                  </a:lnTo>
                  <a:lnTo>
                    <a:pt x="2324100" y="1117600"/>
                  </a:lnTo>
                  <a:lnTo>
                    <a:pt x="2336800" y="1130300"/>
                  </a:lnTo>
                  <a:lnTo>
                    <a:pt x="2349500" y="1130300"/>
                  </a:lnTo>
                  <a:lnTo>
                    <a:pt x="2362200" y="1143000"/>
                  </a:lnTo>
                  <a:lnTo>
                    <a:pt x="2374900" y="1143000"/>
                  </a:lnTo>
                  <a:lnTo>
                    <a:pt x="2387600" y="1130300"/>
                  </a:lnTo>
                  <a:lnTo>
                    <a:pt x="2400300" y="1117600"/>
                  </a:lnTo>
                  <a:lnTo>
                    <a:pt x="2413000" y="1130300"/>
                  </a:lnTo>
                  <a:lnTo>
                    <a:pt x="2425700" y="1130300"/>
                  </a:lnTo>
                  <a:lnTo>
                    <a:pt x="2438400" y="1143000"/>
                  </a:lnTo>
                  <a:lnTo>
                    <a:pt x="2451100" y="1143000"/>
                  </a:lnTo>
                  <a:lnTo>
                    <a:pt x="2463800" y="1155700"/>
                  </a:lnTo>
                  <a:lnTo>
                    <a:pt x="2476500" y="1168400"/>
                  </a:lnTo>
                  <a:lnTo>
                    <a:pt x="2476500" y="1181100"/>
                  </a:lnTo>
                  <a:lnTo>
                    <a:pt x="2476500" y="1193800"/>
                  </a:lnTo>
                  <a:lnTo>
                    <a:pt x="2489200" y="1206500"/>
                  </a:lnTo>
                  <a:lnTo>
                    <a:pt x="2501900" y="1219200"/>
                  </a:lnTo>
                  <a:lnTo>
                    <a:pt x="2514600" y="1219200"/>
                  </a:lnTo>
                  <a:lnTo>
                    <a:pt x="2527300" y="1231900"/>
                  </a:lnTo>
                  <a:lnTo>
                    <a:pt x="2540000" y="1219200"/>
                  </a:lnTo>
                  <a:lnTo>
                    <a:pt x="2552700" y="1206500"/>
                  </a:lnTo>
                  <a:lnTo>
                    <a:pt x="2565400" y="1193800"/>
                  </a:lnTo>
                  <a:lnTo>
                    <a:pt x="2578100" y="1181100"/>
                  </a:lnTo>
                  <a:lnTo>
                    <a:pt x="2590800" y="1181100"/>
                  </a:lnTo>
                  <a:lnTo>
                    <a:pt x="2603500" y="1168400"/>
                  </a:lnTo>
                  <a:lnTo>
                    <a:pt x="2616200" y="1155700"/>
                  </a:lnTo>
                  <a:lnTo>
                    <a:pt x="2616200" y="1143000"/>
                  </a:lnTo>
                  <a:lnTo>
                    <a:pt x="2628900" y="1130300"/>
                  </a:lnTo>
                  <a:lnTo>
                    <a:pt x="2641600" y="1117600"/>
                  </a:lnTo>
                  <a:lnTo>
                    <a:pt x="2641600" y="1104900"/>
                  </a:lnTo>
                  <a:lnTo>
                    <a:pt x="2654300" y="1092200"/>
                  </a:lnTo>
                  <a:lnTo>
                    <a:pt x="2654300" y="1079500"/>
                  </a:lnTo>
                  <a:lnTo>
                    <a:pt x="2654300" y="1066800"/>
                  </a:lnTo>
                  <a:lnTo>
                    <a:pt x="2641600" y="1054100"/>
                  </a:lnTo>
                  <a:lnTo>
                    <a:pt x="2641600" y="1041400"/>
                  </a:lnTo>
                  <a:lnTo>
                    <a:pt x="2641600" y="1028700"/>
                  </a:lnTo>
                  <a:lnTo>
                    <a:pt x="2641600" y="1016000"/>
                  </a:lnTo>
                  <a:lnTo>
                    <a:pt x="2641600" y="1003300"/>
                  </a:lnTo>
                  <a:lnTo>
                    <a:pt x="2641600" y="990600"/>
                  </a:lnTo>
                  <a:lnTo>
                    <a:pt x="2628900" y="977900"/>
                  </a:lnTo>
                  <a:lnTo>
                    <a:pt x="2628900" y="965200"/>
                  </a:lnTo>
                  <a:lnTo>
                    <a:pt x="2628900" y="952500"/>
                  </a:lnTo>
                  <a:lnTo>
                    <a:pt x="2628900" y="939800"/>
                  </a:lnTo>
                  <a:lnTo>
                    <a:pt x="2616200" y="927100"/>
                  </a:lnTo>
                  <a:lnTo>
                    <a:pt x="2603500" y="927100"/>
                  </a:lnTo>
                  <a:lnTo>
                    <a:pt x="2590800" y="914400"/>
                  </a:lnTo>
                  <a:lnTo>
                    <a:pt x="2603500" y="901700"/>
                  </a:lnTo>
                  <a:lnTo>
                    <a:pt x="2603500" y="889000"/>
                  </a:lnTo>
                  <a:lnTo>
                    <a:pt x="2616200" y="876300"/>
                  </a:lnTo>
                  <a:lnTo>
                    <a:pt x="2628900" y="863600"/>
                  </a:lnTo>
                  <a:lnTo>
                    <a:pt x="2641600" y="863600"/>
                  </a:lnTo>
                  <a:lnTo>
                    <a:pt x="2654300" y="850900"/>
                  </a:lnTo>
                  <a:lnTo>
                    <a:pt x="2667000" y="838200"/>
                  </a:lnTo>
                  <a:lnTo>
                    <a:pt x="2679700" y="825500"/>
                  </a:lnTo>
                  <a:lnTo>
                    <a:pt x="2692400" y="812800"/>
                  </a:lnTo>
                  <a:lnTo>
                    <a:pt x="2705100" y="800100"/>
                  </a:lnTo>
                  <a:lnTo>
                    <a:pt x="2717800" y="812800"/>
                  </a:lnTo>
                  <a:lnTo>
                    <a:pt x="2717800" y="825500"/>
                  </a:lnTo>
                  <a:lnTo>
                    <a:pt x="2730500" y="838200"/>
                  </a:lnTo>
                  <a:lnTo>
                    <a:pt x="2743200" y="850900"/>
                  </a:lnTo>
                  <a:lnTo>
                    <a:pt x="2755900" y="863600"/>
                  </a:lnTo>
                  <a:lnTo>
                    <a:pt x="2768600" y="863600"/>
                  </a:lnTo>
                  <a:lnTo>
                    <a:pt x="2781300" y="876300"/>
                  </a:lnTo>
                  <a:lnTo>
                    <a:pt x="2794000" y="876300"/>
                  </a:lnTo>
                  <a:lnTo>
                    <a:pt x="2806700" y="889000"/>
                  </a:lnTo>
                  <a:lnTo>
                    <a:pt x="2819400" y="889000"/>
                  </a:lnTo>
                  <a:lnTo>
                    <a:pt x="2832100" y="889000"/>
                  </a:lnTo>
                  <a:lnTo>
                    <a:pt x="2844800" y="889000"/>
                  </a:lnTo>
                  <a:lnTo>
                    <a:pt x="2857500" y="889000"/>
                  </a:lnTo>
                  <a:lnTo>
                    <a:pt x="2870200" y="889000"/>
                  </a:lnTo>
                  <a:lnTo>
                    <a:pt x="2882900" y="901700"/>
                  </a:lnTo>
                  <a:lnTo>
                    <a:pt x="2895600" y="914400"/>
                  </a:lnTo>
                  <a:lnTo>
                    <a:pt x="2895600" y="927100"/>
                  </a:lnTo>
                  <a:lnTo>
                    <a:pt x="2908300" y="939800"/>
                  </a:lnTo>
                  <a:lnTo>
                    <a:pt x="2921000" y="952500"/>
                  </a:lnTo>
                  <a:lnTo>
                    <a:pt x="2933700" y="965200"/>
                  </a:lnTo>
                  <a:lnTo>
                    <a:pt x="2946400" y="977900"/>
                  </a:lnTo>
                  <a:lnTo>
                    <a:pt x="2959100" y="990600"/>
                  </a:lnTo>
                  <a:lnTo>
                    <a:pt x="2971800" y="977900"/>
                  </a:lnTo>
                  <a:lnTo>
                    <a:pt x="2984500" y="965200"/>
                  </a:lnTo>
                  <a:lnTo>
                    <a:pt x="2997200" y="952500"/>
                  </a:lnTo>
                  <a:lnTo>
                    <a:pt x="3009900" y="939800"/>
                  </a:lnTo>
                  <a:lnTo>
                    <a:pt x="3022600" y="939800"/>
                  </a:lnTo>
                  <a:lnTo>
                    <a:pt x="3035300" y="939800"/>
                  </a:lnTo>
                  <a:lnTo>
                    <a:pt x="3048000" y="927100"/>
                  </a:lnTo>
                  <a:lnTo>
                    <a:pt x="3060700" y="939800"/>
                  </a:lnTo>
                  <a:lnTo>
                    <a:pt x="3073400" y="927100"/>
                  </a:lnTo>
                  <a:lnTo>
                    <a:pt x="3086100" y="939800"/>
                  </a:lnTo>
                  <a:lnTo>
                    <a:pt x="3098800" y="952500"/>
                  </a:lnTo>
                  <a:lnTo>
                    <a:pt x="3111500" y="965200"/>
                  </a:lnTo>
                  <a:lnTo>
                    <a:pt x="3124200" y="977900"/>
                  </a:lnTo>
                  <a:lnTo>
                    <a:pt x="3136900" y="965200"/>
                  </a:lnTo>
                  <a:lnTo>
                    <a:pt x="3149600" y="977900"/>
                  </a:lnTo>
                  <a:lnTo>
                    <a:pt x="3162300" y="990600"/>
                  </a:lnTo>
                  <a:lnTo>
                    <a:pt x="3175000" y="1003300"/>
                  </a:lnTo>
                  <a:lnTo>
                    <a:pt x="3187700" y="1003300"/>
                  </a:lnTo>
                  <a:lnTo>
                    <a:pt x="3200400" y="990600"/>
                  </a:lnTo>
                  <a:lnTo>
                    <a:pt x="3213100" y="990600"/>
                  </a:lnTo>
                  <a:lnTo>
                    <a:pt x="3225800" y="990600"/>
                  </a:lnTo>
                  <a:lnTo>
                    <a:pt x="3238500" y="990600"/>
                  </a:lnTo>
                  <a:lnTo>
                    <a:pt x="3251200" y="977900"/>
                  </a:lnTo>
                  <a:lnTo>
                    <a:pt x="3251200" y="965200"/>
                  </a:lnTo>
                  <a:lnTo>
                    <a:pt x="3251200" y="952500"/>
                  </a:lnTo>
                  <a:lnTo>
                    <a:pt x="3251200" y="939800"/>
                  </a:lnTo>
                  <a:lnTo>
                    <a:pt x="3251200" y="927100"/>
                  </a:lnTo>
                  <a:lnTo>
                    <a:pt x="3238500" y="914400"/>
                  </a:lnTo>
                  <a:lnTo>
                    <a:pt x="3225800" y="901700"/>
                  </a:lnTo>
                  <a:lnTo>
                    <a:pt x="3225800" y="889000"/>
                  </a:lnTo>
                  <a:lnTo>
                    <a:pt x="3213100" y="876300"/>
                  </a:lnTo>
                  <a:lnTo>
                    <a:pt x="3213100" y="863600"/>
                  </a:lnTo>
                  <a:lnTo>
                    <a:pt x="3225800" y="850900"/>
                  </a:lnTo>
                  <a:lnTo>
                    <a:pt x="3225800" y="838200"/>
                  </a:lnTo>
                  <a:lnTo>
                    <a:pt x="3225800" y="825500"/>
                  </a:lnTo>
                  <a:lnTo>
                    <a:pt x="3238500" y="812800"/>
                  </a:lnTo>
                  <a:lnTo>
                    <a:pt x="3251200" y="800100"/>
                  </a:lnTo>
                  <a:lnTo>
                    <a:pt x="3263900" y="800100"/>
                  </a:lnTo>
                  <a:lnTo>
                    <a:pt x="3276600" y="812800"/>
                  </a:lnTo>
                  <a:lnTo>
                    <a:pt x="3289300" y="812800"/>
                  </a:lnTo>
                  <a:lnTo>
                    <a:pt x="3302000" y="800100"/>
                  </a:lnTo>
                  <a:lnTo>
                    <a:pt x="3314700" y="787400"/>
                  </a:lnTo>
                  <a:lnTo>
                    <a:pt x="3327400" y="774700"/>
                  </a:lnTo>
                  <a:lnTo>
                    <a:pt x="3340100" y="774700"/>
                  </a:lnTo>
                  <a:lnTo>
                    <a:pt x="3352800" y="774700"/>
                  </a:lnTo>
                  <a:lnTo>
                    <a:pt x="3365500" y="787400"/>
                  </a:lnTo>
                  <a:lnTo>
                    <a:pt x="3378200" y="800100"/>
                  </a:lnTo>
                  <a:lnTo>
                    <a:pt x="3390900" y="787400"/>
                  </a:lnTo>
                  <a:lnTo>
                    <a:pt x="3403600" y="774700"/>
                  </a:lnTo>
                  <a:lnTo>
                    <a:pt x="3403600" y="762000"/>
                  </a:lnTo>
                  <a:lnTo>
                    <a:pt x="3390900" y="749300"/>
                  </a:lnTo>
                  <a:lnTo>
                    <a:pt x="3378200" y="736600"/>
                  </a:lnTo>
                  <a:lnTo>
                    <a:pt x="3365500" y="723900"/>
                  </a:lnTo>
                  <a:lnTo>
                    <a:pt x="3352800" y="711200"/>
                  </a:lnTo>
                  <a:lnTo>
                    <a:pt x="3340100" y="698500"/>
                  </a:lnTo>
                  <a:lnTo>
                    <a:pt x="3327400" y="685800"/>
                  </a:lnTo>
                  <a:lnTo>
                    <a:pt x="3314700" y="673100"/>
                  </a:lnTo>
                  <a:lnTo>
                    <a:pt x="3327400" y="660400"/>
                  </a:lnTo>
                  <a:lnTo>
                    <a:pt x="3327400" y="647700"/>
                  </a:lnTo>
                  <a:lnTo>
                    <a:pt x="3340100" y="635000"/>
                  </a:lnTo>
                  <a:lnTo>
                    <a:pt x="3352800" y="622300"/>
                  </a:lnTo>
                  <a:lnTo>
                    <a:pt x="3365500" y="622300"/>
                  </a:lnTo>
                  <a:lnTo>
                    <a:pt x="3378200" y="609600"/>
                  </a:lnTo>
                  <a:lnTo>
                    <a:pt x="3390900" y="609600"/>
                  </a:lnTo>
                  <a:lnTo>
                    <a:pt x="3403600" y="596900"/>
                  </a:lnTo>
                  <a:lnTo>
                    <a:pt x="3416300" y="596900"/>
                  </a:lnTo>
                  <a:lnTo>
                    <a:pt x="3429000" y="584200"/>
                  </a:lnTo>
                  <a:lnTo>
                    <a:pt x="3429000" y="571500"/>
                  </a:lnTo>
                  <a:lnTo>
                    <a:pt x="3429000" y="558800"/>
                  </a:lnTo>
                  <a:lnTo>
                    <a:pt x="3429000" y="546100"/>
                  </a:lnTo>
                  <a:lnTo>
                    <a:pt x="3429000" y="533400"/>
                  </a:lnTo>
                  <a:lnTo>
                    <a:pt x="3441700" y="520700"/>
                  </a:lnTo>
                  <a:lnTo>
                    <a:pt x="3454400" y="520700"/>
                  </a:lnTo>
                  <a:lnTo>
                    <a:pt x="3467100" y="520700"/>
                  </a:lnTo>
                  <a:lnTo>
                    <a:pt x="3479800" y="520700"/>
                  </a:lnTo>
                  <a:lnTo>
                    <a:pt x="3492500" y="520700"/>
                  </a:lnTo>
                  <a:lnTo>
                    <a:pt x="3505200" y="520700"/>
                  </a:lnTo>
                  <a:lnTo>
                    <a:pt x="3517900" y="508000"/>
                  </a:lnTo>
                  <a:lnTo>
                    <a:pt x="3530600" y="508000"/>
                  </a:lnTo>
                  <a:lnTo>
                    <a:pt x="3543300" y="495300"/>
                  </a:lnTo>
                  <a:lnTo>
                    <a:pt x="3556000" y="508000"/>
                  </a:lnTo>
                  <a:lnTo>
                    <a:pt x="3568700" y="508000"/>
                  </a:lnTo>
                  <a:lnTo>
                    <a:pt x="3581400" y="508000"/>
                  </a:lnTo>
                  <a:lnTo>
                    <a:pt x="3594100" y="508000"/>
                  </a:lnTo>
                  <a:lnTo>
                    <a:pt x="3606800" y="520700"/>
                  </a:lnTo>
                  <a:lnTo>
                    <a:pt x="3619500" y="520700"/>
                  </a:lnTo>
                  <a:lnTo>
                    <a:pt x="3632200" y="520700"/>
                  </a:lnTo>
                  <a:lnTo>
                    <a:pt x="3644900" y="508000"/>
                  </a:lnTo>
                  <a:lnTo>
                    <a:pt x="3644900" y="495300"/>
                  </a:lnTo>
                  <a:lnTo>
                    <a:pt x="3632200" y="482600"/>
                  </a:lnTo>
                  <a:lnTo>
                    <a:pt x="3619500" y="482600"/>
                  </a:lnTo>
                  <a:lnTo>
                    <a:pt x="3606800" y="469900"/>
                  </a:lnTo>
                  <a:lnTo>
                    <a:pt x="3594100" y="457200"/>
                  </a:lnTo>
                  <a:lnTo>
                    <a:pt x="3581400" y="457200"/>
                  </a:lnTo>
                  <a:lnTo>
                    <a:pt x="3568700" y="444500"/>
                  </a:lnTo>
                  <a:lnTo>
                    <a:pt x="3556000" y="431800"/>
                  </a:lnTo>
                  <a:lnTo>
                    <a:pt x="3556000" y="419100"/>
                  </a:lnTo>
                  <a:lnTo>
                    <a:pt x="3556000" y="406400"/>
                  </a:lnTo>
                  <a:lnTo>
                    <a:pt x="3543300" y="393700"/>
                  </a:lnTo>
                  <a:lnTo>
                    <a:pt x="3556000" y="381000"/>
                  </a:lnTo>
                  <a:lnTo>
                    <a:pt x="3543300" y="368300"/>
                  </a:lnTo>
                  <a:lnTo>
                    <a:pt x="3543300" y="355600"/>
                  </a:lnTo>
                  <a:lnTo>
                    <a:pt x="3543300" y="342900"/>
                  </a:lnTo>
                  <a:lnTo>
                    <a:pt x="3543300" y="330200"/>
                  </a:lnTo>
                  <a:lnTo>
                    <a:pt x="3556000" y="317500"/>
                  </a:lnTo>
                  <a:lnTo>
                    <a:pt x="3568700" y="304800"/>
                  </a:lnTo>
                  <a:lnTo>
                    <a:pt x="3581400" y="292100"/>
                  </a:lnTo>
                  <a:lnTo>
                    <a:pt x="3594100" y="279400"/>
                  </a:lnTo>
                  <a:lnTo>
                    <a:pt x="3606800" y="266700"/>
                  </a:lnTo>
                  <a:lnTo>
                    <a:pt x="3606800" y="254000"/>
                  </a:lnTo>
                  <a:lnTo>
                    <a:pt x="3619500" y="241300"/>
                  </a:lnTo>
                  <a:lnTo>
                    <a:pt x="3632200" y="241300"/>
                  </a:lnTo>
                  <a:lnTo>
                    <a:pt x="3644900" y="241300"/>
                  </a:lnTo>
                  <a:lnTo>
                    <a:pt x="3657600" y="241300"/>
                  </a:lnTo>
                  <a:lnTo>
                    <a:pt x="3670300" y="228600"/>
                  </a:lnTo>
                  <a:lnTo>
                    <a:pt x="3670300" y="215900"/>
                  </a:lnTo>
                  <a:lnTo>
                    <a:pt x="3683000" y="203200"/>
                  </a:lnTo>
                  <a:lnTo>
                    <a:pt x="3695700" y="190500"/>
                  </a:lnTo>
                  <a:lnTo>
                    <a:pt x="3695700" y="177800"/>
                  </a:lnTo>
                  <a:lnTo>
                    <a:pt x="3708400" y="165100"/>
                  </a:lnTo>
                  <a:lnTo>
                    <a:pt x="3708400" y="152400"/>
                  </a:lnTo>
                  <a:lnTo>
                    <a:pt x="3721100" y="139700"/>
                  </a:lnTo>
                  <a:lnTo>
                    <a:pt x="3733800" y="127000"/>
                  </a:lnTo>
                  <a:lnTo>
                    <a:pt x="3733800" y="114300"/>
                  </a:lnTo>
                  <a:lnTo>
                    <a:pt x="3746500" y="101600"/>
                  </a:lnTo>
                  <a:lnTo>
                    <a:pt x="3746500" y="88900"/>
                  </a:lnTo>
                  <a:lnTo>
                    <a:pt x="3759200" y="76200"/>
                  </a:lnTo>
                  <a:lnTo>
                    <a:pt x="3759200" y="63500"/>
                  </a:lnTo>
                  <a:lnTo>
                    <a:pt x="3771900" y="50800"/>
                  </a:lnTo>
                  <a:lnTo>
                    <a:pt x="3771900" y="38100"/>
                  </a:lnTo>
                  <a:lnTo>
                    <a:pt x="3784600" y="25400"/>
                  </a:lnTo>
                  <a:lnTo>
                    <a:pt x="3784600" y="12700"/>
                  </a:lnTo>
                  <a:lnTo>
                    <a:pt x="3797300" y="0"/>
                  </a:lnTo>
                  <a:lnTo>
                    <a:pt x="3810000" y="12700"/>
                  </a:lnTo>
                  <a:lnTo>
                    <a:pt x="3822700" y="25400"/>
                  </a:lnTo>
                  <a:lnTo>
                    <a:pt x="3835400" y="38100"/>
                  </a:lnTo>
                  <a:lnTo>
                    <a:pt x="3848100" y="50800"/>
                  </a:lnTo>
                  <a:lnTo>
                    <a:pt x="3860800" y="50800"/>
                  </a:lnTo>
                  <a:lnTo>
                    <a:pt x="3873500" y="50800"/>
                  </a:lnTo>
                  <a:lnTo>
                    <a:pt x="3886200" y="63500"/>
                  </a:lnTo>
                  <a:lnTo>
                    <a:pt x="3898900" y="50800"/>
                  </a:lnTo>
                  <a:lnTo>
                    <a:pt x="3911600" y="50800"/>
                  </a:lnTo>
                  <a:lnTo>
                    <a:pt x="3924300" y="50800"/>
                  </a:lnTo>
                  <a:lnTo>
                    <a:pt x="3937000" y="38100"/>
                  </a:lnTo>
                  <a:lnTo>
                    <a:pt x="3949700" y="50800"/>
                  </a:lnTo>
                  <a:lnTo>
                    <a:pt x="3962400" y="50800"/>
                  </a:lnTo>
                  <a:lnTo>
                    <a:pt x="3975100" y="50800"/>
                  </a:lnTo>
                  <a:lnTo>
                    <a:pt x="3987800" y="50800"/>
                  </a:lnTo>
                  <a:lnTo>
                    <a:pt x="4000500" y="63500"/>
                  </a:lnTo>
                  <a:lnTo>
                    <a:pt x="4000500" y="76200"/>
                  </a:lnTo>
                  <a:lnTo>
                    <a:pt x="4013200" y="88900"/>
                  </a:lnTo>
                  <a:lnTo>
                    <a:pt x="4013200" y="101600"/>
                  </a:lnTo>
                  <a:lnTo>
                    <a:pt x="4013200" y="114300"/>
                  </a:lnTo>
                  <a:lnTo>
                    <a:pt x="4013200" y="127000"/>
                  </a:lnTo>
                  <a:lnTo>
                    <a:pt x="4013200" y="139700"/>
                  </a:lnTo>
                  <a:lnTo>
                    <a:pt x="4013200" y="152400"/>
                  </a:lnTo>
                  <a:lnTo>
                    <a:pt x="4013200" y="165100"/>
                  </a:lnTo>
                  <a:lnTo>
                    <a:pt x="4000500" y="177800"/>
                  </a:lnTo>
                  <a:lnTo>
                    <a:pt x="4013200" y="190500"/>
                  </a:lnTo>
                  <a:lnTo>
                    <a:pt x="4000500" y="203200"/>
                  </a:lnTo>
                  <a:lnTo>
                    <a:pt x="4013200" y="215900"/>
                  </a:lnTo>
                  <a:lnTo>
                    <a:pt x="4013200" y="228600"/>
                  </a:lnTo>
                  <a:lnTo>
                    <a:pt x="4013200" y="241300"/>
                  </a:lnTo>
                  <a:lnTo>
                    <a:pt x="4025900" y="254000"/>
                  </a:lnTo>
                  <a:lnTo>
                    <a:pt x="4038600" y="266700"/>
                  </a:lnTo>
                  <a:lnTo>
                    <a:pt x="4051300" y="279400"/>
                  </a:lnTo>
                  <a:lnTo>
                    <a:pt x="4064000" y="279400"/>
                  </a:lnTo>
                  <a:lnTo>
                    <a:pt x="4076700" y="292100"/>
                  </a:lnTo>
                  <a:lnTo>
                    <a:pt x="4089400" y="304800"/>
                  </a:lnTo>
                  <a:lnTo>
                    <a:pt x="4102100" y="304800"/>
                  </a:lnTo>
                  <a:lnTo>
                    <a:pt x="4114800" y="304800"/>
                  </a:lnTo>
                  <a:lnTo>
                    <a:pt x="4127500" y="317500"/>
                  </a:lnTo>
                  <a:lnTo>
                    <a:pt x="4140200" y="317500"/>
                  </a:lnTo>
                  <a:lnTo>
                    <a:pt x="4152900" y="317500"/>
                  </a:lnTo>
                  <a:lnTo>
                    <a:pt x="4165600" y="317500"/>
                  </a:lnTo>
                  <a:lnTo>
                    <a:pt x="4178300" y="317500"/>
                  </a:lnTo>
                  <a:lnTo>
                    <a:pt x="4191000" y="317500"/>
                  </a:lnTo>
                  <a:lnTo>
                    <a:pt x="4203700" y="317500"/>
                  </a:lnTo>
                  <a:lnTo>
                    <a:pt x="4216400" y="304800"/>
                  </a:lnTo>
                  <a:lnTo>
                    <a:pt x="4229100" y="304800"/>
                  </a:lnTo>
                  <a:lnTo>
                    <a:pt x="4241800" y="292100"/>
                  </a:lnTo>
                  <a:lnTo>
                    <a:pt x="4254500" y="292100"/>
                  </a:lnTo>
                  <a:lnTo>
                    <a:pt x="4267200" y="279400"/>
                  </a:lnTo>
                  <a:lnTo>
                    <a:pt x="4279900" y="279400"/>
                  </a:lnTo>
                  <a:lnTo>
                    <a:pt x="4292600" y="292100"/>
                  </a:lnTo>
                  <a:lnTo>
                    <a:pt x="4292600" y="304800"/>
                  </a:lnTo>
                  <a:lnTo>
                    <a:pt x="4279900" y="317500"/>
                  </a:lnTo>
                  <a:lnTo>
                    <a:pt x="4279900" y="330200"/>
                  </a:lnTo>
                  <a:lnTo>
                    <a:pt x="4292600" y="342900"/>
                  </a:lnTo>
                  <a:lnTo>
                    <a:pt x="4305300" y="342900"/>
                  </a:lnTo>
                  <a:lnTo>
                    <a:pt x="4318000" y="342900"/>
                  </a:lnTo>
                  <a:lnTo>
                    <a:pt x="4330700" y="342900"/>
                  </a:lnTo>
                  <a:lnTo>
                    <a:pt x="4343400" y="342900"/>
                  </a:lnTo>
                  <a:lnTo>
                    <a:pt x="4356100" y="330200"/>
                  </a:lnTo>
                  <a:lnTo>
                    <a:pt x="4368800" y="330200"/>
                  </a:lnTo>
                  <a:lnTo>
                    <a:pt x="4381500" y="317500"/>
                  </a:lnTo>
                  <a:lnTo>
                    <a:pt x="4394200" y="330200"/>
                  </a:lnTo>
                  <a:lnTo>
                    <a:pt x="4406900" y="330200"/>
                  </a:lnTo>
                  <a:lnTo>
                    <a:pt x="4419600" y="342900"/>
                  </a:lnTo>
                  <a:lnTo>
                    <a:pt x="4432300" y="355600"/>
                  </a:lnTo>
                  <a:lnTo>
                    <a:pt x="4445000" y="368300"/>
                  </a:lnTo>
                  <a:lnTo>
                    <a:pt x="4457700" y="368300"/>
                  </a:lnTo>
                  <a:lnTo>
                    <a:pt x="4470400" y="368300"/>
                  </a:lnTo>
                  <a:lnTo>
                    <a:pt x="4483100" y="368300"/>
                  </a:lnTo>
                  <a:lnTo>
                    <a:pt x="4495800" y="368300"/>
                  </a:lnTo>
                  <a:lnTo>
                    <a:pt x="4508500" y="368300"/>
                  </a:lnTo>
                  <a:lnTo>
                    <a:pt x="4521200" y="368300"/>
                  </a:lnTo>
                  <a:lnTo>
                    <a:pt x="4533900" y="381000"/>
                  </a:lnTo>
                  <a:lnTo>
                    <a:pt x="4533900" y="393700"/>
                  </a:lnTo>
                  <a:lnTo>
                    <a:pt x="4533900" y="406400"/>
                  </a:lnTo>
                  <a:lnTo>
                    <a:pt x="4533900" y="419100"/>
                  </a:lnTo>
                  <a:lnTo>
                    <a:pt x="4533900" y="431800"/>
                  </a:lnTo>
                  <a:lnTo>
                    <a:pt x="4533900" y="444500"/>
                  </a:lnTo>
                  <a:lnTo>
                    <a:pt x="4546600" y="457200"/>
                  </a:lnTo>
                  <a:lnTo>
                    <a:pt x="4559300" y="457200"/>
                  </a:lnTo>
                  <a:lnTo>
                    <a:pt x="4572000" y="444500"/>
                  </a:lnTo>
                  <a:lnTo>
                    <a:pt x="4584700" y="457200"/>
                  </a:lnTo>
                  <a:lnTo>
                    <a:pt x="4597400" y="457200"/>
                  </a:lnTo>
                  <a:lnTo>
                    <a:pt x="4610100" y="457200"/>
                  </a:lnTo>
                  <a:lnTo>
                    <a:pt x="4622800" y="457200"/>
                  </a:lnTo>
                  <a:lnTo>
                    <a:pt x="4635500" y="444500"/>
                  </a:lnTo>
                  <a:lnTo>
                    <a:pt x="4648200" y="431800"/>
                  </a:lnTo>
                  <a:lnTo>
                    <a:pt x="4660900" y="419100"/>
                  </a:lnTo>
                  <a:lnTo>
                    <a:pt x="4673600" y="419100"/>
                  </a:lnTo>
                  <a:lnTo>
                    <a:pt x="4686300" y="431800"/>
                  </a:lnTo>
                  <a:lnTo>
                    <a:pt x="4699000" y="444500"/>
                  </a:lnTo>
                  <a:lnTo>
                    <a:pt x="4711700" y="444500"/>
                  </a:lnTo>
                  <a:lnTo>
                    <a:pt x="4724400" y="444500"/>
                  </a:lnTo>
                  <a:lnTo>
                    <a:pt x="4737100" y="444500"/>
                  </a:lnTo>
                  <a:lnTo>
                    <a:pt x="4749800" y="444500"/>
                  </a:lnTo>
                  <a:lnTo>
                    <a:pt x="4762500" y="431800"/>
                  </a:lnTo>
                  <a:lnTo>
                    <a:pt x="4775200" y="431800"/>
                  </a:lnTo>
                  <a:lnTo>
                    <a:pt x="4787900" y="444500"/>
                  </a:lnTo>
                  <a:lnTo>
                    <a:pt x="4800600" y="457200"/>
                  </a:lnTo>
                  <a:lnTo>
                    <a:pt x="4800600" y="469900"/>
                  </a:lnTo>
                  <a:lnTo>
                    <a:pt x="4787900" y="482600"/>
                  </a:lnTo>
                  <a:lnTo>
                    <a:pt x="4775200" y="495300"/>
                  </a:lnTo>
                  <a:lnTo>
                    <a:pt x="4762500" y="508000"/>
                  </a:lnTo>
                  <a:lnTo>
                    <a:pt x="4749800" y="520700"/>
                  </a:lnTo>
                  <a:lnTo>
                    <a:pt x="4762500" y="533400"/>
                  </a:lnTo>
                  <a:lnTo>
                    <a:pt x="4775200" y="546100"/>
                  </a:lnTo>
                  <a:lnTo>
                    <a:pt x="4787900" y="558800"/>
                  </a:lnTo>
                  <a:lnTo>
                    <a:pt x="4800600" y="558800"/>
                  </a:lnTo>
                  <a:lnTo>
                    <a:pt x="4813300" y="558800"/>
                  </a:lnTo>
                  <a:lnTo>
                    <a:pt x="4826000" y="558800"/>
                  </a:lnTo>
                  <a:lnTo>
                    <a:pt x="4838700" y="571500"/>
                  </a:lnTo>
                  <a:lnTo>
                    <a:pt x="4851400" y="584200"/>
                  </a:lnTo>
                  <a:lnTo>
                    <a:pt x="4851400" y="596900"/>
                  </a:lnTo>
                  <a:lnTo>
                    <a:pt x="4864100" y="609600"/>
                  </a:lnTo>
                  <a:lnTo>
                    <a:pt x="4876800" y="609600"/>
                  </a:lnTo>
                  <a:lnTo>
                    <a:pt x="4889500" y="622300"/>
                  </a:lnTo>
                  <a:lnTo>
                    <a:pt x="4902200" y="635000"/>
                  </a:lnTo>
                  <a:lnTo>
                    <a:pt x="4914900" y="647700"/>
                  </a:lnTo>
                  <a:lnTo>
                    <a:pt x="4914900" y="660400"/>
                  </a:lnTo>
                  <a:lnTo>
                    <a:pt x="4914900" y="673100"/>
                  </a:lnTo>
                  <a:lnTo>
                    <a:pt x="4914900" y="685800"/>
                  </a:lnTo>
                  <a:lnTo>
                    <a:pt x="4927600" y="698500"/>
                  </a:lnTo>
                  <a:lnTo>
                    <a:pt x="4940300" y="698500"/>
                  </a:lnTo>
                  <a:lnTo>
                    <a:pt x="4953000" y="685800"/>
                  </a:lnTo>
                  <a:lnTo>
                    <a:pt x="4965700" y="673100"/>
                  </a:lnTo>
                  <a:lnTo>
                    <a:pt x="4978400" y="660400"/>
                  </a:lnTo>
                  <a:lnTo>
                    <a:pt x="4991100" y="660400"/>
                  </a:lnTo>
                  <a:lnTo>
                    <a:pt x="5003800" y="673100"/>
                  </a:lnTo>
                  <a:lnTo>
                    <a:pt x="5016500" y="673100"/>
                  </a:lnTo>
                  <a:lnTo>
                    <a:pt x="5029200" y="673100"/>
                  </a:lnTo>
                  <a:lnTo>
                    <a:pt x="5041900" y="685800"/>
                  </a:lnTo>
                  <a:lnTo>
                    <a:pt x="5054600" y="685800"/>
                  </a:lnTo>
                  <a:lnTo>
                    <a:pt x="5067300" y="698500"/>
                  </a:lnTo>
                  <a:lnTo>
                    <a:pt x="5080000" y="711200"/>
                  </a:lnTo>
                  <a:lnTo>
                    <a:pt x="5092700" y="723900"/>
                  </a:lnTo>
                  <a:lnTo>
                    <a:pt x="5105400" y="736600"/>
                  </a:lnTo>
                  <a:lnTo>
                    <a:pt x="5092700" y="749300"/>
                  </a:lnTo>
                  <a:lnTo>
                    <a:pt x="5105400" y="762000"/>
                  </a:lnTo>
                  <a:lnTo>
                    <a:pt x="5118100" y="762000"/>
                  </a:lnTo>
                  <a:lnTo>
                    <a:pt x="5130800" y="774700"/>
                  </a:lnTo>
                  <a:lnTo>
                    <a:pt x="5143500" y="774700"/>
                  </a:lnTo>
                  <a:lnTo>
                    <a:pt x="5156200" y="787400"/>
                  </a:lnTo>
                  <a:lnTo>
                    <a:pt x="5168900" y="800100"/>
                  </a:lnTo>
                  <a:lnTo>
                    <a:pt x="5181600" y="812800"/>
                  </a:lnTo>
                  <a:lnTo>
                    <a:pt x="5194300" y="825500"/>
                  </a:lnTo>
                  <a:lnTo>
                    <a:pt x="5194300" y="838200"/>
                  </a:lnTo>
                  <a:lnTo>
                    <a:pt x="5194300" y="850900"/>
                  </a:lnTo>
                  <a:lnTo>
                    <a:pt x="5181600" y="863600"/>
                  </a:lnTo>
                  <a:lnTo>
                    <a:pt x="5194300" y="876300"/>
                  </a:lnTo>
                  <a:lnTo>
                    <a:pt x="5194300" y="889000"/>
                  </a:lnTo>
                  <a:lnTo>
                    <a:pt x="5194300" y="901700"/>
                  </a:lnTo>
                  <a:lnTo>
                    <a:pt x="5207000" y="914400"/>
                  </a:lnTo>
                  <a:lnTo>
                    <a:pt x="5207000" y="927100"/>
                  </a:lnTo>
                  <a:lnTo>
                    <a:pt x="5219700" y="939800"/>
                  </a:lnTo>
                  <a:lnTo>
                    <a:pt x="5219700" y="952500"/>
                  </a:lnTo>
                  <a:lnTo>
                    <a:pt x="5219700" y="965200"/>
                  </a:lnTo>
                  <a:lnTo>
                    <a:pt x="5219700" y="977900"/>
                  </a:lnTo>
                  <a:lnTo>
                    <a:pt x="5219700" y="990600"/>
                  </a:lnTo>
                  <a:lnTo>
                    <a:pt x="5232400" y="1003300"/>
                  </a:lnTo>
                  <a:lnTo>
                    <a:pt x="5232400" y="1016000"/>
                  </a:lnTo>
                  <a:lnTo>
                    <a:pt x="5232400" y="1028700"/>
                  </a:lnTo>
                  <a:lnTo>
                    <a:pt x="5232400" y="1041400"/>
                  </a:lnTo>
                  <a:lnTo>
                    <a:pt x="5232400" y="1054100"/>
                  </a:lnTo>
                  <a:lnTo>
                    <a:pt x="5245100" y="1066800"/>
                  </a:lnTo>
                  <a:lnTo>
                    <a:pt x="5257800" y="1079500"/>
                  </a:lnTo>
                  <a:lnTo>
                    <a:pt x="5270500" y="1092200"/>
                  </a:lnTo>
                  <a:lnTo>
                    <a:pt x="5270500" y="1104900"/>
                  </a:lnTo>
                  <a:lnTo>
                    <a:pt x="5283200" y="1117600"/>
                  </a:lnTo>
                  <a:lnTo>
                    <a:pt x="5295900" y="1130300"/>
                  </a:lnTo>
                  <a:lnTo>
                    <a:pt x="5295900" y="1143000"/>
                  </a:lnTo>
                  <a:lnTo>
                    <a:pt x="5295900" y="1155700"/>
                  </a:lnTo>
                  <a:lnTo>
                    <a:pt x="5283200" y="1168400"/>
                  </a:lnTo>
                  <a:lnTo>
                    <a:pt x="5283200" y="1181100"/>
                  </a:lnTo>
                  <a:lnTo>
                    <a:pt x="5283200" y="1193800"/>
                  </a:lnTo>
                  <a:lnTo>
                    <a:pt x="5270500" y="1206500"/>
                  </a:lnTo>
                  <a:lnTo>
                    <a:pt x="5257800" y="1219200"/>
                  </a:lnTo>
                  <a:lnTo>
                    <a:pt x="5245100" y="1231900"/>
                  </a:lnTo>
                  <a:lnTo>
                    <a:pt x="5245100" y="1244600"/>
                  </a:lnTo>
                  <a:lnTo>
                    <a:pt x="5245100" y="1257300"/>
                  </a:lnTo>
                  <a:lnTo>
                    <a:pt x="5245100" y="1270000"/>
                  </a:lnTo>
                  <a:lnTo>
                    <a:pt x="5245100" y="1282700"/>
                  </a:lnTo>
                  <a:lnTo>
                    <a:pt x="5245100" y="1295400"/>
                  </a:lnTo>
                  <a:lnTo>
                    <a:pt x="5232400" y="1308100"/>
                  </a:lnTo>
                  <a:lnTo>
                    <a:pt x="5219700" y="1320800"/>
                  </a:lnTo>
                  <a:lnTo>
                    <a:pt x="5207000" y="1320800"/>
                  </a:lnTo>
                  <a:lnTo>
                    <a:pt x="5194300" y="1333500"/>
                  </a:lnTo>
                  <a:lnTo>
                    <a:pt x="5181600" y="1346200"/>
                  </a:lnTo>
                  <a:lnTo>
                    <a:pt x="5181600" y="1358900"/>
                  </a:lnTo>
                  <a:lnTo>
                    <a:pt x="5181600" y="1371600"/>
                  </a:lnTo>
                  <a:lnTo>
                    <a:pt x="5181600" y="1384300"/>
                  </a:lnTo>
                  <a:lnTo>
                    <a:pt x="5194300" y="1397000"/>
                  </a:lnTo>
                  <a:lnTo>
                    <a:pt x="5194300" y="1409700"/>
                  </a:lnTo>
                  <a:lnTo>
                    <a:pt x="5194300" y="1422400"/>
                  </a:lnTo>
                  <a:lnTo>
                    <a:pt x="5194300" y="1435100"/>
                  </a:lnTo>
                  <a:lnTo>
                    <a:pt x="5181600" y="1447800"/>
                  </a:lnTo>
                  <a:lnTo>
                    <a:pt x="5168900" y="1460500"/>
                  </a:lnTo>
                  <a:lnTo>
                    <a:pt x="5156200" y="1460500"/>
                  </a:lnTo>
                  <a:lnTo>
                    <a:pt x="5143500" y="1473200"/>
                  </a:lnTo>
                  <a:lnTo>
                    <a:pt x="5130800" y="1485900"/>
                  </a:lnTo>
                  <a:lnTo>
                    <a:pt x="5118100" y="1498600"/>
                  </a:lnTo>
                  <a:lnTo>
                    <a:pt x="5130800" y="1511300"/>
                  </a:lnTo>
                  <a:lnTo>
                    <a:pt x="5130800" y="1524000"/>
                  </a:lnTo>
                  <a:lnTo>
                    <a:pt x="5130800" y="1536700"/>
                  </a:lnTo>
                  <a:lnTo>
                    <a:pt x="5130800" y="1549400"/>
                  </a:lnTo>
                  <a:lnTo>
                    <a:pt x="5143500" y="1562100"/>
                  </a:lnTo>
                  <a:lnTo>
                    <a:pt x="5156200" y="1574800"/>
                  </a:lnTo>
                  <a:lnTo>
                    <a:pt x="5168900" y="1574800"/>
                  </a:lnTo>
                  <a:lnTo>
                    <a:pt x="5181600" y="1574800"/>
                  </a:lnTo>
                  <a:lnTo>
                    <a:pt x="5194300" y="1587500"/>
                  </a:lnTo>
                  <a:lnTo>
                    <a:pt x="5194300" y="1600200"/>
                  </a:lnTo>
                  <a:lnTo>
                    <a:pt x="5194300" y="1612900"/>
                  </a:lnTo>
                  <a:lnTo>
                    <a:pt x="5181600" y="1625600"/>
                  </a:lnTo>
                  <a:lnTo>
                    <a:pt x="5181600" y="1638300"/>
                  </a:lnTo>
                  <a:lnTo>
                    <a:pt x="5168900" y="1651000"/>
                  </a:lnTo>
                  <a:lnTo>
                    <a:pt x="5168900" y="1663700"/>
                  </a:lnTo>
                  <a:lnTo>
                    <a:pt x="5168900" y="1676400"/>
                  </a:lnTo>
                  <a:lnTo>
                    <a:pt x="5156200" y="1689100"/>
                  </a:lnTo>
                  <a:lnTo>
                    <a:pt x="5143500" y="1676400"/>
                  </a:lnTo>
                  <a:lnTo>
                    <a:pt x="5130800" y="1689100"/>
                  </a:lnTo>
                  <a:lnTo>
                    <a:pt x="5118100" y="1701800"/>
                  </a:lnTo>
                  <a:lnTo>
                    <a:pt x="5130800" y="1714500"/>
                  </a:lnTo>
                  <a:lnTo>
                    <a:pt x="5130800" y="1727200"/>
                  </a:lnTo>
                  <a:lnTo>
                    <a:pt x="5143500" y="1739900"/>
                  </a:lnTo>
                  <a:lnTo>
                    <a:pt x="5143500" y="1752600"/>
                  </a:lnTo>
                  <a:lnTo>
                    <a:pt x="5143500" y="1765300"/>
                  </a:lnTo>
                  <a:lnTo>
                    <a:pt x="5130800" y="1778000"/>
                  </a:lnTo>
                  <a:lnTo>
                    <a:pt x="5130800" y="1790700"/>
                  </a:lnTo>
                  <a:lnTo>
                    <a:pt x="5118100" y="1803400"/>
                  </a:lnTo>
                  <a:lnTo>
                    <a:pt x="5118100" y="1816100"/>
                  </a:lnTo>
                  <a:lnTo>
                    <a:pt x="5118100" y="1828800"/>
                  </a:lnTo>
                  <a:lnTo>
                    <a:pt x="5118100" y="1841500"/>
                  </a:lnTo>
                  <a:lnTo>
                    <a:pt x="5118100" y="1854200"/>
                  </a:lnTo>
                  <a:lnTo>
                    <a:pt x="5130800" y="1866900"/>
                  </a:lnTo>
                  <a:lnTo>
                    <a:pt x="5143500" y="1866900"/>
                  </a:lnTo>
                  <a:lnTo>
                    <a:pt x="5156200" y="1879600"/>
                  </a:lnTo>
                  <a:lnTo>
                    <a:pt x="5168900" y="1892300"/>
                  </a:lnTo>
                  <a:lnTo>
                    <a:pt x="5181600" y="1905000"/>
                  </a:lnTo>
                  <a:lnTo>
                    <a:pt x="5194300" y="1917700"/>
                  </a:lnTo>
                  <a:lnTo>
                    <a:pt x="5194300" y="1930400"/>
                  </a:lnTo>
                  <a:lnTo>
                    <a:pt x="5207000" y="1943100"/>
                  </a:lnTo>
                  <a:lnTo>
                    <a:pt x="5207000" y="1955800"/>
                  </a:lnTo>
                  <a:lnTo>
                    <a:pt x="5207000" y="1968500"/>
                  </a:lnTo>
                  <a:lnTo>
                    <a:pt x="5207000" y="1981200"/>
                  </a:lnTo>
                  <a:lnTo>
                    <a:pt x="5207000" y="1993900"/>
                  </a:lnTo>
                  <a:lnTo>
                    <a:pt x="5207000" y="2006600"/>
                  </a:lnTo>
                  <a:lnTo>
                    <a:pt x="5207000" y="2019300"/>
                  </a:lnTo>
                  <a:lnTo>
                    <a:pt x="5207000" y="2032000"/>
                  </a:lnTo>
                  <a:lnTo>
                    <a:pt x="5207000" y="2044700"/>
                  </a:lnTo>
                  <a:lnTo>
                    <a:pt x="5194300" y="2057400"/>
                  </a:lnTo>
                  <a:lnTo>
                    <a:pt x="5194300" y="2070100"/>
                  </a:lnTo>
                  <a:lnTo>
                    <a:pt x="5181600" y="2082800"/>
                  </a:lnTo>
                  <a:lnTo>
                    <a:pt x="5168900" y="2095500"/>
                  </a:lnTo>
                  <a:lnTo>
                    <a:pt x="5156200" y="2095500"/>
                  </a:lnTo>
                  <a:lnTo>
                    <a:pt x="5143500" y="2095500"/>
                  </a:lnTo>
                  <a:lnTo>
                    <a:pt x="5130800" y="2108200"/>
                  </a:lnTo>
                  <a:lnTo>
                    <a:pt x="5130800" y="2120900"/>
                  </a:lnTo>
                  <a:lnTo>
                    <a:pt x="5118100" y="2133600"/>
                  </a:lnTo>
                  <a:lnTo>
                    <a:pt x="5105400" y="2146300"/>
                  </a:lnTo>
                  <a:lnTo>
                    <a:pt x="5092700" y="2159000"/>
                  </a:lnTo>
                  <a:lnTo>
                    <a:pt x="5080000" y="2171700"/>
                  </a:lnTo>
                  <a:lnTo>
                    <a:pt x="5067300" y="2171700"/>
                  </a:lnTo>
                  <a:lnTo>
                    <a:pt x="5054600" y="2171700"/>
                  </a:lnTo>
                  <a:lnTo>
                    <a:pt x="5041900" y="2171700"/>
                  </a:lnTo>
                  <a:lnTo>
                    <a:pt x="5029200" y="2184400"/>
                  </a:lnTo>
                  <a:lnTo>
                    <a:pt x="5016500" y="2184400"/>
                  </a:lnTo>
                  <a:lnTo>
                    <a:pt x="5003800" y="2197100"/>
                  </a:lnTo>
                  <a:lnTo>
                    <a:pt x="4991100" y="2209800"/>
                  </a:lnTo>
                  <a:lnTo>
                    <a:pt x="4978400" y="2222500"/>
                  </a:lnTo>
                  <a:lnTo>
                    <a:pt x="4978400" y="2235200"/>
                  </a:lnTo>
                  <a:lnTo>
                    <a:pt x="4965700" y="2247900"/>
                  </a:lnTo>
                  <a:lnTo>
                    <a:pt x="4953000" y="2260600"/>
                  </a:lnTo>
                  <a:lnTo>
                    <a:pt x="4953000" y="2273300"/>
                  </a:lnTo>
                  <a:lnTo>
                    <a:pt x="4953000" y="2286000"/>
                  </a:lnTo>
                  <a:lnTo>
                    <a:pt x="4953000" y="2298700"/>
                  </a:lnTo>
                  <a:lnTo>
                    <a:pt x="4953000" y="2311400"/>
                  </a:lnTo>
                  <a:lnTo>
                    <a:pt x="4965700" y="2324100"/>
                  </a:lnTo>
                  <a:lnTo>
                    <a:pt x="4978400" y="2324100"/>
                  </a:lnTo>
                  <a:lnTo>
                    <a:pt x="4991100" y="2324100"/>
                  </a:lnTo>
                  <a:lnTo>
                    <a:pt x="5003800" y="2336800"/>
                  </a:lnTo>
                  <a:lnTo>
                    <a:pt x="5003800" y="2349500"/>
                  </a:lnTo>
                  <a:lnTo>
                    <a:pt x="5003800" y="2362200"/>
                  </a:lnTo>
                  <a:lnTo>
                    <a:pt x="5003800" y="2374900"/>
                  </a:lnTo>
                  <a:lnTo>
                    <a:pt x="5003800" y="2387600"/>
                  </a:lnTo>
                  <a:lnTo>
                    <a:pt x="5003800" y="2400300"/>
                  </a:lnTo>
                  <a:lnTo>
                    <a:pt x="4991100" y="2413000"/>
                  </a:lnTo>
                  <a:lnTo>
                    <a:pt x="5003800" y="2425700"/>
                  </a:lnTo>
                  <a:lnTo>
                    <a:pt x="5003800" y="2438400"/>
                  </a:lnTo>
                  <a:lnTo>
                    <a:pt x="5003800" y="2451100"/>
                  </a:lnTo>
                  <a:lnTo>
                    <a:pt x="5003800" y="2463800"/>
                  </a:lnTo>
                  <a:lnTo>
                    <a:pt x="5003800" y="2476500"/>
                  </a:lnTo>
                  <a:lnTo>
                    <a:pt x="5003800" y="2489200"/>
                  </a:lnTo>
                  <a:lnTo>
                    <a:pt x="5003800" y="2501900"/>
                  </a:lnTo>
                  <a:lnTo>
                    <a:pt x="5003800" y="2514600"/>
                  </a:lnTo>
                  <a:lnTo>
                    <a:pt x="4991100" y="2527300"/>
                  </a:lnTo>
                  <a:lnTo>
                    <a:pt x="5003800" y="2540000"/>
                  </a:lnTo>
                  <a:lnTo>
                    <a:pt x="5003800" y="2552700"/>
                  </a:lnTo>
                  <a:lnTo>
                    <a:pt x="5003800" y="2565400"/>
                  </a:lnTo>
                  <a:lnTo>
                    <a:pt x="5016500" y="2578100"/>
                  </a:lnTo>
                  <a:lnTo>
                    <a:pt x="5016500" y="2590800"/>
                  </a:lnTo>
                  <a:lnTo>
                    <a:pt x="5016500" y="2603500"/>
                  </a:lnTo>
                  <a:lnTo>
                    <a:pt x="5016500" y="2616200"/>
                  </a:lnTo>
                  <a:lnTo>
                    <a:pt x="5003800" y="2628900"/>
                  </a:lnTo>
                  <a:lnTo>
                    <a:pt x="4991100" y="2641600"/>
                  </a:lnTo>
                  <a:lnTo>
                    <a:pt x="5003800" y="2654300"/>
                  </a:lnTo>
                  <a:lnTo>
                    <a:pt x="5003800" y="2667000"/>
                  </a:lnTo>
                  <a:lnTo>
                    <a:pt x="5016500" y="2679700"/>
                  </a:lnTo>
                  <a:lnTo>
                    <a:pt x="5016500" y="2692400"/>
                  </a:lnTo>
                  <a:lnTo>
                    <a:pt x="5016500" y="2705100"/>
                  </a:lnTo>
                  <a:lnTo>
                    <a:pt x="5029200" y="2717800"/>
                  </a:lnTo>
                  <a:lnTo>
                    <a:pt x="5029200" y="2730500"/>
                  </a:lnTo>
                  <a:lnTo>
                    <a:pt x="5016500" y="2743200"/>
                  </a:lnTo>
                  <a:lnTo>
                    <a:pt x="5016500" y="2755900"/>
                  </a:lnTo>
                  <a:lnTo>
                    <a:pt x="5016500" y="2768600"/>
                  </a:lnTo>
                  <a:lnTo>
                    <a:pt x="5003800" y="2781300"/>
                  </a:lnTo>
                  <a:lnTo>
                    <a:pt x="5016500" y="2794000"/>
                  </a:lnTo>
                  <a:lnTo>
                    <a:pt x="5016500" y="2806700"/>
                  </a:lnTo>
                  <a:lnTo>
                    <a:pt x="5016500" y="2819400"/>
                  </a:lnTo>
                  <a:lnTo>
                    <a:pt x="5029200" y="2832100"/>
                  </a:lnTo>
                  <a:lnTo>
                    <a:pt x="5029200" y="2844800"/>
                  </a:lnTo>
                  <a:lnTo>
                    <a:pt x="5041900" y="2857500"/>
                  </a:lnTo>
                  <a:lnTo>
                    <a:pt x="5041900" y="2870200"/>
                  </a:lnTo>
                  <a:lnTo>
                    <a:pt x="5054600" y="2882900"/>
                  </a:lnTo>
                  <a:lnTo>
                    <a:pt x="5067300" y="2895600"/>
                  </a:lnTo>
                  <a:lnTo>
                    <a:pt x="5080000" y="2908300"/>
                  </a:lnTo>
                  <a:lnTo>
                    <a:pt x="5080000" y="2921000"/>
                  </a:lnTo>
                  <a:lnTo>
                    <a:pt x="5092700" y="2933700"/>
                  </a:lnTo>
                  <a:lnTo>
                    <a:pt x="5080000" y="2946400"/>
                  </a:lnTo>
                  <a:lnTo>
                    <a:pt x="5092700" y="2959100"/>
                  </a:lnTo>
                  <a:lnTo>
                    <a:pt x="5092700" y="2971800"/>
                  </a:lnTo>
                  <a:lnTo>
                    <a:pt x="5092700" y="2984500"/>
                  </a:lnTo>
                  <a:lnTo>
                    <a:pt x="5092700" y="2997200"/>
                  </a:lnTo>
                  <a:lnTo>
                    <a:pt x="5092700" y="3009900"/>
                  </a:lnTo>
                  <a:lnTo>
                    <a:pt x="5092700" y="3022600"/>
                  </a:lnTo>
                  <a:lnTo>
                    <a:pt x="5105400" y="3035300"/>
                  </a:lnTo>
                  <a:lnTo>
                    <a:pt x="5092700" y="3048000"/>
                  </a:lnTo>
                  <a:lnTo>
                    <a:pt x="5105400" y="3060700"/>
                  </a:lnTo>
                  <a:lnTo>
                    <a:pt x="5092700" y="3073400"/>
                  </a:lnTo>
                  <a:lnTo>
                    <a:pt x="5105400" y="3086100"/>
                  </a:lnTo>
                  <a:lnTo>
                    <a:pt x="5118100" y="3098800"/>
                  </a:lnTo>
                  <a:lnTo>
                    <a:pt x="5130800" y="3111500"/>
                  </a:lnTo>
                  <a:lnTo>
                    <a:pt x="5143500" y="3111500"/>
                  </a:lnTo>
                  <a:lnTo>
                    <a:pt x="5156200" y="3111500"/>
                  </a:lnTo>
                  <a:lnTo>
                    <a:pt x="5168900" y="3111500"/>
                  </a:lnTo>
                  <a:lnTo>
                    <a:pt x="5181600" y="3111500"/>
                  </a:lnTo>
                  <a:lnTo>
                    <a:pt x="5194300" y="3111500"/>
                  </a:lnTo>
                  <a:lnTo>
                    <a:pt x="5207000" y="3124200"/>
                  </a:lnTo>
                  <a:lnTo>
                    <a:pt x="5219700" y="3136900"/>
                  </a:lnTo>
                  <a:lnTo>
                    <a:pt x="5232400" y="3149600"/>
                  </a:lnTo>
                  <a:lnTo>
                    <a:pt x="5232400" y="3162300"/>
                  </a:lnTo>
                  <a:lnTo>
                    <a:pt x="5245100" y="3175000"/>
                  </a:lnTo>
                  <a:lnTo>
                    <a:pt x="5232400" y="3187700"/>
                  </a:lnTo>
                  <a:lnTo>
                    <a:pt x="5245100" y="3200400"/>
                  </a:lnTo>
                  <a:lnTo>
                    <a:pt x="5245100" y="3213100"/>
                  </a:lnTo>
                  <a:lnTo>
                    <a:pt x="5245100" y="3225800"/>
                  </a:lnTo>
                  <a:lnTo>
                    <a:pt x="5257800" y="3238500"/>
                  </a:lnTo>
                  <a:lnTo>
                    <a:pt x="5270500" y="3251200"/>
                  </a:lnTo>
                  <a:lnTo>
                    <a:pt x="5283200" y="3263900"/>
                  </a:lnTo>
                  <a:lnTo>
                    <a:pt x="5295900" y="3263900"/>
                  </a:lnTo>
                  <a:lnTo>
                    <a:pt x="5308600" y="3276600"/>
                  </a:lnTo>
                  <a:lnTo>
                    <a:pt x="5321300" y="3276600"/>
                  </a:lnTo>
                  <a:lnTo>
                    <a:pt x="5334000" y="3276600"/>
                  </a:lnTo>
                  <a:lnTo>
                    <a:pt x="5346700" y="3276600"/>
                  </a:lnTo>
                  <a:lnTo>
                    <a:pt x="5359400" y="3289300"/>
                  </a:lnTo>
                  <a:lnTo>
                    <a:pt x="5359400" y="3302000"/>
                  </a:lnTo>
                  <a:lnTo>
                    <a:pt x="5359400" y="3314700"/>
                  </a:lnTo>
                  <a:lnTo>
                    <a:pt x="5372100" y="3327400"/>
                  </a:lnTo>
                  <a:lnTo>
                    <a:pt x="5372100" y="3340100"/>
                  </a:lnTo>
                  <a:lnTo>
                    <a:pt x="5359400" y="3352800"/>
                  </a:lnTo>
                  <a:lnTo>
                    <a:pt x="5359400" y="3365500"/>
                  </a:lnTo>
                  <a:lnTo>
                    <a:pt x="5346700" y="3378200"/>
                  </a:lnTo>
                  <a:lnTo>
                    <a:pt x="5334000" y="3390900"/>
                  </a:lnTo>
                  <a:lnTo>
                    <a:pt x="5334000" y="3403600"/>
                  </a:lnTo>
                  <a:lnTo>
                    <a:pt x="5321300" y="3416300"/>
                  </a:lnTo>
                  <a:lnTo>
                    <a:pt x="5321300" y="3429000"/>
                  </a:lnTo>
                  <a:lnTo>
                    <a:pt x="5334000" y="3441700"/>
                  </a:lnTo>
                  <a:lnTo>
                    <a:pt x="5346700" y="3454400"/>
                  </a:lnTo>
                  <a:lnTo>
                    <a:pt x="5359400" y="3454400"/>
                  </a:lnTo>
                  <a:lnTo>
                    <a:pt x="5372100" y="3441700"/>
                  </a:lnTo>
                  <a:lnTo>
                    <a:pt x="5384800" y="3441700"/>
                  </a:lnTo>
                  <a:lnTo>
                    <a:pt x="5397500" y="3454400"/>
                  </a:lnTo>
                  <a:lnTo>
                    <a:pt x="5410200" y="3467100"/>
                  </a:lnTo>
                  <a:lnTo>
                    <a:pt x="5410200" y="3479800"/>
                  </a:lnTo>
                  <a:lnTo>
                    <a:pt x="5410200" y="3492500"/>
                  </a:lnTo>
                  <a:lnTo>
                    <a:pt x="5410200" y="3505200"/>
                  </a:lnTo>
                  <a:lnTo>
                    <a:pt x="5422900" y="3517900"/>
                  </a:lnTo>
                  <a:lnTo>
                    <a:pt x="5435600" y="3530600"/>
                  </a:lnTo>
                  <a:lnTo>
                    <a:pt x="5448300" y="3543300"/>
                  </a:lnTo>
                  <a:lnTo>
                    <a:pt x="5461000" y="3556000"/>
                  </a:lnTo>
                  <a:lnTo>
                    <a:pt x="5473700" y="3568700"/>
                  </a:lnTo>
                  <a:lnTo>
                    <a:pt x="5473700" y="3581400"/>
                  </a:lnTo>
                  <a:lnTo>
                    <a:pt x="5461000" y="3594100"/>
                  </a:lnTo>
                  <a:lnTo>
                    <a:pt x="5473700" y="3606800"/>
                  </a:lnTo>
                  <a:lnTo>
                    <a:pt x="5461000" y="3619500"/>
                  </a:lnTo>
                  <a:lnTo>
                    <a:pt x="5461000" y="3632200"/>
                  </a:lnTo>
                  <a:lnTo>
                    <a:pt x="5448300" y="3644900"/>
                  </a:lnTo>
                  <a:lnTo>
                    <a:pt x="5435600" y="3657600"/>
                  </a:lnTo>
                  <a:lnTo>
                    <a:pt x="5435600" y="3670300"/>
                  </a:lnTo>
                  <a:lnTo>
                    <a:pt x="5422900" y="3683000"/>
                  </a:lnTo>
                  <a:lnTo>
                    <a:pt x="5435600" y="3695700"/>
                  </a:lnTo>
                  <a:lnTo>
                    <a:pt x="5422900" y="3708400"/>
                  </a:lnTo>
                  <a:lnTo>
                    <a:pt x="5435600" y="3721100"/>
                  </a:lnTo>
                  <a:lnTo>
                    <a:pt x="5435600" y="3733800"/>
                  </a:lnTo>
                  <a:lnTo>
                    <a:pt x="5448300" y="3746500"/>
                  </a:lnTo>
                  <a:lnTo>
                    <a:pt x="5435600" y="3759200"/>
                  </a:lnTo>
                  <a:lnTo>
                    <a:pt x="5422900" y="3771900"/>
                  </a:lnTo>
                  <a:lnTo>
                    <a:pt x="5422900" y="3784600"/>
                  </a:lnTo>
                  <a:lnTo>
                    <a:pt x="5410200" y="3797300"/>
                  </a:lnTo>
                  <a:lnTo>
                    <a:pt x="5397500" y="3810000"/>
                  </a:lnTo>
                  <a:lnTo>
                    <a:pt x="5397500" y="3822700"/>
                  </a:lnTo>
                  <a:lnTo>
                    <a:pt x="5397500" y="3835400"/>
                  </a:lnTo>
                  <a:lnTo>
                    <a:pt x="5384800" y="3848100"/>
                  </a:lnTo>
                  <a:lnTo>
                    <a:pt x="5372100" y="3860800"/>
                  </a:lnTo>
                  <a:lnTo>
                    <a:pt x="5372100" y="3873500"/>
                  </a:lnTo>
                  <a:lnTo>
                    <a:pt x="5359400" y="3886200"/>
                  </a:lnTo>
                  <a:lnTo>
                    <a:pt x="5346700" y="3898900"/>
                  </a:lnTo>
                  <a:lnTo>
                    <a:pt x="5346700" y="3911600"/>
                  </a:lnTo>
                  <a:lnTo>
                    <a:pt x="5346700" y="3924300"/>
                  </a:lnTo>
                  <a:lnTo>
                    <a:pt x="5334000" y="3937000"/>
                  </a:lnTo>
                  <a:lnTo>
                    <a:pt x="5346700" y="3949700"/>
                  </a:lnTo>
                  <a:lnTo>
                    <a:pt x="5334000" y="3962400"/>
                  </a:lnTo>
                  <a:lnTo>
                    <a:pt x="5346700" y="3975100"/>
                  </a:lnTo>
                  <a:lnTo>
                    <a:pt x="5346700" y="3987800"/>
                  </a:lnTo>
                  <a:lnTo>
                    <a:pt x="5346700" y="4000500"/>
                  </a:lnTo>
                  <a:close/>
                </a:path>
              </a:pathLst>
            </a:custGeom>
            <a:solidFill>
              <a:schemeClr val="tx2">
                <a:lumMod val="60000"/>
                <a:lumOff val="4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6" name="08"/>
            <p:cNvSpPr/>
            <p:nvPr/>
          </p:nvSpPr>
          <p:spPr>
            <a:xfrm>
              <a:off x="182880" y="1399540"/>
              <a:ext cx="944880" cy="1447800"/>
            </a:xfrm>
            <a:custGeom>
              <a:avLst/>
              <a:gdLst/>
              <a:ahLst/>
              <a:cxnLst/>
              <a:rect l="0" t="0" r="0" b="0"/>
              <a:pathLst>
                <a:path w="4724401" h="7239001">
                  <a:moveTo>
                    <a:pt x="3289300" y="1828800"/>
                  </a:moveTo>
                  <a:lnTo>
                    <a:pt x="3289300" y="1841500"/>
                  </a:lnTo>
                  <a:lnTo>
                    <a:pt x="3289300" y="1854200"/>
                  </a:lnTo>
                  <a:lnTo>
                    <a:pt x="3302000" y="1866900"/>
                  </a:lnTo>
                  <a:lnTo>
                    <a:pt x="3302000" y="1879600"/>
                  </a:lnTo>
                  <a:lnTo>
                    <a:pt x="3289300" y="1892300"/>
                  </a:lnTo>
                  <a:lnTo>
                    <a:pt x="3276600" y="1892300"/>
                  </a:lnTo>
                  <a:lnTo>
                    <a:pt x="3263900" y="1905000"/>
                  </a:lnTo>
                  <a:lnTo>
                    <a:pt x="3251200" y="1905000"/>
                  </a:lnTo>
                  <a:lnTo>
                    <a:pt x="3238500" y="1917700"/>
                  </a:lnTo>
                  <a:lnTo>
                    <a:pt x="3238500" y="1930400"/>
                  </a:lnTo>
                  <a:lnTo>
                    <a:pt x="3225800" y="1943100"/>
                  </a:lnTo>
                  <a:lnTo>
                    <a:pt x="3225800" y="1955800"/>
                  </a:lnTo>
                  <a:lnTo>
                    <a:pt x="3225800" y="1968500"/>
                  </a:lnTo>
                  <a:lnTo>
                    <a:pt x="3238500" y="1981200"/>
                  </a:lnTo>
                  <a:lnTo>
                    <a:pt x="3251200" y="1993900"/>
                  </a:lnTo>
                  <a:lnTo>
                    <a:pt x="3263900" y="2006600"/>
                  </a:lnTo>
                  <a:lnTo>
                    <a:pt x="3276600" y="2019300"/>
                  </a:lnTo>
                  <a:lnTo>
                    <a:pt x="3289300" y="2032000"/>
                  </a:lnTo>
                  <a:lnTo>
                    <a:pt x="3276600" y="2044700"/>
                  </a:lnTo>
                  <a:lnTo>
                    <a:pt x="3289300" y="2057400"/>
                  </a:lnTo>
                  <a:lnTo>
                    <a:pt x="3289300" y="2070100"/>
                  </a:lnTo>
                  <a:lnTo>
                    <a:pt x="3276600" y="2082800"/>
                  </a:lnTo>
                  <a:lnTo>
                    <a:pt x="3263900" y="2082800"/>
                  </a:lnTo>
                  <a:lnTo>
                    <a:pt x="3251200" y="2095500"/>
                  </a:lnTo>
                  <a:lnTo>
                    <a:pt x="3251200" y="2108200"/>
                  </a:lnTo>
                  <a:lnTo>
                    <a:pt x="3263900" y="2120900"/>
                  </a:lnTo>
                  <a:lnTo>
                    <a:pt x="3263900" y="2133600"/>
                  </a:lnTo>
                  <a:lnTo>
                    <a:pt x="3263900" y="2146300"/>
                  </a:lnTo>
                  <a:lnTo>
                    <a:pt x="3263900" y="2159000"/>
                  </a:lnTo>
                  <a:lnTo>
                    <a:pt x="3276600" y="2171700"/>
                  </a:lnTo>
                  <a:lnTo>
                    <a:pt x="3289300" y="2184400"/>
                  </a:lnTo>
                  <a:lnTo>
                    <a:pt x="3302000" y="2197100"/>
                  </a:lnTo>
                  <a:lnTo>
                    <a:pt x="3302000" y="2209800"/>
                  </a:lnTo>
                  <a:lnTo>
                    <a:pt x="3314700" y="2222500"/>
                  </a:lnTo>
                  <a:lnTo>
                    <a:pt x="3327400" y="2209800"/>
                  </a:lnTo>
                  <a:lnTo>
                    <a:pt x="3340100" y="2209800"/>
                  </a:lnTo>
                  <a:lnTo>
                    <a:pt x="3352800" y="2222500"/>
                  </a:lnTo>
                  <a:lnTo>
                    <a:pt x="3365500" y="2235200"/>
                  </a:lnTo>
                  <a:lnTo>
                    <a:pt x="3365500" y="2247900"/>
                  </a:lnTo>
                  <a:lnTo>
                    <a:pt x="3352800" y="2260600"/>
                  </a:lnTo>
                  <a:lnTo>
                    <a:pt x="3352800" y="2273300"/>
                  </a:lnTo>
                  <a:lnTo>
                    <a:pt x="3340100" y="2286000"/>
                  </a:lnTo>
                  <a:lnTo>
                    <a:pt x="3327400" y="2298700"/>
                  </a:lnTo>
                  <a:lnTo>
                    <a:pt x="3340100" y="2311400"/>
                  </a:lnTo>
                  <a:lnTo>
                    <a:pt x="3352800" y="2324100"/>
                  </a:lnTo>
                  <a:lnTo>
                    <a:pt x="3365500" y="2336800"/>
                  </a:lnTo>
                  <a:lnTo>
                    <a:pt x="3378200" y="2349500"/>
                  </a:lnTo>
                  <a:lnTo>
                    <a:pt x="3390900" y="2362200"/>
                  </a:lnTo>
                  <a:lnTo>
                    <a:pt x="3403600" y="2374900"/>
                  </a:lnTo>
                  <a:lnTo>
                    <a:pt x="3416300" y="2387600"/>
                  </a:lnTo>
                  <a:lnTo>
                    <a:pt x="3416300" y="2400300"/>
                  </a:lnTo>
                  <a:lnTo>
                    <a:pt x="3416300" y="2413000"/>
                  </a:lnTo>
                  <a:lnTo>
                    <a:pt x="3403600" y="2425700"/>
                  </a:lnTo>
                  <a:lnTo>
                    <a:pt x="3390900" y="2438400"/>
                  </a:lnTo>
                  <a:lnTo>
                    <a:pt x="3390900" y="2451100"/>
                  </a:lnTo>
                  <a:lnTo>
                    <a:pt x="3378200" y="2463800"/>
                  </a:lnTo>
                  <a:lnTo>
                    <a:pt x="3390900" y="2476500"/>
                  </a:lnTo>
                  <a:lnTo>
                    <a:pt x="3390900" y="2489200"/>
                  </a:lnTo>
                  <a:lnTo>
                    <a:pt x="3403600" y="2501900"/>
                  </a:lnTo>
                  <a:lnTo>
                    <a:pt x="3403600" y="2514600"/>
                  </a:lnTo>
                  <a:lnTo>
                    <a:pt x="3416300" y="2527300"/>
                  </a:lnTo>
                  <a:lnTo>
                    <a:pt x="3429000" y="2540000"/>
                  </a:lnTo>
                  <a:lnTo>
                    <a:pt x="3441700" y="2552700"/>
                  </a:lnTo>
                  <a:lnTo>
                    <a:pt x="3454400" y="2565400"/>
                  </a:lnTo>
                  <a:lnTo>
                    <a:pt x="3454400" y="2578100"/>
                  </a:lnTo>
                  <a:lnTo>
                    <a:pt x="3454400" y="2590800"/>
                  </a:lnTo>
                  <a:lnTo>
                    <a:pt x="3454400" y="2603500"/>
                  </a:lnTo>
                  <a:lnTo>
                    <a:pt x="3467100" y="2616200"/>
                  </a:lnTo>
                  <a:lnTo>
                    <a:pt x="3479800" y="2628900"/>
                  </a:lnTo>
                  <a:lnTo>
                    <a:pt x="3479800" y="2641600"/>
                  </a:lnTo>
                  <a:lnTo>
                    <a:pt x="3492500" y="2654300"/>
                  </a:lnTo>
                  <a:lnTo>
                    <a:pt x="3479800" y="2667000"/>
                  </a:lnTo>
                  <a:lnTo>
                    <a:pt x="3467100" y="2679700"/>
                  </a:lnTo>
                  <a:lnTo>
                    <a:pt x="3467100" y="2692400"/>
                  </a:lnTo>
                  <a:lnTo>
                    <a:pt x="3479800" y="2705100"/>
                  </a:lnTo>
                  <a:lnTo>
                    <a:pt x="3492500" y="2717800"/>
                  </a:lnTo>
                  <a:lnTo>
                    <a:pt x="3492500" y="2730500"/>
                  </a:lnTo>
                  <a:lnTo>
                    <a:pt x="3492500" y="2743200"/>
                  </a:lnTo>
                  <a:lnTo>
                    <a:pt x="3505200" y="2755900"/>
                  </a:lnTo>
                  <a:lnTo>
                    <a:pt x="3505200" y="2768600"/>
                  </a:lnTo>
                  <a:lnTo>
                    <a:pt x="3505200" y="2781300"/>
                  </a:lnTo>
                  <a:lnTo>
                    <a:pt x="3492500" y="2794000"/>
                  </a:lnTo>
                  <a:lnTo>
                    <a:pt x="3479800" y="2794000"/>
                  </a:lnTo>
                  <a:lnTo>
                    <a:pt x="3467100" y="2806700"/>
                  </a:lnTo>
                  <a:lnTo>
                    <a:pt x="3454400" y="2819400"/>
                  </a:lnTo>
                  <a:lnTo>
                    <a:pt x="3441700" y="2832100"/>
                  </a:lnTo>
                  <a:lnTo>
                    <a:pt x="3429000" y="2832100"/>
                  </a:lnTo>
                  <a:lnTo>
                    <a:pt x="3416300" y="2844800"/>
                  </a:lnTo>
                  <a:lnTo>
                    <a:pt x="3403600" y="2844800"/>
                  </a:lnTo>
                  <a:lnTo>
                    <a:pt x="3390900" y="2844800"/>
                  </a:lnTo>
                  <a:lnTo>
                    <a:pt x="3378200" y="2844800"/>
                  </a:lnTo>
                  <a:lnTo>
                    <a:pt x="3365500" y="2844800"/>
                  </a:lnTo>
                  <a:lnTo>
                    <a:pt x="3352800" y="2832100"/>
                  </a:lnTo>
                  <a:lnTo>
                    <a:pt x="3352800" y="2819400"/>
                  </a:lnTo>
                  <a:lnTo>
                    <a:pt x="3352800" y="2806700"/>
                  </a:lnTo>
                  <a:lnTo>
                    <a:pt x="3352800" y="2794000"/>
                  </a:lnTo>
                  <a:lnTo>
                    <a:pt x="3340100" y="2781300"/>
                  </a:lnTo>
                  <a:lnTo>
                    <a:pt x="3327400" y="2781300"/>
                  </a:lnTo>
                  <a:lnTo>
                    <a:pt x="3314700" y="2794000"/>
                  </a:lnTo>
                  <a:lnTo>
                    <a:pt x="3302000" y="2806700"/>
                  </a:lnTo>
                  <a:lnTo>
                    <a:pt x="3289300" y="2819400"/>
                  </a:lnTo>
                  <a:lnTo>
                    <a:pt x="3276600" y="2819400"/>
                  </a:lnTo>
                  <a:lnTo>
                    <a:pt x="3263900" y="2832100"/>
                  </a:lnTo>
                  <a:lnTo>
                    <a:pt x="3276600" y="2844800"/>
                  </a:lnTo>
                  <a:lnTo>
                    <a:pt x="3289300" y="2857500"/>
                  </a:lnTo>
                  <a:lnTo>
                    <a:pt x="3302000" y="2870200"/>
                  </a:lnTo>
                  <a:lnTo>
                    <a:pt x="3314700" y="2882900"/>
                  </a:lnTo>
                  <a:lnTo>
                    <a:pt x="3327400" y="2895600"/>
                  </a:lnTo>
                  <a:lnTo>
                    <a:pt x="3340100" y="2908300"/>
                  </a:lnTo>
                  <a:lnTo>
                    <a:pt x="3352800" y="2921000"/>
                  </a:lnTo>
                  <a:lnTo>
                    <a:pt x="3365500" y="2921000"/>
                  </a:lnTo>
                  <a:lnTo>
                    <a:pt x="3378200" y="2933700"/>
                  </a:lnTo>
                  <a:lnTo>
                    <a:pt x="3390900" y="2946400"/>
                  </a:lnTo>
                  <a:lnTo>
                    <a:pt x="3403600" y="2959100"/>
                  </a:lnTo>
                  <a:lnTo>
                    <a:pt x="3416300" y="2959100"/>
                  </a:lnTo>
                  <a:lnTo>
                    <a:pt x="3429000" y="2971800"/>
                  </a:lnTo>
                  <a:lnTo>
                    <a:pt x="3441700" y="2971800"/>
                  </a:lnTo>
                  <a:lnTo>
                    <a:pt x="3454400" y="2984500"/>
                  </a:lnTo>
                  <a:lnTo>
                    <a:pt x="3467100" y="2997200"/>
                  </a:lnTo>
                  <a:lnTo>
                    <a:pt x="3479800" y="3009900"/>
                  </a:lnTo>
                  <a:lnTo>
                    <a:pt x="3492500" y="3022600"/>
                  </a:lnTo>
                  <a:lnTo>
                    <a:pt x="3505200" y="3035300"/>
                  </a:lnTo>
                  <a:lnTo>
                    <a:pt x="3517900" y="3048000"/>
                  </a:lnTo>
                  <a:lnTo>
                    <a:pt x="3517900" y="3060700"/>
                  </a:lnTo>
                  <a:lnTo>
                    <a:pt x="3505200" y="3073400"/>
                  </a:lnTo>
                  <a:lnTo>
                    <a:pt x="3505200" y="3086100"/>
                  </a:lnTo>
                  <a:lnTo>
                    <a:pt x="3492500" y="3098800"/>
                  </a:lnTo>
                  <a:lnTo>
                    <a:pt x="3492500" y="3111500"/>
                  </a:lnTo>
                  <a:lnTo>
                    <a:pt x="3479800" y="3124200"/>
                  </a:lnTo>
                  <a:lnTo>
                    <a:pt x="3479800" y="3136900"/>
                  </a:lnTo>
                  <a:lnTo>
                    <a:pt x="3479800" y="3149600"/>
                  </a:lnTo>
                  <a:lnTo>
                    <a:pt x="3479800" y="3162300"/>
                  </a:lnTo>
                  <a:lnTo>
                    <a:pt x="3467100" y="3175000"/>
                  </a:lnTo>
                  <a:lnTo>
                    <a:pt x="3454400" y="3187700"/>
                  </a:lnTo>
                  <a:lnTo>
                    <a:pt x="3441700" y="3200400"/>
                  </a:lnTo>
                  <a:lnTo>
                    <a:pt x="3441700" y="3213100"/>
                  </a:lnTo>
                  <a:lnTo>
                    <a:pt x="3441700" y="3225800"/>
                  </a:lnTo>
                  <a:lnTo>
                    <a:pt x="3441700" y="3238500"/>
                  </a:lnTo>
                  <a:lnTo>
                    <a:pt x="3441700" y="3251200"/>
                  </a:lnTo>
                  <a:lnTo>
                    <a:pt x="3441700" y="3263900"/>
                  </a:lnTo>
                  <a:lnTo>
                    <a:pt x="3454400" y="3276600"/>
                  </a:lnTo>
                  <a:lnTo>
                    <a:pt x="3454400" y="3289300"/>
                  </a:lnTo>
                  <a:lnTo>
                    <a:pt x="3454400" y="3302000"/>
                  </a:lnTo>
                  <a:lnTo>
                    <a:pt x="3467100" y="3314700"/>
                  </a:lnTo>
                  <a:lnTo>
                    <a:pt x="3467100" y="3327400"/>
                  </a:lnTo>
                  <a:lnTo>
                    <a:pt x="3467100" y="3340100"/>
                  </a:lnTo>
                  <a:lnTo>
                    <a:pt x="3467100" y="3352800"/>
                  </a:lnTo>
                  <a:lnTo>
                    <a:pt x="3454400" y="3365500"/>
                  </a:lnTo>
                  <a:lnTo>
                    <a:pt x="3454400" y="3378200"/>
                  </a:lnTo>
                  <a:lnTo>
                    <a:pt x="3441700" y="3390900"/>
                  </a:lnTo>
                  <a:lnTo>
                    <a:pt x="3441700" y="3403600"/>
                  </a:lnTo>
                  <a:lnTo>
                    <a:pt x="3441700" y="3416300"/>
                  </a:lnTo>
                  <a:lnTo>
                    <a:pt x="3441700" y="3429000"/>
                  </a:lnTo>
                  <a:lnTo>
                    <a:pt x="3454400" y="3441700"/>
                  </a:lnTo>
                  <a:lnTo>
                    <a:pt x="3454400" y="3454400"/>
                  </a:lnTo>
                  <a:lnTo>
                    <a:pt x="3441700" y="3467100"/>
                  </a:lnTo>
                  <a:lnTo>
                    <a:pt x="3429000" y="3454400"/>
                  </a:lnTo>
                  <a:lnTo>
                    <a:pt x="3416300" y="3454400"/>
                  </a:lnTo>
                  <a:lnTo>
                    <a:pt x="3403600" y="3467100"/>
                  </a:lnTo>
                  <a:lnTo>
                    <a:pt x="3416300" y="3479800"/>
                  </a:lnTo>
                  <a:lnTo>
                    <a:pt x="3403600" y="3492500"/>
                  </a:lnTo>
                  <a:lnTo>
                    <a:pt x="3403600" y="3505200"/>
                  </a:lnTo>
                  <a:lnTo>
                    <a:pt x="3390900" y="3517900"/>
                  </a:lnTo>
                  <a:lnTo>
                    <a:pt x="3378200" y="3530600"/>
                  </a:lnTo>
                  <a:lnTo>
                    <a:pt x="3378200" y="3543300"/>
                  </a:lnTo>
                  <a:lnTo>
                    <a:pt x="3365500" y="3556000"/>
                  </a:lnTo>
                  <a:lnTo>
                    <a:pt x="3365500" y="3568700"/>
                  </a:lnTo>
                  <a:lnTo>
                    <a:pt x="3352800" y="3581400"/>
                  </a:lnTo>
                  <a:lnTo>
                    <a:pt x="3352800" y="3594100"/>
                  </a:lnTo>
                  <a:lnTo>
                    <a:pt x="3352800" y="3606800"/>
                  </a:lnTo>
                  <a:lnTo>
                    <a:pt x="3365500" y="3619500"/>
                  </a:lnTo>
                  <a:lnTo>
                    <a:pt x="3365500" y="3632200"/>
                  </a:lnTo>
                  <a:lnTo>
                    <a:pt x="3365500" y="3644900"/>
                  </a:lnTo>
                  <a:lnTo>
                    <a:pt x="3365500" y="3657600"/>
                  </a:lnTo>
                  <a:lnTo>
                    <a:pt x="3365500" y="3670300"/>
                  </a:lnTo>
                  <a:lnTo>
                    <a:pt x="3378200" y="3683000"/>
                  </a:lnTo>
                  <a:lnTo>
                    <a:pt x="3390900" y="3695700"/>
                  </a:lnTo>
                  <a:lnTo>
                    <a:pt x="3378200" y="3708400"/>
                  </a:lnTo>
                  <a:lnTo>
                    <a:pt x="3378200" y="3721100"/>
                  </a:lnTo>
                  <a:lnTo>
                    <a:pt x="3365500" y="3733800"/>
                  </a:lnTo>
                  <a:lnTo>
                    <a:pt x="3352800" y="3746500"/>
                  </a:lnTo>
                  <a:lnTo>
                    <a:pt x="3340100" y="3759200"/>
                  </a:lnTo>
                  <a:lnTo>
                    <a:pt x="3352800" y="3771900"/>
                  </a:lnTo>
                  <a:lnTo>
                    <a:pt x="3352800" y="3784600"/>
                  </a:lnTo>
                  <a:lnTo>
                    <a:pt x="3365500" y="3797300"/>
                  </a:lnTo>
                  <a:lnTo>
                    <a:pt x="3352800" y="3810000"/>
                  </a:lnTo>
                  <a:lnTo>
                    <a:pt x="3365500" y="3822700"/>
                  </a:lnTo>
                  <a:lnTo>
                    <a:pt x="3365500" y="3835400"/>
                  </a:lnTo>
                  <a:lnTo>
                    <a:pt x="3365500" y="3848100"/>
                  </a:lnTo>
                  <a:lnTo>
                    <a:pt x="3365500" y="3860800"/>
                  </a:lnTo>
                  <a:lnTo>
                    <a:pt x="3378200" y="3873500"/>
                  </a:lnTo>
                  <a:lnTo>
                    <a:pt x="3365500" y="3886200"/>
                  </a:lnTo>
                  <a:lnTo>
                    <a:pt x="3365500" y="3898900"/>
                  </a:lnTo>
                  <a:lnTo>
                    <a:pt x="3365500" y="3911600"/>
                  </a:lnTo>
                  <a:lnTo>
                    <a:pt x="3365500" y="3924300"/>
                  </a:lnTo>
                  <a:lnTo>
                    <a:pt x="3365500" y="3937000"/>
                  </a:lnTo>
                  <a:lnTo>
                    <a:pt x="3378200" y="3949700"/>
                  </a:lnTo>
                  <a:lnTo>
                    <a:pt x="3390900" y="3962400"/>
                  </a:lnTo>
                  <a:lnTo>
                    <a:pt x="3403600" y="3975100"/>
                  </a:lnTo>
                  <a:lnTo>
                    <a:pt x="3390900" y="3987800"/>
                  </a:lnTo>
                  <a:lnTo>
                    <a:pt x="3390900" y="4000500"/>
                  </a:lnTo>
                  <a:lnTo>
                    <a:pt x="3403600" y="4013200"/>
                  </a:lnTo>
                  <a:lnTo>
                    <a:pt x="3403600" y="4025900"/>
                  </a:lnTo>
                  <a:lnTo>
                    <a:pt x="3390900" y="4038600"/>
                  </a:lnTo>
                  <a:lnTo>
                    <a:pt x="3390900" y="4051300"/>
                  </a:lnTo>
                  <a:lnTo>
                    <a:pt x="3390900" y="4064000"/>
                  </a:lnTo>
                  <a:lnTo>
                    <a:pt x="3390900" y="4076700"/>
                  </a:lnTo>
                  <a:lnTo>
                    <a:pt x="3390900" y="4089400"/>
                  </a:lnTo>
                  <a:lnTo>
                    <a:pt x="3378200" y="4102100"/>
                  </a:lnTo>
                  <a:lnTo>
                    <a:pt x="3365500" y="4114800"/>
                  </a:lnTo>
                  <a:lnTo>
                    <a:pt x="3352800" y="4114800"/>
                  </a:lnTo>
                  <a:lnTo>
                    <a:pt x="3340100" y="4127500"/>
                  </a:lnTo>
                  <a:lnTo>
                    <a:pt x="3327400" y="4140200"/>
                  </a:lnTo>
                  <a:lnTo>
                    <a:pt x="3327400" y="4152900"/>
                  </a:lnTo>
                  <a:lnTo>
                    <a:pt x="3314700" y="4165600"/>
                  </a:lnTo>
                  <a:lnTo>
                    <a:pt x="3302000" y="4152900"/>
                  </a:lnTo>
                  <a:lnTo>
                    <a:pt x="3289300" y="4165600"/>
                  </a:lnTo>
                  <a:lnTo>
                    <a:pt x="3289300" y="4178300"/>
                  </a:lnTo>
                  <a:lnTo>
                    <a:pt x="3289300" y="4191000"/>
                  </a:lnTo>
                  <a:lnTo>
                    <a:pt x="3289300" y="4203700"/>
                  </a:lnTo>
                  <a:lnTo>
                    <a:pt x="3289300" y="4216400"/>
                  </a:lnTo>
                  <a:lnTo>
                    <a:pt x="3302000" y="4229100"/>
                  </a:lnTo>
                  <a:lnTo>
                    <a:pt x="3314700" y="4216400"/>
                  </a:lnTo>
                  <a:lnTo>
                    <a:pt x="3327400" y="4229100"/>
                  </a:lnTo>
                  <a:lnTo>
                    <a:pt x="3327400" y="4241800"/>
                  </a:lnTo>
                  <a:lnTo>
                    <a:pt x="3340100" y="4254500"/>
                  </a:lnTo>
                  <a:lnTo>
                    <a:pt x="3340100" y="4267200"/>
                  </a:lnTo>
                  <a:lnTo>
                    <a:pt x="3352800" y="4279900"/>
                  </a:lnTo>
                  <a:lnTo>
                    <a:pt x="3365500" y="4292600"/>
                  </a:lnTo>
                  <a:lnTo>
                    <a:pt x="3378200" y="4292600"/>
                  </a:lnTo>
                  <a:lnTo>
                    <a:pt x="3390900" y="4292600"/>
                  </a:lnTo>
                  <a:lnTo>
                    <a:pt x="3403600" y="4305300"/>
                  </a:lnTo>
                  <a:lnTo>
                    <a:pt x="3416300" y="4318000"/>
                  </a:lnTo>
                  <a:lnTo>
                    <a:pt x="3429000" y="4318000"/>
                  </a:lnTo>
                  <a:lnTo>
                    <a:pt x="3441700" y="4330700"/>
                  </a:lnTo>
                  <a:lnTo>
                    <a:pt x="3454400" y="4343400"/>
                  </a:lnTo>
                  <a:lnTo>
                    <a:pt x="3467100" y="4343400"/>
                  </a:lnTo>
                  <a:lnTo>
                    <a:pt x="3479800" y="4356100"/>
                  </a:lnTo>
                  <a:lnTo>
                    <a:pt x="3492500" y="4368800"/>
                  </a:lnTo>
                  <a:lnTo>
                    <a:pt x="3505200" y="4356100"/>
                  </a:lnTo>
                  <a:lnTo>
                    <a:pt x="3505200" y="4343400"/>
                  </a:lnTo>
                  <a:lnTo>
                    <a:pt x="3517900" y="4330700"/>
                  </a:lnTo>
                  <a:lnTo>
                    <a:pt x="3517900" y="4318000"/>
                  </a:lnTo>
                  <a:lnTo>
                    <a:pt x="3517900" y="4305300"/>
                  </a:lnTo>
                  <a:lnTo>
                    <a:pt x="3530600" y="4292600"/>
                  </a:lnTo>
                  <a:lnTo>
                    <a:pt x="3543300" y="4292600"/>
                  </a:lnTo>
                  <a:lnTo>
                    <a:pt x="3556000" y="4305300"/>
                  </a:lnTo>
                  <a:lnTo>
                    <a:pt x="3568700" y="4305300"/>
                  </a:lnTo>
                  <a:lnTo>
                    <a:pt x="3581400" y="4305300"/>
                  </a:lnTo>
                  <a:lnTo>
                    <a:pt x="3594100" y="4318000"/>
                  </a:lnTo>
                  <a:lnTo>
                    <a:pt x="3606800" y="4330700"/>
                  </a:lnTo>
                  <a:lnTo>
                    <a:pt x="3619500" y="4343400"/>
                  </a:lnTo>
                  <a:lnTo>
                    <a:pt x="3632200" y="4356100"/>
                  </a:lnTo>
                  <a:lnTo>
                    <a:pt x="3644900" y="4368800"/>
                  </a:lnTo>
                  <a:lnTo>
                    <a:pt x="3657600" y="4381500"/>
                  </a:lnTo>
                  <a:lnTo>
                    <a:pt x="3670300" y="4394200"/>
                  </a:lnTo>
                  <a:lnTo>
                    <a:pt x="3683000" y="4406900"/>
                  </a:lnTo>
                  <a:lnTo>
                    <a:pt x="3695700" y="4419600"/>
                  </a:lnTo>
                  <a:lnTo>
                    <a:pt x="3683000" y="4432300"/>
                  </a:lnTo>
                  <a:lnTo>
                    <a:pt x="3670300" y="4445000"/>
                  </a:lnTo>
                  <a:lnTo>
                    <a:pt x="3657600" y="4457700"/>
                  </a:lnTo>
                  <a:lnTo>
                    <a:pt x="3657600" y="4470400"/>
                  </a:lnTo>
                  <a:lnTo>
                    <a:pt x="3657600" y="4483100"/>
                  </a:lnTo>
                  <a:lnTo>
                    <a:pt x="3657600" y="4495800"/>
                  </a:lnTo>
                  <a:lnTo>
                    <a:pt x="3644900" y="4508500"/>
                  </a:lnTo>
                  <a:lnTo>
                    <a:pt x="3632200" y="4495800"/>
                  </a:lnTo>
                  <a:lnTo>
                    <a:pt x="3619500" y="4508500"/>
                  </a:lnTo>
                  <a:lnTo>
                    <a:pt x="3606800" y="4508500"/>
                  </a:lnTo>
                  <a:lnTo>
                    <a:pt x="3594100" y="4521200"/>
                  </a:lnTo>
                  <a:lnTo>
                    <a:pt x="3594100" y="4533900"/>
                  </a:lnTo>
                  <a:lnTo>
                    <a:pt x="3606800" y="4546600"/>
                  </a:lnTo>
                  <a:lnTo>
                    <a:pt x="3606800" y="4559300"/>
                  </a:lnTo>
                  <a:lnTo>
                    <a:pt x="3594100" y="4572000"/>
                  </a:lnTo>
                  <a:lnTo>
                    <a:pt x="3606800" y="4584700"/>
                  </a:lnTo>
                  <a:lnTo>
                    <a:pt x="3606800" y="4597400"/>
                  </a:lnTo>
                  <a:lnTo>
                    <a:pt x="3606800" y="4610100"/>
                  </a:lnTo>
                  <a:lnTo>
                    <a:pt x="3606800" y="4622800"/>
                  </a:lnTo>
                  <a:lnTo>
                    <a:pt x="3619500" y="4635500"/>
                  </a:lnTo>
                  <a:lnTo>
                    <a:pt x="3632200" y="4648200"/>
                  </a:lnTo>
                  <a:lnTo>
                    <a:pt x="3632200" y="4660900"/>
                  </a:lnTo>
                  <a:lnTo>
                    <a:pt x="3644900" y="4673600"/>
                  </a:lnTo>
                  <a:lnTo>
                    <a:pt x="3657600" y="4660900"/>
                  </a:lnTo>
                  <a:lnTo>
                    <a:pt x="3670300" y="4660900"/>
                  </a:lnTo>
                  <a:lnTo>
                    <a:pt x="3683000" y="4673600"/>
                  </a:lnTo>
                  <a:lnTo>
                    <a:pt x="3695700" y="4686300"/>
                  </a:lnTo>
                  <a:lnTo>
                    <a:pt x="3708400" y="4699000"/>
                  </a:lnTo>
                  <a:lnTo>
                    <a:pt x="3721100" y="4711700"/>
                  </a:lnTo>
                  <a:lnTo>
                    <a:pt x="3733800" y="4724400"/>
                  </a:lnTo>
                  <a:lnTo>
                    <a:pt x="3746500" y="4737100"/>
                  </a:lnTo>
                  <a:lnTo>
                    <a:pt x="3759200" y="4737100"/>
                  </a:lnTo>
                  <a:lnTo>
                    <a:pt x="3771900" y="4749800"/>
                  </a:lnTo>
                  <a:lnTo>
                    <a:pt x="3784600" y="4749800"/>
                  </a:lnTo>
                  <a:lnTo>
                    <a:pt x="3797300" y="4749800"/>
                  </a:lnTo>
                  <a:lnTo>
                    <a:pt x="3810000" y="4749800"/>
                  </a:lnTo>
                  <a:lnTo>
                    <a:pt x="3822700" y="4749800"/>
                  </a:lnTo>
                  <a:lnTo>
                    <a:pt x="3835400" y="4749800"/>
                  </a:lnTo>
                  <a:lnTo>
                    <a:pt x="3848100" y="4749800"/>
                  </a:lnTo>
                  <a:lnTo>
                    <a:pt x="3860800" y="4749800"/>
                  </a:lnTo>
                  <a:lnTo>
                    <a:pt x="3873500" y="4737100"/>
                  </a:lnTo>
                  <a:lnTo>
                    <a:pt x="3886200" y="4737100"/>
                  </a:lnTo>
                  <a:lnTo>
                    <a:pt x="3898900" y="4724400"/>
                  </a:lnTo>
                  <a:lnTo>
                    <a:pt x="3911600" y="4711700"/>
                  </a:lnTo>
                  <a:lnTo>
                    <a:pt x="3924300" y="4711700"/>
                  </a:lnTo>
                  <a:lnTo>
                    <a:pt x="3937000" y="4699000"/>
                  </a:lnTo>
                  <a:lnTo>
                    <a:pt x="3949700" y="4686300"/>
                  </a:lnTo>
                  <a:lnTo>
                    <a:pt x="3962400" y="4699000"/>
                  </a:lnTo>
                  <a:lnTo>
                    <a:pt x="3975100" y="4686300"/>
                  </a:lnTo>
                  <a:lnTo>
                    <a:pt x="3987800" y="4699000"/>
                  </a:lnTo>
                  <a:lnTo>
                    <a:pt x="4000500" y="4711700"/>
                  </a:lnTo>
                  <a:lnTo>
                    <a:pt x="4000500" y="4724400"/>
                  </a:lnTo>
                  <a:lnTo>
                    <a:pt x="4013200" y="4737100"/>
                  </a:lnTo>
                  <a:lnTo>
                    <a:pt x="4013200" y="4749800"/>
                  </a:lnTo>
                  <a:lnTo>
                    <a:pt x="4013200" y="4762500"/>
                  </a:lnTo>
                  <a:lnTo>
                    <a:pt x="4013200" y="4775200"/>
                  </a:lnTo>
                  <a:lnTo>
                    <a:pt x="4013200" y="4787900"/>
                  </a:lnTo>
                  <a:lnTo>
                    <a:pt x="4025900" y="4800600"/>
                  </a:lnTo>
                  <a:lnTo>
                    <a:pt x="4025900" y="4813300"/>
                  </a:lnTo>
                  <a:lnTo>
                    <a:pt x="4025900" y="4826000"/>
                  </a:lnTo>
                  <a:lnTo>
                    <a:pt x="4025900" y="4838700"/>
                  </a:lnTo>
                  <a:lnTo>
                    <a:pt x="4025900" y="4851400"/>
                  </a:lnTo>
                  <a:lnTo>
                    <a:pt x="4038600" y="4864100"/>
                  </a:lnTo>
                  <a:lnTo>
                    <a:pt x="4025900" y="4876800"/>
                  </a:lnTo>
                  <a:lnTo>
                    <a:pt x="4013200" y="4889500"/>
                  </a:lnTo>
                  <a:lnTo>
                    <a:pt x="4000500" y="4902200"/>
                  </a:lnTo>
                  <a:lnTo>
                    <a:pt x="4000500" y="4914900"/>
                  </a:lnTo>
                  <a:lnTo>
                    <a:pt x="4000500" y="4927600"/>
                  </a:lnTo>
                  <a:lnTo>
                    <a:pt x="4000500" y="4940300"/>
                  </a:lnTo>
                  <a:lnTo>
                    <a:pt x="3987800" y="4953000"/>
                  </a:lnTo>
                  <a:lnTo>
                    <a:pt x="4000500" y="4965700"/>
                  </a:lnTo>
                  <a:lnTo>
                    <a:pt x="4013200" y="4978400"/>
                  </a:lnTo>
                  <a:lnTo>
                    <a:pt x="4025900" y="4991100"/>
                  </a:lnTo>
                  <a:lnTo>
                    <a:pt x="4025900" y="5003800"/>
                  </a:lnTo>
                  <a:lnTo>
                    <a:pt x="4013200" y="5016500"/>
                  </a:lnTo>
                  <a:lnTo>
                    <a:pt x="4000500" y="5029200"/>
                  </a:lnTo>
                  <a:lnTo>
                    <a:pt x="3987800" y="5041900"/>
                  </a:lnTo>
                  <a:lnTo>
                    <a:pt x="3975100" y="5041900"/>
                  </a:lnTo>
                  <a:lnTo>
                    <a:pt x="3962400" y="5054600"/>
                  </a:lnTo>
                  <a:lnTo>
                    <a:pt x="3949700" y="5067300"/>
                  </a:lnTo>
                  <a:lnTo>
                    <a:pt x="3949700" y="5080000"/>
                  </a:lnTo>
                  <a:lnTo>
                    <a:pt x="3937000" y="5092700"/>
                  </a:lnTo>
                  <a:lnTo>
                    <a:pt x="3949700" y="5105400"/>
                  </a:lnTo>
                  <a:lnTo>
                    <a:pt x="3962400" y="5105400"/>
                  </a:lnTo>
                  <a:lnTo>
                    <a:pt x="3975100" y="5105400"/>
                  </a:lnTo>
                  <a:lnTo>
                    <a:pt x="3987800" y="5105400"/>
                  </a:lnTo>
                  <a:lnTo>
                    <a:pt x="4000500" y="5105400"/>
                  </a:lnTo>
                  <a:lnTo>
                    <a:pt x="4013200" y="5105400"/>
                  </a:lnTo>
                  <a:lnTo>
                    <a:pt x="4025900" y="5105400"/>
                  </a:lnTo>
                  <a:lnTo>
                    <a:pt x="4038600" y="5105400"/>
                  </a:lnTo>
                  <a:lnTo>
                    <a:pt x="4051300" y="5105400"/>
                  </a:lnTo>
                  <a:lnTo>
                    <a:pt x="4064000" y="5105400"/>
                  </a:lnTo>
                  <a:lnTo>
                    <a:pt x="4076700" y="5118100"/>
                  </a:lnTo>
                  <a:lnTo>
                    <a:pt x="4089400" y="5130800"/>
                  </a:lnTo>
                  <a:lnTo>
                    <a:pt x="4102100" y="5143500"/>
                  </a:lnTo>
                  <a:lnTo>
                    <a:pt x="4114800" y="5156200"/>
                  </a:lnTo>
                  <a:lnTo>
                    <a:pt x="4127500" y="5168900"/>
                  </a:lnTo>
                  <a:lnTo>
                    <a:pt x="4140200" y="5168900"/>
                  </a:lnTo>
                  <a:lnTo>
                    <a:pt x="4152900" y="5168900"/>
                  </a:lnTo>
                  <a:lnTo>
                    <a:pt x="4165600" y="5181600"/>
                  </a:lnTo>
                  <a:lnTo>
                    <a:pt x="4178300" y="5194300"/>
                  </a:lnTo>
                  <a:lnTo>
                    <a:pt x="4191000" y="5207000"/>
                  </a:lnTo>
                  <a:lnTo>
                    <a:pt x="4203700" y="5219700"/>
                  </a:lnTo>
                  <a:lnTo>
                    <a:pt x="4216400" y="5219700"/>
                  </a:lnTo>
                  <a:lnTo>
                    <a:pt x="4229100" y="5219700"/>
                  </a:lnTo>
                  <a:lnTo>
                    <a:pt x="4241800" y="5219700"/>
                  </a:lnTo>
                  <a:lnTo>
                    <a:pt x="4254500" y="5207000"/>
                  </a:lnTo>
                  <a:lnTo>
                    <a:pt x="4267200" y="5194300"/>
                  </a:lnTo>
                  <a:lnTo>
                    <a:pt x="4279900" y="5181600"/>
                  </a:lnTo>
                  <a:lnTo>
                    <a:pt x="4292600" y="5168900"/>
                  </a:lnTo>
                  <a:lnTo>
                    <a:pt x="4292600" y="5156200"/>
                  </a:lnTo>
                  <a:lnTo>
                    <a:pt x="4305300" y="5143500"/>
                  </a:lnTo>
                  <a:lnTo>
                    <a:pt x="4305300" y="5130800"/>
                  </a:lnTo>
                  <a:lnTo>
                    <a:pt x="4305300" y="5118100"/>
                  </a:lnTo>
                  <a:lnTo>
                    <a:pt x="4305300" y="5105400"/>
                  </a:lnTo>
                  <a:lnTo>
                    <a:pt x="4318000" y="5092700"/>
                  </a:lnTo>
                  <a:lnTo>
                    <a:pt x="4330700" y="5092700"/>
                  </a:lnTo>
                  <a:lnTo>
                    <a:pt x="4343400" y="5092700"/>
                  </a:lnTo>
                  <a:lnTo>
                    <a:pt x="4356100" y="5092700"/>
                  </a:lnTo>
                  <a:lnTo>
                    <a:pt x="4368800" y="5105400"/>
                  </a:lnTo>
                  <a:lnTo>
                    <a:pt x="4381500" y="5105400"/>
                  </a:lnTo>
                  <a:lnTo>
                    <a:pt x="4394200" y="5105400"/>
                  </a:lnTo>
                  <a:lnTo>
                    <a:pt x="4406900" y="5118100"/>
                  </a:lnTo>
                  <a:lnTo>
                    <a:pt x="4419600" y="5118100"/>
                  </a:lnTo>
                  <a:lnTo>
                    <a:pt x="4432300" y="5130800"/>
                  </a:lnTo>
                  <a:lnTo>
                    <a:pt x="4445000" y="5143500"/>
                  </a:lnTo>
                  <a:lnTo>
                    <a:pt x="4457700" y="5156200"/>
                  </a:lnTo>
                  <a:lnTo>
                    <a:pt x="4470400" y="5168900"/>
                  </a:lnTo>
                  <a:lnTo>
                    <a:pt x="4483100" y="5168900"/>
                  </a:lnTo>
                  <a:lnTo>
                    <a:pt x="4495800" y="5181600"/>
                  </a:lnTo>
                  <a:lnTo>
                    <a:pt x="4508500" y="5181600"/>
                  </a:lnTo>
                  <a:lnTo>
                    <a:pt x="4521200" y="5181600"/>
                  </a:lnTo>
                  <a:lnTo>
                    <a:pt x="4533900" y="5181600"/>
                  </a:lnTo>
                  <a:lnTo>
                    <a:pt x="4546600" y="5194300"/>
                  </a:lnTo>
                  <a:lnTo>
                    <a:pt x="4559300" y="5207000"/>
                  </a:lnTo>
                  <a:lnTo>
                    <a:pt x="4559300" y="5219700"/>
                  </a:lnTo>
                  <a:lnTo>
                    <a:pt x="4546600" y="5232400"/>
                  </a:lnTo>
                  <a:lnTo>
                    <a:pt x="4559300" y="5245100"/>
                  </a:lnTo>
                  <a:lnTo>
                    <a:pt x="4559300" y="5257800"/>
                  </a:lnTo>
                  <a:lnTo>
                    <a:pt x="4572000" y="5270500"/>
                  </a:lnTo>
                  <a:lnTo>
                    <a:pt x="4584700" y="5283200"/>
                  </a:lnTo>
                  <a:lnTo>
                    <a:pt x="4597400" y="5295900"/>
                  </a:lnTo>
                  <a:lnTo>
                    <a:pt x="4610100" y="5308600"/>
                  </a:lnTo>
                  <a:lnTo>
                    <a:pt x="4622800" y="5321300"/>
                  </a:lnTo>
                  <a:lnTo>
                    <a:pt x="4635500" y="5334000"/>
                  </a:lnTo>
                  <a:lnTo>
                    <a:pt x="4648200" y="5346700"/>
                  </a:lnTo>
                  <a:lnTo>
                    <a:pt x="4660900" y="5359400"/>
                  </a:lnTo>
                  <a:lnTo>
                    <a:pt x="4648200" y="5372100"/>
                  </a:lnTo>
                  <a:lnTo>
                    <a:pt x="4660900" y="5384800"/>
                  </a:lnTo>
                  <a:lnTo>
                    <a:pt x="4673600" y="5397500"/>
                  </a:lnTo>
                  <a:lnTo>
                    <a:pt x="4686300" y="5397500"/>
                  </a:lnTo>
                  <a:lnTo>
                    <a:pt x="4699000" y="5410200"/>
                  </a:lnTo>
                  <a:lnTo>
                    <a:pt x="4699000" y="5422900"/>
                  </a:lnTo>
                  <a:lnTo>
                    <a:pt x="4699000" y="5435600"/>
                  </a:lnTo>
                  <a:lnTo>
                    <a:pt x="4699000" y="5448300"/>
                  </a:lnTo>
                  <a:lnTo>
                    <a:pt x="4699000" y="5461000"/>
                  </a:lnTo>
                  <a:lnTo>
                    <a:pt x="4699000" y="5473700"/>
                  </a:lnTo>
                  <a:lnTo>
                    <a:pt x="4699000" y="5486400"/>
                  </a:lnTo>
                  <a:lnTo>
                    <a:pt x="4699000" y="5499100"/>
                  </a:lnTo>
                  <a:lnTo>
                    <a:pt x="4686300" y="5511800"/>
                  </a:lnTo>
                  <a:lnTo>
                    <a:pt x="4686300" y="5524500"/>
                  </a:lnTo>
                  <a:lnTo>
                    <a:pt x="4686300" y="5537200"/>
                  </a:lnTo>
                  <a:lnTo>
                    <a:pt x="4673600" y="5549900"/>
                  </a:lnTo>
                  <a:lnTo>
                    <a:pt x="4660900" y="5562600"/>
                  </a:lnTo>
                  <a:lnTo>
                    <a:pt x="4673600" y="5575300"/>
                  </a:lnTo>
                  <a:lnTo>
                    <a:pt x="4686300" y="5588000"/>
                  </a:lnTo>
                  <a:lnTo>
                    <a:pt x="4699000" y="5600700"/>
                  </a:lnTo>
                  <a:lnTo>
                    <a:pt x="4699000" y="5613400"/>
                  </a:lnTo>
                  <a:lnTo>
                    <a:pt x="4711700" y="5626100"/>
                  </a:lnTo>
                  <a:lnTo>
                    <a:pt x="4724400" y="5638800"/>
                  </a:lnTo>
                  <a:lnTo>
                    <a:pt x="4711700" y="5651500"/>
                  </a:lnTo>
                  <a:lnTo>
                    <a:pt x="4699000" y="5651500"/>
                  </a:lnTo>
                  <a:lnTo>
                    <a:pt x="4686300" y="5664200"/>
                  </a:lnTo>
                  <a:lnTo>
                    <a:pt x="4673600" y="5676900"/>
                  </a:lnTo>
                  <a:lnTo>
                    <a:pt x="4660900" y="5676900"/>
                  </a:lnTo>
                  <a:lnTo>
                    <a:pt x="4648200" y="5664200"/>
                  </a:lnTo>
                  <a:lnTo>
                    <a:pt x="4635500" y="5664200"/>
                  </a:lnTo>
                  <a:lnTo>
                    <a:pt x="4622800" y="5664200"/>
                  </a:lnTo>
                  <a:lnTo>
                    <a:pt x="4610100" y="5676900"/>
                  </a:lnTo>
                  <a:lnTo>
                    <a:pt x="4610100" y="5689600"/>
                  </a:lnTo>
                  <a:lnTo>
                    <a:pt x="4610100" y="5702300"/>
                  </a:lnTo>
                  <a:lnTo>
                    <a:pt x="4610100" y="5715000"/>
                  </a:lnTo>
                  <a:lnTo>
                    <a:pt x="4610100" y="5727700"/>
                  </a:lnTo>
                  <a:lnTo>
                    <a:pt x="4610100" y="5740400"/>
                  </a:lnTo>
                  <a:lnTo>
                    <a:pt x="4610100" y="5753100"/>
                  </a:lnTo>
                  <a:lnTo>
                    <a:pt x="4597400" y="5765800"/>
                  </a:lnTo>
                  <a:lnTo>
                    <a:pt x="4584700" y="5778500"/>
                  </a:lnTo>
                  <a:lnTo>
                    <a:pt x="4572000" y="5791200"/>
                  </a:lnTo>
                  <a:lnTo>
                    <a:pt x="4584700" y="5803900"/>
                  </a:lnTo>
                  <a:lnTo>
                    <a:pt x="4584700" y="5816600"/>
                  </a:lnTo>
                  <a:lnTo>
                    <a:pt x="4584700" y="5829300"/>
                  </a:lnTo>
                  <a:lnTo>
                    <a:pt x="4584700" y="5842000"/>
                  </a:lnTo>
                  <a:lnTo>
                    <a:pt x="4572000" y="5854700"/>
                  </a:lnTo>
                  <a:lnTo>
                    <a:pt x="4559300" y="5867400"/>
                  </a:lnTo>
                  <a:lnTo>
                    <a:pt x="4559300" y="5880100"/>
                  </a:lnTo>
                  <a:lnTo>
                    <a:pt x="4572000" y="5892800"/>
                  </a:lnTo>
                  <a:lnTo>
                    <a:pt x="4559300" y="5905500"/>
                  </a:lnTo>
                  <a:lnTo>
                    <a:pt x="4546600" y="5918200"/>
                  </a:lnTo>
                  <a:lnTo>
                    <a:pt x="4533900" y="5930900"/>
                  </a:lnTo>
                  <a:lnTo>
                    <a:pt x="4521200" y="5943600"/>
                  </a:lnTo>
                  <a:lnTo>
                    <a:pt x="4508500" y="5943600"/>
                  </a:lnTo>
                  <a:lnTo>
                    <a:pt x="4495800" y="5943600"/>
                  </a:lnTo>
                  <a:lnTo>
                    <a:pt x="4483100" y="5943600"/>
                  </a:lnTo>
                  <a:lnTo>
                    <a:pt x="4470400" y="5943600"/>
                  </a:lnTo>
                  <a:lnTo>
                    <a:pt x="4457700" y="5943600"/>
                  </a:lnTo>
                  <a:lnTo>
                    <a:pt x="4445000" y="5943600"/>
                  </a:lnTo>
                  <a:lnTo>
                    <a:pt x="4432300" y="5943600"/>
                  </a:lnTo>
                  <a:lnTo>
                    <a:pt x="4419600" y="5956300"/>
                  </a:lnTo>
                  <a:lnTo>
                    <a:pt x="4406900" y="5969000"/>
                  </a:lnTo>
                  <a:lnTo>
                    <a:pt x="4406900" y="5981700"/>
                  </a:lnTo>
                  <a:lnTo>
                    <a:pt x="4394200" y="5994400"/>
                  </a:lnTo>
                  <a:lnTo>
                    <a:pt x="4381500" y="6007100"/>
                  </a:lnTo>
                  <a:lnTo>
                    <a:pt x="4368800" y="6007100"/>
                  </a:lnTo>
                  <a:lnTo>
                    <a:pt x="4356100" y="6007100"/>
                  </a:lnTo>
                  <a:lnTo>
                    <a:pt x="4343400" y="6007100"/>
                  </a:lnTo>
                  <a:lnTo>
                    <a:pt x="4330700" y="6019800"/>
                  </a:lnTo>
                  <a:lnTo>
                    <a:pt x="4318000" y="6032500"/>
                  </a:lnTo>
                  <a:lnTo>
                    <a:pt x="4330700" y="6045200"/>
                  </a:lnTo>
                  <a:lnTo>
                    <a:pt x="4343400" y="6057900"/>
                  </a:lnTo>
                  <a:lnTo>
                    <a:pt x="4330700" y="6070600"/>
                  </a:lnTo>
                  <a:lnTo>
                    <a:pt x="4318000" y="6083300"/>
                  </a:lnTo>
                  <a:lnTo>
                    <a:pt x="4305300" y="6096000"/>
                  </a:lnTo>
                  <a:lnTo>
                    <a:pt x="4292600" y="6083300"/>
                  </a:lnTo>
                  <a:lnTo>
                    <a:pt x="4292600" y="6070600"/>
                  </a:lnTo>
                  <a:lnTo>
                    <a:pt x="4279900" y="6057900"/>
                  </a:lnTo>
                  <a:lnTo>
                    <a:pt x="4267200" y="6045200"/>
                  </a:lnTo>
                  <a:lnTo>
                    <a:pt x="4254500" y="6032500"/>
                  </a:lnTo>
                  <a:lnTo>
                    <a:pt x="4241800" y="6019800"/>
                  </a:lnTo>
                  <a:lnTo>
                    <a:pt x="4229100" y="6019800"/>
                  </a:lnTo>
                  <a:lnTo>
                    <a:pt x="4216400" y="6007100"/>
                  </a:lnTo>
                  <a:lnTo>
                    <a:pt x="4203700" y="5994400"/>
                  </a:lnTo>
                  <a:lnTo>
                    <a:pt x="4203700" y="5981700"/>
                  </a:lnTo>
                  <a:lnTo>
                    <a:pt x="4216400" y="5969000"/>
                  </a:lnTo>
                  <a:lnTo>
                    <a:pt x="4216400" y="5956300"/>
                  </a:lnTo>
                  <a:lnTo>
                    <a:pt x="4216400" y="5943600"/>
                  </a:lnTo>
                  <a:lnTo>
                    <a:pt x="4216400" y="5930900"/>
                  </a:lnTo>
                  <a:lnTo>
                    <a:pt x="4216400" y="5918200"/>
                  </a:lnTo>
                  <a:lnTo>
                    <a:pt x="4203700" y="5905500"/>
                  </a:lnTo>
                  <a:lnTo>
                    <a:pt x="4191000" y="5892800"/>
                  </a:lnTo>
                  <a:lnTo>
                    <a:pt x="4178300" y="5892800"/>
                  </a:lnTo>
                  <a:lnTo>
                    <a:pt x="4165600" y="5892800"/>
                  </a:lnTo>
                  <a:lnTo>
                    <a:pt x="4152900" y="5892800"/>
                  </a:lnTo>
                  <a:lnTo>
                    <a:pt x="4140200" y="5892800"/>
                  </a:lnTo>
                  <a:lnTo>
                    <a:pt x="4127500" y="5880100"/>
                  </a:lnTo>
                  <a:lnTo>
                    <a:pt x="4114800" y="5880100"/>
                  </a:lnTo>
                  <a:lnTo>
                    <a:pt x="4102100" y="5880100"/>
                  </a:lnTo>
                  <a:lnTo>
                    <a:pt x="4089400" y="5880100"/>
                  </a:lnTo>
                  <a:lnTo>
                    <a:pt x="4076700" y="5880100"/>
                  </a:lnTo>
                  <a:lnTo>
                    <a:pt x="4064000" y="5880100"/>
                  </a:lnTo>
                  <a:lnTo>
                    <a:pt x="4051300" y="5880100"/>
                  </a:lnTo>
                  <a:lnTo>
                    <a:pt x="4038600" y="5867400"/>
                  </a:lnTo>
                  <a:lnTo>
                    <a:pt x="4051300" y="5854700"/>
                  </a:lnTo>
                  <a:lnTo>
                    <a:pt x="4051300" y="5842000"/>
                  </a:lnTo>
                  <a:lnTo>
                    <a:pt x="4051300" y="5829300"/>
                  </a:lnTo>
                  <a:lnTo>
                    <a:pt x="4064000" y="5816600"/>
                  </a:lnTo>
                  <a:lnTo>
                    <a:pt x="4064000" y="5803900"/>
                  </a:lnTo>
                  <a:lnTo>
                    <a:pt x="4064000" y="5791200"/>
                  </a:lnTo>
                  <a:lnTo>
                    <a:pt x="4076700" y="5778500"/>
                  </a:lnTo>
                  <a:lnTo>
                    <a:pt x="4076700" y="5765800"/>
                  </a:lnTo>
                  <a:lnTo>
                    <a:pt x="4076700" y="5753100"/>
                  </a:lnTo>
                  <a:lnTo>
                    <a:pt x="4076700" y="5740400"/>
                  </a:lnTo>
                  <a:lnTo>
                    <a:pt x="4089400" y="5727700"/>
                  </a:lnTo>
                  <a:lnTo>
                    <a:pt x="4089400" y="5715000"/>
                  </a:lnTo>
                  <a:lnTo>
                    <a:pt x="4089400" y="5702300"/>
                  </a:lnTo>
                  <a:lnTo>
                    <a:pt x="4102100" y="5689600"/>
                  </a:lnTo>
                  <a:lnTo>
                    <a:pt x="4102100" y="5676900"/>
                  </a:lnTo>
                  <a:lnTo>
                    <a:pt x="4089400" y="5664200"/>
                  </a:lnTo>
                  <a:lnTo>
                    <a:pt x="4076700" y="5676900"/>
                  </a:lnTo>
                  <a:lnTo>
                    <a:pt x="4064000" y="5689600"/>
                  </a:lnTo>
                  <a:lnTo>
                    <a:pt x="4051300" y="5689600"/>
                  </a:lnTo>
                  <a:lnTo>
                    <a:pt x="4038600" y="5689600"/>
                  </a:lnTo>
                  <a:lnTo>
                    <a:pt x="4025900" y="5689600"/>
                  </a:lnTo>
                  <a:lnTo>
                    <a:pt x="4013200" y="5676900"/>
                  </a:lnTo>
                  <a:lnTo>
                    <a:pt x="4000500" y="5689600"/>
                  </a:lnTo>
                  <a:lnTo>
                    <a:pt x="3987800" y="5689600"/>
                  </a:lnTo>
                  <a:lnTo>
                    <a:pt x="3975100" y="5676900"/>
                  </a:lnTo>
                  <a:lnTo>
                    <a:pt x="3962400" y="5664200"/>
                  </a:lnTo>
                  <a:lnTo>
                    <a:pt x="3949700" y="5664200"/>
                  </a:lnTo>
                  <a:lnTo>
                    <a:pt x="3937000" y="5664200"/>
                  </a:lnTo>
                  <a:lnTo>
                    <a:pt x="3924300" y="5664200"/>
                  </a:lnTo>
                  <a:lnTo>
                    <a:pt x="3911600" y="5664200"/>
                  </a:lnTo>
                  <a:lnTo>
                    <a:pt x="3898900" y="5664200"/>
                  </a:lnTo>
                  <a:lnTo>
                    <a:pt x="3886200" y="5651500"/>
                  </a:lnTo>
                  <a:lnTo>
                    <a:pt x="3873500" y="5638800"/>
                  </a:lnTo>
                  <a:lnTo>
                    <a:pt x="3860800" y="5626100"/>
                  </a:lnTo>
                  <a:lnTo>
                    <a:pt x="3848100" y="5626100"/>
                  </a:lnTo>
                  <a:lnTo>
                    <a:pt x="3835400" y="5613400"/>
                  </a:lnTo>
                  <a:lnTo>
                    <a:pt x="3822700" y="5600700"/>
                  </a:lnTo>
                  <a:lnTo>
                    <a:pt x="3810000" y="5600700"/>
                  </a:lnTo>
                  <a:lnTo>
                    <a:pt x="3797300" y="5588000"/>
                  </a:lnTo>
                  <a:lnTo>
                    <a:pt x="3784600" y="5588000"/>
                  </a:lnTo>
                  <a:lnTo>
                    <a:pt x="3771900" y="5588000"/>
                  </a:lnTo>
                  <a:lnTo>
                    <a:pt x="3759200" y="5588000"/>
                  </a:lnTo>
                  <a:lnTo>
                    <a:pt x="3746500" y="5588000"/>
                  </a:lnTo>
                  <a:lnTo>
                    <a:pt x="3733800" y="5575300"/>
                  </a:lnTo>
                  <a:lnTo>
                    <a:pt x="3721100" y="5562600"/>
                  </a:lnTo>
                  <a:lnTo>
                    <a:pt x="3733800" y="5549900"/>
                  </a:lnTo>
                  <a:lnTo>
                    <a:pt x="3733800" y="5537200"/>
                  </a:lnTo>
                  <a:lnTo>
                    <a:pt x="3733800" y="5524500"/>
                  </a:lnTo>
                  <a:lnTo>
                    <a:pt x="3733800" y="5511800"/>
                  </a:lnTo>
                  <a:lnTo>
                    <a:pt x="3733800" y="5499100"/>
                  </a:lnTo>
                  <a:lnTo>
                    <a:pt x="3721100" y="5486400"/>
                  </a:lnTo>
                  <a:lnTo>
                    <a:pt x="3708400" y="5499100"/>
                  </a:lnTo>
                  <a:lnTo>
                    <a:pt x="3695700" y="5486400"/>
                  </a:lnTo>
                  <a:lnTo>
                    <a:pt x="3683000" y="5486400"/>
                  </a:lnTo>
                  <a:lnTo>
                    <a:pt x="3670300" y="5486400"/>
                  </a:lnTo>
                  <a:lnTo>
                    <a:pt x="3657600" y="5486400"/>
                  </a:lnTo>
                  <a:lnTo>
                    <a:pt x="3644900" y="5486400"/>
                  </a:lnTo>
                  <a:lnTo>
                    <a:pt x="3632200" y="5486400"/>
                  </a:lnTo>
                  <a:lnTo>
                    <a:pt x="3619500" y="5486400"/>
                  </a:lnTo>
                  <a:lnTo>
                    <a:pt x="3606800" y="5486400"/>
                  </a:lnTo>
                  <a:lnTo>
                    <a:pt x="3594100" y="5499100"/>
                  </a:lnTo>
                  <a:lnTo>
                    <a:pt x="3581400" y="5511800"/>
                  </a:lnTo>
                  <a:lnTo>
                    <a:pt x="3568700" y="5511800"/>
                  </a:lnTo>
                  <a:lnTo>
                    <a:pt x="3556000" y="5524500"/>
                  </a:lnTo>
                  <a:lnTo>
                    <a:pt x="3556000" y="5537200"/>
                  </a:lnTo>
                  <a:lnTo>
                    <a:pt x="3543300" y="5549900"/>
                  </a:lnTo>
                  <a:lnTo>
                    <a:pt x="3556000" y="5562600"/>
                  </a:lnTo>
                  <a:lnTo>
                    <a:pt x="3568700" y="5575300"/>
                  </a:lnTo>
                  <a:lnTo>
                    <a:pt x="3581400" y="5588000"/>
                  </a:lnTo>
                  <a:lnTo>
                    <a:pt x="3594100" y="5588000"/>
                  </a:lnTo>
                  <a:lnTo>
                    <a:pt x="3606800" y="5588000"/>
                  </a:lnTo>
                  <a:lnTo>
                    <a:pt x="3619500" y="5588000"/>
                  </a:lnTo>
                  <a:lnTo>
                    <a:pt x="3632200" y="5588000"/>
                  </a:lnTo>
                  <a:lnTo>
                    <a:pt x="3644900" y="5588000"/>
                  </a:lnTo>
                  <a:lnTo>
                    <a:pt x="3657600" y="5588000"/>
                  </a:lnTo>
                  <a:lnTo>
                    <a:pt x="3670300" y="5600700"/>
                  </a:lnTo>
                  <a:lnTo>
                    <a:pt x="3657600" y="5613400"/>
                  </a:lnTo>
                  <a:lnTo>
                    <a:pt x="3644900" y="5626100"/>
                  </a:lnTo>
                  <a:lnTo>
                    <a:pt x="3632200" y="5626100"/>
                  </a:lnTo>
                  <a:lnTo>
                    <a:pt x="3619500" y="5638800"/>
                  </a:lnTo>
                  <a:lnTo>
                    <a:pt x="3606800" y="5638800"/>
                  </a:lnTo>
                  <a:lnTo>
                    <a:pt x="3594100" y="5638800"/>
                  </a:lnTo>
                  <a:lnTo>
                    <a:pt x="3581400" y="5638800"/>
                  </a:lnTo>
                  <a:lnTo>
                    <a:pt x="3568700" y="5651500"/>
                  </a:lnTo>
                  <a:lnTo>
                    <a:pt x="3568700" y="5664200"/>
                  </a:lnTo>
                  <a:lnTo>
                    <a:pt x="3568700" y="5676900"/>
                  </a:lnTo>
                  <a:lnTo>
                    <a:pt x="3568700" y="5689600"/>
                  </a:lnTo>
                  <a:lnTo>
                    <a:pt x="3581400" y="5702300"/>
                  </a:lnTo>
                  <a:lnTo>
                    <a:pt x="3581400" y="5715000"/>
                  </a:lnTo>
                  <a:lnTo>
                    <a:pt x="3594100" y="5727700"/>
                  </a:lnTo>
                  <a:lnTo>
                    <a:pt x="3581400" y="5740400"/>
                  </a:lnTo>
                  <a:lnTo>
                    <a:pt x="3568700" y="5740400"/>
                  </a:lnTo>
                  <a:lnTo>
                    <a:pt x="3556000" y="5740400"/>
                  </a:lnTo>
                  <a:lnTo>
                    <a:pt x="3543300" y="5753100"/>
                  </a:lnTo>
                  <a:lnTo>
                    <a:pt x="3530600" y="5765800"/>
                  </a:lnTo>
                  <a:lnTo>
                    <a:pt x="3517900" y="5765800"/>
                  </a:lnTo>
                  <a:lnTo>
                    <a:pt x="3505200" y="5765800"/>
                  </a:lnTo>
                  <a:lnTo>
                    <a:pt x="3492500" y="5765800"/>
                  </a:lnTo>
                  <a:lnTo>
                    <a:pt x="3479800" y="5765800"/>
                  </a:lnTo>
                  <a:lnTo>
                    <a:pt x="3467100" y="5753100"/>
                  </a:lnTo>
                  <a:lnTo>
                    <a:pt x="3454400" y="5753100"/>
                  </a:lnTo>
                  <a:lnTo>
                    <a:pt x="3441700" y="5765800"/>
                  </a:lnTo>
                  <a:lnTo>
                    <a:pt x="3441700" y="5778500"/>
                  </a:lnTo>
                  <a:lnTo>
                    <a:pt x="3429000" y="5791200"/>
                  </a:lnTo>
                  <a:lnTo>
                    <a:pt x="3429000" y="5803900"/>
                  </a:lnTo>
                  <a:lnTo>
                    <a:pt x="3416300" y="5816600"/>
                  </a:lnTo>
                  <a:lnTo>
                    <a:pt x="3403600" y="5803900"/>
                  </a:lnTo>
                  <a:lnTo>
                    <a:pt x="3390900" y="5791200"/>
                  </a:lnTo>
                  <a:lnTo>
                    <a:pt x="3378200" y="5791200"/>
                  </a:lnTo>
                  <a:lnTo>
                    <a:pt x="3365500" y="5791200"/>
                  </a:lnTo>
                  <a:lnTo>
                    <a:pt x="3352800" y="5791200"/>
                  </a:lnTo>
                  <a:lnTo>
                    <a:pt x="3340100" y="5803900"/>
                  </a:lnTo>
                  <a:lnTo>
                    <a:pt x="3327400" y="5803900"/>
                  </a:lnTo>
                  <a:lnTo>
                    <a:pt x="3314700" y="5816600"/>
                  </a:lnTo>
                  <a:lnTo>
                    <a:pt x="3302000" y="5816600"/>
                  </a:lnTo>
                  <a:lnTo>
                    <a:pt x="3289300" y="5803900"/>
                  </a:lnTo>
                  <a:lnTo>
                    <a:pt x="3276600" y="5816600"/>
                  </a:lnTo>
                  <a:lnTo>
                    <a:pt x="3276600" y="5829300"/>
                  </a:lnTo>
                  <a:lnTo>
                    <a:pt x="3276600" y="5842000"/>
                  </a:lnTo>
                  <a:lnTo>
                    <a:pt x="3276600" y="5854700"/>
                  </a:lnTo>
                  <a:lnTo>
                    <a:pt x="3263900" y="5867400"/>
                  </a:lnTo>
                  <a:lnTo>
                    <a:pt x="3263900" y="5880100"/>
                  </a:lnTo>
                  <a:lnTo>
                    <a:pt x="3263900" y="5892800"/>
                  </a:lnTo>
                  <a:lnTo>
                    <a:pt x="3263900" y="5905500"/>
                  </a:lnTo>
                  <a:lnTo>
                    <a:pt x="3263900" y="5918200"/>
                  </a:lnTo>
                  <a:lnTo>
                    <a:pt x="3263900" y="5930900"/>
                  </a:lnTo>
                  <a:lnTo>
                    <a:pt x="3263900" y="5943600"/>
                  </a:lnTo>
                  <a:lnTo>
                    <a:pt x="3251200" y="5956300"/>
                  </a:lnTo>
                  <a:lnTo>
                    <a:pt x="3238500" y="5969000"/>
                  </a:lnTo>
                  <a:lnTo>
                    <a:pt x="3238500" y="5981700"/>
                  </a:lnTo>
                  <a:lnTo>
                    <a:pt x="3225800" y="5994400"/>
                  </a:lnTo>
                  <a:lnTo>
                    <a:pt x="3213100" y="6007100"/>
                  </a:lnTo>
                  <a:lnTo>
                    <a:pt x="3200400" y="6019800"/>
                  </a:lnTo>
                  <a:lnTo>
                    <a:pt x="3187700" y="6032500"/>
                  </a:lnTo>
                  <a:lnTo>
                    <a:pt x="3200400" y="6045200"/>
                  </a:lnTo>
                  <a:lnTo>
                    <a:pt x="3200400" y="6057900"/>
                  </a:lnTo>
                  <a:lnTo>
                    <a:pt x="3213100" y="6070600"/>
                  </a:lnTo>
                  <a:lnTo>
                    <a:pt x="3225800" y="6083300"/>
                  </a:lnTo>
                  <a:lnTo>
                    <a:pt x="3238500" y="6096000"/>
                  </a:lnTo>
                  <a:lnTo>
                    <a:pt x="3238500" y="6108700"/>
                  </a:lnTo>
                  <a:lnTo>
                    <a:pt x="3225800" y="6121400"/>
                  </a:lnTo>
                  <a:lnTo>
                    <a:pt x="3213100" y="6121400"/>
                  </a:lnTo>
                  <a:lnTo>
                    <a:pt x="3200400" y="6134100"/>
                  </a:lnTo>
                  <a:lnTo>
                    <a:pt x="3187700" y="6146800"/>
                  </a:lnTo>
                  <a:lnTo>
                    <a:pt x="3175000" y="6159500"/>
                  </a:lnTo>
                  <a:lnTo>
                    <a:pt x="3175000" y="6172200"/>
                  </a:lnTo>
                  <a:lnTo>
                    <a:pt x="3175000" y="6184900"/>
                  </a:lnTo>
                  <a:lnTo>
                    <a:pt x="3162300" y="6197600"/>
                  </a:lnTo>
                  <a:lnTo>
                    <a:pt x="3162300" y="6210300"/>
                  </a:lnTo>
                  <a:lnTo>
                    <a:pt x="3162300" y="6223000"/>
                  </a:lnTo>
                  <a:lnTo>
                    <a:pt x="3162300" y="6235700"/>
                  </a:lnTo>
                  <a:lnTo>
                    <a:pt x="3149600" y="6248400"/>
                  </a:lnTo>
                  <a:lnTo>
                    <a:pt x="3149600" y="6261100"/>
                  </a:lnTo>
                  <a:lnTo>
                    <a:pt x="3136900" y="6273800"/>
                  </a:lnTo>
                  <a:lnTo>
                    <a:pt x="3136900" y="6286500"/>
                  </a:lnTo>
                  <a:lnTo>
                    <a:pt x="3124200" y="6299200"/>
                  </a:lnTo>
                  <a:lnTo>
                    <a:pt x="3124200" y="6311900"/>
                  </a:lnTo>
                  <a:lnTo>
                    <a:pt x="3111500" y="6324600"/>
                  </a:lnTo>
                  <a:lnTo>
                    <a:pt x="3111500" y="6337300"/>
                  </a:lnTo>
                  <a:lnTo>
                    <a:pt x="3111500" y="6350000"/>
                  </a:lnTo>
                  <a:lnTo>
                    <a:pt x="3124200" y="6362700"/>
                  </a:lnTo>
                  <a:lnTo>
                    <a:pt x="3124200" y="6375400"/>
                  </a:lnTo>
                  <a:lnTo>
                    <a:pt x="3124200" y="6388100"/>
                  </a:lnTo>
                  <a:lnTo>
                    <a:pt x="3124200" y="6400800"/>
                  </a:lnTo>
                  <a:lnTo>
                    <a:pt x="3136900" y="6413500"/>
                  </a:lnTo>
                  <a:lnTo>
                    <a:pt x="3136900" y="6426200"/>
                  </a:lnTo>
                  <a:lnTo>
                    <a:pt x="3124200" y="6438900"/>
                  </a:lnTo>
                  <a:lnTo>
                    <a:pt x="3111500" y="6438900"/>
                  </a:lnTo>
                  <a:lnTo>
                    <a:pt x="3098800" y="6438900"/>
                  </a:lnTo>
                  <a:lnTo>
                    <a:pt x="3086100" y="6438900"/>
                  </a:lnTo>
                  <a:lnTo>
                    <a:pt x="3073400" y="6438900"/>
                  </a:lnTo>
                  <a:lnTo>
                    <a:pt x="3060700" y="6438900"/>
                  </a:lnTo>
                  <a:lnTo>
                    <a:pt x="3048000" y="6438900"/>
                  </a:lnTo>
                  <a:lnTo>
                    <a:pt x="3035300" y="6438900"/>
                  </a:lnTo>
                  <a:lnTo>
                    <a:pt x="3022600" y="6438900"/>
                  </a:lnTo>
                  <a:lnTo>
                    <a:pt x="3009900" y="6438900"/>
                  </a:lnTo>
                  <a:lnTo>
                    <a:pt x="2997200" y="6438900"/>
                  </a:lnTo>
                  <a:lnTo>
                    <a:pt x="2984500" y="6451600"/>
                  </a:lnTo>
                  <a:lnTo>
                    <a:pt x="2971800" y="6464300"/>
                  </a:lnTo>
                  <a:lnTo>
                    <a:pt x="2959100" y="6464300"/>
                  </a:lnTo>
                  <a:lnTo>
                    <a:pt x="2946400" y="6477000"/>
                  </a:lnTo>
                  <a:lnTo>
                    <a:pt x="2933700" y="6489700"/>
                  </a:lnTo>
                  <a:lnTo>
                    <a:pt x="2921000" y="6502400"/>
                  </a:lnTo>
                  <a:lnTo>
                    <a:pt x="2908300" y="6515100"/>
                  </a:lnTo>
                  <a:lnTo>
                    <a:pt x="2895600" y="6515100"/>
                  </a:lnTo>
                  <a:lnTo>
                    <a:pt x="2882900" y="6515100"/>
                  </a:lnTo>
                  <a:lnTo>
                    <a:pt x="2870200" y="6527800"/>
                  </a:lnTo>
                  <a:lnTo>
                    <a:pt x="2857500" y="6527800"/>
                  </a:lnTo>
                  <a:lnTo>
                    <a:pt x="2844800" y="6540500"/>
                  </a:lnTo>
                  <a:lnTo>
                    <a:pt x="2844800" y="6553200"/>
                  </a:lnTo>
                  <a:lnTo>
                    <a:pt x="2844800" y="6565900"/>
                  </a:lnTo>
                  <a:lnTo>
                    <a:pt x="2844800" y="6578600"/>
                  </a:lnTo>
                  <a:lnTo>
                    <a:pt x="2844800" y="6591300"/>
                  </a:lnTo>
                  <a:lnTo>
                    <a:pt x="2844800" y="6604000"/>
                  </a:lnTo>
                  <a:lnTo>
                    <a:pt x="2844800" y="6616700"/>
                  </a:lnTo>
                  <a:lnTo>
                    <a:pt x="2844800" y="6629400"/>
                  </a:lnTo>
                  <a:lnTo>
                    <a:pt x="2844800" y="6642100"/>
                  </a:lnTo>
                  <a:lnTo>
                    <a:pt x="2832100" y="6654800"/>
                  </a:lnTo>
                  <a:lnTo>
                    <a:pt x="2819400" y="6667500"/>
                  </a:lnTo>
                  <a:lnTo>
                    <a:pt x="2806700" y="6667500"/>
                  </a:lnTo>
                  <a:lnTo>
                    <a:pt x="2794000" y="6680200"/>
                  </a:lnTo>
                  <a:lnTo>
                    <a:pt x="2781300" y="6680200"/>
                  </a:lnTo>
                  <a:lnTo>
                    <a:pt x="2768600" y="6692900"/>
                  </a:lnTo>
                  <a:lnTo>
                    <a:pt x="2755900" y="6692900"/>
                  </a:lnTo>
                  <a:lnTo>
                    <a:pt x="2743200" y="6705600"/>
                  </a:lnTo>
                  <a:lnTo>
                    <a:pt x="2730500" y="6718300"/>
                  </a:lnTo>
                  <a:lnTo>
                    <a:pt x="2730500" y="6731000"/>
                  </a:lnTo>
                  <a:lnTo>
                    <a:pt x="2730500" y="6743700"/>
                  </a:lnTo>
                  <a:lnTo>
                    <a:pt x="2717800" y="6756400"/>
                  </a:lnTo>
                  <a:lnTo>
                    <a:pt x="2717800" y="6769100"/>
                  </a:lnTo>
                  <a:lnTo>
                    <a:pt x="2717800" y="6781800"/>
                  </a:lnTo>
                  <a:lnTo>
                    <a:pt x="2705100" y="6794500"/>
                  </a:lnTo>
                  <a:lnTo>
                    <a:pt x="2705100" y="6807200"/>
                  </a:lnTo>
                  <a:lnTo>
                    <a:pt x="2692400" y="6819900"/>
                  </a:lnTo>
                  <a:lnTo>
                    <a:pt x="2692400" y="6832600"/>
                  </a:lnTo>
                  <a:lnTo>
                    <a:pt x="2679700" y="6845300"/>
                  </a:lnTo>
                  <a:lnTo>
                    <a:pt x="2667000" y="6845300"/>
                  </a:lnTo>
                  <a:lnTo>
                    <a:pt x="2654300" y="6832600"/>
                  </a:lnTo>
                  <a:lnTo>
                    <a:pt x="2641600" y="6819900"/>
                  </a:lnTo>
                  <a:lnTo>
                    <a:pt x="2628900" y="6832600"/>
                  </a:lnTo>
                  <a:lnTo>
                    <a:pt x="2616200" y="6845300"/>
                  </a:lnTo>
                  <a:lnTo>
                    <a:pt x="2616200" y="6858000"/>
                  </a:lnTo>
                  <a:lnTo>
                    <a:pt x="2603500" y="6870700"/>
                  </a:lnTo>
                  <a:lnTo>
                    <a:pt x="2603500" y="6883400"/>
                  </a:lnTo>
                  <a:lnTo>
                    <a:pt x="2590800" y="6896100"/>
                  </a:lnTo>
                  <a:lnTo>
                    <a:pt x="2578100" y="6908800"/>
                  </a:lnTo>
                  <a:lnTo>
                    <a:pt x="2578100" y="6921500"/>
                  </a:lnTo>
                  <a:lnTo>
                    <a:pt x="2565400" y="6934200"/>
                  </a:lnTo>
                  <a:lnTo>
                    <a:pt x="2552700" y="6946900"/>
                  </a:lnTo>
                  <a:lnTo>
                    <a:pt x="2540000" y="6946900"/>
                  </a:lnTo>
                  <a:lnTo>
                    <a:pt x="2527300" y="6946900"/>
                  </a:lnTo>
                  <a:lnTo>
                    <a:pt x="2514600" y="6934200"/>
                  </a:lnTo>
                  <a:lnTo>
                    <a:pt x="2501900" y="6934200"/>
                  </a:lnTo>
                  <a:lnTo>
                    <a:pt x="2489200" y="6921500"/>
                  </a:lnTo>
                  <a:lnTo>
                    <a:pt x="2501900" y="6908800"/>
                  </a:lnTo>
                  <a:lnTo>
                    <a:pt x="2514600" y="6896100"/>
                  </a:lnTo>
                  <a:lnTo>
                    <a:pt x="2501900" y="6883400"/>
                  </a:lnTo>
                  <a:lnTo>
                    <a:pt x="2514600" y="6870700"/>
                  </a:lnTo>
                  <a:lnTo>
                    <a:pt x="2527300" y="6858000"/>
                  </a:lnTo>
                  <a:lnTo>
                    <a:pt x="2514600" y="6845300"/>
                  </a:lnTo>
                  <a:lnTo>
                    <a:pt x="2501900" y="6832600"/>
                  </a:lnTo>
                  <a:lnTo>
                    <a:pt x="2489200" y="6819900"/>
                  </a:lnTo>
                  <a:lnTo>
                    <a:pt x="2476500" y="6807200"/>
                  </a:lnTo>
                  <a:lnTo>
                    <a:pt x="2463800" y="6794500"/>
                  </a:lnTo>
                  <a:lnTo>
                    <a:pt x="2451100" y="6781800"/>
                  </a:lnTo>
                  <a:lnTo>
                    <a:pt x="2438400" y="6769100"/>
                  </a:lnTo>
                  <a:lnTo>
                    <a:pt x="2425700" y="6756400"/>
                  </a:lnTo>
                  <a:lnTo>
                    <a:pt x="2413000" y="6743700"/>
                  </a:lnTo>
                  <a:lnTo>
                    <a:pt x="2413000" y="6731000"/>
                  </a:lnTo>
                  <a:lnTo>
                    <a:pt x="2400300" y="6718300"/>
                  </a:lnTo>
                  <a:lnTo>
                    <a:pt x="2387600" y="6718300"/>
                  </a:lnTo>
                  <a:lnTo>
                    <a:pt x="2374900" y="6705600"/>
                  </a:lnTo>
                  <a:lnTo>
                    <a:pt x="2362200" y="6692900"/>
                  </a:lnTo>
                  <a:lnTo>
                    <a:pt x="2349500" y="6680200"/>
                  </a:lnTo>
                  <a:lnTo>
                    <a:pt x="2336800" y="6667500"/>
                  </a:lnTo>
                  <a:lnTo>
                    <a:pt x="2336800" y="6654800"/>
                  </a:lnTo>
                  <a:lnTo>
                    <a:pt x="2324100" y="6642100"/>
                  </a:lnTo>
                  <a:lnTo>
                    <a:pt x="2311400" y="6629400"/>
                  </a:lnTo>
                  <a:lnTo>
                    <a:pt x="2298700" y="6616700"/>
                  </a:lnTo>
                  <a:lnTo>
                    <a:pt x="2286000" y="6604000"/>
                  </a:lnTo>
                  <a:lnTo>
                    <a:pt x="2273300" y="6604000"/>
                  </a:lnTo>
                  <a:lnTo>
                    <a:pt x="2260600" y="6616700"/>
                  </a:lnTo>
                  <a:lnTo>
                    <a:pt x="2260600" y="6629400"/>
                  </a:lnTo>
                  <a:lnTo>
                    <a:pt x="2247900" y="6642100"/>
                  </a:lnTo>
                  <a:lnTo>
                    <a:pt x="2235200" y="6654800"/>
                  </a:lnTo>
                  <a:lnTo>
                    <a:pt x="2222500" y="6654800"/>
                  </a:lnTo>
                  <a:lnTo>
                    <a:pt x="2209800" y="6642100"/>
                  </a:lnTo>
                  <a:lnTo>
                    <a:pt x="2197100" y="6629400"/>
                  </a:lnTo>
                  <a:lnTo>
                    <a:pt x="2184400" y="6616700"/>
                  </a:lnTo>
                  <a:lnTo>
                    <a:pt x="2171700" y="6616700"/>
                  </a:lnTo>
                  <a:lnTo>
                    <a:pt x="2159000" y="6604000"/>
                  </a:lnTo>
                  <a:lnTo>
                    <a:pt x="2146300" y="6604000"/>
                  </a:lnTo>
                  <a:lnTo>
                    <a:pt x="2133600" y="6604000"/>
                  </a:lnTo>
                  <a:lnTo>
                    <a:pt x="2120900" y="6591300"/>
                  </a:lnTo>
                  <a:lnTo>
                    <a:pt x="2108200" y="6604000"/>
                  </a:lnTo>
                  <a:lnTo>
                    <a:pt x="2095500" y="6604000"/>
                  </a:lnTo>
                  <a:lnTo>
                    <a:pt x="2082800" y="6604000"/>
                  </a:lnTo>
                  <a:lnTo>
                    <a:pt x="2070100" y="6616700"/>
                  </a:lnTo>
                  <a:lnTo>
                    <a:pt x="2057400" y="6604000"/>
                  </a:lnTo>
                  <a:lnTo>
                    <a:pt x="2044700" y="6591300"/>
                  </a:lnTo>
                  <a:lnTo>
                    <a:pt x="2032000" y="6578600"/>
                  </a:lnTo>
                  <a:lnTo>
                    <a:pt x="2019300" y="6578600"/>
                  </a:lnTo>
                  <a:lnTo>
                    <a:pt x="2006600" y="6578600"/>
                  </a:lnTo>
                  <a:lnTo>
                    <a:pt x="1993900" y="6591300"/>
                  </a:lnTo>
                  <a:lnTo>
                    <a:pt x="1993900" y="6604000"/>
                  </a:lnTo>
                  <a:lnTo>
                    <a:pt x="1993900" y="6616700"/>
                  </a:lnTo>
                  <a:lnTo>
                    <a:pt x="1993900" y="6629400"/>
                  </a:lnTo>
                  <a:lnTo>
                    <a:pt x="1981200" y="6642100"/>
                  </a:lnTo>
                  <a:lnTo>
                    <a:pt x="1981200" y="6654800"/>
                  </a:lnTo>
                  <a:lnTo>
                    <a:pt x="1968500" y="6667500"/>
                  </a:lnTo>
                  <a:lnTo>
                    <a:pt x="1968500" y="6680200"/>
                  </a:lnTo>
                  <a:lnTo>
                    <a:pt x="1968500" y="6692900"/>
                  </a:lnTo>
                  <a:lnTo>
                    <a:pt x="1955800" y="6705600"/>
                  </a:lnTo>
                  <a:lnTo>
                    <a:pt x="1955800" y="6718300"/>
                  </a:lnTo>
                  <a:lnTo>
                    <a:pt x="1955800" y="6731000"/>
                  </a:lnTo>
                  <a:lnTo>
                    <a:pt x="1955800" y="6743700"/>
                  </a:lnTo>
                  <a:lnTo>
                    <a:pt x="1955800" y="6756400"/>
                  </a:lnTo>
                  <a:lnTo>
                    <a:pt x="1955800" y="6769100"/>
                  </a:lnTo>
                  <a:lnTo>
                    <a:pt x="1955800" y="6781800"/>
                  </a:lnTo>
                  <a:lnTo>
                    <a:pt x="1968500" y="6794500"/>
                  </a:lnTo>
                  <a:lnTo>
                    <a:pt x="1955800" y="6807200"/>
                  </a:lnTo>
                  <a:lnTo>
                    <a:pt x="1943100" y="6807200"/>
                  </a:lnTo>
                  <a:lnTo>
                    <a:pt x="1930400" y="6807200"/>
                  </a:lnTo>
                  <a:lnTo>
                    <a:pt x="1917700" y="6807200"/>
                  </a:lnTo>
                  <a:lnTo>
                    <a:pt x="1905000" y="6807200"/>
                  </a:lnTo>
                  <a:lnTo>
                    <a:pt x="1892300" y="6807200"/>
                  </a:lnTo>
                  <a:lnTo>
                    <a:pt x="1879600" y="6794500"/>
                  </a:lnTo>
                  <a:lnTo>
                    <a:pt x="1866900" y="6807200"/>
                  </a:lnTo>
                  <a:lnTo>
                    <a:pt x="1866900" y="6819900"/>
                  </a:lnTo>
                  <a:lnTo>
                    <a:pt x="1866900" y="6832600"/>
                  </a:lnTo>
                  <a:lnTo>
                    <a:pt x="1854200" y="6845300"/>
                  </a:lnTo>
                  <a:lnTo>
                    <a:pt x="1854200" y="6858000"/>
                  </a:lnTo>
                  <a:lnTo>
                    <a:pt x="1854200" y="6870700"/>
                  </a:lnTo>
                  <a:lnTo>
                    <a:pt x="1866900" y="6883400"/>
                  </a:lnTo>
                  <a:lnTo>
                    <a:pt x="1879600" y="6883400"/>
                  </a:lnTo>
                  <a:lnTo>
                    <a:pt x="1892300" y="6896100"/>
                  </a:lnTo>
                  <a:lnTo>
                    <a:pt x="1905000" y="6908800"/>
                  </a:lnTo>
                  <a:lnTo>
                    <a:pt x="1892300" y="6921500"/>
                  </a:lnTo>
                  <a:lnTo>
                    <a:pt x="1879600" y="6934200"/>
                  </a:lnTo>
                  <a:lnTo>
                    <a:pt x="1866900" y="6946900"/>
                  </a:lnTo>
                  <a:lnTo>
                    <a:pt x="1866900" y="6959600"/>
                  </a:lnTo>
                  <a:lnTo>
                    <a:pt x="1854200" y="6972300"/>
                  </a:lnTo>
                  <a:lnTo>
                    <a:pt x="1841500" y="6985000"/>
                  </a:lnTo>
                  <a:lnTo>
                    <a:pt x="1841500" y="6997700"/>
                  </a:lnTo>
                  <a:lnTo>
                    <a:pt x="1828800" y="7010400"/>
                  </a:lnTo>
                  <a:lnTo>
                    <a:pt x="1828800" y="7023100"/>
                  </a:lnTo>
                  <a:lnTo>
                    <a:pt x="1828800" y="7035800"/>
                  </a:lnTo>
                  <a:lnTo>
                    <a:pt x="1841500" y="7048500"/>
                  </a:lnTo>
                  <a:lnTo>
                    <a:pt x="1841500" y="7061200"/>
                  </a:lnTo>
                  <a:lnTo>
                    <a:pt x="1828800" y="7073900"/>
                  </a:lnTo>
                  <a:lnTo>
                    <a:pt x="1816100" y="7073900"/>
                  </a:lnTo>
                  <a:lnTo>
                    <a:pt x="1803400" y="7061200"/>
                  </a:lnTo>
                  <a:lnTo>
                    <a:pt x="1790700" y="7048500"/>
                  </a:lnTo>
                  <a:lnTo>
                    <a:pt x="1778000" y="7048500"/>
                  </a:lnTo>
                  <a:lnTo>
                    <a:pt x="1765300" y="7035800"/>
                  </a:lnTo>
                  <a:lnTo>
                    <a:pt x="1752600" y="7035800"/>
                  </a:lnTo>
                  <a:lnTo>
                    <a:pt x="1739900" y="7023100"/>
                  </a:lnTo>
                  <a:lnTo>
                    <a:pt x="1739900" y="7010400"/>
                  </a:lnTo>
                  <a:lnTo>
                    <a:pt x="1739900" y="6997700"/>
                  </a:lnTo>
                  <a:lnTo>
                    <a:pt x="1727200" y="6985000"/>
                  </a:lnTo>
                  <a:lnTo>
                    <a:pt x="1714500" y="6985000"/>
                  </a:lnTo>
                  <a:lnTo>
                    <a:pt x="1701800" y="6985000"/>
                  </a:lnTo>
                  <a:lnTo>
                    <a:pt x="1689100" y="6997700"/>
                  </a:lnTo>
                  <a:lnTo>
                    <a:pt x="1676400" y="6985000"/>
                  </a:lnTo>
                  <a:lnTo>
                    <a:pt x="1676400" y="6972300"/>
                  </a:lnTo>
                  <a:lnTo>
                    <a:pt x="1676400" y="6959600"/>
                  </a:lnTo>
                  <a:lnTo>
                    <a:pt x="1663700" y="6946900"/>
                  </a:lnTo>
                  <a:lnTo>
                    <a:pt x="1663700" y="6934200"/>
                  </a:lnTo>
                  <a:lnTo>
                    <a:pt x="1651000" y="6921500"/>
                  </a:lnTo>
                  <a:lnTo>
                    <a:pt x="1638300" y="6908800"/>
                  </a:lnTo>
                  <a:lnTo>
                    <a:pt x="1625600" y="6908800"/>
                  </a:lnTo>
                  <a:lnTo>
                    <a:pt x="1612900" y="6908800"/>
                  </a:lnTo>
                  <a:lnTo>
                    <a:pt x="1600200" y="6921500"/>
                  </a:lnTo>
                  <a:lnTo>
                    <a:pt x="1587500" y="6921500"/>
                  </a:lnTo>
                  <a:lnTo>
                    <a:pt x="1574800" y="6921500"/>
                  </a:lnTo>
                  <a:lnTo>
                    <a:pt x="1562100" y="6921500"/>
                  </a:lnTo>
                  <a:lnTo>
                    <a:pt x="1549400" y="6934200"/>
                  </a:lnTo>
                  <a:lnTo>
                    <a:pt x="1536700" y="6921500"/>
                  </a:lnTo>
                  <a:lnTo>
                    <a:pt x="1524000" y="6921500"/>
                  </a:lnTo>
                  <a:lnTo>
                    <a:pt x="1511300" y="6921500"/>
                  </a:lnTo>
                  <a:lnTo>
                    <a:pt x="1498600" y="6908800"/>
                  </a:lnTo>
                  <a:lnTo>
                    <a:pt x="1511300" y="6896100"/>
                  </a:lnTo>
                  <a:lnTo>
                    <a:pt x="1511300" y="6883400"/>
                  </a:lnTo>
                  <a:lnTo>
                    <a:pt x="1511300" y="6870700"/>
                  </a:lnTo>
                  <a:lnTo>
                    <a:pt x="1511300" y="6858000"/>
                  </a:lnTo>
                  <a:lnTo>
                    <a:pt x="1498600" y="6845300"/>
                  </a:lnTo>
                  <a:lnTo>
                    <a:pt x="1485900" y="6845300"/>
                  </a:lnTo>
                  <a:lnTo>
                    <a:pt x="1473200" y="6845300"/>
                  </a:lnTo>
                  <a:lnTo>
                    <a:pt x="1460500" y="6832600"/>
                  </a:lnTo>
                  <a:lnTo>
                    <a:pt x="1447800" y="6832600"/>
                  </a:lnTo>
                  <a:lnTo>
                    <a:pt x="1435100" y="6845300"/>
                  </a:lnTo>
                  <a:lnTo>
                    <a:pt x="1422400" y="6858000"/>
                  </a:lnTo>
                  <a:lnTo>
                    <a:pt x="1409700" y="6858000"/>
                  </a:lnTo>
                  <a:lnTo>
                    <a:pt x="1397000" y="6870700"/>
                  </a:lnTo>
                  <a:lnTo>
                    <a:pt x="1384300" y="6883400"/>
                  </a:lnTo>
                  <a:lnTo>
                    <a:pt x="1371600" y="6896100"/>
                  </a:lnTo>
                  <a:lnTo>
                    <a:pt x="1358900" y="6896100"/>
                  </a:lnTo>
                  <a:lnTo>
                    <a:pt x="1346200" y="6908800"/>
                  </a:lnTo>
                  <a:lnTo>
                    <a:pt x="1333500" y="6921500"/>
                  </a:lnTo>
                  <a:lnTo>
                    <a:pt x="1320800" y="6921500"/>
                  </a:lnTo>
                  <a:lnTo>
                    <a:pt x="1308100" y="6934200"/>
                  </a:lnTo>
                  <a:lnTo>
                    <a:pt x="1295400" y="6946900"/>
                  </a:lnTo>
                  <a:lnTo>
                    <a:pt x="1282700" y="6946900"/>
                  </a:lnTo>
                  <a:lnTo>
                    <a:pt x="1270000" y="6959600"/>
                  </a:lnTo>
                  <a:lnTo>
                    <a:pt x="1257300" y="6972300"/>
                  </a:lnTo>
                  <a:lnTo>
                    <a:pt x="1244600" y="6985000"/>
                  </a:lnTo>
                  <a:lnTo>
                    <a:pt x="1231900" y="6985000"/>
                  </a:lnTo>
                  <a:lnTo>
                    <a:pt x="1219200" y="6985000"/>
                  </a:lnTo>
                  <a:lnTo>
                    <a:pt x="1206500" y="6972300"/>
                  </a:lnTo>
                  <a:lnTo>
                    <a:pt x="1193800" y="6972300"/>
                  </a:lnTo>
                  <a:lnTo>
                    <a:pt x="1181100" y="6985000"/>
                  </a:lnTo>
                  <a:lnTo>
                    <a:pt x="1181100" y="6997700"/>
                  </a:lnTo>
                  <a:lnTo>
                    <a:pt x="1181100" y="7010400"/>
                  </a:lnTo>
                  <a:lnTo>
                    <a:pt x="1168400" y="7023100"/>
                  </a:lnTo>
                  <a:lnTo>
                    <a:pt x="1168400" y="7035800"/>
                  </a:lnTo>
                  <a:lnTo>
                    <a:pt x="1168400" y="7048500"/>
                  </a:lnTo>
                  <a:lnTo>
                    <a:pt x="1155700" y="7061200"/>
                  </a:lnTo>
                  <a:lnTo>
                    <a:pt x="1155700" y="7073900"/>
                  </a:lnTo>
                  <a:lnTo>
                    <a:pt x="1143000" y="7086600"/>
                  </a:lnTo>
                  <a:lnTo>
                    <a:pt x="1130300" y="7086600"/>
                  </a:lnTo>
                  <a:lnTo>
                    <a:pt x="1117600" y="7086600"/>
                  </a:lnTo>
                  <a:lnTo>
                    <a:pt x="1104900" y="7099300"/>
                  </a:lnTo>
                  <a:lnTo>
                    <a:pt x="1092200" y="7099300"/>
                  </a:lnTo>
                  <a:lnTo>
                    <a:pt x="1079500" y="7099300"/>
                  </a:lnTo>
                  <a:lnTo>
                    <a:pt x="1066800" y="7099300"/>
                  </a:lnTo>
                  <a:lnTo>
                    <a:pt x="1054100" y="7099300"/>
                  </a:lnTo>
                  <a:lnTo>
                    <a:pt x="1041400" y="7099300"/>
                  </a:lnTo>
                  <a:lnTo>
                    <a:pt x="1028700" y="7099300"/>
                  </a:lnTo>
                  <a:lnTo>
                    <a:pt x="1016000" y="7112000"/>
                  </a:lnTo>
                  <a:lnTo>
                    <a:pt x="1003300" y="7124700"/>
                  </a:lnTo>
                  <a:lnTo>
                    <a:pt x="1003300" y="7137400"/>
                  </a:lnTo>
                  <a:lnTo>
                    <a:pt x="990600" y="7150100"/>
                  </a:lnTo>
                  <a:lnTo>
                    <a:pt x="990600" y="7162800"/>
                  </a:lnTo>
                  <a:lnTo>
                    <a:pt x="990600" y="7175500"/>
                  </a:lnTo>
                  <a:lnTo>
                    <a:pt x="977900" y="7188200"/>
                  </a:lnTo>
                  <a:lnTo>
                    <a:pt x="977900" y="7200900"/>
                  </a:lnTo>
                  <a:lnTo>
                    <a:pt x="977900" y="7213600"/>
                  </a:lnTo>
                  <a:lnTo>
                    <a:pt x="965200" y="7226300"/>
                  </a:lnTo>
                  <a:lnTo>
                    <a:pt x="952500" y="7226300"/>
                  </a:lnTo>
                  <a:lnTo>
                    <a:pt x="939800" y="7239000"/>
                  </a:lnTo>
                  <a:lnTo>
                    <a:pt x="927100" y="7226300"/>
                  </a:lnTo>
                  <a:lnTo>
                    <a:pt x="914400" y="7213600"/>
                  </a:lnTo>
                  <a:lnTo>
                    <a:pt x="901700" y="7213600"/>
                  </a:lnTo>
                  <a:lnTo>
                    <a:pt x="889000" y="7213600"/>
                  </a:lnTo>
                  <a:lnTo>
                    <a:pt x="876300" y="7213600"/>
                  </a:lnTo>
                  <a:lnTo>
                    <a:pt x="863600" y="7200900"/>
                  </a:lnTo>
                  <a:lnTo>
                    <a:pt x="863600" y="7188200"/>
                  </a:lnTo>
                  <a:lnTo>
                    <a:pt x="863600" y="7175500"/>
                  </a:lnTo>
                  <a:lnTo>
                    <a:pt x="863600" y="7162800"/>
                  </a:lnTo>
                  <a:lnTo>
                    <a:pt x="863600" y="7150100"/>
                  </a:lnTo>
                  <a:lnTo>
                    <a:pt x="863600" y="7137400"/>
                  </a:lnTo>
                  <a:lnTo>
                    <a:pt x="850900" y="7124700"/>
                  </a:lnTo>
                  <a:lnTo>
                    <a:pt x="850900" y="7112000"/>
                  </a:lnTo>
                  <a:lnTo>
                    <a:pt x="850900" y="7099300"/>
                  </a:lnTo>
                  <a:lnTo>
                    <a:pt x="850900" y="7086600"/>
                  </a:lnTo>
                  <a:lnTo>
                    <a:pt x="850900" y="7073900"/>
                  </a:lnTo>
                  <a:lnTo>
                    <a:pt x="850900" y="7061200"/>
                  </a:lnTo>
                  <a:lnTo>
                    <a:pt x="850900" y="7048500"/>
                  </a:lnTo>
                  <a:lnTo>
                    <a:pt x="850900" y="7035800"/>
                  </a:lnTo>
                  <a:lnTo>
                    <a:pt x="850900" y="7023100"/>
                  </a:lnTo>
                  <a:lnTo>
                    <a:pt x="850900" y="7010400"/>
                  </a:lnTo>
                  <a:lnTo>
                    <a:pt x="850900" y="6997700"/>
                  </a:lnTo>
                  <a:lnTo>
                    <a:pt x="850900" y="6985000"/>
                  </a:lnTo>
                  <a:lnTo>
                    <a:pt x="850900" y="6972300"/>
                  </a:lnTo>
                  <a:lnTo>
                    <a:pt x="863600" y="6959600"/>
                  </a:lnTo>
                  <a:lnTo>
                    <a:pt x="863600" y="6946900"/>
                  </a:lnTo>
                  <a:lnTo>
                    <a:pt x="863600" y="6934200"/>
                  </a:lnTo>
                  <a:lnTo>
                    <a:pt x="876300" y="6921500"/>
                  </a:lnTo>
                  <a:lnTo>
                    <a:pt x="876300" y="6908800"/>
                  </a:lnTo>
                  <a:lnTo>
                    <a:pt x="876300" y="6896100"/>
                  </a:lnTo>
                  <a:lnTo>
                    <a:pt x="876300" y="6883400"/>
                  </a:lnTo>
                  <a:lnTo>
                    <a:pt x="863600" y="6870700"/>
                  </a:lnTo>
                  <a:lnTo>
                    <a:pt x="863600" y="6858000"/>
                  </a:lnTo>
                  <a:lnTo>
                    <a:pt x="863600" y="6845300"/>
                  </a:lnTo>
                  <a:lnTo>
                    <a:pt x="850900" y="6832600"/>
                  </a:lnTo>
                  <a:lnTo>
                    <a:pt x="850900" y="6819900"/>
                  </a:lnTo>
                  <a:lnTo>
                    <a:pt x="850900" y="6807200"/>
                  </a:lnTo>
                  <a:lnTo>
                    <a:pt x="838200" y="6794500"/>
                  </a:lnTo>
                  <a:lnTo>
                    <a:pt x="825500" y="6781800"/>
                  </a:lnTo>
                  <a:lnTo>
                    <a:pt x="812800" y="6769100"/>
                  </a:lnTo>
                  <a:lnTo>
                    <a:pt x="800100" y="6769100"/>
                  </a:lnTo>
                  <a:lnTo>
                    <a:pt x="787400" y="6756400"/>
                  </a:lnTo>
                  <a:lnTo>
                    <a:pt x="774700" y="6756400"/>
                  </a:lnTo>
                  <a:lnTo>
                    <a:pt x="762000" y="6743700"/>
                  </a:lnTo>
                  <a:lnTo>
                    <a:pt x="749300" y="6731000"/>
                  </a:lnTo>
                  <a:lnTo>
                    <a:pt x="736600" y="6718300"/>
                  </a:lnTo>
                  <a:lnTo>
                    <a:pt x="723900" y="6718300"/>
                  </a:lnTo>
                  <a:lnTo>
                    <a:pt x="711200" y="6718300"/>
                  </a:lnTo>
                  <a:lnTo>
                    <a:pt x="698500" y="6731000"/>
                  </a:lnTo>
                  <a:lnTo>
                    <a:pt x="685800" y="6718300"/>
                  </a:lnTo>
                  <a:lnTo>
                    <a:pt x="673100" y="6718300"/>
                  </a:lnTo>
                  <a:lnTo>
                    <a:pt x="660400" y="6705600"/>
                  </a:lnTo>
                  <a:lnTo>
                    <a:pt x="647700" y="6705600"/>
                  </a:lnTo>
                  <a:lnTo>
                    <a:pt x="635000" y="6705600"/>
                  </a:lnTo>
                  <a:lnTo>
                    <a:pt x="622300" y="6705600"/>
                  </a:lnTo>
                  <a:lnTo>
                    <a:pt x="609600" y="6692900"/>
                  </a:lnTo>
                  <a:lnTo>
                    <a:pt x="596900" y="6680200"/>
                  </a:lnTo>
                  <a:lnTo>
                    <a:pt x="584200" y="6667500"/>
                  </a:lnTo>
                  <a:lnTo>
                    <a:pt x="571500" y="6654800"/>
                  </a:lnTo>
                  <a:lnTo>
                    <a:pt x="558800" y="6642100"/>
                  </a:lnTo>
                  <a:lnTo>
                    <a:pt x="546100" y="6642100"/>
                  </a:lnTo>
                  <a:lnTo>
                    <a:pt x="533400" y="6629400"/>
                  </a:lnTo>
                  <a:lnTo>
                    <a:pt x="520700" y="6616700"/>
                  </a:lnTo>
                  <a:lnTo>
                    <a:pt x="508000" y="6604000"/>
                  </a:lnTo>
                  <a:lnTo>
                    <a:pt x="495300" y="6604000"/>
                  </a:lnTo>
                  <a:lnTo>
                    <a:pt x="482600" y="6591300"/>
                  </a:lnTo>
                  <a:lnTo>
                    <a:pt x="469900" y="6591300"/>
                  </a:lnTo>
                  <a:lnTo>
                    <a:pt x="457200" y="6578600"/>
                  </a:lnTo>
                  <a:lnTo>
                    <a:pt x="444500" y="6565900"/>
                  </a:lnTo>
                  <a:lnTo>
                    <a:pt x="431800" y="6565900"/>
                  </a:lnTo>
                  <a:lnTo>
                    <a:pt x="419100" y="6553200"/>
                  </a:lnTo>
                  <a:lnTo>
                    <a:pt x="406400" y="6553200"/>
                  </a:lnTo>
                  <a:lnTo>
                    <a:pt x="393700" y="6553200"/>
                  </a:lnTo>
                  <a:lnTo>
                    <a:pt x="381000" y="6540500"/>
                  </a:lnTo>
                  <a:lnTo>
                    <a:pt x="368300" y="6540500"/>
                  </a:lnTo>
                  <a:lnTo>
                    <a:pt x="355600" y="6527800"/>
                  </a:lnTo>
                  <a:lnTo>
                    <a:pt x="342900" y="6527800"/>
                  </a:lnTo>
                  <a:lnTo>
                    <a:pt x="330200" y="6527800"/>
                  </a:lnTo>
                  <a:lnTo>
                    <a:pt x="317500" y="6527800"/>
                  </a:lnTo>
                  <a:lnTo>
                    <a:pt x="304800" y="6515100"/>
                  </a:lnTo>
                  <a:lnTo>
                    <a:pt x="304800" y="6502400"/>
                  </a:lnTo>
                  <a:lnTo>
                    <a:pt x="292100" y="6489700"/>
                  </a:lnTo>
                  <a:lnTo>
                    <a:pt x="292100" y="6477000"/>
                  </a:lnTo>
                  <a:lnTo>
                    <a:pt x="292100" y="6464300"/>
                  </a:lnTo>
                  <a:lnTo>
                    <a:pt x="292100" y="6451600"/>
                  </a:lnTo>
                  <a:lnTo>
                    <a:pt x="292100" y="6438900"/>
                  </a:lnTo>
                  <a:lnTo>
                    <a:pt x="292100" y="6426200"/>
                  </a:lnTo>
                  <a:lnTo>
                    <a:pt x="279400" y="6413500"/>
                  </a:lnTo>
                  <a:lnTo>
                    <a:pt x="279400" y="6400800"/>
                  </a:lnTo>
                  <a:lnTo>
                    <a:pt x="266700" y="6388100"/>
                  </a:lnTo>
                  <a:lnTo>
                    <a:pt x="254000" y="6375400"/>
                  </a:lnTo>
                  <a:lnTo>
                    <a:pt x="254000" y="6362700"/>
                  </a:lnTo>
                  <a:lnTo>
                    <a:pt x="241300" y="6350000"/>
                  </a:lnTo>
                  <a:lnTo>
                    <a:pt x="228600" y="6337300"/>
                  </a:lnTo>
                  <a:lnTo>
                    <a:pt x="228600" y="6324600"/>
                  </a:lnTo>
                  <a:lnTo>
                    <a:pt x="228600" y="6311900"/>
                  </a:lnTo>
                  <a:lnTo>
                    <a:pt x="228600" y="6299200"/>
                  </a:lnTo>
                  <a:lnTo>
                    <a:pt x="228600" y="6286500"/>
                  </a:lnTo>
                  <a:lnTo>
                    <a:pt x="241300" y="6273800"/>
                  </a:lnTo>
                  <a:lnTo>
                    <a:pt x="241300" y="6261100"/>
                  </a:lnTo>
                  <a:lnTo>
                    <a:pt x="254000" y="6248400"/>
                  </a:lnTo>
                  <a:lnTo>
                    <a:pt x="266700" y="6235700"/>
                  </a:lnTo>
                  <a:lnTo>
                    <a:pt x="279400" y="6223000"/>
                  </a:lnTo>
                  <a:lnTo>
                    <a:pt x="292100" y="6210300"/>
                  </a:lnTo>
                  <a:lnTo>
                    <a:pt x="304800" y="6197600"/>
                  </a:lnTo>
                  <a:lnTo>
                    <a:pt x="317500" y="6184900"/>
                  </a:lnTo>
                  <a:lnTo>
                    <a:pt x="330200" y="6172200"/>
                  </a:lnTo>
                  <a:lnTo>
                    <a:pt x="342900" y="6159500"/>
                  </a:lnTo>
                  <a:lnTo>
                    <a:pt x="342900" y="6146800"/>
                  </a:lnTo>
                  <a:lnTo>
                    <a:pt x="342900" y="6134100"/>
                  </a:lnTo>
                  <a:lnTo>
                    <a:pt x="342900" y="6121400"/>
                  </a:lnTo>
                  <a:lnTo>
                    <a:pt x="355600" y="6108700"/>
                  </a:lnTo>
                  <a:lnTo>
                    <a:pt x="355600" y="6096000"/>
                  </a:lnTo>
                  <a:lnTo>
                    <a:pt x="355600" y="6083300"/>
                  </a:lnTo>
                  <a:lnTo>
                    <a:pt x="355600" y="6070600"/>
                  </a:lnTo>
                  <a:lnTo>
                    <a:pt x="355600" y="6057900"/>
                  </a:lnTo>
                  <a:lnTo>
                    <a:pt x="355600" y="6045200"/>
                  </a:lnTo>
                  <a:lnTo>
                    <a:pt x="355600" y="6032500"/>
                  </a:lnTo>
                  <a:lnTo>
                    <a:pt x="355600" y="6019800"/>
                  </a:lnTo>
                  <a:lnTo>
                    <a:pt x="355600" y="6007100"/>
                  </a:lnTo>
                  <a:lnTo>
                    <a:pt x="355600" y="5994400"/>
                  </a:lnTo>
                  <a:lnTo>
                    <a:pt x="355600" y="5981700"/>
                  </a:lnTo>
                  <a:lnTo>
                    <a:pt x="355600" y="5969000"/>
                  </a:lnTo>
                  <a:lnTo>
                    <a:pt x="342900" y="5956300"/>
                  </a:lnTo>
                  <a:lnTo>
                    <a:pt x="342900" y="5943600"/>
                  </a:lnTo>
                  <a:lnTo>
                    <a:pt x="342900" y="5930900"/>
                  </a:lnTo>
                  <a:lnTo>
                    <a:pt x="342900" y="5918200"/>
                  </a:lnTo>
                  <a:lnTo>
                    <a:pt x="355600" y="5905500"/>
                  </a:lnTo>
                  <a:lnTo>
                    <a:pt x="342900" y="5892800"/>
                  </a:lnTo>
                  <a:lnTo>
                    <a:pt x="330200" y="5880100"/>
                  </a:lnTo>
                  <a:lnTo>
                    <a:pt x="330200" y="5867400"/>
                  </a:lnTo>
                  <a:lnTo>
                    <a:pt x="330200" y="5854700"/>
                  </a:lnTo>
                  <a:lnTo>
                    <a:pt x="330200" y="5842000"/>
                  </a:lnTo>
                  <a:lnTo>
                    <a:pt x="317500" y="5829300"/>
                  </a:lnTo>
                  <a:lnTo>
                    <a:pt x="317500" y="5816600"/>
                  </a:lnTo>
                  <a:lnTo>
                    <a:pt x="304800" y="5803900"/>
                  </a:lnTo>
                  <a:lnTo>
                    <a:pt x="292100" y="5791200"/>
                  </a:lnTo>
                  <a:lnTo>
                    <a:pt x="279400" y="5778500"/>
                  </a:lnTo>
                  <a:lnTo>
                    <a:pt x="266700" y="5778500"/>
                  </a:lnTo>
                  <a:lnTo>
                    <a:pt x="254000" y="5765800"/>
                  </a:lnTo>
                  <a:lnTo>
                    <a:pt x="241300" y="5753100"/>
                  </a:lnTo>
                  <a:lnTo>
                    <a:pt x="228600" y="5740400"/>
                  </a:lnTo>
                  <a:lnTo>
                    <a:pt x="215900" y="5727700"/>
                  </a:lnTo>
                  <a:lnTo>
                    <a:pt x="215900" y="5715000"/>
                  </a:lnTo>
                  <a:lnTo>
                    <a:pt x="203200" y="5702300"/>
                  </a:lnTo>
                  <a:lnTo>
                    <a:pt x="190500" y="5689600"/>
                  </a:lnTo>
                  <a:lnTo>
                    <a:pt x="190500" y="5676900"/>
                  </a:lnTo>
                  <a:lnTo>
                    <a:pt x="177800" y="5664200"/>
                  </a:lnTo>
                  <a:lnTo>
                    <a:pt x="177800" y="5651500"/>
                  </a:lnTo>
                  <a:lnTo>
                    <a:pt x="177800" y="5638800"/>
                  </a:lnTo>
                  <a:lnTo>
                    <a:pt x="177800" y="5626100"/>
                  </a:lnTo>
                  <a:lnTo>
                    <a:pt x="165100" y="5613400"/>
                  </a:lnTo>
                  <a:lnTo>
                    <a:pt x="165100" y="5600700"/>
                  </a:lnTo>
                  <a:lnTo>
                    <a:pt x="165100" y="5588000"/>
                  </a:lnTo>
                  <a:lnTo>
                    <a:pt x="165100" y="5575300"/>
                  </a:lnTo>
                  <a:lnTo>
                    <a:pt x="152400" y="5562600"/>
                  </a:lnTo>
                  <a:lnTo>
                    <a:pt x="152400" y="5549900"/>
                  </a:lnTo>
                  <a:lnTo>
                    <a:pt x="152400" y="5537200"/>
                  </a:lnTo>
                  <a:lnTo>
                    <a:pt x="152400" y="5524500"/>
                  </a:lnTo>
                  <a:lnTo>
                    <a:pt x="152400" y="5511800"/>
                  </a:lnTo>
                  <a:lnTo>
                    <a:pt x="152400" y="5499100"/>
                  </a:lnTo>
                  <a:lnTo>
                    <a:pt x="139700" y="5486400"/>
                  </a:lnTo>
                  <a:lnTo>
                    <a:pt x="139700" y="5473700"/>
                  </a:lnTo>
                  <a:lnTo>
                    <a:pt x="139700" y="5461000"/>
                  </a:lnTo>
                  <a:lnTo>
                    <a:pt x="139700" y="5448300"/>
                  </a:lnTo>
                  <a:lnTo>
                    <a:pt x="127000" y="5435600"/>
                  </a:lnTo>
                  <a:lnTo>
                    <a:pt x="127000" y="5422900"/>
                  </a:lnTo>
                  <a:lnTo>
                    <a:pt x="127000" y="5410200"/>
                  </a:lnTo>
                  <a:lnTo>
                    <a:pt x="114300" y="5397500"/>
                  </a:lnTo>
                  <a:lnTo>
                    <a:pt x="114300" y="5384800"/>
                  </a:lnTo>
                  <a:lnTo>
                    <a:pt x="101600" y="5372100"/>
                  </a:lnTo>
                  <a:lnTo>
                    <a:pt x="101600" y="5359400"/>
                  </a:lnTo>
                  <a:lnTo>
                    <a:pt x="88900" y="5346700"/>
                  </a:lnTo>
                  <a:lnTo>
                    <a:pt x="76200" y="5346700"/>
                  </a:lnTo>
                  <a:lnTo>
                    <a:pt x="63500" y="5334000"/>
                  </a:lnTo>
                  <a:lnTo>
                    <a:pt x="50800" y="5334000"/>
                  </a:lnTo>
                  <a:lnTo>
                    <a:pt x="38100" y="5321300"/>
                  </a:lnTo>
                  <a:lnTo>
                    <a:pt x="25400" y="5308600"/>
                  </a:lnTo>
                  <a:lnTo>
                    <a:pt x="12700" y="5295900"/>
                  </a:lnTo>
                  <a:lnTo>
                    <a:pt x="12700" y="5283200"/>
                  </a:lnTo>
                  <a:lnTo>
                    <a:pt x="0" y="5270500"/>
                  </a:lnTo>
                  <a:lnTo>
                    <a:pt x="0" y="5257800"/>
                  </a:lnTo>
                  <a:lnTo>
                    <a:pt x="0" y="5245100"/>
                  </a:lnTo>
                  <a:lnTo>
                    <a:pt x="0" y="5232400"/>
                  </a:lnTo>
                  <a:lnTo>
                    <a:pt x="0" y="5219700"/>
                  </a:lnTo>
                  <a:lnTo>
                    <a:pt x="0" y="5207000"/>
                  </a:lnTo>
                  <a:lnTo>
                    <a:pt x="12700" y="5194300"/>
                  </a:lnTo>
                  <a:lnTo>
                    <a:pt x="12700" y="5181600"/>
                  </a:lnTo>
                  <a:lnTo>
                    <a:pt x="25400" y="5168900"/>
                  </a:lnTo>
                  <a:lnTo>
                    <a:pt x="38100" y="5156200"/>
                  </a:lnTo>
                  <a:lnTo>
                    <a:pt x="50800" y="5143500"/>
                  </a:lnTo>
                  <a:lnTo>
                    <a:pt x="63500" y="5130800"/>
                  </a:lnTo>
                  <a:lnTo>
                    <a:pt x="76200" y="5118100"/>
                  </a:lnTo>
                  <a:lnTo>
                    <a:pt x="88900" y="5105400"/>
                  </a:lnTo>
                  <a:lnTo>
                    <a:pt x="101600" y="5092700"/>
                  </a:lnTo>
                  <a:lnTo>
                    <a:pt x="114300" y="5092700"/>
                  </a:lnTo>
                  <a:lnTo>
                    <a:pt x="127000" y="5080000"/>
                  </a:lnTo>
                  <a:lnTo>
                    <a:pt x="139700" y="5067300"/>
                  </a:lnTo>
                  <a:lnTo>
                    <a:pt x="152400" y="5054600"/>
                  </a:lnTo>
                  <a:lnTo>
                    <a:pt x="165100" y="5041900"/>
                  </a:lnTo>
                  <a:lnTo>
                    <a:pt x="177800" y="5029200"/>
                  </a:lnTo>
                  <a:lnTo>
                    <a:pt x="190500" y="5016500"/>
                  </a:lnTo>
                  <a:lnTo>
                    <a:pt x="203200" y="5003800"/>
                  </a:lnTo>
                  <a:lnTo>
                    <a:pt x="215900" y="4991100"/>
                  </a:lnTo>
                  <a:lnTo>
                    <a:pt x="228600" y="4978400"/>
                  </a:lnTo>
                  <a:lnTo>
                    <a:pt x="241300" y="4965700"/>
                  </a:lnTo>
                  <a:lnTo>
                    <a:pt x="254000" y="4953000"/>
                  </a:lnTo>
                  <a:lnTo>
                    <a:pt x="266700" y="4940300"/>
                  </a:lnTo>
                  <a:lnTo>
                    <a:pt x="279400" y="4927600"/>
                  </a:lnTo>
                  <a:lnTo>
                    <a:pt x="279400" y="4914900"/>
                  </a:lnTo>
                  <a:lnTo>
                    <a:pt x="292100" y="4902200"/>
                  </a:lnTo>
                  <a:lnTo>
                    <a:pt x="304800" y="4889500"/>
                  </a:lnTo>
                  <a:lnTo>
                    <a:pt x="304800" y="4876800"/>
                  </a:lnTo>
                  <a:lnTo>
                    <a:pt x="317500" y="4864100"/>
                  </a:lnTo>
                  <a:lnTo>
                    <a:pt x="317500" y="4851400"/>
                  </a:lnTo>
                  <a:lnTo>
                    <a:pt x="317500" y="4838700"/>
                  </a:lnTo>
                  <a:lnTo>
                    <a:pt x="317500" y="4826000"/>
                  </a:lnTo>
                  <a:lnTo>
                    <a:pt x="330200" y="4813300"/>
                  </a:lnTo>
                  <a:lnTo>
                    <a:pt x="330200" y="4800600"/>
                  </a:lnTo>
                  <a:lnTo>
                    <a:pt x="330200" y="4787900"/>
                  </a:lnTo>
                  <a:lnTo>
                    <a:pt x="342900" y="4775200"/>
                  </a:lnTo>
                  <a:lnTo>
                    <a:pt x="342900" y="4762500"/>
                  </a:lnTo>
                  <a:lnTo>
                    <a:pt x="342900" y="4749800"/>
                  </a:lnTo>
                  <a:lnTo>
                    <a:pt x="342900" y="4737100"/>
                  </a:lnTo>
                  <a:lnTo>
                    <a:pt x="355600" y="4724400"/>
                  </a:lnTo>
                  <a:lnTo>
                    <a:pt x="355600" y="4711700"/>
                  </a:lnTo>
                  <a:lnTo>
                    <a:pt x="355600" y="4699000"/>
                  </a:lnTo>
                  <a:lnTo>
                    <a:pt x="342900" y="4686300"/>
                  </a:lnTo>
                  <a:lnTo>
                    <a:pt x="342900" y="4673600"/>
                  </a:lnTo>
                  <a:lnTo>
                    <a:pt x="342900" y="4660900"/>
                  </a:lnTo>
                  <a:lnTo>
                    <a:pt x="342900" y="4648200"/>
                  </a:lnTo>
                  <a:lnTo>
                    <a:pt x="342900" y="4635500"/>
                  </a:lnTo>
                  <a:lnTo>
                    <a:pt x="342900" y="4622800"/>
                  </a:lnTo>
                  <a:lnTo>
                    <a:pt x="355600" y="4610100"/>
                  </a:lnTo>
                  <a:lnTo>
                    <a:pt x="355600" y="4597400"/>
                  </a:lnTo>
                  <a:lnTo>
                    <a:pt x="355600" y="4584700"/>
                  </a:lnTo>
                  <a:lnTo>
                    <a:pt x="355600" y="4572000"/>
                  </a:lnTo>
                  <a:lnTo>
                    <a:pt x="355600" y="4559300"/>
                  </a:lnTo>
                  <a:lnTo>
                    <a:pt x="368300" y="4546600"/>
                  </a:lnTo>
                  <a:lnTo>
                    <a:pt x="368300" y="4533900"/>
                  </a:lnTo>
                  <a:lnTo>
                    <a:pt x="368300" y="4521200"/>
                  </a:lnTo>
                  <a:lnTo>
                    <a:pt x="381000" y="4508500"/>
                  </a:lnTo>
                  <a:lnTo>
                    <a:pt x="381000" y="4495800"/>
                  </a:lnTo>
                  <a:lnTo>
                    <a:pt x="381000" y="4483100"/>
                  </a:lnTo>
                  <a:lnTo>
                    <a:pt x="393700" y="4470400"/>
                  </a:lnTo>
                  <a:lnTo>
                    <a:pt x="406400" y="4457700"/>
                  </a:lnTo>
                  <a:lnTo>
                    <a:pt x="406400" y="4445000"/>
                  </a:lnTo>
                  <a:lnTo>
                    <a:pt x="419100" y="4432300"/>
                  </a:lnTo>
                  <a:lnTo>
                    <a:pt x="431800" y="4419600"/>
                  </a:lnTo>
                  <a:lnTo>
                    <a:pt x="431800" y="4406900"/>
                  </a:lnTo>
                  <a:lnTo>
                    <a:pt x="431800" y="4394200"/>
                  </a:lnTo>
                  <a:lnTo>
                    <a:pt x="444500" y="4381500"/>
                  </a:lnTo>
                  <a:lnTo>
                    <a:pt x="444500" y="4368800"/>
                  </a:lnTo>
                  <a:lnTo>
                    <a:pt x="444500" y="4356100"/>
                  </a:lnTo>
                  <a:lnTo>
                    <a:pt x="444500" y="4343400"/>
                  </a:lnTo>
                  <a:lnTo>
                    <a:pt x="457200" y="4330700"/>
                  </a:lnTo>
                  <a:lnTo>
                    <a:pt x="457200" y="4318000"/>
                  </a:lnTo>
                  <a:lnTo>
                    <a:pt x="469900" y="4305300"/>
                  </a:lnTo>
                  <a:lnTo>
                    <a:pt x="482600" y="4292600"/>
                  </a:lnTo>
                  <a:lnTo>
                    <a:pt x="482600" y="4279900"/>
                  </a:lnTo>
                  <a:lnTo>
                    <a:pt x="482600" y="4267200"/>
                  </a:lnTo>
                  <a:lnTo>
                    <a:pt x="482600" y="4254500"/>
                  </a:lnTo>
                  <a:lnTo>
                    <a:pt x="482600" y="4241800"/>
                  </a:lnTo>
                  <a:lnTo>
                    <a:pt x="469900" y="4229100"/>
                  </a:lnTo>
                  <a:lnTo>
                    <a:pt x="469900" y="4216400"/>
                  </a:lnTo>
                  <a:lnTo>
                    <a:pt x="457200" y="4203700"/>
                  </a:lnTo>
                  <a:lnTo>
                    <a:pt x="457200" y="4191000"/>
                  </a:lnTo>
                  <a:lnTo>
                    <a:pt x="444500" y="4178300"/>
                  </a:lnTo>
                  <a:lnTo>
                    <a:pt x="431800" y="4165600"/>
                  </a:lnTo>
                  <a:lnTo>
                    <a:pt x="419100" y="4152900"/>
                  </a:lnTo>
                  <a:lnTo>
                    <a:pt x="406400" y="4140200"/>
                  </a:lnTo>
                  <a:lnTo>
                    <a:pt x="393700" y="4127500"/>
                  </a:lnTo>
                  <a:lnTo>
                    <a:pt x="381000" y="4114800"/>
                  </a:lnTo>
                  <a:lnTo>
                    <a:pt x="368300" y="4102100"/>
                  </a:lnTo>
                  <a:lnTo>
                    <a:pt x="368300" y="4089400"/>
                  </a:lnTo>
                  <a:lnTo>
                    <a:pt x="355600" y="4076700"/>
                  </a:lnTo>
                  <a:lnTo>
                    <a:pt x="342900" y="4064000"/>
                  </a:lnTo>
                  <a:lnTo>
                    <a:pt x="342900" y="4051300"/>
                  </a:lnTo>
                  <a:lnTo>
                    <a:pt x="330200" y="4038600"/>
                  </a:lnTo>
                  <a:lnTo>
                    <a:pt x="330200" y="4025900"/>
                  </a:lnTo>
                  <a:lnTo>
                    <a:pt x="330200" y="4013200"/>
                  </a:lnTo>
                  <a:lnTo>
                    <a:pt x="330200" y="4000500"/>
                  </a:lnTo>
                  <a:lnTo>
                    <a:pt x="317500" y="3987800"/>
                  </a:lnTo>
                  <a:lnTo>
                    <a:pt x="317500" y="3975100"/>
                  </a:lnTo>
                  <a:lnTo>
                    <a:pt x="317500" y="3962400"/>
                  </a:lnTo>
                  <a:lnTo>
                    <a:pt x="317500" y="3949700"/>
                  </a:lnTo>
                  <a:lnTo>
                    <a:pt x="317500" y="3937000"/>
                  </a:lnTo>
                  <a:lnTo>
                    <a:pt x="317500" y="3924300"/>
                  </a:lnTo>
                  <a:lnTo>
                    <a:pt x="317500" y="3911600"/>
                  </a:lnTo>
                  <a:lnTo>
                    <a:pt x="317500" y="3898900"/>
                  </a:lnTo>
                  <a:lnTo>
                    <a:pt x="317500" y="3886200"/>
                  </a:lnTo>
                  <a:lnTo>
                    <a:pt x="330200" y="3873500"/>
                  </a:lnTo>
                  <a:lnTo>
                    <a:pt x="330200" y="3860800"/>
                  </a:lnTo>
                  <a:lnTo>
                    <a:pt x="342900" y="3848100"/>
                  </a:lnTo>
                  <a:lnTo>
                    <a:pt x="355600" y="3835400"/>
                  </a:lnTo>
                  <a:lnTo>
                    <a:pt x="355600" y="3822700"/>
                  </a:lnTo>
                  <a:lnTo>
                    <a:pt x="355600" y="3810000"/>
                  </a:lnTo>
                  <a:lnTo>
                    <a:pt x="368300" y="3797300"/>
                  </a:lnTo>
                  <a:lnTo>
                    <a:pt x="368300" y="3784600"/>
                  </a:lnTo>
                  <a:lnTo>
                    <a:pt x="368300" y="3771900"/>
                  </a:lnTo>
                  <a:lnTo>
                    <a:pt x="368300" y="3759200"/>
                  </a:lnTo>
                  <a:lnTo>
                    <a:pt x="355600" y="3746500"/>
                  </a:lnTo>
                  <a:lnTo>
                    <a:pt x="355600" y="3733800"/>
                  </a:lnTo>
                  <a:lnTo>
                    <a:pt x="355600" y="3721100"/>
                  </a:lnTo>
                  <a:lnTo>
                    <a:pt x="342900" y="3708400"/>
                  </a:lnTo>
                  <a:lnTo>
                    <a:pt x="342900" y="3695700"/>
                  </a:lnTo>
                  <a:lnTo>
                    <a:pt x="342900" y="3683000"/>
                  </a:lnTo>
                  <a:lnTo>
                    <a:pt x="355600" y="3670300"/>
                  </a:lnTo>
                  <a:lnTo>
                    <a:pt x="355600" y="3657600"/>
                  </a:lnTo>
                  <a:lnTo>
                    <a:pt x="368300" y="3644900"/>
                  </a:lnTo>
                  <a:lnTo>
                    <a:pt x="381000" y="3632200"/>
                  </a:lnTo>
                  <a:lnTo>
                    <a:pt x="393700" y="3619500"/>
                  </a:lnTo>
                  <a:lnTo>
                    <a:pt x="406400" y="3606800"/>
                  </a:lnTo>
                  <a:lnTo>
                    <a:pt x="419100" y="3594100"/>
                  </a:lnTo>
                  <a:lnTo>
                    <a:pt x="419100" y="3581400"/>
                  </a:lnTo>
                  <a:lnTo>
                    <a:pt x="431800" y="3568700"/>
                  </a:lnTo>
                  <a:lnTo>
                    <a:pt x="431800" y="3556000"/>
                  </a:lnTo>
                  <a:lnTo>
                    <a:pt x="419100" y="3543300"/>
                  </a:lnTo>
                  <a:lnTo>
                    <a:pt x="419100" y="3530600"/>
                  </a:lnTo>
                  <a:lnTo>
                    <a:pt x="406400" y="3517900"/>
                  </a:lnTo>
                  <a:lnTo>
                    <a:pt x="393700" y="3505200"/>
                  </a:lnTo>
                  <a:lnTo>
                    <a:pt x="381000" y="3492500"/>
                  </a:lnTo>
                  <a:lnTo>
                    <a:pt x="368300" y="3479800"/>
                  </a:lnTo>
                  <a:lnTo>
                    <a:pt x="355600" y="3467100"/>
                  </a:lnTo>
                  <a:lnTo>
                    <a:pt x="342900" y="3467100"/>
                  </a:lnTo>
                  <a:lnTo>
                    <a:pt x="330200" y="3454400"/>
                  </a:lnTo>
                  <a:lnTo>
                    <a:pt x="317500" y="3454400"/>
                  </a:lnTo>
                  <a:lnTo>
                    <a:pt x="304800" y="3441700"/>
                  </a:lnTo>
                  <a:lnTo>
                    <a:pt x="292100" y="3429000"/>
                  </a:lnTo>
                  <a:lnTo>
                    <a:pt x="279400" y="3429000"/>
                  </a:lnTo>
                  <a:lnTo>
                    <a:pt x="266700" y="3429000"/>
                  </a:lnTo>
                  <a:lnTo>
                    <a:pt x="254000" y="3416300"/>
                  </a:lnTo>
                  <a:lnTo>
                    <a:pt x="241300" y="3416300"/>
                  </a:lnTo>
                  <a:lnTo>
                    <a:pt x="228600" y="3403600"/>
                  </a:lnTo>
                  <a:lnTo>
                    <a:pt x="215900" y="3403600"/>
                  </a:lnTo>
                  <a:lnTo>
                    <a:pt x="203200" y="3390900"/>
                  </a:lnTo>
                  <a:lnTo>
                    <a:pt x="190500" y="3390900"/>
                  </a:lnTo>
                  <a:lnTo>
                    <a:pt x="177800" y="3378200"/>
                  </a:lnTo>
                  <a:lnTo>
                    <a:pt x="165100" y="3378200"/>
                  </a:lnTo>
                  <a:lnTo>
                    <a:pt x="152400" y="3365500"/>
                  </a:lnTo>
                  <a:lnTo>
                    <a:pt x="139700" y="3365500"/>
                  </a:lnTo>
                  <a:lnTo>
                    <a:pt x="127000" y="3352800"/>
                  </a:lnTo>
                  <a:lnTo>
                    <a:pt x="127000" y="3340100"/>
                  </a:lnTo>
                  <a:lnTo>
                    <a:pt x="114300" y="3327400"/>
                  </a:lnTo>
                  <a:lnTo>
                    <a:pt x="101600" y="3314700"/>
                  </a:lnTo>
                  <a:lnTo>
                    <a:pt x="101600" y="3302000"/>
                  </a:lnTo>
                  <a:lnTo>
                    <a:pt x="101600" y="3289300"/>
                  </a:lnTo>
                  <a:lnTo>
                    <a:pt x="101600" y="3276600"/>
                  </a:lnTo>
                  <a:lnTo>
                    <a:pt x="88900" y="3263900"/>
                  </a:lnTo>
                  <a:lnTo>
                    <a:pt x="88900" y="3251200"/>
                  </a:lnTo>
                  <a:lnTo>
                    <a:pt x="88900" y="3238500"/>
                  </a:lnTo>
                  <a:lnTo>
                    <a:pt x="88900" y="3225800"/>
                  </a:lnTo>
                  <a:lnTo>
                    <a:pt x="88900" y="3213100"/>
                  </a:lnTo>
                  <a:lnTo>
                    <a:pt x="88900" y="3200400"/>
                  </a:lnTo>
                  <a:lnTo>
                    <a:pt x="88900" y="3187700"/>
                  </a:lnTo>
                  <a:lnTo>
                    <a:pt x="76200" y="3175000"/>
                  </a:lnTo>
                  <a:lnTo>
                    <a:pt x="76200" y="3162300"/>
                  </a:lnTo>
                  <a:lnTo>
                    <a:pt x="76200" y="3149600"/>
                  </a:lnTo>
                  <a:lnTo>
                    <a:pt x="76200" y="3136900"/>
                  </a:lnTo>
                  <a:lnTo>
                    <a:pt x="63500" y="3124200"/>
                  </a:lnTo>
                  <a:lnTo>
                    <a:pt x="63500" y="3111500"/>
                  </a:lnTo>
                  <a:lnTo>
                    <a:pt x="63500" y="3098800"/>
                  </a:lnTo>
                  <a:lnTo>
                    <a:pt x="63500" y="3086100"/>
                  </a:lnTo>
                  <a:lnTo>
                    <a:pt x="50800" y="3073400"/>
                  </a:lnTo>
                  <a:lnTo>
                    <a:pt x="50800" y="3060700"/>
                  </a:lnTo>
                  <a:lnTo>
                    <a:pt x="50800" y="3048000"/>
                  </a:lnTo>
                  <a:lnTo>
                    <a:pt x="38100" y="3035300"/>
                  </a:lnTo>
                  <a:lnTo>
                    <a:pt x="38100" y="3022600"/>
                  </a:lnTo>
                  <a:lnTo>
                    <a:pt x="38100" y="3009900"/>
                  </a:lnTo>
                  <a:lnTo>
                    <a:pt x="38100" y="2997200"/>
                  </a:lnTo>
                  <a:lnTo>
                    <a:pt x="38100" y="2984500"/>
                  </a:lnTo>
                  <a:lnTo>
                    <a:pt x="25400" y="2971800"/>
                  </a:lnTo>
                  <a:lnTo>
                    <a:pt x="25400" y="2959100"/>
                  </a:lnTo>
                  <a:lnTo>
                    <a:pt x="25400" y="2946400"/>
                  </a:lnTo>
                  <a:lnTo>
                    <a:pt x="25400" y="2933700"/>
                  </a:lnTo>
                  <a:lnTo>
                    <a:pt x="25400" y="2921000"/>
                  </a:lnTo>
                  <a:lnTo>
                    <a:pt x="25400" y="2908300"/>
                  </a:lnTo>
                  <a:lnTo>
                    <a:pt x="25400" y="2895600"/>
                  </a:lnTo>
                  <a:lnTo>
                    <a:pt x="12700" y="2882900"/>
                  </a:lnTo>
                  <a:lnTo>
                    <a:pt x="12700" y="2870200"/>
                  </a:lnTo>
                  <a:lnTo>
                    <a:pt x="12700" y="2857500"/>
                  </a:lnTo>
                  <a:lnTo>
                    <a:pt x="12700" y="2844800"/>
                  </a:lnTo>
                  <a:lnTo>
                    <a:pt x="12700" y="2832100"/>
                  </a:lnTo>
                  <a:lnTo>
                    <a:pt x="12700" y="2819400"/>
                  </a:lnTo>
                  <a:lnTo>
                    <a:pt x="25400" y="2806700"/>
                  </a:lnTo>
                  <a:lnTo>
                    <a:pt x="25400" y="2794000"/>
                  </a:lnTo>
                  <a:lnTo>
                    <a:pt x="25400" y="2781300"/>
                  </a:lnTo>
                  <a:lnTo>
                    <a:pt x="25400" y="2768600"/>
                  </a:lnTo>
                  <a:lnTo>
                    <a:pt x="25400" y="2755900"/>
                  </a:lnTo>
                  <a:lnTo>
                    <a:pt x="38100" y="2743200"/>
                  </a:lnTo>
                  <a:lnTo>
                    <a:pt x="50800" y="2730500"/>
                  </a:lnTo>
                  <a:lnTo>
                    <a:pt x="50800" y="2717800"/>
                  </a:lnTo>
                  <a:lnTo>
                    <a:pt x="63500" y="2705100"/>
                  </a:lnTo>
                  <a:lnTo>
                    <a:pt x="76200" y="2692400"/>
                  </a:lnTo>
                  <a:lnTo>
                    <a:pt x="88900" y="2679700"/>
                  </a:lnTo>
                  <a:lnTo>
                    <a:pt x="101600" y="2679700"/>
                  </a:lnTo>
                  <a:lnTo>
                    <a:pt x="114300" y="2667000"/>
                  </a:lnTo>
                  <a:lnTo>
                    <a:pt x="127000" y="2654300"/>
                  </a:lnTo>
                  <a:lnTo>
                    <a:pt x="139700" y="2641600"/>
                  </a:lnTo>
                  <a:lnTo>
                    <a:pt x="152400" y="2628900"/>
                  </a:lnTo>
                  <a:lnTo>
                    <a:pt x="165100" y="2616200"/>
                  </a:lnTo>
                  <a:lnTo>
                    <a:pt x="177800" y="2603500"/>
                  </a:lnTo>
                  <a:lnTo>
                    <a:pt x="190500" y="2590800"/>
                  </a:lnTo>
                  <a:lnTo>
                    <a:pt x="203200" y="2578100"/>
                  </a:lnTo>
                  <a:lnTo>
                    <a:pt x="215900" y="2565400"/>
                  </a:lnTo>
                  <a:lnTo>
                    <a:pt x="228600" y="2552700"/>
                  </a:lnTo>
                  <a:lnTo>
                    <a:pt x="228600" y="2540000"/>
                  </a:lnTo>
                  <a:lnTo>
                    <a:pt x="241300" y="2527300"/>
                  </a:lnTo>
                  <a:lnTo>
                    <a:pt x="254000" y="2514600"/>
                  </a:lnTo>
                  <a:lnTo>
                    <a:pt x="254000" y="2501900"/>
                  </a:lnTo>
                  <a:lnTo>
                    <a:pt x="254000" y="2489200"/>
                  </a:lnTo>
                  <a:lnTo>
                    <a:pt x="266700" y="2476500"/>
                  </a:lnTo>
                  <a:lnTo>
                    <a:pt x="266700" y="2463800"/>
                  </a:lnTo>
                  <a:lnTo>
                    <a:pt x="266700" y="2451100"/>
                  </a:lnTo>
                  <a:lnTo>
                    <a:pt x="266700" y="2438400"/>
                  </a:lnTo>
                  <a:lnTo>
                    <a:pt x="266700" y="2425700"/>
                  </a:lnTo>
                  <a:lnTo>
                    <a:pt x="254000" y="2413000"/>
                  </a:lnTo>
                  <a:lnTo>
                    <a:pt x="254000" y="2400300"/>
                  </a:lnTo>
                  <a:lnTo>
                    <a:pt x="241300" y="2387600"/>
                  </a:lnTo>
                  <a:lnTo>
                    <a:pt x="228600" y="2374900"/>
                  </a:lnTo>
                  <a:lnTo>
                    <a:pt x="228600" y="2362200"/>
                  </a:lnTo>
                  <a:lnTo>
                    <a:pt x="228600" y="2349500"/>
                  </a:lnTo>
                  <a:lnTo>
                    <a:pt x="215900" y="2336800"/>
                  </a:lnTo>
                  <a:lnTo>
                    <a:pt x="215900" y="2324100"/>
                  </a:lnTo>
                  <a:lnTo>
                    <a:pt x="215900" y="2311400"/>
                  </a:lnTo>
                  <a:lnTo>
                    <a:pt x="215900" y="2298700"/>
                  </a:lnTo>
                  <a:lnTo>
                    <a:pt x="215900" y="2286000"/>
                  </a:lnTo>
                  <a:lnTo>
                    <a:pt x="228600" y="2273300"/>
                  </a:lnTo>
                  <a:lnTo>
                    <a:pt x="228600" y="2260600"/>
                  </a:lnTo>
                  <a:lnTo>
                    <a:pt x="241300" y="2247900"/>
                  </a:lnTo>
                  <a:lnTo>
                    <a:pt x="241300" y="2235200"/>
                  </a:lnTo>
                  <a:lnTo>
                    <a:pt x="254000" y="2222500"/>
                  </a:lnTo>
                  <a:lnTo>
                    <a:pt x="266700" y="2209800"/>
                  </a:lnTo>
                  <a:lnTo>
                    <a:pt x="279400" y="2197100"/>
                  </a:lnTo>
                  <a:lnTo>
                    <a:pt x="279400" y="2184400"/>
                  </a:lnTo>
                  <a:lnTo>
                    <a:pt x="292100" y="2171700"/>
                  </a:lnTo>
                  <a:lnTo>
                    <a:pt x="304800" y="2159000"/>
                  </a:lnTo>
                  <a:lnTo>
                    <a:pt x="317500" y="2146300"/>
                  </a:lnTo>
                  <a:lnTo>
                    <a:pt x="304800" y="2133600"/>
                  </a:lnTo>
                  <a:lnTo>
                    <a:pt x="292100" y="2120900"/>
                  </a:lnTo>
                  <a:lnTo>
                    <a:pt x="292100" y="2108200"/>
                  </a:lnTo>
                  <a:lnTo>
                    <a:pt x="279400" y="2095500"/>
                  </a:lnTo>
                  <a:lnTo>
                    <a:pt x="266700" y="2082800"/>
                  </a:lnTo>
                  <a:lnTo>
                    <a:pt x="254000" y="2070100"/>
                  </a:lnTo>
                  <a:lnTo>
                    <a:pt x="254000" y="2057400"/>
                  </a:lnTo>
                  <a:lnTo>
                    <a:pt x="254000" y="2044700"/>
                  </a:lnTo>
                  <a:lnTo>
                    <a:pt x="241300" y="2032000"/>
                  </a:lnTo>
                  <a:lnTo>
                    <a:pt x="241300" y="2019300"/>
                  </a:lnTo>
                  <a:lnTo>
                    <a:pt x="241300" y="2006600"/>
                  </a:lnTo>
                  <a:lnTo>
                    <a:pt x="228600" y="1993900"/>
                  </a:lnTo>
                  <a:lnTo>
                    <a:pt x="228600" y="1981200"/>
                  </a:lnTo>
                  <a:lnTo>
                    <a:pt x="215900" y="1968500"/>
                  </a:lnTo>
                  <a:lnTo>
                    <a:pt x="203200" y="1955800"/>
                  </a:lnTo>
                  <a:lnTo>
                    <a:pt x="190500" y="1943100"/>
                  </a:lnTo>
                  <a:lnTo>
                    <a:pt x="177800" y="1930400"/>
                  </a:lnTo>
                  <a:lnTo>
                    <a:pt x="165100" y="1930400"/>
                  </a:lnTo>
                  <a:lnTo>
                    <a:pt x="152400" y="1917700"/>
                  </a:lnTo>
                  <a:lnTo>
                    <a:pt x="139700" y="1905000"/>
                  </a:lnTo>
                  <a:lnTo>
                    <a:pt x="152400" y="1892300"/>
                  </a:lnTo>
                  <a:lnTo>
                    <a:pt x="152400" y="1879600"/>
                  </a:lnTo>
                  <a:lnTo>
                    <a:pt x="165100" y="1866900"/>
                  </a:lnTo>
                  <a:lnTo>
                    <a:pt x="177800" y="1854200"/>
                  </a:lnTo>
                  <a:lnTo>
                    <a:pt x="190500" y="1854200"/>
                  </a:lnTo>
                  <a:lnTo>
                    <a:pt x="203200" y="1854200"/>
                  </a:lnTo>
                  <a:lnTo>
                    <a:pt x="215900" y="1854200"/>
                  </a:lnTo>
                  <a:lnTo>
                    <a:pt x="228600" y="1854200"/>
                  </a:lnTo>
                  <a:lnTo>
                    <a:pt x="241300" y="1841500"/>
                  </a:lnTo>
                  <a:lnTo>
                    <a:pt x="254000" y="1828800"/>
                  </a:lnTo>
                  <a:lnTo>
                    <a:pt x="266700" y="1816100"/>
                  </a:lnTo>
                  <a:lnTo>
                    <a:pt x="279400" y="1803400"/>
                  </a:lnTo>
                  <a:lnTo>
                    <a:pt x="292100" y="1803400"/>
                  </a:lnTo>
                  <a:lnTo>
                    <a:pt x="304800" y="1790700"/>
                  </a:lnTo>
                  <a:lnTo>
                    <a:pt x="317500" y="1778000"/>
                  </a:lnTo>
                  <a:lnTo>
                    <a:pt x="330200" y="1778000"/>
                  </a:lnTo>
                  <a:lnTo>
                    <a:pt x="342900" y="1790700"/>
                  </a:lnTo>
                  <a:lnTo>
                    <a:pt x="355600" y="1803400"/>
                  </a:lnTo>
                  <a:lnTo>
                    <a:pt x="368300" y="1803400"/>
                  </a:lnTo>
                  <a:lnTo>
                    <a:pt x="381000" y="1816100"/>
                  </a:lnTo>
                  <a:lnTo>
                    <a:pt x="393700" y="1828800"/>
                  </a:lnTo>
                  <a:lnTo>
                    <a:pt x="393700" y="1841500"/>
                  </a:lnTo>
                  <a:lnTo>
                    <a:pt x="406400" y="1854200"/>
                  </a:lnTo>
                  <a:lnTo>
                    <a:pt x="419100" y="1866900"/>
                  </a:lnTo>
                  <a:lnTo>
                    <a:pt x="431800" y="1879600"/>
                  </a:lnTo>
                  <a:lnTo>
                    <a:pt x="444500" y="1879600"/>
                  </a:lnTo>
                  <a:lnTo>
                    <a:pt x="457200" y="1879600"/>
                  </a:lnTo>
                  <a:lnTo>
                    <a:pt x="469900" y="1879600"/>
                  </a:lnTo>
                  <a:lnTo>
                    <a:pt x="482600" y="1892300"/>
                  </a:lnTo>
                  <a:lnTo>
                    <a:pt x="495300" y="1892300"/>
                  </a:lnTo>
                  <a:lnTo>
                    <a:pt x="508000" y="1892300"/>
                  </a:lnTo>
                  <a:lnTo>
                    <a:pt x="520700" y="1892300"/>
                  </a:lnTo>
                  <a:lnTo>
                    <a:pt x="533400" y="1892300"/>
                  </a:lnTo>
                  <a:lnTo>
                    <a:pt x="546100" y="1879600"/>
                  </a:lnTo>
                  <a:lnTo>
                    <a:pt x="558800" y="1866900"/>
                  </a:lnTo>
                  <a:lnTo>
                    <a:pt x="571500" y="1854200"/>
                  </a:lnTo>
                  <a:lnTo>
                    <a:pt x="584200" y="1854200"/>
                  </a:lnTo>
                  <a:lnTo>
                    <a:pt x="596900" y="1841500"/>
                  </a:lnTo>
                  <a:lnTo>
                    <a:pt x="609600" y="1828800"/>
                  </a:lnTo>
                  <a:lnTo>
                    <a:pt x="609600" y="1816100"/>
                  </a:lnTo>
                  <a:lnTo>
                    <a:pt x="609600" y="1803400"/>
                  </a:lnTo>
                  <a:lnTo>
                    <a:pt x="609600" y="1790700"/>
                  </a:lnTo>
                  <a:lnTo>
                    <a:pt x="622300" y="1778000"/>
                  </a:lnTo>
                  <a:lnTo>
                    <a:pt x="635000" y="1765300"/>
                  </a:lnTo>
                  <a:lnTo>
                    <a:pt x="647700" y="1752600"/>
                  </a:lnTo>
                  <a:lnTo>
                    <a:pt x="660400" y="1739900"/>
                  </a:lnTo>
                  <a:lnTo>
                    <a:pt x="673100" y="1727200"/>
                  </a:lnTo>
                  <a:lnTo>
                    <a:pt x="673100" y="1714500"/>
                  </a:lnTo>
                  <a:lnTo>
                    <a:pt x="685800" y="1701800"/>
                  </a:lnTo>
                  <a:lnTo>
                    <a:pt x="698500" y="1689100"/>
                  </a:lnTo>
                  <a:lnTo>
                    <a:pt x="698500" y="1676400"/>
                  </a:lnTo>
                  <a:lnTo>
                    <a:pt x="711200" y="1663700"/>
                  </a:lnTo>
                  <a:lnTo>
                    <a:pt x="711200" y="1651000"/>
                  </a:lnTo>
                  <a:lnTo>
                    <a:pt x="711200" y="1638300"/>
                  </a:lnTo>
                  <a:lnTo>
                    <a:pt x="723900" y="1625600"/>
                  </a:lnTo>
                  <a:lnTo>
                    <a:pt x="723900" y="1612900"/>
                  </a:lnTo>
                  <a:lnTo>
                    <a:pt x="723900" y="1600200"/>
                  </a:lnTo>
                  <a:lnTo>
                    <a:pt x="736600" y="1587500"/>
                  </a:lnTo>
                  <a:lnTo>
                    <a:pt x="736600" y="1574800"/>
                  </a:lnTo>
                  <a:lnTo>
                    <a:pt x="736600" y="1562100"/>
                  </a:lnTo>
                  <a:lnTo>
                    <a:pt x="736600" y="1549400"/>
                  </a:lnTo>
                  <a:lnTo>
                    <a:pt x="749300" y="1536700"/>
                  </a:lnTo>
                  <a:lnTo>
                    <a:pt x="749300" y="1524000"/>
                  </a:lnTo>
                  <a:lnTo>
                    <a:pt x="749300" y="1511300"/>
                  </a:lnTo>
                  <a:lnTo>
                    <a:pt x="762000" y="1498600"/>
                  </a:lnTo>
                  <a:lnTo>
                    <a:pt x="762000" y="1485900"/>
                  </a:lnTo>
                  <a:lnTo>
                    <a:pt x="749300" y="1473200"/>
                  </a:lnTo>
                  <a:lnTo>
                    <a:pt x="736600" y="1460500"/>
                  </a:lnTo>
                  <a:lnTo>
                    <a:pt x="723900" y="1447800"/>
                  </a:lnTo>
                  <a:lnTo>
                    <a:pt x="723900" y="1435100"/>
                  </a:lnTo>
                  <a:lnTo>
                    <a:pt x="736600" y="1422400"/>
                  </a:lnTo>
                  <a:lnTo>
                    <a:pt x="749300" y="1409700"/>
                  </a:lnTo>
                  <a:lnTo>
                    <a:pt x="762000" y="1397000"/>
                  </a:lnTo>
                  <a:lnTo>
                    <a:pt x="774700" y="1384300"/>
                  </a:lnTo>
                  <a:lnTo>
                    <a:pt x="787400" y="1371600"/>
                  </a:lnTo>
                  <a:lnTo>
                    <a:pt x="800100" y="1358900"/>
                  </a:lnTo>
                  <a:lnTo>
                    <a:pt x="812800" y="1358900"/>
                  </a:lnTo>
                  <a:lnTo>
                    <a:pt x="825500" y="1346200"/>
                  </a:lnTo>
                  <a:lnTo>
                    <a:pt x="838200" y="1346200"/>
                  </a:lnTo>
                  <a:lnTo>
                    <a:pt x="850900" y="1346200"/>
                  </a:lnTo>
                  <a:lnTo>
                    <a:pt x="863600" y="1346200"/>
                  </a:lnTo>
                  <a:lnTo>
                    <a:pt x="876300" y="1346200"/>
                  </a:lnTo>
                  <a:lnTo>
                    <a:pt x="889000" y="1333500"/>
                  </a:lnTo>
                  <a:lnTo>
                    <a:pt x="889000" y="1320800"/>
                  </a:lnTo>
                  <a:lnTo>
                    <a:pt x="889000" y="1308100"/>
                  </a:lnTo>
                  <a:lnTo>
                    <a:pt x="901700" y="1295400"/>
                  </a:lnTo>
                  <a:lnTo>
                    <a:pt x="914400" y="1295400"/>
                  </a:lnTo>
                  <a:lnTo>
                    <a:pt x="927100" y="1295400"/>
                  </a:lnTo>
                  <a:lnTo>
                    <a:pt x="939800" y="1282700"/>
                  </a:lnTo>
                  <a:lnTo>
                    <a:pt x="939800" y="1270000"/>
                  </a:lnTo>
                  <a:lnTo>
                    <a:pt x="927100" y="1257300"/>
                  </a:lnTo>
                  <a:lnTo>
                    <a:pt x="927100" y="1244600"/>
                  </a:lnTo>
                  <a:lnTo>
                    <a:pt x="927100" y="1231900"/>
                  </a:lnTo>
                  <a:lnTo>
                    <a:pt x="927100" y="1219200"/>
                  </a:lnTo>
                  <a:lnTo>
                    <a:pt x="914400" y="1206500"/>
                  </a:lnTo>
                  <a:lnTo>
                    <a:pt x="914400" y="1193800"/>
                  </a:lnTo>
                  <a:lnTo>
                    <a:pt x="914400" y="1181100"/>
                  </a:lnTo>
                  <a:lnTo>
                    <a:pt x="927100" y="1168400"/>
                  </a:lnTo>
                  <a:lnTo>
                    <a:pt x="927100" y="1155700"/>
                  </a:lnTo>
                  <a:lnTo>
                    <a:pt x="927100" y="1143000"/>
                  </a:lnTo>
                  <a:lnTo>
                    <a:pt x="939800" y="1130300"/>
                  </a:lnTo>
                  <a:lnTo>
                    <a:pt x="952500" y="1130300"/>
                  </a:lnTo>
                  <a:lnTo>
                    <a:pt x="965200" y="1117600"/>
                  </a:lnTo>
                  <a:lnTo>
                    <a:pt x="965200" y="1104900"/>
                  </a:lnTo>
                  <a:lnTo>
                    <a:pt x="965200" y="1092200"/>
                  </a:lnTo>
                  <a:lnTo>
                    <a:pt x="952500" y="1079500"/>
                  </a:lnTo>
                  <a:lnTo>
                    <a:pt x="965200" y="1066800"/>
                  </a:lnTo>
                  <a:lnTo>
                    <a:pt x="977900" y="1054100"/>
                  </a:lnTo>
                  <a:lnTo>
                    <a:pt x="990600" y="1066800"/>
                  </a:lnTo>
                  <a:lnTo>
                    <a:pt x="1003300" y="1066800"/>
                  </a:lnTo>
                  <a:lnTo>
                    <a:pt x="1016000" y="1079500"/>
                  </a:lnTo>
                  <a:lnTo>
                    <a:pt x="1016000" y="1092200"/>
                  </a:lnTo>
                  <a:lnTo>
                    <a:pt x="1028700" y="1104900"/>
                  </a:lnTo>
                  <a:lnTo>
                    <a:pt x="1041400" y="1117600"/>
                  </a:lnTo>
                  <a:lnTo>
                    <a:pt x="1054100" y="1104900"/>
                  </a:lnTo>
                  <a:lnTo>
                    <a:pt x="1066800" y="1092200"/>
                  </a:lnTo>
                  <a:lnTo>
                    <a:pt x="1079500" y="1079500"/>
                  </a:lnTo>
                  <a:lnTo>
                    <a:pt x="1092200" y="1066800"/>
                  </a:lnTo>
                  <a:lnTo>
                    <a:pt x="1092200" y="1054100"/>
                  </a:lnTo>
                  <a:lnTo>
                    <a:pt x="1092200" y="1041400"/>
                  </a:lnTo>
                  <a:lnTo>
                    <a:pt x="1079500" y="1028700"/>
                  </a:lnTo>
                  <a:lnTo>
                    <a:pt x="1066800" y="1016000"/>
                  </a:lnTo>
                  <a:lnTo>
                    <a:pt x="1054100" y="1016000"/>
                  </a:lnTo>
                  <a:lnTo>
                    <a:pt x="1041400" y="1016000"/>
                  </a:lnTo>
                  <a:lnTo>
                    <a:pt x="1028700" y="1003300"/>
                  </a:lnTo>
                  <a:lnTo>
                    <a:pt x="1028700" y="990600"/>
                  </a:lnTo>
                  <a:lnTo>
                    <a:pt x="1016000" y="977900"/>
                  </a:lnTo>
                  <a:lnTo>
                    <a:pt x="1028700" y="965200"/>
                  </a:lnTo>
                  <a:lnTo>
                    <a:pt x="1041400" y="952500"/>
                  </a:lnTo>
                  <a:lnTo>
                    <a:pt x="1041400" y="939800"/>
                  </a:lnTo>
                  <a:lnTo>
                    <a:pt x="1054100" y="927100"/>
                  </a:lnTo>
                  <a:lnTo>
                    <a:pt x="1066800" y="914400"/>
                  </a:lnTo>
                  <a:lnTo>
                    <a:pt x="1066800" y="901700"/>
                  </a:lnTo>
                  <a:lnTo>
                    <a:pt x="1079500" y="889000"/>
                  </a:lnTo>
                  <a:lnTo>
                    <a:pt x="1092200" y="889000"/>
                  </a:lnTo>
                  <a:lnTo>
                    <a:pt x="1104900" y="889000"/>
                  </a:lnTo>
                  <a:lnTo>
                    <a:pt x="1117600" y="901700"/>
                  </a:lnTo>
                  <a:lnTo>
                    <a:pt x="1130300" y="914400"/>
                  </a:lnTo>
                  <a:lnTo>
                    <a:pt x="1143000" y="927100"/>
                  </a:lnTo>
                  <a:lnTo>
                    <a:pt x="1155700" y="939800"/>
                  </a:lnTo>
                  <a:lnTo>
                    <a:pt x="1168400" y="952500"/>
                  </a:lnTo>
                  <a:lnTo>
                    <a:pt x="1181100" y="965200"/>
                  </a:lnTo>
                  <a:lnTo>
                    <a:pt x="1193800" y="977900"/>
                  </a:lnTo>
                  <a:lnTo>
                    <a:pt x="1206500" y="977900"/>
                  </a:lnTo>
                  <a:lnTo>
                    <a:pt x="1219200" y="977900"/>
                  </a:lnTo>
                  <a:lnTo>
                    <a:pt x="1231900" y="990600"/>
                  </a:lnTo>
                  <a:lnTo>
                    <a:pt x="1244600" y="1003300"/>
                  </a:lnTo>
                  <a:lnTo>
                    <a:pt x="1244600" y="1016000"/>
                  </a:lnTo>
                  <a:lnTo>
                    <a:pt x="1244600" y="1028700"/>
                  </a:lnTo>
                  <a:lnTo>
                    <a:pt x="1231900" y="1041400"/>
                  </a:lnTo>
                  <a:lnTo>
                    <a:pt x="1231900" y="1054100"/>
                  </a:lnTo>
                  <a:lnTo>
                    <a:pt x="1244600" y="1066800"/>
                  </a:lnTo>
                  <a:lnTo>
                    <a:pt x="1257300" y="1079500"/>
                  </a:lnTo>
                  <a:lnTo>
                    <a:pt x="1270000" y="1079500"/>
                  </a:lnTo>
                  <a:lnTo>
                    <a:pt x="1282700" y="1079500"/>
                  </a:lnTo>
                  <a:lnTo>
                    <a:pt x="1295400" y="1066800"/>
                  </a:lnTo>
                  <a:lnTo>
                    <a:pt x="1308100" y="1054100"/>
                  </a:lnTo>
                  <a:lnTo>
                    <a:pt x="1320800" y="1041400"/>
                  </a:lnTo>
                  <a:lnTo>
                    <a:pt x="1333500" y="1028700"/>
                  </a:lnTo>
                  <a:lnTo>
                    <a:pt x="1346200" y="1016000"/>
                  </a:lnTo>
                  <a:lnTo>
                    <a:pt x="1358900" y="1016000"/>
                  </a:lnTo>
                  <a:lnTo>
                    <a:pt x="1371600" y="1016000"/>
                  </a:lnTo>
                  <a:lnTo>
                    <a:pt x="1384300" y="1016000"/>
                  </a:lnTo>
                  <a:lnTo>
                    <a:pt x="1397000" y="1028700"/>
                  </a:lnTo>
                  <a:lnTo>
                    <a:pt x="1397000" y="1041400"/>
                  </a:lnTo>
                  <a:lnTo>
                    <a:pt x="1409700" y="1054100"/>
                  </a:lnTo>
                  <a:lnTo>
                    <a:pt x="1409700" y="1066800"/>
                  </a:lnTo>
                  <a:lnTo>
                    <a:pt x="1422400" y="1079500"/>
                  </a:lnTo>
                  <a:lnTo>
                    <a:pt x="1422400" y="1092200"/>
                  </a:lnTo>
                  <a:lnTo>
                    <a:pt x="1435100" y="1104900"/>
                  </a:lnTo>
                  <a:lnTo>
                    <a:pt x="1447800" y="1117600"/>
                  </a:lnTo>
                  <a:lnTo>
                    <a:pt x="1460500" y="1130300"/>
                  </a:lnTo>
                  <a:lnTo>
                    <a:pt x="1473200" y="1143000"/>
                  </a:lnTo>
                  <a:lnTo>
                    <a:pt x="1485900" y="1130300"/>
                  </a:lnTo>
                  <a:lnTo>
                    <a:pt x="1498600" y="1130300"/>
                  </a:lnTo>
                  <a:lnTo>
                    <a:pt x="1511300" y="1117600"/>
                  </a:lnTo>
                  <a:lnTo>
                    <a:pt x="1524000" y="1117600"/>
                  </a:lnTo>
                  <a:lnTo>
                    <a:pt x="1536700" y="1117600"/>
                  </a:lnTo>
                  <a:lnTo>
                    <a:pt x="1549400" y="1104900"/>
                  </a:lnTo>
                  <a:lnTo>
                    <a:pt x="1562100" y="1104900"/>
                  </a:lnTo>
                  <a:lnTo>
                    <a:pt x="1574800" y="1104900"/>
                  </a:lnTo>
                  <a:lnTo>
                    <a:pt x="1587500" y="1092200"/>
                  </a:lnTo>
                  <a:lnTo>
                    <a:pt x="1600200" y="1092200"/>
                  </a:lnTo>
                  <a:lnTo>
                    <a:pt x="1612900" y="1079500"/>
                  </a:lnTo>
                  <a:lnTo>
                    <a:pt x="1625600" y="1079500"/>
                  </a:lnTo>
                  <a:lnTo>
                    <a:pt x="1638300" y="1079500"/>
                  </a:lnTo>
                  <a:lnTo>
                    <a:pt x="1651000" y="1066800"/>
                  </a:lnTo>
                  <a:lnTo>
                    <a:pt x="1663700" y="1066800"/>
                  </a:lnTo>
                  <a:lnTo>
                    <a:pt x="1676400" y="1054100"/>
                  </a:lnTo>
                  <a:lnTo>
                    <a:pt x="1689100" y="1054100"/>
                  </a:lnTo>
                  <a:lnTo>
                    <a:pt x="1701800" y="1054100"/>
                  </a:lnTo>
                  <a:lnTo>
                    <a:pt x="1714500" y="1041400"/>
                  </a:lnTo>
                  <a:lnTo>
                    <a:pt x="1727200" y="1041400"/>
                  </a:lnTo>
                  <a:lnTo>
                    <a:pt x="1739900" y="1028700"/>
                  </a:lnTo>
                  <a:lnTo>
                    <a:pt x="1752600" y="1028700"/>
                  </a:lnTo>
                  <a:lnTo>
                    <a:pt x="1765300" y="1028700"/>
                  </a:lnTo>
                  <a:lnTo>
                    <a:pt x="1778000" y="1016000"/>
                  </a:lnTo>
                  <a:lnTo>
                    <a:pt x="1790700" y="1016000"/>
                  </a:lnTo>
                  <a:lnTo>
                    <a:pt x="1803400" y="1003300"/>
                  </a:lnTo>
                  <a:lnTo>
                    <a:pt x="1816100" y="1003300"/>
                  </a:lnTo>
                  <a:lnTo>
                    <a:pt x="1828800" y="1003300"/>
                  </a:lnTo>
                  <a:lnTo>
                    <a:pt x="1841500" y="990600"/>
                  </a:lnTo>
                  <a:lnTo>
                    <a:pt x="1854200" y="990600"/>
                  </a:lnTo>
                  <a:lnTo>
                    <a:pt x="1866900" y="990600"/>
                  </a:lnTo>
                  <a:lnTo>
                    <a:pt x="1879600" y="990600"/>
                  </a:lnTo>
                  <a:lnTo>
                    <a:pt x="1892300" y="977900"/>
                  </a:lnTo>
                  <a:lnTo>
                    <a:pt x="1905000" y="977900"/>
                  </a:lnTo>
                  <a:lnTo>
                    <a:pt x="1917700" y="977900"/>
                  </a:lnTo>
                  <a:lnTo>
                    <a:pt x="1930400" y="965200"/>
                  </a:lnTo>
                  <a:lnTo>
                    <a:pt x="1943100" y="965200"/>
                  </a:lnTo>
                  <a:lnTo>
                    <a:pt x="1955800" y="965200"/>
                  </a:lnTo>
                  <a:lnTo>
                    <a:pt x="1968500" y="952500"/>
                  </a:lnTo>
                  <a:lnTo>
                    <a:pt x="1981200" y="952500"/>
                  </a:lnTo>
                  <a:lnTo>
                    <a:pt x="1993900" y="952500"/>
                  </a:lnTo>
                  <a:lnTo>
                    <a:pt x="2006600" y="952500"/>
                  </a:lnTo>
                  <a:lnTo>
                    <a:pt x="2019300" y="939800"/>
                  </a:lnTo>
                  <a:lnTo>
                    <a:pt x="2032000" y="939800"/>
                  </a:lnTo>
                  <a:lnTo>
                    <a:pt x="2044700" y="939800"/>
                  </a:lnTo>
                  <a:lnTo>
                    <a:pt x="2057400" y="927100"/>
                  </a:lnTo>
                  <a:lnTo>
                    <a:pt x="2070100" y="927100"/>
                  </a:lnTo>
                  <a:lnTo>
                    <a:pt x="2082800" y="914400"/>
                  </a:lnTo>
                  <a:lnTo>
                    <a:pt x="2095500" y="914400"/>
                  </a:lnTo>
                  <a:lnTo>
                    <a:pt x="2108200" y="914400"/>
                  </a:lnTo>
                  <a:lnTo>
                    <a:pt x="2120900" y="901700"/>
                  </a:lnTo>
                  <a:lnTo>
                    <a:pt x="2133600" y="889000"/>
                  </a:lnTo>
                  <a:lnTo>
                    <a:pt x="2146300" y="876300"/>
                  </a:lnTo>
                  <a:lnTo>
                    <a:pt x="2146300" y="863600"/>
                  </a:lnTo>
                  <a:lnTo>
                    <a:pt x="2133600" y="850900"/>
                  </a:lnTo>
                  <a:lnTo>
                    <a:pt x="2120900" y="838200"/>
                  </a:lnTo>
                  <a:lnTo>
                    <a:pt x="2120900" y="825500"/>
                  </a:lnTo>
                  <a:lnTo>
                    <a:pt x="2108200" y="812800"/>
                  </a:lnTo>
                  <a:lnTo>
                    <a:pt x="2095500" y="800100"/>
                  </a:lnTo>
                  <a:lnTo>
                    <a:pt x="2082800" y="787400"/>
                  </a:lnTo>
                  <a:lnTo>
                    <a:pt x="2082800" y="774700"/>
                  </a:lnTo>
                  <a:lnTo>
                    <a:pt x="2070100" y="762000"/>
                  </a:lnTo>
                  <a:lnTo>
                    <a:pt x="2057400" y="749300"/>
                  </a:lnTo>
                  <a:lnTo>
                    <a:pt x="2057400" y="736600"/>
                  </a:lnTo>
                  <a:lnTo>
                    <a:pt x="2044700" y="723900"/>
                  </a:lnTo>
                  <a:lnTo>
                    <a:pt x="2044700" y="711200"/>
                  </a:lnTo>
                  <a:lnTo>
                    <a:pt x="2032000" y="698500"/>
                  </a:lnTo>
                  <a:lnTo>
                    <a:pt x="2032000" y="685800"/>
                  </a:lnTo>
                  <a:lnTo>
                    <a:pt x="2032000" y="673100"/>
                  </a:lnTo>
                  <a:lnTo>
                    <a:pt x="2044700" y="660400"/>
                  </a:lnTo>
                  <a:lnTo>
                    <a:pt x="2044700" y="647700"/>
                  </a:lnTo>
                  <a:lnTo>
                    <a:pt x="2044700" y="635000"/>
                  </a:lnTo>
                  <a:lnTo>
                    <a:pt x="2057400" y="622300"/>
                  </a:lnTo>
                  <a:lnTo>
                    <a:pt x="2070100" y="635000"/>
                  </a:lnTo>
                  <a:lnTo>
                    <a:pt x="2082800" y="647700"/>
                  </a:lnTo>
                  <a:lnTo>
                    <a:pt x="2095500" y="647700"/>
                  </a:lnTo>
                  <a:lnTo>
                    <a:pt x="2108200" y="660400"/>
                  </a:lnTo>
                  <a:lnTo>
                    <a:pt x="2120900" y="673100"/>
                  </a:lnTo>
                  <a:lnTo>
                    <a:pt x="2133600" y="673100"/>
                  </a:lnTo>
                  <a:lnTo>
                    <a:pt x="2146300" y="685800"/>
                  </a:lnTo>
                  <a:lnTo>
                    <a:pt x="2159000" y="685800"/>
                  </a:lnTo>
                  <a:lnTo>
                    <a:pt x="2171700" y="685800"/>
                  </a:lnTo>
                  <a:lnTo>
                    <a:pt x="2184400" y="685800"/>
                  </a:lnTo>
                  <a:lnTo>
                    <a:pt x="2197100" y="685800"/>
                  </a:lnTo>
                  <a:lnTo>
                    <a:pt x="2209800" y="685800"/>
                  </a:lnTo>
                  <a:lnTo>
                    <a:pt x="2222500" y="685800"/>
                  </a:lnTo>
                  <a:lnTo>
                    <a:pt x="2235200" y="673100"/>
                  </a:lnTo>
                  <a:lnTo>
                    <a:pt x="2247900" y="673100"/>
                  </a:lnTo>
                  <a:lnTo>
                    <a:pt x="2260600" y="660400"/>
                  </a:lnTo>
                  <a:lnTo>
                    <a:pt x="2260600" y="647700"/>
                  </a:lnTo>
                  <a:lnTo>
                    <a:pt x="2273300" y="635000"/>
                  </a:lnTo>
                  <a:lnTo>
                    <a:pt x="2273300" y="622300"/>
                  </a:lnTo>
                  <a:lnTo>
                    <a:pt x="2286000" y="609600"/>
                  </a:lnTo>
                  <a:lnTo>
                    <a:pt x="2286000" y="596900"/>
                  </a:lnTo>
                  <a:lnTo>
                    <a:pt x="2298700" y="584200"/>
                  </a:lnTo>
                  <a:lnTo>
                    <a:pt x="2298700" y="571500"/>
                  </a:lnTo>
                  <a:lnTo>
                    <a:pt x="2311400" y="558800"/>
                  </a:lnTo>
                  <a:lnTo>
                    <a:pt x="2324100" y="558800"/>
                  </a:lnTo>
                  <a:lnTo>
                    <a:pt x="2336800" y="546100"/>
                  </a:lnTo>
                  <a:lnTo>
                    <a:pt x="2349500" y="546100"/>
                  </a:lnTo>
                  <a:lnTo>
                    <a:pt x="2362200" y="533400"/>
                  </a:lnTo>
                  <a:lnTo>
                    <a:pt x="2374900" y="520700"/>
                  </a:lnTo>
                  <a:lnTo>
                    <a:pt x="2387600" y="520700"/>
                  </a:lnTo>
                  <a:lnTo>
                    <a:pt x="2400300" y="508000"/>
                  </a:lnTo>
                  <a:lnTo>
                    <a:pt x="2413000" y="508000"/>
                  </a:lnTo>
                  <a:lnTo>
                    <a:pt x="2425700" y="495300"/>
                  </a:lnTo>
                  <a:lnTo>
                    <a:pt x="2438400" y="495300"/>
                  </a:lnTo>
                  <a:lnTo>
                    <a:pt x="2451100" y="508000"/>
                  </a:lnTo>
                  <a:lnTo>
                    <a:pt x="2463800" y="508000"/>
                  </a:lnTo>
                  <a:lnTo>
                    <a:pt x="2476500" y="520700"/>
                  </a:lnTo>
                  <a:lnTo>
                    <a:pt x="2489200" y="508000"/>
                  </a:lnTo>
                  <a:lnTo>
                    <a:pt x="2501900" y="508000"/>
                  </a:lnTo>
                  <a:lnTo>
                    <a:pt x="2514600" y="495300"/>
                  </a:lnTo>
                  <a:lnTo>
                    <a:pt x="2527300" y="482600"/>
                  </a:lnTo>
                  <a:lnTo>
                    <a:pt x="2540000" y="469900"/>
                  </a:lnTo>
                  <a:lnTo>
                    <a:pt x="2552700" y="469900"/>
                  </a:lnTo>
                  <a:lnTo>
                    <a:pt x="2565400" y="469900"/>
                  </a:lnTo>
                  <a:lnTo>
                    <a:pt x="2578100" y="469900"/>
                  </a:lnTo>
                  <a:lnTo>
                    <a:pt x="2590800" y="457200"/>
                  </a:lnTo>
                  <a:lnTo>
                    <a:pt x="2603500" y="457200"/>
                  </a:lnTo>
                  <a:lnTo>
                    <a:pt x="2616200" y="457200"/>
                  </a:lnTo>
                  <a:lnTo>
                    <a:pt x="2628900" y="457200"/>
                  </a:lnTo>
                  <a:lnTo>
                    <a:pt x="2641600" y="444500"/>
                  </a:lnTo>
                  <a:lnTo>
                    <a:pt x="2654300" y="444500"/>
                  </a:lnTo>
                  <a:lnTo>
                    <a:pt x="2667000" y="431800"/>
                  </a:lnTo>
                  <a:lnTo>
                    <a:pt x="2679700" y="431800"/>
                  </a:lnTo>
                  <a:lnTo>
                    <a:pt x="2692400" y="419100"/>
                  </a:lnTo>
                  <a:lnTo>
                    <a:pt x="2705100" y="406400"/>
                  </a:lnTo>
                  <a:lnTo>
                    <a:pt x="2717800" y="419100"/>
                  </a:lnTo>
                  <a:lnTo>
                    <a:pt x="2730500" y="431800"/>
                  </a:lnTo>
                  <a:lnTo>
                    <a:pt x="2730500" y="444500"/>
                  </a:lnTo>
                  <a:lnTo>
                    <a:pt x="2743200" y="457200"/>
                  </a:lnTo>
                  <a:lnTo>
                    <a:pt x="2743200" y="469900"/>
                  </a:lnTo>
                  <a:lnTo>
                    <a:pt x="2755900" y="482600"/>
                  </a:lnTo>
                  <a:lnTo>
                    <a:pt x="2755900" y="495300"/>
                  </a:lnTo>
                  <a:lnTo>
                    <a:pt x="2768600" y="508000"/>
                  </a:lnTo>
                  <a:lnTo>
                    <a:pt x="2781300" y="520700"/>
                  </a:lnTo>
                  <a:lnTo>
                    <a:pt x="2794000" y="520700"/>
                  </a:lnTo>
                  <a:lnTo>
                    <a:pt x="2806700" y="533400"/>
                  </a:lnTo>
                  <a:lnTo>
                    <a:pt x="2819400" y="546100"/>
                  </a:lnTo>
                  <a:lnTo>
                    <a:pt x="2832100" y="546100"/>
                  </a:lnTo>
                  <a:lnTo>
                    <a:pt x="2844800" y="533400"/>
                  </a:lnTo>
                  <a:lnTo>
                    <a:pt x="2857500" y="533400"/>
                  </a:lnTo>
                  <a:lnTo>
                    <a:pt x="2870200" y="546100"/>
                  </a:lnTo>
                  <a:lnTo>
                    <a:pt x="2882900" y="558800"/>
                  </a:lnTo>
                  <a:lnTo>
                    <a:pt x="2895600" y="571500"/>
                  </a:lnTo>
                  <a:lnTo>
                    <a:pt x="2908300" y="571500"/>
                  </a:lnTo>
                  <a:lnTo>
                    <a:pt x="2921000" y="571500"/>
                  </a:lnTo>
                  <a:lnTo>
                    <a:pt x="2933700" y="558800"/>
                  </a:lnTo>
                  <a:lnTo>
                    <a:pt x="2946400" y="546100"/>
                  </a:lnTo>
                  <a:lnTo>
                    <a:pt x="2959100" y="546100"/>
                  </a:lnTo>
                  <a:lnTo>
                    <a:pt x="2971800" y="533400"/>
                  </a:lnTo>
                  <a:lnTo>
                    <a:pt x="2984500" y="533400"/>
                  </a:lnTo>
                  <a:lnTo>
                    <a:pt x="2997200" y="520700"/>
                  </a:lnTo>
                  <a:lnTo>
                    <a:pt x="3009900" y="508000"/>
                  </a:lnTo>
                  <a:lnTo>
                    <a:pt x="3022600" y="508000"/>
                  </a:lnTo>
                  <a:lnTo>
                    <a:pt x="3035300" y="495300"/>
                  </a:lnTo>
                  <a:lnTo>
                    <a:pt x="3048000" y="495300"/>
                  </a:lnTo>
                  <a:lnTo>
                    <a:pt x="3060700" y="495300"/>
                  </a:lnTo>
                  <a:lnTo>
                    <a:pt x="3073400" y="495300"/>
                  </a:lnTo>
                  <a:lnTo>
                    <a:pt x="3086100" y="495300"/>
                  </a:lnTo>
                  <a:lnTo>
                    <a:pt x="3098800" y="495300"/>
                  </a:lnTo>
                  <a:lnTo>
                    <a:pt x="3111500" y="508000"/>
                  </a:lnTo>
                  <a:lnTo>
                    <a:pt x="3111500" y="520700"/>
                  </a:lnTo>
                  <a:lnTo>
                    <a:pt x="3124200" y="533400"/>
                  </a:lnTo>
                  <a:lnTo>
                    <a:pt x="3136900" y="546100"/>
                  </a:lnTo>
                  <a:lnTo>
                    <a:pt x="3149600" y="546100"/>
                  </a:lnTo>
                  <a:lnTo>
                    <a:pt x="3162300" y="546100"/>
                  </a:lnTo>
                  <a:lnTo>
                    <a:pt x="3175000" y="546100"/>
                  </a:lnTo>
                  <a:lnTo>
                    <a:pt x="3187700" y="533400"/>
                  </a:lnTo>
                  <a:lnTo>
                    <a:pt x="3200400" y="533400"/>
                  </a:lnTo>
                  <a:lnTo>
                    <a:pt x="3213100" y="533400"/>
                  </a:lnTo>
                  <a:lnTo>
                    <a:pt x="3225800" y="520700"/>
                  </a:lnTo>
                  <a:lnTo>
                    <a:pt x="3238500" y="508000"/>
                  </a:lnTo>
                  <a:lnTo>
                    <a:pt x="3251200" y="508000"/>
                  </a:lnTo>
                  <a:lnTo>
                    <a:pt x="3263900" y="495300"/>
                  </a:lnTo>
                  <a:lnTo>
                    <a:pt x="3263900" y="482600"/>
                  </a:lnTo>
                  <a:lnTo>
                    <a:pt x="3276600" y="469900"/>
                  </a:lnTo>
                  <a:lnTo>
                    <a:pt x="3276600" y="457200"/>
                  </a:lnTo>
                  <a:lnTo>
                    <a:pt x="3289300" y="444500"/>
                  </a:lnTo>
                  <a:lnTo>
                    <a:pt x="3289300" y="431800"/>
                  </a:lnTo>
                  <a:lnTo>
                    <a:pt x="3276600" y="419100"/>
                  </a:lnTo>
                  <a:lnTo>
                    <a:pt x="3263900" y="406400"/>
                  </a:lnTo>
                  <a:lnTo>
                    <a:pt x="3276600" y="393700"/>
                  </a:lnTo>
                  <a:lnTo>
                    <a:pt x="3289300" y="381000"/>
                  </a:lnTo>
                  <a:lnTo>
                    <a:pt x="3302000" y="368300"/>
                  </a:lnTo>
                  <a:lnTo>
                    <a:pt x="3314700" y="355600"/>
                  </a:lnTo>
                  <a:lnTo>
                    <a:pt x="3327400" y="342900"/>
                  </a:lnTo>
                  <a:lnTo>
                    <a:pt x="3340100" y="330200"/>
                  </a:lnTo>
                  <a:lnTo>
                    <a:pt x="3327400" y="317500"/>
                  </a:lnTo>
                  <a:lnTo>
                    <a:pt x="3314700" y="304800"/>
                  </a:lnTo>
                  <a:lnTo>
                    <a:pt x="3314700" y="292100"/>
                  </a:lnTo>
                  <a:lnTo>
                    <a:pt x="3314700" y="279400"/>
                  </a:lnTo>
                  <a:lnTo>
                    <a:pt x="3327400" y="266700"/>
                  </a:lnTo>
                  <a:lnTo>
                    <a:pt x="3340100" y="266700"/>
                  </a:lnTo>
                  <a:lnTo>
                    <a:pt x="3352800" y="266700"/>
                  </a:lnTo>
                  <a:lnTo>
                    <a:pt x="3365500" y="254000"/>
                  </a:lnTo>
                  <a:lnTo>
                    <a:pt x="3378200" y="241300"/>
                  </a:lnTo>
                  <a:lnTo>
                    <a:pt x="3390900" y="228600"/>
                  </a:lnTo>
                  <a:lnTo>
                    <a:pt x="3378200" y="215900"/>
                  </a:lnTo>
                  <a:lnTo>
                    <a:pt x="3365500" y="203200"/>
                  </a:lnTo>
                  <a:lnTo>
                    <a:pt x="3365500" y="190500"/>
                  </a:lnTo>
                  <a:lnTo>
                    <a:pt x="3378200" y="177800"/>
                  </a:lnTo>
                  <a:lnTo>
                    <a:pt x="3390900" y="165100"/>
                  </a:lnTo>
                  <a:lnTo>
                    <a:pt x="3403600" y="152400"/>
                  </a:lnTo>
                  <a:lnTo>
                    <a:pt x="3416300" y="152400"/>
                  </a:lnTo>
                  <a:lnTo>
                    <a:pt x="3429000" y="152400"/>
                  </a:lnTo>
                  <a:lnTo>
                    <a:pt x="3441700" y="152400"/>
                  </a:lnTo>
                  <a:lnTo>
                    <a:pt x="3454400" y="139700"/>
                  </a:lnTo>
                  <a:lnTo>
                    <a:pt x="3467100" y="139700"/>
                  </a:lnTo>
                  <a:lnTo>
                    <a:pt x="3479800" y="139700"/>
                  </a:lnTo>
                  <a:lnTo>
                    <a:pt x="3492500" y="127000"/>
                  </a:lnTo>
                  <a:lnTo>
                    <a:pt x="3505200" y="114300"/>
                  </a:lnTo>
                  <a:lnTo>
                    <a:pt x="3505200" y="101600"/>
                  </a:lnTo>
                  <a:lnTo>
                    <a:pt x="3505200" y="88900"/>
                  </a:lnTo>
                  <a:lnTo>
                    <a:pt x="3505200" y="76200"/>
                  </a:lnTo>
                  <a:lnTo>
                    <a:pt x="3492500" y="63500"/>
                  </a:lnTo>
                  <a:lnTo>
                    <a:pt x="3492500" y="50800"/>
                  </a:lnTo>
                  <a:lnTo>
                    <a:pt x="3505200" y="38100"/>
                  </a:lnTo>
                  <a:lnTo>
                    <a:pt x="3517900" y="25400"/>
                  </a:lnTo>
                  <a:lnTo>
                    <a:pt x="3530600" y="25400"/>
                  </a:lnTo>
                  <a:lnTo>
                    <a:pt x="3543300" y="25400"/>
                  </a:lnTo>
                  <a:lnTo>
                    <a:pt x="3556000" y="25400"/>
                  </a:lnTo>
                  <a:lnTo>
                    <a:pt x="3568700" y="12700"/>
                  </a:lnTo>
                  <a:lnTo>
                    <a:pt x="3581400" y="12700"/>
                  </a:lnTo>
                  <a:lnTo>
                    <a:pt x="3594100" y="12700"/>
                  </a:lnTo>
                  <a:lnTo>
                    <a:pt x="3606800" y="12700"/>
                  </a:lnTo>
                  <a:lnTo>
                    <a:pt x="3619500" y="0"/>
                  </a:lnTo>
                  <a:lnTo>
                    <a:pt x="3632200" y="0"/>
                  </a:lnTo>
                  <a:lnTo>
                    <a:pt x="3644900" y="12700"/>
                  </a:lnTo>
                  <a:lnTo>
                    <a:pt x="3657600" y="25400"/>
                  </a:lnTo>
                  <a:lnTo>
                    <a:pt x="3670300" y="38100"/>
                  </a:lnTo>
                  <a:lnTo>
                    <a:pt x="3683000" y="50800"/>
                  </a:lnTo>
                  <a:lnTo>
                    <a:pt x="3695700" y="50800"/>
                  </a:lnTo>
                  <a:lnTo>
                    <a:pt x="3708400" y="50800"/>
                  </a:lnTo>
                  <a:lnTo>
                    <a:pt x="3721100" y="50800"/>
                  </a:lnTo>
                  <a:lnTo>
                    <a:pt x="3733800" y="63500"/>
                  </a:lnTo>
                  <a:lnTo>
                    <a:pt x="3746500" y="63500"/>
                  </a:lnTo>
                  <a:lnTo>
                    <a:pt x="3759200" y="63500"/>
                  </a:lnTo>
                  <a:lnTo>
                    <a:pt x="3771900" y="63500"/>
                  </a:lnTo>
                  <a:lnTo>
                    <a:pt x="3784600" y="63500"/>
                  </a:lnTo>
                  <a:lnTo>
                    <a:pt x="3797300" y="63500"/>
                  </a:lnTo>
                  <a:lnTo>
                    <a:pt x="3810000" y="50800"/>
                  </a:lnTo>
                  <a:lnTo>
                    <a:pt x="3822700" y="38100"/>
                  </a:lnTo>
                  <a:lnTo>
                    <a:pt x="3835400" y="38100"/>
                  </a:lnTo>
                  <a:lnTo>
                    <a:pt x="3848100" y="50800"/>
                  </a:lnTo>
                  <a:lnTo>
                    <a:pt x="3848100" y="63500"/>
                  </a:lnTo>
                  <a:lnTo>
                    <a:pt x="3848100" y="76200"/>
                  </a:lnTo>
                  <a:lnTo>
                    <a:pt x="3835400" y="88900"/>
                  </a:lnTo>
                  <a:lnTo>
                    <a:pt x="3835400" y="101600"/>
                  </a:lnTo>
                  <a:lnTo>
                    <a:pt x="3835400" y="114300"/>
                  </a:lnTo>
                  <a:lnTo>
                    <a:pt x="3835400" y="127000"/>
                  </a:lnTo>
                  <a:lnTo>
                    <a:pt x="3835400" y="139700"/>
                  </a:lnTo>
                  <a:lnTo>
                    <a:pt x="3835400" y="152400"/>
                  </a:lnTo>
                  <a:lnTo>
                    <a:pt x="3848100" y="165100"/>
                  </a:lnTo>
                  <a:lnTo>
                    <a:pt x="3835400" y="177800"/>
                  </a:lnTo>
                  <a:lnTo>
                    <a:pt x="3848100" y="190500"/>
                  </a:lnTo>
                  <a:lnTo>
                    <a:pt x="3848100" y="203200"/>
                  </a:lnTo>
                  <a:lnTo>
                    <a:pt x="3848100" y="215900"/>
                  </a:lnTo>
                  <a:lnTo>
                    <a:pt x="3848100" y="228600"/>
                  </a:lnTo>
                  <a:lnTo>
                    <a:pt x="3835400" y="241300"/>
                  </a:lnTo>
                  <a:lnTo>
                    <a:pt x="3822700" y="254000"/>
                  </a:lnTo>
                  <a:lnTo>
                    <a:pt x="3822700" y="266700"/>
                  </a:lnTo>
                  <a:lnTo>
                    <a:pt x="3822700" y="279400"/>
                  </a:lnTo>
                  <a:lnTo>
                    <a:pt x="3822700" y="292100"/>
                  </a:lnTo>
                  <a:lnTo>
                    <a:pt x="3810000" y="304800"/>
                  </a:lnTo>
                  <a:lnTo>
                    <a:pt x="3797300" y="317500"/>
                  </a:lnTo>
                  <a:lnTo>
                    <a:pt x="3784600" y="330200"/>
                  </a:lnTo>
                  <a:lnTo>
                    <a:pt x="3784600" y="342900"/>
                  </a:lnTo>
                  <a:lnTo>
                    <a:pt x="3771900" y="355600"/>
                  </a:lnTo>
                  <a:lnTo>
                    <a:pt x="3759200" y="368300"/>
                  </a:lnTo>
                  <a:lnTo>
                    <a:pt x="3746500" y="381000"/>
                  </a:lnTo>
                  <a:lnTo>
                    <a:pt x="3733800" y="393700"/>
                  </a:lnTo>
                  <a:lnTo>
                    <a:pt x="3746500" y="406400"/>
                  </a:lnTo>
                  <a:lnTo>
                    <a:pt x="3746500" y="419100"/>
                  </a:lnTo>
                  <a:lnTo>
                    <a:pt x="3746500" y="431800"/>
                  </a:lnTo>
                  <a:lnTo>
                    <a:pt x="3746500" y="444500"/>
                  </a:lnTo>
                  <a:lnTo>
                    <a:pt x="3733800" y="457200"/>
                  </a:lnTo>
                  <a:lnTo>
                    <a:pt x="3746500" y="469900"/>
                  </a:lnTo>
                  <a:lnTo>
                    <a:pt x="3746500" y="482600"/>
                  </a:lnTo>
                  <a:lnTo>
                    <a:pt x="3746500" y="495300"/>
                  </a:lnTo>
                  <a:lnTo>
                    <a:pt x="3746500" y="508000"/>
                  </a:lnTo>
                  <a:lnTo>
                    <a:pt x="3746500" y="520700"/>
                  </a:lnTo>
                  <a:lnTo>
                    <a:pt x="3746500" y="533400"/>
                  </a:lnTo>
                  <a:lnTo>
                    <a:pt x="3746500" y="546100"/>
                  </a:lnTo>
                  <a:lnTo>
                    <a:pt x="3733800" y="558800"/>
                  </a:lnTo>
                  <a:lnTo>
                    <a:pt x="3733800" y="571500"/>
                  </a:lnTo>
                  <a:lnTo>
                    <a:pt x="3733800" y="584200"/>
                  </a:lnTo>
                  <a:lnTo>
                    <a:pt x="3733800" y="596900"/>
                  </a:lnTo>
                  <a:lnTo>
                    <a:pt x="3733800" y="609600"/>
                  </a:lnTo>
                  <a:lnTo>
                    <a:pt x="3733800" y="622300"/>
                  </a:lnTo>
                  <a:lnTo>
                    <a:pt x="3733800" y="635000"/>
                  </a:lnTo>
                  <a:lnTo>
                    <a:pt x="3733800" y="647700"/>
                  </a:lnTo>
                  <a:lnTo>
                    <a:pt x="3733800" y="660400"/>
                  </a:lnTo>
                  <a:lnTo>
                    <a:pt x="3733800" y="673100"/>
                  </a:lnTo>
                  <a:lnTo>
                    <a:pt x="3733800" y="685800"/>
                  </a:lnTo>
                  <a:lnTo>
                    <a:pt x="3746500" y="698500"/>
                  </a:lnTo>
                  <a:lnTo>
                    <a:pt x="3746500" y="711200"/>
                  </a:lnTo>
                  <a:lnTo>
                    <a:pt x="3746500" y="723900"/>
                  </a:lnTo>
                  <a:lnTo>
                    <a:pt x="3733800" y="736600"/>
                  </a:lnTo>
                  <a:lnTo>
                    <a:pt x="3746500" y="749300"/>
                  </a:lnTo>
                  <a:lnTo>
                    <a:pt x="3759200" y="762000"/>
                  </a:lnTo>
                  <a:lnTo>
                    <a:pt x="3771900" y="774700"/>
                  </a:lnTo>
                  <a:lnTo>
                    <a:pt x="3771900" y="787400"/>
                  </a:lnTo>
                  <a:lnTo>
                    <a:pt x="3771900" y="800100"/>
                  </a:lnTo>
                  <a:lnTo>
                    <a:pt x="3771900" y="812800"/>
                  </a:lnTo>
                  <a:lnTo>
                    <a:pt x="3771900" y="825500"/>
                  </a:lnTo>
                  <a:lnTo>
                    <a:pt x="3771900" y="838200"/>
                  </a:lnTo>
                  <a:lnTo>
                    <a:pt x="3771900" y="850900"/>
                  </a:lnTo>
                  <a:lnTo>
                    <a:pt x="3759200" y="863600"/>
                  </a:lnTo>
                  <a:lnTo>
                    <a:pt x="3759200" y="876300"/>
                  </a:lnTo>
                  <a:lnTo>
                    <a:pt x="3759200" y="889000"/>
                  </a:lnTo>
                  <a:lnTo>
                    <a:pt x="3759200" y="901700"/>
                  </a:lnTo>
                  <a:lnTo>
                    <a:pt x="3759200" y="914400"/>
                  </a:lnTo>
                  <a:lnTo>
                    <a:pt x="3746500" y="927100"/>
                  </a:lnTo>
                  <a:lnTo>
                    <a:pt x="3746500" y="939800"/>
                  </a:lnTo>
                  <a:lnTo>
                    <a:pt x="3746500" y="952500"/>
                  </a:lnTo>
                  <a:lnTo>
                    <a:pt x="3759200" y="965200"/>
                  </a:lnTo>
                  <a:lnTo>
                    <a:pt x="3759200" y="977900"/>
                  </a:lnTo>
                  <a:lnTo>
                    <a:pt x="3759200" y="990600"/>
                  </a:lnTo>
                  <a:lnTo>
                    <a:pt x="3759200" y="1003300"/>
                  </a:lnTo>
                  <a:lnTo>
                    <a:pt x="3759200" y="1016000"/>
                  </a:lnTo>
                  <a:lnTo>
                    <a:pt x="3759200" y="1028700"/>
                  </a:lnTo>
                  <a:lnTo>
                    <a:pt x="3759200" y="1041400"/>
                  </a:lnTo>
                  <a:lnTo>
                    <a:pt x="3746500" y="1054100"/>
                  </a:lnTo>
                  <a:lnTo>
                    <a:pt x="3746500" y="1066800"/>
                  </a:lnTo>
                  <a:lnTo>
                    <a:pt x="3746500" y="1079500"/>
                  </a:lnTo>
                  <a:lnTo>
                    <a:pt x="3746500" y="1092200"/>
                  </a:lnTo>
                  <a:lnTo>
                    <a:pt x="3746500" y="1104900"/>
                  </a:lnTo>
                  <a:lnTo>
                    <a:pt x="3746500" y="1117600"/>
                  </a:lnTo>
                  <a:lnTo>
                    <a:pt x="3733800" y="1130300"/>
                  </a:lnTo>
                  <a:lnTo>
                    <a:pt x="3721100" y="1130300"/>
                  </a:lnTo>
                  <a:lnTo>
                    <a:pt x="3708400" y="1130300"/>
                  </a:lnTo>
                  <a:lnTo>
                    <a:pt x="3695700" y="1143000"/>
                  </a:lnTo>
                  <a:lnTo>
                    <a:pt x="3695700" y="1155700"/>
                  </a:lnTo>
                  <a:lnTo>
                    <a:pt x="3695700" y="1168400"/>
                  </a:lnTo>
                  <a:lnTo>
                    <a:pt x="3695700" y="1181100"/>
                  </a:lnTo>
                  <a:lnTo>
                    <a:pt x="3683000" y="1193800"/>
                  </a:lnTo>
                  <a:lnTo>
                    <a:pt x="3670300" y="1206500"/>
                  </a:lnTo>
                  <a:lnTo>
                    <a:pt x="3657600" y="1206500"/>
                  </a:lnTo>
                  <a:lnTo>
                    <a:pt x="3644900" y="1219200"/>
                  </a:lnTo>
                  <a:lnTo>
                    <a:pt x="3632200" y="1231900"/>
                  </a:lnTo>
                  <a:lnTo>
                    <a:pt x="3619500" y="1244600"/>
                  </a:lnTo>
                  <a:lnTo>
                    <a:pt x="3606800" y="1257300"/>
                  </a:lnTo>
                  <a:lnTo>
                    <a:pt x="3594100" y="1244600"/>
                  </a:lnTo>
                  <a:lnTo>
                    <a:pt x="3581400" y="1231900"/>
                  </a:lnTo>
                  <a:lnTo>
                    <a:pt x="3568700" y="1231900"/>
                  </a:lnTo>
                  <a:lnTo>
                    <a:pt x="3556000" y="1244600"/>
                  </a:lnTo>
                  <a:lnTo>
                    <a:pt x="3543300" y="1257300"/>
                  </a:lnTo>
                  <a:lnTo>
                    <a:pt x="3556000" y="1270000"/>
                  </a:lnTo>
                  <a:lnTo>
                    <a:pt x="3543300" y="1282700"/>
                  </a:lnTo>
                  <a:lnTo>
                    <a:pt x="3543300" y="1295400"/>
                  </a:lnTo>
                  <a:lnTo>
                    <a:pt x="3556000" y="1308100"/>
                  </a:lnTo>
                  <a:lnTo>
                    <a:pt x="3568700" y="1320800"/>
                  </a:lnTo>
                  <a:lnTo>
                    <a:pt x="3581400" y="1320800"/>
                  </a:lnTo>
                  <a:lnTo>
                    <a:pt x="3594100" y="1333500"/>
                  </a:lnTo>
                  <a:lnTo>
                    <a:pt x="3606800" y="1333500"/>
                  </a:lnTo>
                  <a:lnTo>
                    <a:pt x="3619500" y="1346200"/>
                  </a:lnTo>
                  <a:lnTo>
                    <a:pt x="3632200" y="1358900"/>
                  </a:lnTo>
                  <a:lnTo>
                    <a:pt x="3632200" y="1371600"/>
                  </a:lnTo>
                  <a:lnTo>
                    <a:pt x="3632200" y="1384300"/>
                  </a:lnTo>
                  <a:lnTo>
                    <a:pt x="3632200" y="1397000"/>
                  </a:lnTo>
                  <a:lnTo>
                    <a:pt x="3632200" y="1409700"/>
                  </a:lnTo>
                  <a:lnTo>
                    <a:pt x="3619500" y="1422400"/>
                  </a:lnTo>
                  <a:lnTo>
                    <a:pt x="3619500" y="1435100"/>
                  </a:lnTo>
                  <a:lnTo>
                    <a:pt x="3632200" y="1447800"/>
                  </a:lnTo>
                  <a:lnTo>
                    <a:pt x="3644900" y="1460500"/>
                  </a:lnTo>
                  <a:lnTo>
                    <a:pt x="3644900" y="1473200"/>
                  </a:lnTo>
                  <a:lnTo>
                    <a:pt x="3644900" y="1485900"/>
                  </a:lnTo>
                  <a:lnTo>
                    <a:pt x="3644900" y="1498600"/>
                  </a:lnTo>
                  <a:lnTo>
                    <a:pt x="3644900" y="1511300"/>
                  </a:lnTo>
                  <a:lnTo>
                    <a:pt x="3644900" y="1524000"/>
                  </a:lnTo>
                  <a:lnTo>
                    <a:pt x="3657600" y="1536700"/>
                  </a:lnTo>
                  <a:lnTo>
                    <a:pt x="3644900" y="1549400"/>
                  </a:lnTo>
                  <a:lnTo>
                    <a:pt x="3644900" y="1562100"/>
                  </a:lnTo>
                  <a:lnTo>
                    <a:pt x="3657600" y="1574800"/>
                  </a:lnTo>
                  <a:lnTo>
                    <a:pt x="3644900" y="1587500"/>
                  </a:lnTo>
                  <a:lnTo>
                    <a:pt x="3644900" y="1600200"/>
                  </a:lnTo>
                  <a:lnTo>
                    <a:pt x="3644900" y="1612900"/>
                  </a:lnTo>
                  <a:lnTo>
                    <a:pt x="3644900" y="1625600"/>
                  </a:lnTo>
                  <a:lnTo>
                    <a:pt x="3644900" y="1638300"/>
                  </a:lnTo>
                  <a:lnTo>
                    <a:pt x="3644900" y="1651000"/>
                  </a:lnTo>
                  <a:lnTo>
                    <a:pt x="3632200" y="1663700"/>
                  </a:lnTo>
                  <a:lnTo>
                    <a:pt x="3619500" y="1663700"/>
                  </a:lnTo>
                  <a:lnTo>
                    <a:pt x="3606800" y="1663700"/>
                  </a:lnTo>
                  <a:lnTo>
                    <a:pt x="3594100" y="1676400"/>
                  </a:lnTo>
                  <a:lnTo>
                    <a:pt x="3581400" y="1689100"/>
                  </a:lnTo>
                  <a:lnTo>
                    <a:pt x="3568700" y="1701800"/>
                  </a:lnTo>
                  <a:lnTo>
                    <a:pt x="3556000" y="1701800"/>
                  </a:lnTo>
                  <a:lnTo>
                    <a:pt x="3543300" y="1714500"/>
                  </a:lnTo>
                  <a:lnTo>
                    <a:pt x="3530600" y="1714500"/>
                  </a:lnTo>
                  <a:lnTo>
                    <a:pt x="3517900" y="1714500"/>
                  </a:lnTo>
                  <a:lnTo>
                    <a:pt x="3505200" y="1714500"/>
                  </a:lnTo>
                  <a:lnTo>
                    <a:pt x="3492500" y="1701800"/>
                  </a:lnTo>
                  <a:lnTo>
                    <a:pt x="3479800" y="1701800"/>
                  </a:lnTo>
                  <a:lnTo>
                    <a:pt x="3467100" y="1714500"/>
                  </a:lnTo>
                  <a:lnTo>
                    <a:pt x="3454400" y="1714500"/>
                  </a:lnTo>
                  <a:lnTo>
                    <a:pt x="3441700" y="1727200"/>
                  </a:lnTo>
                  <a:lnTo>
                    <a:pt x="3429000" y="1727200"/>
                  </a:lnTo>
                  <a:lnTo>
                    <a:pt x="3416300" y="1727200"/>
                  </a:lnTo>
                  <a:lnTo>
                    <a:pt x="3403600" y="1739900"/>
                  </a:lnTo>
                  <a:lnTo>
                    <a:pt x="3390900" y="1727200"/>
                  </a:lnTo>
                  <a:lnTo>
                    <a:pt x="3378200" y="1727200"/>
                  </a:lnTo>
                  <a:lnTo>
                    <a:pt x="3365500" y="1727200"/>
                  </a:lnTo>
                  <a:lnTo>
                    <a:pt x="3352800" y="1727200"/>
                  </a:lnTo>
                  <a:lnTo>
                    <a:pt x="3340100" y="1727200"/>
                  </a:lnTo>
                  <a:lnTo>
                    <a:pt x="3327400" y="1727200"/>
                  </a:lnTo>
                  <a:lnTo>
                    <a:pt x="3314700" y="1727200"/>
                  </a:lnTo>
                  <a:lnTo>
                    <a:pt x="3302000" y="1727200"/>
                  </a:lnTo>
                  <a:lnTo>
                    <a:pt x="3289300" y="1727200"/>
                  </a:lnTo>
                  <a:lnTo>
                    <a:pt x="3276600" y="1727200"/>
                  </a:lnTo>
                  <a:lnTo>
                    <a:pt x="3263900" y="1739900"/>
                  </a:lnTo>
                  <a:lnTo>
                    <a:pt x="3276600" y="1752600"/>
                  </a:lnTo>
                  <a:lnTo>
                    <a:pt x="3276600" y="1765300"/>
                  </a:lnTo>
                  <a:lnTo>
                    <a:pt x="3289300" y="1778000"/>
                  </a:lnTo>
                  <a:lnTo>
                    <a:pt x="3276600" y="1790700"/>
                  </a:lnTo>
                  <a:lnTo>
                    <a:pt x="3289300" y="1803400"/>
                  </a:lnTo>
                  <a:lnTo>
                    <a:pt x="3289300" y="1816100"/>
                  </a:lnTo>
                  <a:lnTo>
                    <a:pt x="3289300" y="1828800"/>
                  </a:lnTo>
                  <a:close/>
                </a:path>
              </a:pathLst>
            </a:custGeom>
            <a:solidFill>
              <a:schemeClr val="bg1"/>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7" name="10"/>
            <p:cNvSpPr/>
            <p:nvPr/>
          </p:nvSpPr>
          <p:spPr>
            <a:xfrm>
              <a:off x="1991360" y="2032000"/>
              <a:ext cx="1336040" cy="1297940"/>
            </a:xfrm>
            <a:custGeom>
              <a:avLst/>
              <a:gdLst/>
              <a:ahLst/>
              <a:cxnLst/>
              <a:rect l="0" t="0" r="0" b="0"/>
              <a:pathLst>
                <a:path w="6680201" h="6489701">
                  <a:moveTo>
                    <a:pt x="6477000" y="2501900"/>
                  </a:moveTo>
                  <a:lnTo>
                    <a:pt x="6477000" y="2514600"/>
                  </a:lnTo>
                  <a:lnTo>
                    <a:pt x="6477000" y="2527300"/>
                  </a:lnTo>
                  <a:lnTo>
                    <a:pt x="6477000" y="2540000"/>
                  </a:lnTo>
                  <a:lnTo>
                    <a:pt x="6489700" y="2552700"/>
                  </a:lnTo>
                  <a:lnTo>
                    <a:pt x="6489700" y="2565400"/>
                  </a:lnTo>
                  <a:lnTo>
                    <a:pt x="6489700" y="2578100"/>
                  </a:lnTo>
                  <a:lnTo>
                    <a:pt x="6489700" y="2590800"/>
                  </a:lnTo>
                  <a:lnTo>
                    <a:pt x="6489700" y="2603500"/>
                  </a:lnTo>
                  <a:lnTo>
                    <a:pt x="6477000" y="2616200"/>
                  </a:lnTo>
                  <a:lnTo>
                    <a:pt x="6477000" y="2628900"/>
                  </a:lnTo>
                  <a:lnTo>
                    <a:pt x="6477000" y="2641600"/>
                  </a:lnTo>
                  <a:lnTo>
                    <a:pt x="6489700" y="2654300"/>
                  </a:lnTo>
                  <a:lnTo>
                    <a:pt x="6502400" y="2654300"/>
                  </a:lnTo>
                  <a:lnTo>
                    <a:pt x="6515100" y="2667000"/>
                  </a:lnTo>
                  <a:lnTo>
                    <a:pt x="6527800" y="2667000"/>
                  </a:lnTo>
                  <a:lnTo>
                    <a:pt x="6540500" y="2667000"/>
                  </a:lnTo>
                  <a:lnTo>
                    <a:pt x="6553200" y="2667000"/>
                  </a:lnTo>
                  <a:lnTo>
                    <a:pt x="6565900" y="2679700"/>
                  </a:lnTo>
                  <a:lnTo>
                    <a:pt x="6578600" y="2679700"/>
                  </a:lnTo>
                  <a:lnTo>
                    <a:pt x="6591300" y="2679700"/>
                  </a:lnTo>
                  <a:lnTo>
                    <a:pt x="6604000" y="2692400"/>
                  </a:lnTo>
                  <a:lnTo>
                    <a:pt x="6604000" y="2705100"/>
                  </a:lnTo>
                  <a:lnTo>
                    <a:pt x="6616700" y="2717800"/>
                  </a:lnTo>
                  <a:lnTo>
                    <a:pt x="6629400" y="2705100"/>
                  </a:lnTo>
                  <a:lnTo>
                    <a:pt x="6642100" y="2717800"/>
                  </a:lnTo>
                  <a:lnTo>
                    <a:pt x="6654800" y="2730500"/>
                  </a:lnTo>
                  <a:lnTo>
                    <a:pt x="6667500" y="2743200"/>
                  </a:lnTo>
                  <a:lnTo>
                    <a:pt x="6667500" y="2755900"/>
                  </a:lnTo>
                  <a:lnTo>
                    <a:pt x="6667500" y="2768600"/>
                  </a:lnTo>
                  <a:lnTo>
                    <a:pt x="6667500" y="2781300"/>
                  </a:lnTo>
                  <a:lnTo>
                    <a:pt x="6667500" y="2794000"/>
                  </a:lnTo>
                  <a:lnTo>
                    <a:pt x="6667500" y="2806700"/>
                  </a:lnTo>
                  <a:lnTo>
                    <a:pt x="6667500" y="2819400"/>
                  </a:lnTo>
                  <a:lnTo>
                    <a:pt x="6667500" y="2832100"/>
                  </a:lnTo>
                  <a:lnTo>
                    <a:pt x="6667500" y="2844800"/>
                  </a:lnTo>
                  <a:lnTo>
                    <a:pt x="6667500" y="2857500"/>
                  </a:lnTo>
                  <a:lnTo>
                    <a:pt x="6667500" y="2870200"/>
                  </a:lnTo>
                  <a:lnTo>
                    <a:pt x="6680200" y="2882900"/>
                  </a:lnTo>
                  <a:lnTo>
                    <a:pt x="6667500" y="2895600"/>
                  </a:lnTo>
                  <a:lnTo>
                    <a:pt x="6680200" y="2908300"/>
                  </a:lnTo>
                  <a:lnTo>
                    <a:pt x="6680200" y="2921000"/>
                  </a:lnTo>
                  <a:lnTo>
                    <a:pt x="6680200" y="2933700"/>
                  </a:lnTo>
                  <a:lnTo>
                    <a:pt x="6667500" y="2946400"/>
                  </a:lnTo>
                  <a:lnTo>
                    <a:pt x="6654800" y="2946400"/>
                  </a:lnTo>
                  <a:lnTo>
                    <a:pt x="6642100" y="2959100"/>
                  </a:lnTo>
                  <a:lnTo>
                    <a:pt x="6629400" y="2959100"/>
                  </a:lnTo>
                  <a:lnTo>
                    <a:pt x="6616700" y="2971800"/>
                  </a:lnTo>
                  <a:lnTo>
                    <a:pt x="6604000" y="2971800"/>
                  </a:lnTo>
                  <a:lnTo>
                    <a:pt x="6591300" y="2984500"/>
                  </a:lnTo>
                  <a:lnTo>
                    <a:pt x="6591300" y="2997200"/>
                  </a:lnTo>
                  <a:lnTo>
                    <a:pt x="6591300" y="3009900"/>
                  </a:lnTo>
                  <a:lnTo>
                    <a:pt x="6578600" y="3022600"/>
                  </a:lnTo>
                  <a:lnTo>
                    <a:pt x="6565900" y="3022600"/>
                  </a:lnTo>
                  <a:lnTo>
                    <a:pt x="6553200" y="3022600"/>
                  </a:lnTo>
                  <a:lnTo>
                    <a:pt x="6540500" y="3022600"/>
                  </a:lnTo>
                  <a:lnTo>
                    <a:pt x="6527800" y="3022600"/>
                  </a:lnTo>
                  <a:lnTo>
                    <a:pt x="6515100" y="3009900"/>
                  </a:lnTo>
                  <a:lnTo>
                    <a:pt x="6502400" y="2997200"/>
                  </a:lnTo>
                  <a:lnTo>
                    <a:pt x="6489700" y="2984500"/>
                  </a:lnTo>
                  <a:lnTo>
                    <a:pt x="6477000" y="2984500"/>
                  </a:lnTo>
                  <a:lnTo>
                    <a:pt x="6464300" y="2997200"/>
                  </a:lnTo>
                  <a:lnTo>
                    <a:pt x="6451600" y="2997200"/>
                  </a:lnTo>
                  <a:lnTo>
                    <a:pt x="6438900" y="2997200"/>
                  </a:lnTo>
                  <a:lnTo>
                    <a:pt x="6426200" y="2997200"/>
                  </a:lnTo>
                  <a:lnTo>
                    <a:pt x="6413500" y="2997200"/>
                  </a:lnTo>
                  <a:lnTo>
                    <a:pt x="6400800" y="2984500"/>
                  </a:lnTo>
                  <a:lnTo>
                    <a:pt x="6388100" y="2984500"/>
                  </a:lnTo>
                  <a:lnTo>
                    <a:pt x="6375400" y="2984500"/>
                  </a:lnTo>
                  <a:lnTo>
                    <a:pt x="6362700" y="2984500"/>
                  </a:lnTo>
                  <a:lnTo>
                    <a:pt x="6350000" y="2971800"/>
                  </a:lnTo>
                  <a:lnTo>
                    <a:pt x="6337300" y="2959100"/>
                  </a:lnTo>
                  <a:lnTo>
                    <a:pt x="6324600" y="2946400"/>
                  </a:lnTo>
                  <a:lnTo>
                    <a:pt x="6311900" y="2933700"/>
                  </a:lnTo>
                  <a:lnTo>
                    <a:pt x="6299200" y="2921000"/>
                  </a:lnTo>
                  <a:lnTo>
                    <a:pt x="6286500" y="2921000"/>
                  </a:lnTo>
                  <a:lnTo>
                    <a:pt x="6273800" y="2921000"/>
                  </a:lnTo>
                  <a:lnTo>
                    <a:pt x="6261100" y="2921000"/>
                  </a:lnTo>
                  <a:lnTo>
                    <a:pt x="6248400" y="2921000"/>
                  </a:lnTo>
                  <a:lnTo>
                    <a:pt x="6235700" y="2921000"/>
                  </a:lnTo>
                  <a:lnTo>
                    <a:pt x="6223000" y="2908300"/>
                  </a:lnTo>
                  <a:lnTo>
                    <a:pt x="6210300" y="2895600"/>
                  </a:lnTo>
                  <a:lnTo>
                    <a:pt x="6197600" y="2882900"/>
                  </a:lnTo>
                  <a:lnTo>
                    <a:pt x="6184900" y="2870200"/>
                  </a:lnTo>
                  <a:lnTo>
                    <a:pt x="6172200" y="2882900"/>
                  </a:lnTo>
                  <a:lnTo>
                    <a:pt x="6159500" y="2882900"/>
                  </a:lnTo>
                  <a:lnTo>
                    <a:pt x="6146800" y="2895600"/>
                  </a:lnTo>
                  <a:lnTo>
                    <a:pt x="6134100" y="2895600"/>
                  </a:lnTo>
                  <a:lnTo>
                    <a:pt x="6121400" y="2882900"/>
                  </a:lnTo>
                  <a:lnTo>
                    <a:pt x="6108700" y="2895600"/>
                  </a:lnTo>
                  <a:lnTo>
                    <a:pt x="6108700" y="2908300"/>
                  </a:lnTo>
                  <a:lnTo>
                    <a:pt x="6108700" y="2921000"/>
                  </a:lnTo>
                  <a:lnTo>
                    <a:pt x="6108700" y="2933700"/>
                  </a:lnTo>
                  <a:lnTo>
                    <a:pt x="6096000" y="2946400"/>
                  </a:lnTo>
                  <a:lnTo>
                    <a:pt x="6083300" y="2946400"/>
                  </a:lnTo>
                  <a:lnTo>
                    <a:pt x="6070600" y="2946400"/>
                  </a:lnTo>
                  <a:lnTo>
                    <a:pt x="6057900" y="2959100"/>
                  </a:lnTo>
                  <a:lnTo>
                    <a:pt x="6045200" y="2959100"/>
                  </a:lnTo>
                  <a:lnTo>
                    <a:pt x="6032500" y="2959100"/>
                  </a:lnTo>
                  <a:lnTo>
                    <a:pt x="6019800" y="2971800"/>
                  </a:lnTo>
                  <a:lnTo>
                    <a:pt x="6007100" y="2984500"/>
                  </a:lnTo>
                  <a:lnTo>
                    <a:pt x="6007100" y="2997200"/>
                  </a:lnTo>
                  <a:lnTo>
                    <a:pt x="6007100" y="3009900"/>
                  </a:lnTo>
                  <a:lnTo>
                    <a:pt x="5994400" y="3022600"/>
                  </a:lnTo>
                  <a:lnTo>
                    <a:pt x="6007100" y="3035300"/>
                  </a:lnTo>
                  <a:lnTo>
                    <a:pt x="6007100" y="3048000"/>
                  </a:lnTo>
                  <a:lnTo>
                    <a:pt x="6019800" y="3060700"/>
                  </a:lnTo>
                  <a:lnTo>
                    <a:pt x="6007100" y="3073400"/>
                  </a:lnTo>
                  <a:lnTo>
                    <a:pt x="5994400" y="3086100"/>
                  </a:lnTo>
                  <a:lnTo>
                    <a:pt x="5981700" y="3098800"/>
                  </a:lnTo>
                  <a:lnTo>
                    <a:pt x="5994400" y="3111500"/>
                  </a:lnTo>
                  <a:lnTo>
                    <a:pt x="6007100" y="3124200"/>
                  </a:lnTo>
                  <a:lnTo>
                    <a:pt x="6019800" y="3136900"/>
                  </a:lnTo>
                  <a:lnTo>
                    <a:pt x="6032500" y="3124200"/>
                  </a:lnTo>
                  <a:lnTo>
                    <a:pt x="6045200" y="3124200"/>
                  </a:lnTo>
                  <a:lnTo>
                    <a:pt x="6057900" y="3136900"/>
                  </a:lnTo>
                  <a:lnTo>
                    <a:pt x="6070600" y="3149600"/>
                  </a:lnTo>
                  <a:lnTo>
                    <a:pt x="6083300" y="3162300"/>
                  </a:lnTo>
                  <a:lnTo>
                    <a:pt x="6083300" y="3175000"/>
                  </a:lnTo>
                  <a:lnTo>
                    <a:pt x="6083300" y="3187700"/>
                  </a:lnTo>
                  <a:lnTo>
                    <a:pt x="6096000" y="3200400"/>
                  </a:lnTo>
                  <a:lnTo>
                    <a:pt x="6083300" y="3213100"/>
                  </a:lnTo>
                  <a:lnTo>
                    <a:pt x="6070600" y="3213100"/>
                  </a:lnTo>
                  <a:lnTo>
                    <a:pt x="6057900" y="3225800"/>
                  </a:lnTo>
                  <a:lnTo>
                    <a:pt x="6070600" y="3238500"/>
                  </a:lnTo>
                  <a:lnTo>
                    <a:pt x="6083300" y="3251200"/>
                  </a:lnTo>
                  <a:lnTo>
                    <a:pt x="6070600" y="3263900"/>
                  </a:lnTo>
                  <a:lnTo>
                    <a:pt x="6083300" y="3276600"/>
                  </a:lnTo>
                  <a:lnTo>
                    <a:pt x="6096000" y="3289300"/>
                  </a:lnTo>
                  <a:lnTo>
                    <a:pt x="6096000" y="3302000"/>
                  </a:lnTo>
                  <a:lnTo>
                    <a:pt x="6108700" y="3314700"/>
                  </a:lnTo>
                  <a:lnTo>
                    <a:pt x="6121400" y="3327400"/>
                  </a:lnTo>
                  <a:lnTo>
                    <a:pt x="6121400" y="3340100"/>
                  </a:lnTo>
                  <a:lnTo>
                    <a:pt x="6121400" y="3352800"/>
                  </a:lnTo>
                  <a:lnTo>
                    <a:pt x="6121400" y="3365500"/>
                  </a:lnTo>
                  <a:lnTo>
                    <a:pt x="6108700" y="3378200"/>
                  </a:lnTo>
                  <a:lnTo>
                    <a:pt x="6121400" y="3390900"/>
                  </a:lnTo>
                  <a:lnTo>
                    <a:pt x="6134100" y="3390900"/>
                  </a:lnTo>
                  <a:lnTo>
                    <a:pt x="6146800" y="3390900"/>
                  </a:lnTo>
                  <a:lnTo>
                    <a:pt x="6159500" y="3378200"/>
                  </a:lnTo>
                  <a:lnTo>
                    <a:pt x="6172200" y="3378200"/>
                  </a:lnTo>
                  <a:lnTo>
                    <a:pt x="6184900" y="3390900"/>
                  </a:lnTo>
                  <a:lnTo>
                    <a:pt x="6184900" y="3403600"/>
                  </a:lnTo>
                  <a:lnTo>
                    <a:pt x="6197600" y="3416300"/>
                  </a:lnTo>
                  <a:lnTo>
                    <a:pt x="6197600" y="3429000"/>
                  </a:lnTo>
                  <a:lnTo>
                    <a:pt x="6197600" y="3441700"/>
                  </a:lnTo>
                  <a:lnTo>
                    <a:pt x="6197600" y="3454400"/>
                  </a:lnTo>
                  <a:lnTo>
                    <a:pt x="6184900" y="3467100"/>
                  </a:lnTo>
                  <a:lnTo>
                    <a:pt x="6184900" y="3479800"/>
                  </a:lnTo>
                  <a:lnTo>
                    <a:pt x="6172200" y="3492500"/>
                  </a:lnTo>
                  <a:lnTo>
                    <a:pt x="6159500" y="3505200"/>
                  </a:lnTo>
                  <a:lnTo>
                    <a:pt x="6159500" y="3517900"/>
                  </a:lnTo>
                  <a:lnTo>
                    <a:pt x="6159500" y="3530600"/>
                  </a:lnTo>
                  <a:lnTo>
                    <a:pt x="6159500" y="3543300"/>
                  </a:lnTo>
                  <a:lnTo>
                    <a:pt x="6159500" y="3556000"/>
                  </a:lnTo>
                  <a:lnTo>
                    <a:pt x="6159500" y="3568700"/>
                  </a:lnTo>
                  <a:lnTo>
                    <a:pt x="6159500" y="3581400"/>
                  </a:lnTo>
                  <a:lnTo>
                    <a:pt x="6159500" y="3594100"/>
                  </a:lnTo>
                  <a:lnTo>
                    <a:pt x="6146800" y="3606800"/>
                  </a:lnTo>
                  <a:lnTo>
                    <a:pt x="6146800" y="3619500"/>
                  </a:lnTo>
                  <a:lnTo>
                    <a:pt x="6146800" y="3632200"/>
                  </a:lnTo>
                  <a:lnTo>
                    <a:pt x="6146800" y="3644900"/>
                  </a:lnTo>
                  <a:lnTo>
                    <a:pt x="6159500" y="3657600"/>
                  </a:lnTo>
                  <a:lnTo>
                    <a:pt x="6172200" y="3657600"/>
                  </a:lnTo>
                  <a:lnTo>
                    <a:pt x="6184900" y="3644900"/>
                  </a:lnTo>
                  <a:lnTo>
                    <a:pt x="6197600" y="3644900"/>
                  </a:lnTo>
                  <a:lnTo>
                    <a:pt x="6210300" y="3657600"/>
                  </a:lnTo>
                  <a:lnTo>
                    <a:pt x="6223000" y="3657600"/>
                  </a:lnTo>
                  <a:lnTo>
                    <a:pt x="6235700" y="3657600"/>
                  </a:lnTo>
                  <a:lnTo>
                    <a:pt x="6248400" y="3657600"/>
                  </a:lnTo>
                  <a:lnTo>
                    <a:pt x="6261100" y="3657600"/>
                  </a:lnTo>
                  <a:lnTo>
                    <a:pt x="6273800" y="3657600"/>
                  </a:lnTo>
                  <a:lnTo>
                    <a:pt x="6286500" y="3644900"/>
                  </a:lnTo>
                  <a:lnTo>
                    <a:pt x="6299200" y="3644900"/>
                  </a:lnTo>
                  <a:lnTo>
                    <a:pt x="6311900" y="3632200"/>
                  </a:lnTo>
                  <a:lnTo>
                    <a:pt x="6324600" y="3619500"/>
                  </a:lnTo>
                  <a:lnTo>
                    <a:pt x="6337300" y="3632200"/>
                  </a:lnTo>
                  <a:lnTo>
                    <a:pt x="6337300" y="3644900"/>
                  </a:lnTo>
                  <a:lnTo>
                    <a:pt x="6337300" y="3657600"/>
                  </a:lnTo>
                  <a:lnTo>
                    <a:pt x="6337300" y="3670300"/>
                  </a:lnTo>
                  <a:lnTo>
                    <a:pt x="6337300" y="3683000"/>
                  </a:lnTo>
                  <a:lnTo>
                    <a:pt x="6337300" y="3695700"/>
                  </a:lnTo>
                  <a:lnTo>
                    <a:pt x="6337300" y="3708400"/>
                  </a:lnTo>
                  <a:lnTo>
                    <a:pt x="6350000" y="3721100"/>
                  </a:lnTo>
                  <a:lnTo>
                    <a:pt x="6337300" y="3733800"/>
                  </a:lnTo>
                  <a:lnTo>
                    <a:pt x="6350000" y="3746500"/>
                  </a:lnTo>
                  <a:lnTo>
                    <a:pt x="6350000" y="3759200"/>
                  </a:lnTo>
                  <a:lnTo>
                    <a:pt x="6350000" y="3771900"/>
                  </a:lnTo>
                  <a:lnTo>
                    <a:pt x="6362700" y="3784600"/>
                  </a:lnTo>
                  <a:lnTo>
                    <a:pt x="6362700" y="3797300"/>
                  </a:lnTo>
                  <a:lnTo>
                    <a:pt x="6362700" y="3810000"/>
                  </a:lnTo>
                  <a:lnTo>
                    <a:pt x="6362700" y="3822700"/>
                  </a:lnTo>
                  <a:lnTo>
                    <a:pt x="6350000" y="3835400"/>
                  </a:lnTo>
                  <a:lnTo>
                    <a:pt x="6337300" y="3835400"/>
                  </a:lnTo>
                  <a:lnTo>
                    <a:pt x="6324600" y="3848100"/>
                  </a:lnTo>
                  <a:lnTo>
                    <a:pt x="6311900" y="3848100"/>
                  </a:lnTo>
                  <a:lnTo>
                    <a:pt x="6299200" y="3860800"/>
                  </a:lnTo>
                  <a:lnTo>
                    <a:pt x="6286500" y="3873500"/>
                  </a:lnTo>
                  <a:lnTo>
                    <a:pt x="6273800" y="3886200"/>
                  </a:lnTo>
                  <a:lnTo>
                    <a:pt x="6261100" y="3898900"/>
                  </a:lnTo>
                  <a:lnTo>
                    <a:pt x="6248400" y="3911600"/>
                  </a:lnTo>
                  <a:lnTo>
                    <a:pt x="6248400" y="3924300"/>
                  </a:lnTo>
                  <a:lnTo>
                    <a:pt x="6248400" y="3937000"/>
                  </a:lnTo>
                  <a:lnTo>
                    <a:pt x="6248400" y="3949700"/>
                  </a:lnTo>
                  <a:lnTo>
                    <a:pt x="6248400" y="3962400"/>
                  </a:lnTo>
                  <a:lnTo>
                    <a:pt x="6248400" y="3975100"/>
                  </a:lnTo>
                  <a:lnTo>
                    <a:pt x="6248400" y="3987800"/>
                  </a:lnTo>
                  <a:lnTo>
                    <a:pt x="6248400" y="4000500"/>
                  </a:lnTo>
                  <a:lnTo>
                    <a:pt x="6235700" y="4013200"/>
                  </a:lnTo>
                  <a:lnTo>
                    <a:pt x="6235700" y="4025900"/>
                  </a:lnTo>
                  <a:lnTo>
                    <a:pt x="6235700" y="4038600"/>
                  </a:lnTo>
                  <a:lnTo>
                    <a:pt x="6235700" y="4051300"/>
                  </a:lnTo>
                  <a:lnTo>
                    <a:pt x="6223000" y="4064000"/>
                  </a:lnTo>
                  <a:lnTo>
                    <a:pt x="6210300" y="4076700"/>
                  </a:lnTo>
                  <a:lnTo>
                    <a:pt x="6197600" y="4089400"/>
                  </a:lnTo>
                  <a:lnTo>
                    <a:pt x="6184900" y="4089400"/>
                  </a:lnTo>
                  <a:lnTo>
                    <a:pt x="6172200" y="4102100"/>
                  </a:lnTo>
                  <a:lnTo>
                    <a:pt x="6159500" y="4102100"/>
                  </a:lnTo>
                  <a:lnTo>
                    <a:pt x="6146800" y="4102100"/>
                  </a:lnTo>
                  <a:lnTo>
                    <a:pt x="6134100" y="4114800"/>
                  </a:lnTo>
                  <a:lnTo>
                    <a:pt x="6121400" y="4127500"/>
                  </a:lnTo>
                  <a:lnTo>
                    <a:pt x="6121400" y="4140200"/>
                  </a:lnTo>
                  <a:lnTo>
                    <a:pt x="6121400" y="4152900"/>
                  </a:lnTo>
                  <a:lnTo>
                    <a:pt x="6121400" y="4165600"/>
                  </a:lnTo>
                  <a:lnTo>
                    <a:pt x="6121400" y="4178300"/>
                  </a:lnTo>
                  <a:lnTo>
                    <a:pt x="6121400" y="4191000"/>
                  </a:lnTo>
                  <a:lnTo>
                    <a:pt x="6108700" y="4203700"/>
                  </a:lnTo>
                  <a:lnTo>
                    <a:pt x="6108700" y="4216400"/>
                  </a:lnTo>
                  <a:lnTo>
                    <a:pt x="6108700" y="4229100"/>
                  </a:lnTo>
                  <a:lnTo>
                    <a:pt x="6108700" y="4241800"/>
                  </a:lnTo>
                  <a:lnTo>
                    <a:pt x="6108700" y="4254500"/>
                  </a:lnTo>
                  <a:lnTo>
                    <a:pt x="6096000" y="4267200"/>
                  </a:lnTo>
                  <a:lnTo>
                    <a:pt x="6108700" y="4279900"/>
                  </a:lnTo>
                  <a:lnTo>
                    <a:pt x="6121400" y="4292600"/>
                  </a:lnTo>
                  <a:lnTo>
                    <a:pt x="6134100" y="4305300"/>
                  </a:lnTo>
                  <a:lnTo>
                    <a:pt x="6146800" y="4318000"/>
                  </a:lnTo>
                  <a:lnTo>
                    <a:pt x="6146800" y="4330700"/>
                  </a:lnTo>
                  <a:lnTo>
                    <a:pt x="6146800" y="4343400"/>
                  </a:lnTo>
                  <a:lnTo>
                    <a:pt x="6146800" y="4356100"/>
                  </a:lnTo>
                  <a:lnTo>
                    <a:pt x="6159500" y="4368800"/>
                  </a:lnTo>
                  <a:lnTo>
                    <a:pt x="6146800" y="4381500"/>
                  </a:lnTo>
                  <a:lnTo>
                    <a:pt x="6134100" y="4394200"/>
                  </a:lnTo>
                  <a:lnTo>
                    <a:pt x="6121400" y="4406900"/>
                  </a:lnTo>
                  <a:lnTo>
                    <a:pt x="6108700" y="4406900"/>
                  </a:lnTo>
                  <a:lnTo>
                    <a:pt x="6096000" y="4406900"/>
                  </a:lnTo>
                  <a:lnTo>
                    <a:pt x="6083300" y="4419600"/>
                  </a:lnTo>
                  <a:lnTo>
                    <a:pt x="6070600" y="4432300"/>
                  </a:lnTo>
                  <a:lnTo>
                    <a:pt x="6057900" y="4445000"/>
                  </a:lnTo>
                  <a:lnTo>
                    <a:pt x="6045200" y="4432300"/>
                  </a:lnTo>
                  <a:lnTo>
                    <a:pt x="6032500" y="4445000"/>
                  </a:lnTo>
                  <a:lnTo>
                    <a:pt x="6032500" y="4457700"/>
                  </a:lnTo>
                  <a:lnTo>
                    <a:pt x="6019800" y="4470400"/>
                  </a:lnTo>
                  <a:lnTo>
                    <a:pt x="6007100" y="4470400"/>
                  </a:lnTo>
                  <a:lnTo>
                    <a:pt x="5994400" y="4483100"/>
                  </a:lnTo>
                  <a:lnTo>
                    <a:pt x="5981700" y="4483100"/>
                  </a:lnTo>
                  <a:lnTo>
                    <a:pt x="5969000" y="4495800"/>
                  </a:lnTo>
                  <a:lnTo>
                    <a:pt x="5969000" y="4508500"/>
                  </a:lnTo>
                  <a:lnTo>
                    <a:pt x="5981700" y="4521200"/>
                  </a:lnTo>
                  <a:lnTo>
                    <a:pt x="5981700" y="4533900"/>
                  </a:lnTo>
                  <a:lnTo>
                    <a:pt x="5994400" y="4546600"/>
                  </a:lnTo>
                  <a:lnTo>
                    <a:pt x="5994400" y="4559300"/>
                  </a:lnTo>
                  <a:lnTo>
                    <a:pt x="5994400" y="4572000"/>
                  </a:lnTo>
                  <a:lnTo>
                    <a:pt x="6007100" y="4584700"/>
                  </a:lnTo>
                  <a:lnTo>
                    <a:pt x="6007100" y="4597400"/>
                  </a:lnTo>
                  <a:lnTo>
                    <a:pt x="6019800" y="4610100"/>
                  </a:lnTo>
                  <a:lnTo>
                    <a:pt x="6019800" y="4622800"/>
                  </a:lnTo>
                  <a:lnTo>
                    <a:pt x="6032500" y="4635500"/>
                  </a:lnTo>
                  <a:lnTo>
                    <a:pt x="6019800" y="4648200"/>
                  </a:lnTo>
                  <a:lnTo>
                    <a:pt x="6007100" y="4660900"/>
                  </a:lnTo>
                  <a:lnTo>
                    <a:pt x="5994400" y="4673600"/>
                  </a:lnTo>
                  <a:lnTo>
                    <a:pt x="5994400" y="4686300"/>
                  </a:lnTo>
                  <a:lnTo>
                    <a:pt x="5994400" y="4699000"/>
                  </a:lnTo>
                  <a:lnTo>
                    <a:pt x="6007100" y="4711700"/>
                  </a:lnTo>
                  <a:lnTo>
                    <a:pt x="6007100" y="4724400"/>
                  </a:lnTo>
                  <a:lnTo>
                    <a:pt x="6007100" y="4737100"/>
                  </a:lnTo>
                  <a:lnTo>
                    <a:pt x="6019800" y="4749800"/>
                  </a:lnTo>
                  <a:lnTo>
                    <a:pt x="6007100" y="4762500"/>
                  </a:lnTo>
                  <a:lnTo>
                    <a:pt x="5994400" y="4775200"/>
                  </a:lnTo>
                  <a:lnTo>
                    <a:pt x="5981700" y="4775200"/>
                  </a:lnTo>
                  <a:lnTo>
                    <a:pt x="5969000" y="4762500"/>
                  </a:lnTo>
                  <a:lnTo>
                    <a:pt x="5956300" y="4749800"/>
                  </a:lnTo>
                  <a:lnTo>
                    <a:pt x="5943600" y="4737100"/>
                  </a:lnTo>
                  <a:lnTo>
                    <a:pt x="5930900" y="4737100"/>
                  </a:lnTo>
                  <a:lnTo>
                    <a:pt x="5918200" y="4724400"/>
                  </a:lnTo>
                  <a:lnTo>
                    <a:pt x="5905500" y="4724400"/>
                  </a:lnTo>
                  <a:lnTo>
                    <a:pt x="5892800" y="4711700"/>
                  </a:lnTo>
                  <a:lnTo>
                    <a:pt x="5880100" y="4724400"/>
                  </a:lnTo>
                  <a:lnTo>
                    <a:pt x="5867400" y="4737100"/>
                  </a:lnTo>
                  <a:lnTo>
                    <a:pt x="5854700" y="4749800"/>
                  </a:lnTo>
                  <a:lnTo>
                    <a:pt x="5842000" y="4762500"/>
                  </a:lnTo>
                  <a:lnTo>
                    <a:pt x="5829300" y="4775200"/>
                  </a:lnTo>
                  <a:lnTo>
                    <a:pt x="5816600" y="4775200"/>
                  </a:lnTo>
                  <a:lnTo>
                    <a:pt x="5803900" y="4775200"/>
                  </a:lnTo>
                  <a:lnTo>
                    <a:pt x="5791200" y="4775200"/>
                  </a:lnTo>
                  <a:lnTo>
                    <a:pt x="5778500" y="4775200"/>
                  </a:lnTo>
                  <a:lnTo>
                    <a:pt x="5765800" y="4762500"/>
                  </a:lnTo>
                  <a:lnTo>
                    <a:pt x="5753100" y="4762500"/>
                  </a:lnTo>
                  <a:lnTo>
                    <a:pt x="5740400" y="4749800"/>
                  </a:lnTo>
                  <a:lnTo>
                    <a:pt x="5727700" y="4737100"/>
                  </a:lnTo>
                  <a:lnTo>
                    <a:pt x="5715000" y="4724400"/>
                  </a:lnTo>
                  <a:lnTo>
                    <a:pt x="5702300" y="4724400"/>
                  </a:lnTo>
                  <a:lnTo>
                    <a:pt x="5689600" y="4724400"/>
                  </a:lnTo>
                  <a:lnTo>
                    <a:pt x="5676900" y="4724400"/>
                  </a:lnTo>
                  <a:lnTo>
                    <a:pt x="5664200" y="4737100"/>
                  </a:lnTo>
                  <a:lnTo>
                    <a:pt x="5651500" y="4749800"/>
                  </a:lnTo>
                  <a:lnTo>
                    <a:pt x="5664200" y="4762500"/>
                  </a:lnTo>
                  <a:lnTo>
                    <a:pt x="5676900" y="4775200"/>
                  </a:lnTo>
                  <a:lnTo>
                    <a:pt x="5689600" y="4787900"/>
                  </a:lnTo>
                  <a:lnTo>
                    <a:pt x="5689600" y="4800600"/>
                  </a:lnTo>
                  <a:lnTo>
                    <a:pt x="5689600" y="4813300"/>
                  </a:lnTo>
                  <a:lnTo>
                    <a:pt x="5689600" y="4826000"/>
                  </a:lnTo>
                  <a:lnTo>
                    <a:pt x="5689600" y="4838700"/>
                  </a:lnTo>
                  <a:lnTo>
                    <a:pt x="5689600" y="4851400"/>
                  </a:lnTo>
                  <a:lnTo>
                    <a:pt x="5689600" y="4864100"/>
                  </a:lnTo>
                  <a:lnTo>
                    <a:pt x="5676900" y="4876800"/>
                  </a:lnTo>
                  <a:lnTo>
                    <a:pt x="5676900" y="4889500"/>
                  </a:lnTo>
                  <a:lnTo>
                    <a:pt x="5664200" y="4902200"/>
                  </a:lnTo>
                  <a:lnTo>
                    <a:pt x="5651500" y="4914900"/>
                  </a:lnTo>
                  <a:lnTo>
                    <a:pt x="5638800" y="4927600"/>
                  </a:lnTo>
                  <a:lnTo>
                    <a:pt x="5626100" y="4940300"/>
                  </a:lnTo>
                  <a:lnTo>
                    <a:pt x="5613400" y="4940300"/>
                  </a:lnTo>
                  <a:lnTo>
                    <a:pt x="5600700" y="4940300"/>
                  </a:lnTo>
                  <a:lnTo>
                    <a:pt x="5588000" y="4927600"/>
                  </a:lnTo>
                  <a:lnTo>
                    <a:pt x="5588000" y="4914900"/>
                  </a:lnTo>
                  <a:lnTo>
                    <a:pt x="5575300" y="4902200"/>
                  </a:lnTo>
                  <a:lnTo>
                    <a:pt x="5562600" y="4914900"/>
                  </a:lnTo>
                  <a:lnTo>
                    <a:pt x="5549900" y="4927600"/>
                  </a:lnTo>
                  <a:lnTo>
                    <a:pt x="5562600" y="4940300"/>
                  </a:lnTo>
                  <a:lnTo>
                    <a:pt x="5562600" y="4953000"/>
                  </a:lnTo>
                  <a:lnTo>
                    <a:pt x="5549900" y="4965700"/>
                  </a:lnTo>
                  <a:lnTo>
                    <a:pt x="5537200" y="4978400"/>
                  </a:lnTo>
                  <a:lnTo>
                    <a:pt x="5524500" y="4978400"/>
                  </a:lnTo>
                  <a:lnTo>
                    <a:pt x="5511800" y="4965700"/>
                  </a:lnTo>
                  <a:lnTo>
                    <a:pt x="5511800" y="4953000"/>
                  </a:lnTo>
                  <a:lnTo>
                    <a:pt x="5499100" y="4940300"/>
                  </a:lnTo>
                  <a:lnTo>
                    <a:pt x="5486400" y="4927600"/>
                  </a:lnTo>
                  <a:lnTo>
                    <a:pt x="5473700" y="4940300"/>
                  </a:lnTo>
                  <a:lnTo>
                    <a:pt x="5461000" y="4953000"/>
                  </a:lnTo>
                  <a:lnTo>
                    <a:pt x="5448300" y="4965700"/>
                  </a:lnTo>
                  <a:lnTo>
                    <a:pt x="5435600" y="4965700"/>
                  </a:lnTo>
                  <a:lnTo>
                    <a:pt x="5422900" y="4965700"/>
                  </a:lnTo>
                  <a:lnTo>
                    <a:pt x="5410200" y="4978400"/>
                  </a:lnTo>
                  <a:lnTo>
                    <a:pt x="5397500" y="4991100"/>
                  </a:lnTo>
                  <a:lnTo>
                    <a:pt x="5384800" y="4991100"/>
                  </a:lnTo>
                  <a:lnTo>
                    <a:pt x="5372100" y="4991100"/>
                  </a:lnTo>
                  <a:lnTo>
                    <a:pt x="5359400" y="4991100"/>
                  </a:lnTo>
                  <a:lnTo>
                    <a:pt x="5346700" y="4991100"/>
                  </a:lnTo>
                  <a:lnTo>
                    <a:pt x="5334000" y="4991100"/>
                  </a:lnTo>
                  <a:lnTo>
                    <a:pt x="5321300" y="4991100"/>
                  </a:lnTo>
                  <a:lnTo>
                    <a:pt x="5308600" y="5003800"/>
                  </a:lnTo>
                  <a:lnTo>
                    <a:pt x="5295900" y="4991100"/>
                  </a:lnTo>
                  <a:lnTo>
                    <a:pt x="5283200" y="4978400"/>
                  </a:lnTo>
                  <a:lnTo>
                    <a:pt x="5270500" y="4978400"/>
                  </a:lnTo>
                  <a:lnTo>
                    <a:pt x="5257800" y="4991100"/>
                  </a:lnTo>
                  <a:lnTo>
                    <a:pt x="5245100" y="5003800"/>
                  </a:lnTo>
                  <a:lnTo>
                    <a:pt x="5232400" y="5003800"/>
                  </a:lnTo>
                  <a:lnTo>
                    <a:pt x="5219700" y="5003800"/>
                  </a:lnTo>
                  <a:lnTo>
                    <a:pt x="5207000" y="5003800"/>
                  </a:lnTo>
                  <a:lnTo>
                    <a:pt x="5194300" y="5003800"/>
                  </a:lnTo>
                  <a:lnTo>
                    <a:pt x="5181600" y="5003800"/>
                  </a:lnTo>
                  <a:lnTo>
                    <a:pt x="5168900" y="4991100"/>
                  </a:lnTo>
                  <a:lnTo>
                    <a:pt x="5156200" y="4978400"/>
                  </a:lnTo>
                  <a:lnTo>
                    <a:pt x="5143500" y="4965700"/>
                  </a:lnTo>
                  <a:lnTo>
                    <a:pt x="5130800" y="4953000"/>
                  </a:lnTo>
                  <a:lnTo>
                    <a:pt x="5118100" y="4953000"/>
                  </a:lnTo>
                  <a:lnTo>
                    <a:pt x="5105400" y="4965700"/>
                  </a:lnTo>
                  <a:lnTo>
                    <a:pt x="5092700" y="4965700"/>
                  </a:lnTo>
                  <a:lnTo>
                    <a:pt x="5080000" y="4978400"/>
                  </a:lnTo>
                  <a:lnTo>
                    <a:pt x="5067300" y="4991100"/>
                  </a:lnTo>
                  <a:lnTo>
                    <a:pt x="5054600" y="5003800"/>
                  </a:lnTo>
                  <a:lnTo>
                    <a:pt x="5041900" y="5016500"/>
                  </a:lnTo>
                  <a:lnTo>
                    <a:pt x="5029200" y="5029200"/>
                  </a:lnTo>
                  <a:lnTo>
                    <a:pt x="5016500" y="5041900"/>
                  </a:lnTo>
                  <a:lnTo>
                    <a:pt x="5029200" y="5054600"/>
                  </a:lnTo>
                  <a:lnTo>
                    <a:pt x="5041900" y="5067300"/>
                  </a:lnTo>
                  <a:lnTo>
                    <a:pt x="5054600" y="5080000"/>
                  </a:lnTo>
                  <a:lnTo>
                    <a:pt x="5067300" y="5092700"/>
                  </a:lnTo>
                  <a:lnTo>
                    <a:pt x="5080000" y="5105400"/>
                  </a:lnTo>
                  <a:lnTo>
                    <a:pt x="5092700" y="5118100"/>
                  </a:lnTo>
                  <a:lnTo>
                    <a:pt x="5080000" y="5130800"/>
                  </a:lnTo>
                  <a:lnTo>
                    <a:pt x="5080000" y="5143500"/>
                  </a:lnTo>
                  <a:lnTo>
                    <a:pt x="5067300" y="5156200"/>
                  </a:lnTo>
                  <a:lnTo>
                    <a:pt x="5054600" y="5168900"/>
                  </a:lnTo>
                  <a:lnTo>
                    <a:pt x="5041900" y="5168900"/>
                  </a:lnTo>
                  <a:lnTo>
                    <a:pt x="5029200" y="5168900"/>
                  </a:lnTo>
                  <a:lnTo>
                    <a:pt x="5016500" y="5181600"/>
                  </a:lnTo>
                  <a:lnTo>
                    <a:pt x="5003800" y="5194300"/>
                  </a:lnTo>
                  <a:lnTo>
                    <a:pt x="5003800" y="5207000"/>
                  </a:lnTo>
                  <a:lnTo>
                    <a:pt x="5003800" y="5219700"/>
                  </a:lnTo>
                  <a:lnTo>
                    <a:pt x="5003800" y="5232400"/>
                  </a:lnTo>
                  <a:lnTo>
                    <a:pt x="5003800" y="5245100"/>
                  </a:lnTo>
                  <a:lnTo>
                    <a:pt x="4991100" y="5257800"/>
                  </a:lnTo>
                  <a:lnTo>
                    <a:pt x="4978400" y="5257800"/>
                  </a:lnTo>
                  <a:lnTo>
                    <a:pt x="4965700" y="5270500"/>
                  </a:lnTo>
                  <a:lnTo>
                    <a:pt x="4978400" y="5283200"/>
                  </a:lnTo>
                  <a:lnTo>
                    <a:pt x="4978400" y="5295900"/>
                  </a:lnTo>
                  <a:lnTo>
                    <a:pt x="4978400" y="5308600"/>
                  </a:lnTo>
                  <a:lnTo>
                    <a:pt x="4991100" y="5321300"/>
                  </a:lnTo>
                  <a:lnTo>
                    <a:pt x="4991100" y="5334000"/>
                  </a:lnTo>
                  <a:lnTo>
                    <a:pt x="4991100" y="5346700"/>
                  </a:lnTo>
                  <a:lnTo>
                    <a:pt x="4991100" y="5359400"/>
                  </a:lnTo>
                  <a:lnTo>
                    <a:pt x="5003800" y="5372100"/>
                  </a:lnTo>
                  <a:lnTo>
                    <a:pt x="5003800" y="5384800"/>
                  </a:lnTo>
                  <a:lnTo>
                    <a:pt x="5003800" y="5397500"/>
                  </a:lnTo>
                  <a:lnTo>
                    <a:pt x="4991100" y="5410200"/>
                  </a:lnTo>
                  <a:lnTo>
                    <a:pt x="4991100" y="5422900"/>
                  </a:lnTo>
                  <a:lnTo>
                    <a:pt x="4991100" y="5435600"/>
                  </a:lnTo>
                  <a:lnTo>
                    <a:pt x="4991100" y="5448300"/>
                  </a:lnTo>
                  <a:lnTo>
                    <a:pt x="4991100" y="5461000"/>
                  </a:lnTo>
                  <a:lnTo>
                    <a:pt x="4991100" y="5473700"/>
                  </a:lnTo>
                  <a:lnTo>
                    <a:pt x="4991100" y="5486400"/>
                  </a:lnTo>
                  <a:lnTo>
                    <a:pt x="5003800" y="5499100"/>
                  </a:lnTo>
                  <a:lnTo>
                    <a:pt x="5016500" y="5499100"/>
                  </a:lnTo>
                  <a:lnTo>
                    <a:pt x="5029200" y="5511800"/>
                  </a:lnTo>
                  <a:lnTo>
                    <a:pt x="5041900" y="5499100"/>
                  </a:lnTo>
                  <a:lnTo>
                    <a:pt x="5054600" y="5499100"/>
                  </a:lnTo>
                  <a:lnTo>
                    <a:pt x="5067300" y="5511800"/>
                  </a:lnTo>
                  <a:lnTo>
                    <a:pt x="5080000" y="5511800"/>
                  </a:lnTo>
                  <a:lnTo>
                    <a:pt x="5092700" y="5511800"/>
                  </a:lnTo>
                  <a:lnTo>
                    <a:pt x="5105400" y="5511800"/>
                  </a:lnTo>
                  <a:lnTo>
                    <a:pt x="5118100" y="5511800"/>
                  </a:lnTo>
                  <a:lnTo>
                    <a:pt x="5130800" y="5511800"/>
                  </a:lnTo>
                  <a:lnTo>
                    <a:pt x="5143500" y="5524500"/>
                  </a:lnTo>
                  <a:lnTo>
                    <a:pt x="5156200" y="5537200"/>
                  </a:lnTo>
                  <a:lnTo>
                    <a:pt x="5168900" y="5549900"/>
                  </a:lnTo>
                  <a:lnTo>
                    <a:pt x="5156200" y="5562600"/>
                  </a:lnTo>
                  <a:lnTo>
                    <a:pt x="5156200" y="5575300"/>
                  </a:lnTo>
                  <a:lnTo>
                    <a:pt x="5156200" y="5588000"/>
                  </a:lnTo>
                  <a:lnTo>
                    <a:pt x="5156200" y="5600700"/>
                  </a:lnTo>
                  <a:lnTo>
                    <a:pt x="5156200" y="5613400"/>
                  </a:lnTo>
                  <a:lnTo>
                    <a:pt x="5156200" y="5626100"/>
                  </a:lnTo>
                  <a:lnTo>
                    <a:pt x="5156200" y="5638800"/>
                  </a:lnTo>
                  <a:lnTo>
                    <a:pt x="5156200" y="5651500"/>
                  </a:lnTo>
                  <a:lnTo>
                    <a:pt x="5156200" y="5664200"/>
                  </a:lnTo>
                  <a:lnTo>
                    <a:pt x="5156200" y="5676900"/>
                  </a:lnTo>
                  <a:lnTo>
                    <a:pt x="5156200" y="5689600"/>
                  </a:lnTo>
                  <a:lnTo>
                    <a:pt x="5156200" y="5702300"/>
                  </a:lnTo>
                  <a:lnTo>
                    <a:pt x="5143500" y="5715000"/>
                  </a:lnTo>
                  <a:lnTo>
                    <a:pt x="5130800" y="5727700"/>
                  </a:lnTo>
                  <a:lnTo>
                    <a:pt x="5130800" y="5740400"/>
                  </a:lnTo>
                  <a:lnTo>
                    <a:pt x="5118100" y="5753100"/>
                  </a:lnTo>
                  <a:lnTo>
                    <a:pt x="5118100" y="5765800"/>
                  </a:lnTo>
                  <a:lnTo>
                    <a:pt x="5118100" y="5778500"/>
                  </a:lnTo>
                  <a:lnTo>
                    <a:pt x="5105400" y="5791200"/>
                  </a:lnTo>
                  <a:lnTo>
                    <a:pt x="5105400" y="5803900"/>
                  </a:lnTo>
                  <a:lnTo>
                    <a:pt x="5105400" y="5816600"/>
                  </a:lnTo>
                  <a:lnTo>
                    <a:pt x="5105400" y="5829300"/>
                  </a:lnTo>
                  <a:lnTo>
                    <a:pt x="5105400" y="5842000"/>
                  </a:lnTo>
                  <a:lnTo>
                    <a:pt x="5105400" y="5854700"/>
                  </a:lnTo>
                  <a:lnTo>
                    <a:pt x="5118100" y="5867400"/>
                  </a:lnTo>
                  <a:lnTo>
                    <a:pt x="5130800" y="5880100"/>
                  </a:lnTo>
                  <a:lnTo>
                    <a:pt x="5118100" y="5892800"/>
                  </a:lnTo>
                  <a:lnTo>
                    <a:pt x="5118100" y="5905500"/>
                  </a:lnTo>
                  <a:lnTo>
                    <a:pt x="5118100" y="5918200"/>
                  </a:lnTo>
                  <a:lnTo>
                    <a:pt x="5118100" y="5930900"/>
                  </a:lnTo>
                  <a:lnTo>
                    <a:pt x="5105400" y="5943600"/>
                  </a:lnTo>
                  <a:lnTo>
                    <a:pt x="5092700" y="5943600"/>
                  </a:lnTo>
                  <a:lnTo>
                    <a:pt x="5080000" y="5956300"/>
                  </a:lnTo>
                  <a:lnTo>
                    <a:pt x="5067300" y="5956300"/>
                  </a:lnTo>
                  <a:lnTo>
                    <a:pt x="5054600" y="5943600"/>
                  </a:lnTo>
                  <a:lnTo>
                    <a:pt x="5041900" y="5943600"/>
                  </a:lnTo>
                  <a:lnTo>
                    <a:pt x="5029200" y="5930900"/>
                  </a:lnTo>
                  <a:lnTo>
                    <a:pt x="5016500" y="5918200"/>
                  </a:lnTo>
                  <a:lnTo>
                    <a:pt x="5003800" y="5905500"/>
                  </a:lnTo>
                  <a:lnTo>
                    <a:pt x="4991100" y="5892800"/>
                  </a:lnTo>
                  <a:lnTo>
                    <a:pt x="4978400" y="5880100"/>
                  </a:lnTo>
                  <a:lnTo>
                    <a:pt x="4965700" y="5880100"/>
                  </a:lnTo>
                  <a:lnTo>
                    <a:pt x="4953000" y="5867400"/>
                  </a:lnTo>
                  <a:lnTo>
                    <a:pt x="4953000" y="5854700"/>
                  </a:lnTo>
                  <a:lnTo>
                    <a:pt x="4940300" y="5842000"/>
                  </a:lnTo>
                  <a:lnTo>
                    <a:pt x="4927600" y="5829300"/>
                  </a:lnTo>
                  <a:lnTo>
                    <a:pt x="4927600" y="5816600"/>
                  </a:lnTo>
                  <a:lnTo>
                    <a:pt x="4927600" y="5803900"/>
                  </a:lnTo>
                  <a:lnTo>
                    <a:pt x="4927600" y="5791200"/>
                  </a:lnTo>
                  <a:lnTo>
                    <a:pt x="4914900" y="5778500"/>
                  </a:lnTo>
                  <a:lnTo>
                    <a:pt x="4914900" y="5765800"/>
                  </a:lnTo>
                  <a:lnTo>
                    <a:pt x="4902200" y="5753100"/>
                  </a:lnTo>
                  <a:lnTo>
                    <a:pt x="4889500" y="5753100"/>
                  </a:lnTo>
                  <a:lnTo>
                    <a:pt x="4876800" y="5753100"/>
                  </a:lnTo>
                  <a:lnTo>
                    <a:pt x="4864100" y="5740400"/>
                  </a:lnTo>
                  <a:lnTo>
                    <a:pt x="4864100" y="5727700"/>
                  </a:lnTo>
                  <a:lnTo>
                    <a:pt x="4851400" y="5715000"/>
                  </a:lnTo>
                  <a:lnTo>
                    <a:pt x="4838700" y="5702300"/>
                  </a:lnTo>
                  <a:lnTo>
                    <a:pt x="4826000" y="5702300"/>
                  </a:lnTo>
                  <a:lnTo>
                    <a:pt x="4813300" y="5702300"/>
                  </a:lnTo>
                  <a:lnTo>
                    <a:pt x="4800600" y="5702300"/>
                  </a:lnTo>
                  <a:lnTo>
                    <a:pt x="4787900" y="5702300"/>
                  </a:lnTo>
                  <a:lnTo>
                    <a:pt x="4775200" y="5702300"/>
                  </a:lnTo>
                  <a:lnTo>
                    <a:pt x="4762500" y="5702300"/>
                  </a:lnTo>
                  <a:lnTo>
                    <a:pt x="4749800" y="5702300"/>
                  </a:lnTo>
                  <a:lnTo>
                    <a:pt x="4737100" y="5689600"/>
                  </a:lnTo>
                  <a:lnTo>
                    <a:pt x="4724400" y="5676900"/>
                  </a:lnTo>
                  <a:lnTo>
                    <a:pt x="4724400" y="5664200"/>
                  </a:lnTo>
                  <a:lnTo>
                    <a:pt x="4711700" y="5651500"/>
                  </a:lnTo>
                  <a:lnTo>
                    <a:pt x="4711700" y="5638800"/>
                  </a:lnTo>
                  <a:lnTo>
                    <a:pt x="4699000" y="5626100"/>
                  </a:lnTo>
                  <a:lnTo>
                    <a:pt x="4686300" y="5613400"/>
                  </a:lnTo>
                  <a:lnTo>
                    <a:pt x="4673600" y="5626100"/>
                  </a:lnTo>
                  <a:lnTo>
                    <a:pt x="4673600" y="5638800"/>
                  </a:lnTo>
                  <a:lnTo>
                    <a:pt x="4673600" y="5651500"/>
                  </a:lnTo>
                  <a:lnTo>
                    <a:pt x="4660900" y="5664200"/>
                  </a:lnTo>
                  <a:lnTo>
                    <a:pt x="4660900" y="5676900"/>
                  </a:lnTo>
                  <a:lnTo>
                    <a:pt x="4660900" y="5689600"/>
                  </a:lnTo>
                  <a:lnTo>
                    <a:pt x="4660900" y="5702300"/>
                  </a:lnTo>
                  <a:lnTo>
                    <a:pt x="4660900" y="5715000"/>
                  </a:lnTo>
                  <a:lnTo>
                    <a:pt x="4660900" y="5727700"/>
                  </a:lnTo>
                  <a:lnTo>
                    <a:pt x="4660900" y="5740400"/>
                  </a:lnTo>
                  <a:lnTo>
                    <a:pt x="4660900" y="5753100"/>
                  </a:lnTo>
                  <a:lnTo>
                    <a:pt x="4648200" y="5765800"/>
                  </a:lnTo>
                  <a:lnTo>
                    <a:pt x="4648200" y="5778500"/>
                  </a:lnTo>
                  <a:lnTo>
                    <a:pt x="4648200" y="5791200"/>
                  </a:lnTo>
                  <a:lnTo>
                    <a:pt x="4648200" y="5803900"/>
                  </a:lnTo>
                  <a:lnTo>
                    <a:pt x="4648200" y="5816600"/>
                  </a:lnTo>
                  <a:lnTo>
                    <a:pt x="4648200" y="5829300"/>
                  </a:lnTo>
                  <a:lnTo>
                    <a:pt x="4635500" y="5842000"/>
                  </a:lnTo>
                  <a:lnTo>
                    <a:pt x="4622800" y="5842000"/>
                  </a:lnTo>
                  <a:lnTo>
                    <a:pt x="4610100" y="5854700"/>
                  </a:lnTo>
                  <a:lnTo>
                    <a:pt x="4610100" y="5867400"/>
                  </a:lnTo>
                  <a:lnTo>
                    <a:pt x="4597400" y="5880100"/>
                  </a:lnTo>
                  <a:lnTo>
                    <a:pt x="4584700" y="5892800"/>
                  </a:lnTo>
                  <a:lnTo>
                    <a:pt x="4584700" y="5905500"/>
                  </a:lnTo>
                  <a:lnTo>
                    <a:pt x="4597400" y="5918200"/>
                  </a:lnTo>
                  <a:lnTo>
                    <a:pt x="4597400" y="5930900"/>
                  </a:lnTo>
                  <a:lnTo>
                    <a:pt x="4597400" y="5943600"/>
                  </a:lnTo>
                  <a:lnTo>
                    <a:pt x="4584700" y="5956300"/>
                  </a:lnTo>
                  <a:lnTo>
                    <a:pt x="4584700" y="5969000"/>
                  </a:lnTo>
                  <a:lnTo>
                    <a:pt x="4584700" y="5981700"/>
                  </a:lnTo>
                  <a:lnTo>
                    <a:pt x="4584700" y="5994400"/>
                  </a:lnTo>
                  <a:lnTo>
                    <a:pt x="4584700" y="6007100"/>
                  </a:lnTo>
                  <a:lnTo>
                    <a:pt x="4584700" y="6019800"/>
                  </a:lnTo>
                  <a:lnTo>
                    <a:pt x="4572000" y="6032500"/>
                  </a:lnTo>
                  <a:lnTo>
                    <a:pt x="4584700" y="6045200"/>
                  </a:lnTo>
                  <a:lnTo>
                    <a:pt x="4597400" y="6057900"/>
                  </a:lnTo>
                  <a:lnTo>
                    <a:pt x="4597400" y="6070600"/>
                  </a:lnTo>
                  <a:lnTo>
                    <a:pt x="4610100" y="6083300"/>
                  </a:lnTo>
                  <a:lnTo>
                    <a:pt x="4610100" y="6096000"/>
                  </a:lnTo>
                  <a:lnTo>
                    <a:pt x="4610100" y="6108700"/>
                  </a:lnTo>
                  <a:lnTo>
                    <a:pt x="4610100" y="6121400"/>
                  </a:lnTo>
                  <a:lnTo>
                    <a:pt x="4597400" y="6134100"/>
                  </a:lnTo>
                  <a:lnTo>
                    <a:pt x="4610100" y="6146800"/>
                  </a:lnTo>
                  <a:lnTo>
                    <a:pt x="4597400" y="6159500"/>
                  </a:lnTo>
                  <a:lnTo>
                    <a:pt x="4584700" y="6159500"/>
                  </a:lnTo>
                  <a:lnTo>
                    <a:pt x="4572000" y="6172200"/>
                  </a:lnTo>
                  <a:lnTo>
                    <a:pt x="4559300" y="6184900"/>
                  </a:lnTo>
                  <a:lnTo>
                    <a:pt x="4559300" y="6197600"/>
                  </a:lnTo>
                  <a:lnTo>
                    <a:pt x="4546600" y="6210300"/>
                  </a:lnTo>
                  <a:lnTo>
                    <a:pt x="4546600" y="6223000"/>
                  </a:lnTo>
                  <a:lnTo>
                    <a:pt x="4533900" y="6235700"/>
                  </a:lnTo>
                  <a:lnTo>
                    <a:pt x="4521200" y="6223000"/>
                  </a:lnTo>
                  <a:lnTo>
                    <a:pt x="4508500" y="6210300"/>
                  </a:lnTo>
                  <a:lnTo>
                    <a:pt x="4495800" y="6197600"/>
                  </a:lnTo>
                  <a:lnTo>
                    <a:pt x="4483100" y="6210300"/>
                  </a:lnTo>
                  <a:lnTo>
                    <a:pt x="4483100" y="6223000"/>
                  </a:lnTo>
                  <a:lnTo>
                    <a:pt x="4483100" y="6235700"/>
                  </a:lnTo>
                  <a:lnTo>
                    <a:pt x="4470400" y="6248400"/>
                  </a:lnTo>
                  <a:lnTo>
                    <a:pt x="4457700" y="6261100"/>
                  </a:lnTo>
                  <a:lnTo>
                    <a:pt x="4457700" y="6273800"/>
                  </a:lnTo>
                  <a:lnTo>
                    <a:pt x="4445000" y="6286500"/>
                  </a:lnTo>
                  <a:lnTo>
                    <a:pt x="4445000" y="6299200"/>
                  </a:lnTo>
                  <a:lnTo>
                    <a:pt x="4445000" y="6311900"/>
                  </a:lnTo>
                  <a:lnTo>
                    <a:pt x="4445000" y="6324600"/>
                  </a:lnTo>
                  <a:lnTo>
                    <a:pt x="4432300" y="6337300"/>
                  </a:lnTo>
                  <a:lnTo>
                    <a:pt x="4419600" y="6350000"/>
                  </a:lnTo>
                  <a:lnTo>
                    <a:pt x="4406900" y="6362700"/>
                  </a:lnTo>
                  <a:lnTo>
                    <a:pt x="4394200" y="6375400"/>
                  </a:lnTo>
                  <a:lnTo>
                    <a:pt x="4381500" y="6375400"/>
                  </a:lnTo>
                  <a:lnTo>
                    <a:pt x="4368800" y="6362700"/>
                  </a:lnTo>
                  <a:lnTo>
                    <a:pt x="4356100" y="6375400"/>
                  </a:lnTo>
                  <a:lnTo>
                    <a:pt x="4343400" y="6388100"/>
                  </a:lnTo>
                  <a:lnTo>
                    <a:pt x="4343400" y="6400800"/>
                  </a:lnTo>
                  <a:lnTo>
                    <a:pt x="4330700" y="6413500"/>
                  </a:lnTo>
                  <a:lnTo>
                    <a:pt x="4318000" y="6413500"/>
                  </a:lnTo>
                  <a:lnTo>
                    <a:pt x="4305300" y="6426200"/>
                  </a:lnTo>
                  <a:lnTo>
                    <a:pt x="4318000" y="6438900"/>
                  </a:lnTo>
                  <a:lnTo>
                    <a:pt x="4305300" y="6451600"/>
                  </a:lnTo>
                  <a:lnTo>
                    <a:pt x="4292600" y="6464300"/>
                  </a:lnTo>
                  <a:lnTo>
                    <a:pt x="4292600" y="6477000"/>
                  </a:lnTo>
                  <a:lnTo>
                    <a:pt x="4279900" y="6489700"/>
                  </a:lnTo>
                  <a:lnTo>
                    <a:pt x="4267200" y="6489700"/>
                  </a:lnTo>
                  <a:lnTo>
                    <a:pt x="4254500" y="6477000"/>
                  </a:lnTo>
                  <a:lnTo>
                    <a:pt x="4241800" y="6477000"/>
                  </a:lnTo>
                  <a:lnTo>
                    <a:pt x="4229100" y="6477000"/>
                  </a:lnTo>
                  <a:lnTo>
                    <a:pt x="4216400" y="6464300"/>
                  </a:lnTo>
                  <a:lnTo>
                    <a:pt x="4203700" y="6464300"/>
                  </a:lnTo>
                  <a:lnTo>
                    <a:pt x="4191000" y="6464300"/>
                  </a:lnTo>
                  <a:lnTo>
                    <a:pt x="4178300" y="6464300"/>
                  </a:lnTo>
                  <a:lnTo>
                    <a:pt x="4165600" y="6451600"/>
                  </a:lnTo>
                  <a:lnTo>
                    <a:pt x="4165600" y="6438900"/>
                  </a:lnTo>
                  <a:lnTo>
                    <a:pt x="4152900" y="6426200"/>
                  </a:lnTo>
                  <a:lnTo>
                    <a:pt x="4152900" y="6413500"/>
                  </a:lnTo>
                  <a:lnTo>
                    <a:pt x="4152900" y="6400800"/>
                  </a:lnTo>
                  <a:lnTo>
                    <a:pt x="4152900" y="6388100"/>
                  </a:lnTo>
                  <a:lnTo>
                    <a:pt x="4140200" y="6375400"/>
                  </a:lnTo>
                  <a:lnTo>
                    <a:pt x="4140200" y="6362700"/>
                  </a:lnTo>
                  <a:lnTo>
                    <a:pt x="4127500" y="6350000"/>
                  </a:lnTo>
                  <a:lnTo>
                    <a:pt x="4114800" y="6337300"/>
                  </a:lnTo>
                  <a:lnTo>
                    <a:pt x="4102100" y="6337300"/>
                  </a:lnTo>
                  <a:lnTo>
                    <a:pt x="4089400" y="6337300"/>
                  </a:lnTo>
                  <a:lnTo>
                    <a:pt x="4076700" y="6324600"/>
                  </a:lnTo>
                  <a:lnTo>
                    <a:pt x="4064000" y="6324600"/>
                  </a:lnTo>
                  <a:lnTo>
                    <a:pt x="4051300" y="6324600"/>
                  </a:lnTo>
                  <a:lnTo>
                    <a:pt x="4038600" y="6337300"/>
                  </a:lnTo>
                  <a:lnTo>
                    <a:pt x="4025900" y="6337300"/>
                  </a:lnTo>
                  <a:lnTo>
                    <a:pt x="4013200" y="6350000"/>
                  </a:lnTo>
                  <a:lnTo>
                    <a:pt x="4000500" y="6337300"/>
                  </a:lnTo>
                  <a:lnTo>
                    <a:pt x="4000500" y="6324600"/>
                  </a:lnTo>
                  <a:lnTo>
                    <a:pt x="4000500" y="6311900"/>
                  </a:lnTo>
                  <a:lnTo>
                    <a:pt x="3987800" y="6299200"/>
                  </a:lnTo>
                  <a:lnTo>
                    <a:pt x="3987800" y="6286500"/>
                  </a:lnTo>
                  <a:lnTo>
                    <a:pt x="3987800" y="6273800"/>
                  </a:lnTo>
                  <a:lnTo>
                    <a:pt x="3975100" y="6261100"/>
                  </a:lnTo>
                  <a:lnTo>
                    <a:pt x="3962400" y="6248400"/>
                  </a:lnTo>
                  <a:lnTo>
                    <a:pt x="3949700" y="6235700"/>
                  </a:lnTo>
                  <a:lnTo>
                    <a:pt x="3937000" y="6223000"/>
                  </a:lnTo>
                  <a:lnTo>
                    <a:pt x="3924300" y="6223000"/>
                  </a:lnTo>
                  <a:lnTo>
                    <a:pt x="3911600" y="6223000"/>
                  </a:lnTo>
                  <a:lnTo>
                    <a:pt x="3898900" y="6223000"/>
                  </a:lnTo>
                  <a:lnTo>
                    <a:pt x="3886200" y="6235700"/>
                  </a:lnTo>
                  <a:lnTo>
                    <a:pt x="3873500" y="6248400"/>
                  </a:lnTo>
                  <a:lnTo>
                    <a:pt x="3860800" y="6261100"/>
                  </a:lnTo>
                  <a:lnTo>
                    <a:pt x="3848100" y="6261100"/>
                  </a:lnTo>
                  <a:lnTo>
                    <a:pt x="3835400" y="6261100"/>
                  </a:lnTo>
                  <a:lnTo>
                    <a:pt x="3822700" y="6261100"/>
                  </a:lnTo>
                  <a:lnTo>
                    <a:pt x="3810000" y="6261100"/>
                  </a:lnTo>
                  <a:lnTo>
                    <a:pt x="3797300" y="6273800"/>
                  </a:lnTo>
                  <a:lnTo>
                    <a:pt x="3797300" y="6286500"/>
                  </a:lnTo>
                  <a:lnTo>
                    <a:pt x="3784600" y="6299200"/>
                  </a:lnTo>
                  <a:lnTo>
                    <a:pt x="3771900" y="6311900"/>
                  </a:lnTo>
                  <a:lnTo>
                    <a:pt x="3759200" y="6311900"/>
                  </a:lnTo>
                  <a:lnTo>
                    <a:pt x="3746500" y="6311900"/>
                  </a:lnTo>
                  <a:lnTo>
                    <a:pt x="3733800" y="6324600"/>
                  </a:lnTo>
                  <a:lnTo>
                    <a:pt x="3721100" y="6324600"/>
                  </a:lnTo>
                  <a:lnTo>
                    <a:pt x="3708400" y="6324600"/>
                  </a:lnTo>
                  <a:lnTo>
                    <a:pt x="3695700" y="6324600"/>
                  </a:lnTo>
                  <a:lnTo>
                    <a:pt x="3683000" y="6311900"/>
                  </a:lnTo>
                  <a:lnTo>
                    <a:pt x="3670300" y="6311900"/>
                  </a:lnTo>
                  <a:lnTo>
                    <a:pt x="3657600" y="6311900"/>
                  </a:lnTo>
                  <a:lnTo>
                    <a:pt x="3644900" y="6299200"/>
                  </a:lnTo>
                  <a:lnTo>
                    <a:pt x="3632200" y="6286500"/>
                  </a:lnTo>
                  <a:lnTo>
                    <a:pt x="3632200" y="6273800"/>
                  </a:lnTo>
                  <a:lnTo>
                    <a:pt x="3632200" y="6261100"/>
                  </a:lnTo>
                  <a:lnTo>
                    <a:pt x="3632200" y="6248400"/>
                  </a:lnTo>
                  <a:lnTo>
                    <a:pt x="3632200" y="6235700"/>
                  </a:lnTo>
                  <a:lnTo>
                    <a:pt x="3632200" y="6223000"/>
                  </a:lnTo>
                  <a:lnTo>
                    <a:pt x="3632200" y="6210300"/>
                  </a:lnTo>
                  <a:lnTo>
                    <a:pt x="3632200" y="6197600"/>
                  </a:lnTo>
                  <a:lnTo>
                    <a:pt x="3632200" y="6184900"/>
                  </a:lnTo>
                  <a:lnTo>
                    <a:pt x="3632200" y="6172200"/>
                  </a:lnTo>
                  <a:lnTo>
                    <a:pt x="3632200" y="6159500"/>
                  </a:lnTo>
                  <a:lnTo>
                    <a:pt x="3632200" y="6146800"/>
                  </a:lnTo>
                  <a:lnTo>
                    <a:pt x="3619500" y="6134100"/>
                  </a:lnTo>
                  <a:lnTo>
                    <a:pt x="3606800" y="6121400"/>
                  </a:lnTo>
                  <a:lnTo>
                    <a:pt x="3594100" y="6108700"/>
                  </a:lnTo>
                  <a:lnTo>
                    <a:pt x="3581400" y="6096000"/>
                  </a:lnTo>
                  <a:lnTo>
                    <a:pt x="3581400" y="6083300"/>
                  </a:lnTo>
                  <a:lnTo>
                    <a:pt x="3568700" y="6070600"/>
                  </a:lnTo>
                  <a:lnTo>
                    <a:pt x="3568700" y="6057900"/>
                  </a:lnTo>
                  <a:lnTo>
                    <a:pt x="3556000" y="6045200"/>
                  </a:lnTo>
                  <a:lnTo>
                    <a:pt x="3556000" y="6032500"/>
                  </a:lnTo>
                  <a:lnTo>
                    <a:pt x="3556000" y="6019800"/>
                  </a:lnTo>
                  <a:lnTo>
                    <a:pt x="3556000" y="6007100"/>
                  </a:lnTo>
                  <a:lnTo>
                    <a:pt x="3543300" y="5994400"/>
                  </a:lnTo>
                  <a:lnTo>
                    <a:pt x="3543300" y="5981700"/>
                  </a:lnTo>
                  <a:lnTo>
                    <a:pt x="3530600" y="5969000"/>
                  </a:lnTo>
                  <a:lnTo>
                    <a:pt x="3530600" y="5956300"/>
                  </a:lnTo>
                  <a:lnTo>
                    <a:pt x="3517900" y="5943600"/>
                  </a:lnTo>
                  <a:lnTo>
                    <a:pt x="3505200" y="5930900"/>
                  </a:lnTo>
                  <a:lnTo>
                    <a:pt x="3492500" y="5943600"/>
                  </a:lnTo>
                  <a:lnTo>
                    <a:pt x="3479800" y="5956300"/>
                  </a:lnTo>
                  <a:lnTo>
                    <a:pt x="3467100" y="5943600"/>
                  </a:lnTo>
                  <a:lnTo>
                    <a:pt x="3467100" y="5930900"/>
                  </a:lnTo>
                  <a:lnTo>
                    <a:pt x="3479800" y="5918200"/>
                  </a:lnTo>
                  <a:lnTo>
                    <a:pt x="3479800" y="5905500"/>
                  </a:lnTo>
                  <a:lnTo>
                    <a:pt x="3479800" y="5892800"/>
                  </a:lnTo>
                  <a:lnTo>
                    <a:pt x="3479800" y="5880100"/>
                  </a:lnTo>
                  <a:lnTo>
                    <a:pt x="3479800" y="5867400"/>
                  </a:lnTo>
                  <a:lnTo>
                    <a:pt x="3467100" y="5854700"/>
                  </a:lnTo>
                  <a:lnTo>
                    <a:pt x="3454400" y="5842000"/>
                  </a:lnTo>
                  <a:lnTo>
                    <a:pt x="3441700" y="5829300"/>
                  </a:lnTo>
                  <a:lnTo>
                    <a:pt x="3429000" y="5816600"/>
                  </a:lnTo>
                  <a:lnTo>
                    <a:pt x="3416300" y="5816600"/>
                  </a:lnTo>
                  <a:lnTo>
                    <a:pt x="3403600" y="5829300"/>
                  </a:lnTo>
                  <a:lnTo>
                    <a:pt x="3403600" y="5842000"/>
                  </a:lnTo>
                  <a:lnTo>
                    <a:pt x="3390900" y="5854700"/>
                  </a:lnTo>
                  <a:lnTo>
                    <a:pt x="3378200" y="5854700"/>
                  </a:lnTo>
                  <a:lnTo>
                    <a:pt x="3365500" y="5854700"/>
                  </a:lnTo>
                  <a:lnTo>
                    <a:pt x="3352800" y="5854700"/>
                  </a:lnTo>
                  <a:lnTo>
                    <a:pt x="3340100" y="5854700"/>
                  </a:lnTo>
                  <a:lnTo>
                    <a:pt x="3327400" y="5842000"/>
                  </a:lnTo>
                  <a:lnTo>
                    <a:pt x="3327400" y="5829300"/>
                  </a:lnTo>
                  <a:lnTo>
                    <a:pt x="3340100" y="5816600"/>
                  </a:lnTo>
                  <a:lnTo>
                    <a:pt x="3327400" y="5803900"/>
                  </a:lnTo>
                  <a:lnTo>
                    <a:pt x="3314700" y="5791200"/>
                  </a:lnTo>
                  <a:lnTo>
                    <a:pt x="3302000" y="5778500"/>
                  </a:lnTo>
                  <a:lnTo>
                    <a:pt x="3289300" y="5778500"/>
                  </a:lnTo>
                  <a:lnTo>
                    <a:pt x="3276600" y="5778500"/>
                  </a:lnTo>
                  <a:lnTo>
                    <a:pt x="3263900" y="5765800"/>
                  </a:lnTo>
                  <a:lnTo>
                    <a:pt x="3251200" y="5753100"/>
                  </a:lnTo>
                  <a:lnTo>
                    <a:pt x="3238500" y="5740400"/>
                  </a:lnTo>
                  <a:lnTo>
                    <a:pt x="3251200" y="5727700"/>
                  </a:lnTo>
                  <a:lnTo>
                    <a:pt x="3238500" y="5715000"/>
                  </a:lnTo>
                  <a:lnTo>
                    <a:pt x="3251200" y="5702300"/>
                  </a:lnTo>
                  <a:lnTo>
                    <a:pt x="3263900" y="5689600"/>
                  </a:lnTo>
                  <a:lnTo>
                    <a:pt x="3276600" y="5676900"/>
                  </a:lnTo>
                  <a:lnTo>
                    <a:pt x="3263900" y="5664200"/>
                  </a:lnTo>
                  <a:lnTo>
                    <a:pt x="3251200" y="5651500"/>
                  </a:lnTo>
                  <a:lnTo>
                    <a:pt x="3238500" y="5638800"/>
                  </a:lnTo>
                  <a:lnTo>
                    <a:pt x="3225800" y="5651500"/>
                  </a:lnTo>
                  <a:lnTo>
                    <a:pt x="3213100" y="5638800"/>
                  </a:lnTo>
                  <a:lnTo>
                    <a:pt x="3200400" y="5638800"/>
                  </a:lnTo>
                  <a:lnTo>
                    <a:pt x="3187700" y="5651500"/>
                  </a:lnTo>
                  <a:lnTo>
                    <a:pt x="3175000" y="5638800"/>
                  </a:lnTo>
                  <a:lnTo>
                    <a:pt x="3162300" y="5651500"/>
                  </a:lnTo>
                  <a:lnTo>
                    <a:pt x="3149600" y="5651500"/>
                  </a:lnTo>
                  <a:lnTo>
                    <a:pt x="3136900" y="5651500"/>
                  </a:lnTo>
                  <a:lnTo>
                    <a:pt x="3124200" y="5664200"/>
                  </a:lnTo>
                  <a:lnTo>
                    <a:pt x="3111500" y="5676900"/>
                  </a:lnTo>
                  <a:lnTo>
                    <a:pt x="3098800" y="5689600"/>
                  </a:lnTo>
                  <a:lnTo>
                    <a:pt x="3086100" y="5702300"/>
                  </a:lnTo>
                  <a:lnTo>
                    <a:pt x="3073400" y="5689600"/>
                  </a:lnTo>
                  <a:lnTo>
                    <a:pt x="3073400" y="5676900"/>
                  </a:lnTo>
                  <a:lnTo>
                    <a:pt x="3060700" y="5664200"/>
                  </a:lnTo>
                  <a:lnTo>
                    <a:pt x="3048000" y="5664200"/>
                  </a:lnTo>
                  <a:lnTo>
                    <a:pt x="3035300" y="5664200"/>
                  </a:lnTo>
                  <a:lnTo>
                    <a:pt x="3022600" y="5676900"/>
                  </a:lnTo>
                  <a:lnTo>
                    <a:pt x="3009900" y="5689600"/>
                  </a:lnTo>
                  <a:lnTo>
                    <a:pt x="3022600" y="5702300"/>
                  </a:lnTo>
                  <a:lnTo>
                    <a:pt x="3035300" y="5715000"/>
                  </a:lnTo>
                  <a:lnTo>
                    <a:pt x="3022600" y="5727700"/>
                  </a:lnTo>
                  <a:lnTo>
                    <a:pt x="3035300" y="5740400"/>
                  </a:lnTo>
                  <a:lnTo>
                    <a:pt x="3022600" y="5753100"/>
                  </a:lnTo>
                  <a:lnTo>
                    <a:pt x="3035300" y="5765800"/>
                  </a:lnTo>
                  <a:lnTo>
                    <a:pt x="3048000" y="5765800"/>
                  </a:lnTo>
                  <a:lnTo>
                    <a:pt x="3060700" y="5778500"/>
                  </a:lnTo>
                  <a:lnTo>
                    <a:pt x="3073400" y="5791200"/>
                  </a:lnTo>
                  <a:lnTo>
                    <a:pt x="3073400" y="5803900"/>
                  </a:lnTo>
                  <a:lnTo>
                    <a:pt x="3073400" y="5816600"/>
                  </a:lnTo>
                  <a:lnTo>
                    <a:pt x="3073400" y="5829300"/>
                  </a:lnTo>
                  <a:lnTo>
                    <a:pt x="3060700" y="5842000"/>
                  </a:lnTo>
                  <a:lnTo>
                    <a:pt x="3060700" y="5854700"/>
                  </a:lnTo>
                  <a:lnTo>
                    <a:pt x="3060700" y="5867400"/>
                  </a:lnTo>
                  <a:lnTo>
                    <a:pt x="3048000" y="5880100"/>
                  </a:lnTo>
                  <a:lnTo>
                    <a:pt x="3035300" y="5880100"/>
                  </a:lnTo>
                  <a:lnTo>
                    <a:pt x="3022600" y="5892800"/>
                  </a:lnTo>
                  <a:lnTo>
                    <a:pt x="3009900" y="5892800"/>
                  </a:lnTo>
                  <a:lnTo>
                    <a:pt x="2997200" y="5892800"/>
                  </a:lnTo>
                  <a:lnTo>
                    <a:pt x="2984500" y="5905500"/>
                  </a:lnTo>
                  <a:lnTo>
                    <a:pt x="2971800" y="5892800"/>
                  </a:lnTo>
                  <a:lnTo>
                    <a:pt x="2959100" y="5892800"/>
                  </a:lnTo>
                  <a:lnTo>
                    <a:pt x="2946400" y="5905500"/>
                  </a:lnTo>
                  <a:lnTo>
                    <a:pt x="2933700" y="5892800"/>
                  </a:lnTo>
                  <a:lnTo>
                    <a:pt x="2921000" y="5892800"/>
                  </a:lnTo>
                  <a:lnTo>
                    <a:pt x="2908300" y="5880100"/>
                  </a:lnTo>
                  <a:lnTo>
                    <a:pt x="2895600" y="5880100"/>
                  </a:lnTo>
                  <a:lnTo>
                    <a:pt x="2882900" y="5880100"/>
                  </a:lnTo>
                  <a:lnTo>
                    <a:pt x="2870200" y="5867400"/>
                  </a:lnTo>
                  <a:lnTo>
                    <a:pt x="2857500" y="5867400"/>
                  </a:lnTo>
                  <a:lnTo>
                    <a:pt x="2844800" y="5854700"/>
                  </a:lnTo>
                  <a:lnTo>
                    <a:pt x="2832100" y="5854700"/>
                  </a:lnTo>
                  <a:lnTo>
                    <a:pt x="2819400" y="5842000"/>
                  </a:lnTo>
                  <a:lnTo>
                    <a:pt x="2806700" y="5842000"/>
                  </a:lnTo>
                  <a:lnTo>
                    <a:pt x="2794000" y="5829300"/>
                  </a:lnTo>
                  <a:lnTo>
                    <a:pt x="2781300" y="5816600"/>
                  </a:lnTo>
                  <a:lnTo>
                    <a:pt x="2781300" y="5803900"/>
                  </a:lnTo>
                  <a:lnTo>
                    <a:pt x="2768600" y="5791200"/>
                  </a:lnTo>
                  <a:lnTo>
                    <a:pt x="2755900" y="5791200"/>
                  </a:lnTo>
                  <a:lnTo>
                    <a:pt x="2743200" y="5803900"/>
                  </a:lnTo>
                  <a:lnTo>
                    <a:pt x="2743200" y="5816600"/>
                  </a:lnTo>
                  <a:lnTo>
                    <a:pt x="2730500" y="5829300"/>
                  </a:lnTo>
                  <a:lnTo>
                    <a:pt x="2717800" y="5816600"/>
                  </a:lnTo>
                  <a:lnTo>
                    <a:pt x="2705100" y="5803900"/>
                  </a:lnTo>
                  <a:lnTo>
                    <a:pt x="2692400" y="5791200"/>
                  </a:lnTo>
                  <a:lnTo>
                    <a:pt x="2692400" y="5778500"/>
                  </a:lnTo>
                  <a:lnTo>
                    <a:pt x="2679700" y="5765800"/>
                  </a:lnTo>
                  <a:lnTo>
                    <a:pt x="2679700" y="5753100"/>
                  </a:lnTo>
                  <a:lnTo>
                    <a:pt x="2667000" y="5740400"/>
                  </a:lnTo>
                  <a:lnTo>
                    <a:pt x="2654300" y="5727700"/>
                  </a:lnTo>
                  <a:lnTo>
                    <a:pt x="2641600" y="5715000"/>
                  </a:lnTo>
                  <a:lnTo>
                    <a:pt x="2628900" y="5715000"/>
                  </a:lnTo>
                  <a:lnTo>
                    <a:pt x="2616200" y="5702300"/>
                  </a:lnTo>
                  <a:lnTo>
                    <a:pt x="2603500" y="5702300"/>
                  </a:lnTo>
                  <a:lnTo>
                    <a:pt x="2590800" y="5702300"/>
                  </a:lnTo>
                  <a:lnTo>
                    <a:pt x="2578100" y="5702300"/>
                  </a:lnTo>
                  <a:lnTo>
                    <a:pt x="2565400" y="5715000"/>
                  </a:lnTo>
                  <a:lnTo>
                    <a:pt x="2552700" y="5727700"/>
                  </a:lnTo>
                  <a:lnTo>
                    <a:pt x="2540000" y="5740400"/>
                  </a:lnTo>
                  <a:lnTo>
                    <a:pt x="2527300" y="5727700"/>
                  </a:lnTo>
                  <a:lnTo>
                    <a:pt x="2514600" y="5715000"/>
                  </a:lnTo>
                  <a:lnTo>
                    <a:pt x="2527300" y="5702300"/>
                  </a:lnTo>
                  <a:lnTo>
                    <a:pt x="2540000" y="5689600"/>
                  </a:lnTo>
                  <a:lnTo>
                    <a:pt x="2540000" y="5676900"/>
                  </a:lnTo>
                  <a:lnTo>
                    <a:pt x="2527300" y="5664200"/>
                  </a:lnTo>
                  <a:lnTo>
                    <a:pt x="2514600" y="5651500"/>
                  </a:lnTo>
                  <a:lnTo>
                    <a:pt x="2501900" y="5651500"/>
                  </a:lnTo>
                  <a:lnTo>
                    <a:pt x="2489200" y="5638800"/>
                  </a:lnTo>
                  <a:lnTo>
                    <a:pt x="2476500" y="5638800"/>
                  </a:lnTo>
                  <a:lnTo>
                    <a:pt x="2463800" y="5626100"/>
                  </a:lnTo>
                  <a:lnTo>
                    <a:pt x="2451100" y="5613400"/>
                  </a:lnTo>
                  <a:lnTo>
                    <a:pt x="2438400" y="5600700"/>
                  </a:lnTo>
                  <a:lnTo>
                    <a:pt x="2425700" y="5588000"/>
                  </a:lnTo>
                  <a:lnTo>
                    <a:pt x="2413000" y="5575300"/>
                  </a:lnTo>
                  <a:lnTo>
                    <a:pt x="2400300" y="5562600"/>
                  </a:lnTo>
                  <a:lnTo>
                    <a:pt x="2400300" y="5549900"/>
                  </a:lnTo>
                  <a:lnTo>
                    <a:pt x="2387600" y="5537200"/>
                  </a:lnTo>
                  <a:lnTo>
                    <a:pt x="2374900" y="5524500"/>
                  </a:lnTo>
                  <a:lnTo>
                    <a:pt x="2362200" y="5524500"/>
                  </a:lnTo>
                  <a:lnTo>
                    <a:pt x="2349500" y="5524500"/>
                  </a:lnTo>
                  <a:lnTo>
                    <a:pt x="2336800" y="5511800"/>
                  </a:lnTo>
                  <a:lnTo>
                    <a:pt x="2324100" y="5511800"/>
                  </a:lnTo>
                  <a:lnTo>
                    <a:pt x="2311400" y="5499100"/>
                  </a:lnTo>
                  <a:lnTo>
                    <a:pt x="2298700" y="5499100"/>
                  </a:lnTo>
                  <a:lnTo>
                    <a:pt x="2286000" y="5486400"/>
                  </a:lnTo>
                  <a:lnTo>
                    <a:pt x="2273300" y="5473700"/>
                  </a:lnTo>
                  <a:lnTo>
                    <a:pt x="2260600" y="5461000"/>
                  </a:lnTo>
                  <a:lnTo>
                    <a:pt x="2247900" y="5448300"/>
                  </a:lnTo>
                  <a:lnTo>
                    <a:pt x="2235200" y="5461000"/>
                  </a:lnTo>
                  <a:lnTo>
                    <a:pt x="2222500" y="5448300"/>
                  </a:lnTo>
                  <a:lnTo>
                    <a:pt x="2209800" y="5448300"/>
                  </a:lnTo>
                  <a:lnTo>
                    <a:pt x="2197100" y="5435600"/>
                  </a:lnTo>
                  <a:lnTo>
                    <a:pt x="2184400" y="5422900"/>
                  </a:lnTo>
                  <a:lnTo>
                    <a:pt x="2171700" y="5435600"/>
                  </a:lnTo>
                  <a:lnTo>
                    <a:pt x="2171700" y="5448300"/>
                  </a:lnTo>
                  <a:lnTo>
                    <a:pt x="2159000" y="5461000"/>
                  </a:lnTo>
                  <a:lnTo>
                    <a:pt x="2159000" y="5473700"/>
                  </a:lnTo>
                  <a:lnTo>
                    <a:pt x="2146300" y="5486400"/>
                  </a:lnTo>
                  <a:lnTo>
                    <a:pt x="2146300" y="5499100"/>
                  </a:lnTo>
                  <a:lnTo>
                    <a:pt x="2133600" y="5511800"/>
                  </a:lnTo>
                  <a:lnTo>
                    <a:pt x="2120900" y="5524500"/>
                  </a:lnTo>
                  <a:lnTo>
                    <a:pt x="2120900" y="5537200"/>
                  </a:lnTo>
                  <a:lnTo>
                    <a:pt x="2120900" y="5549900"/>
                  </a:lnTo>
                  <a:lnTo>
                    <a:pt x="2133600" y="5562600"/>
                  </a:lnTo>
                  <a:lnTo>
                    <a:pt x="2120900" y="5575300"/>
                  </a:lnTo>
                  <a:lnTo>
                    <a:pt x="2120900" y="5588000"/>
                  </a:lnTo>
                  <a:lnTo>
                    <a:pt x="2108200" y="5600700"/>
                  </a:lnTo>
                  <a:lnTo>
                    <a:pt x="2095500" y="5588000"/>
                  </a:lnTo>
                  <a:lnTo>
                    <a:pt x="2082800" y="5575300"/>
                  </a:lnTo>
                  <a:lnTo>
                    <a:pt x="2070100" y="5562600"/>
                  </a:lnTo>
                  <a:lnTo>
                    <a:pt x="2057400" y="5549900"/>
                  </a:lnTo>
                  <a:lnTo>
                    <a:pt x="2044700" y="5537200"/>
                  </a:lnTo>
                  <a:lnTo>
                    <a:pt x="2032000" y="5524500"/>
                  </a:lnTo>
                  <a:lnTo>
                    <a:pt x="2019300" y="5524500"/>
                  </a:lnTo>
                  <a:lnTo>
                    <a:pt x="2006600" y="5537200"/>
                  </a:lnTo>
                  <a:lnTo>
                    <a:pt x="1993900" y="5537200"/>
                  </a:lnTo>
                  <a:lnTo>
                    <a:pt x="1981200" y="5537200"/>
                  </a:lnTo>
                  <a:lnTo>
                    <a:pt x="1968500" y="5549900"/>
                  </a:lnTo>
                  <a:lnTo>
                    <a:pt x="1955800" y="5549900"/>
                  </a:lnTo>
                  <a:lnTo>
                    <a:pt x="1943100" y="5549900"/>
                  </a:lnTo>
                  <a:lnTo>
                    <a:pt x="1930400" y="5549900"/>
                  </a:lnTo>
                  <a:lnTo>
                    <a:pt x="1917700" y="5537200"/>
                  </a:lnTo>
                  <a:lnTo>
                    <a:pt x="1905000" y="5537200"/>
                  </a:lnTo>
                  <a:lnTo>
                    <a:pt x="1892300" y="5549900"/>
                  </a:lnTo>
                  <a:lnTo>
                    <a:pt x="1892300" y="5562600"/>
                  </a:lnTo>
                  <a:lnTo>
                    <a:pt x="1879600" y="5575300"/>
                  </a:lnTo>
                  <a:lnTo>
                    <a:pt x="1866900" y="5575300"/>
                  </a:lnTo>
                  <a:lnTo>
                    <a:pt x="1854200" y="5562600"/>
                  </a:lnTo>
                  <a:lnTo>
                    <a:pt x="1841500" y="5549900"/>
                  </a:lnTo>
                  <a:lnTo>
                    <a:pt x="1828800" y="5562600"/>
                  </a:lnTo>
                  <a:lnTo>
                    <a:pt x="1816100" y="5562600"/>
                  </a:lnTo>
                  <a:lnTo>
                    <a:pt x="1803400" y="5575300"/>
                  </a:lnTo>
                  <a:lnTo>
                    <a:pt x="1790700" y="5588000"/>
                  </a:lnTo>
                  <a:lnTo>
                    <a:pt x="1778000" y="5588000"/>
                  </a:lnTo>
                  <a:lnTo>
                    <a:pt x="1765300" y="5600700"/>
                  </a:lnTo>
                  <a:lnTo>
                    <a:pt x="1752600" y="5588000"/>
                  </a:lnTo>
                  <a:lnTo>
                    <a:pt x="1739900" y="5588000"/>
                  </a:lnTo>
                  <a:lnTo>
                    <a:pt x="1727200" y="5588000"/>
                  </a:lnTo>
                  <a:lnTo>
                    <a:pt x="1714500" y="5588000"/>
                  </a:lnTo>
                  <a:lnTo>
                    <a:pt x="1701800" y="5588000"/>
                  </a:lnTo>
                  <a:lnTo>
                    <a:pt x="1689100" y="5588000"/>
                  </a:lnTo>
                  <a:lnTo>
                    <a:pt x="1676400" y="5588000"/>
                  </a:lnTo>
                  <a:lnTo>
                    <a:pt x="1663700" y="5575300"/>
                  </a:lnTo>
                  <a:lnTo>
                    <a:pt x="1651000" y="5575300"/>
                  </a:lnTo>
                  <a:lnTo>
                    <a:pt x="1638300" y="5575300"/>
                  </a:lnTo>
                  <a:lnTo>
                    <a:pt x="1625600" y="5575300"/>
                  </a:lnTo>
                  <a:lnTo>
                    <a:pt x="1612900" y="5588000"/>
                  </a:lnTo>
                  <a:lnTo>
                    <a:pt x="1600200" y="5600700"/>
                  </a:lnTo>
                  <a:lnTo>
                    <a:pt x="1587500" y="5600700"/>
                  </a:lnTo>
                  <a:lnTo>
                    <a:pt x="1574800" y="5600700"/>
                  </a:lnTo>
                  <a:lnTo>
                    <a:pt x="1562100" y="5613400"/>
                  </a:lnTo>
                  <a:lnTo>
                    <a:pt x="1549400" y="5613400"/>
                  </a:lnTo>
                  <a:lnTo>
                    <a:pt x="1536700" y="5626100"/>
                  </a:lnTo>
                  <a:lnTo>
                    <a:pt x="1524000" y="5613400"/>
                  </a:lnTo>
                  <a:lnTo>
                    <a:pt x="1511300" y="5613400"/>
                  </a:lnTo>
                  <a:lnTo>
                    <a:pt x="1498600" y="5600700"/>
                  </a:lnTo>
                  <a:lnTo>
                    <a:pt x="1485900" y="5600700"/>
                  </a:lnTo>
                  <a:lnTo>
                    <a:pt x="1473200" y="5600700"/>
                  </a:lnTo>
                  <a:lnTo>
                    <a:pt x="1460500" y="5588000"/>
                  </a:lnTo>
                  <a:lnTo>
                    <a:pt x="1447800" y="5588000"/>
                  </a:lnTo>
                  <a:lnTo>
                    <a:pt x="1435100" y="5575300"/>
                  </a:lnTo>
                  <a:lnTo>
                    <a:pt x="1422400" y="5562600"/>
                  </a:lnTo>
                  <a:lnTo>
                    <a:pt x="1409700" y="5549900"/>
                  </a:lnTo>
                  <a:lnTo>
                    <a:pt x="1397000" y="5537200"/>
                  </a:lnTo>
                  <a:lnTo>
                    <a:pt x="1384300" y="5524500"/>
                  </a:lnTo>
                  <a:lnTo>
                    <a:pt x="1371600" y="5524500"/>
                  </a:lnTo>
                  <a:lnTo>
                    <a:pt x="1358900" y="5524500"/>
                  </a:lnTo>
                  <a:lnTo>
                    <a:pt x="1346200" y="5524500"/>
                  </a:lnTo>
                  <a:lnTo>
                    <a:pt x="1333500" y="5524500"/>
                  </a:lnTo>
                  <a:lnTo>
                    <a:pt x="1320800" y="5511800"/>
                  </a:lnTo>
                  <a:lnTo>
                    <a:pt x="1308100" y="5511800"/>
                  </a:lnTo>
                  <a:lnTo>
                    <a:pt x="1295400" y="5499100"/>
                  </a:lnTo>
                  <a:lnTo>
                    <a:pt x="1295400" y="5486400"/>
                  </a:lnTo>
                  <a:lnTo>
                    <a:pt x="1295400" y="5473700"/>
                  </a:lnTo>
                  <a:lnTo>
                    <a:pt x="1295400" y="5461000"/>
                  </a:lnTo>
                  <a:lnTo>
                    <a:pt x="1282700" y="5448300"/>
                  </a:lnTo>
                  <a:lnTo>
                    <a:pt x="1270000" y="5435600"/>
                  </a:lnTo>
                  <a:lnTo>
                    <a:pt x="1257300" y="5422900"/>
                  </a:lnTo>
                  <a:lnTo>
                    <a:pt x="1244600" y="5410200"/>
                  </a:lnTo>
                  <a:lnTo>
                    <a:pt x="1231900" y="5397500"/>
                  </a:lnTo>
                  <a:lnTo>
                    <a:pt x="1244600" y="5384800"/>
                  </a:lnTo>
                  <a:lnTo>
                    <a:pt x="1257300" y="5372100"/>
                  </a:lnTo>
                  <a:lnTo>
                    <a:pt x="1270000" y="5359400"/>
                  </a:lnTo>
                  <a:lnTo>
                    <a:pt x="1257300" y="5346700"/>
                  </a:lnTo>
                  <a:lnTo>
                    <a:pt x="1257300" y="5334000"/>
                  </a:lnTo>
                  <a:lnTo>
                    <a:pt x="1244600" y="5321300"/>
                  </a:lnTo>
                  <a:lnTo>
                    <a:pt x="1244600" y="5308600"/>
                  </a:lnTo>
                  <a:lnTo>
                    <a:pt x="1231900" y="5295900"/>
                  </a:lnTo>
                  <a:lnTo>
                    <a:pt x="1231900" y="5283200"/>
                  </a:lnTo>
                  <a:lnTo>
                    <a:pt x="1231900" y="5270500"/>
                  </a:lnTo>
                  <a:lnTo>
                    <a:pt x="1219200" y="5257800"/>
                  </a:lnTo>
                  <a:lnTo>
                    <a:pt x="1206500" y="5270500"/>
                  </a:lnTo>
                  <a:lnTo>
                    <a:pt x="1193800" y="5270500"/>
                  </a:lnTo>
                  <a:lnTo>
                    <a:pt x="1181100" y="5270500"/>
                  </a:lnTo>
                  <a:lnTo>
                    <a:pt x="1168400" y="5270500"/>
                  </a:lnTo>
                  <a:lnTo>
                    <a:pt x="1155700" y="5270500"/>
                  </a:lnTo>
                  <a:lnTo>
                    <a:pt x="1143000" y="5283200"/>
                  </a:lnTo>
                  <a:lnTo>
                    <a:pt x="1143000" y="5295900"/>
                  </a:lnTo>
                  <a:lnTo>
                    <a:pt x="1143000" y="5308600"/>
                  </a:lnTo>
                  <a:lnTo>
                    <a:pt x="1143000" y="5321300"/>
                  </a:lnTo>
                  <a:lnTo>
                    <a:pt x="1143000" y="5334000"/>
                  </a:lnTo>
                  <a:lnTo>
                    <a:pt x="1143000" y="5346700"/>
                  </a:lnTo>
                  <a:lnTo>
                    <a:pt x="1143000" y="5359400"/>
                  </a:lnTo>
                  <a:lnTo>
                    <a:pt x="1130300" y="5372100"/>
                  </a:lnTo>
                  <a:lnTo>
                    <a:pt x="1130300" y="5384800"/>
                  </a:lnTo>
                  <a:lnTo>
                    <a:pt x="1130300" y="5397500"/>
                  </a:lnTo>
                  <a:lnTo>
                    <a:pt x="1117600" y="5410200"/>
                  </a:lnTo>
                  <a:lnTo>
                    <a:pt x="1117600" y="5422900"/>
                  </a:lnTo>
                  <a:lnTo>
                    <a:pt x="1104900" y="5435600"/>
                  </a:lnTo>
                  <a:lnTo>
                    <a:pt x="1092200" y="5448300"/>
                  </a:lnTo>
                  <a:lnTo>
                    <a:pt x="1079500" y="5461000"/>
                  </a:lnTo>
                  <a:lnTo>
                    <a:pt x="1066800" y="5473700"/>
                  </a:lnTo>
                  <a:lnTo>
                    <a:pt x="1054100" y="5473700"/>
                  </a:lnTo>
                  <a:lnTo>
                    <a:pt x="1041400" y="5461000"/>
                  </a:lnTo>
                  <a:lnTo>
                    <a:pt x="1028700" y="5448300"/>
                  </a:lnTo>
                  <a:lnTo>
                    <a:pt x="1028700" y="5435600"/>
                  </a:lnTo>
                  <a:lnTo>
                    <a:pt x="1028700" y="5422900"/>
                  </a:lnTo>
                  <a:lnTo>
                    <a:pt x="1016000" y="5410200"/>
                  </a:lnTo>
                  <a:lnTo>
                    <a:pt x="1016000" y="5397500"/>
                  </a:lnTo>
                  <a:lnTo>
                    <a:pt x="1016000" y="5384800"/>
                  </a:lnTo>
                  <a:lnTo>
                    <a:pt x="1003300" y="5372100"/>
                  </a:lnTo>
                  <a:lnTo>
                    <a:pt x="1003300" y="5359400"/>
                  </a:lnTo>
                  <a:lnTo>
                    <a:pt x="990600" y="5346700"/>
                  </a:lnTo>
                  <a:lnTo>
                    <a:pt x="977900" y="5346700"/>
                  </a:lnTo>
                  <a:lnTo>
                    <a:pt x="965200" y="5359400"/>
                  </a:lnTo>
                  <a:lnTo>
                    <a:pt x="952500" y="5359400"/>
                  </a:lnTo>
                  <a:lnTo>
                    <a:pt x="939800" y="5346700"/>
                  </a:lnTo>
                  <a:lnTo>
                    <a:pt x="927100" y="5359400"/>
                  </a:lnTo>
                  <a:lnTo>
                    <a:pt x="914400" y="5359400"/>
                  </a:lnTo>
                  <a:lnTo>
                    <a:pt x="901700" y="5346700"/>
                  </a:lnTo>
                  <a:lnTo>
                    <a:pt x="889000" y="5334000"/>
                  </a:lnTo>
                  <a:lnTo>
                    <a:pt x="876300" y="5321300"/>
                  </a:lnTo>
                  <a:lnTo>
                    <a:pt x="863600" y="5334000"/>
                  </a:lnTo>
                  <a:lnTo>
                    <a:pt x="850900" y="5334000"/>
                  </a:lnTo>
                  <a:lnTo>
                    <a:pt x="838200" y="5334000"/>
                  </a:lnTo>
                  <a:lnTo>
                    <a:pt x="825500" y="5346700"/>
                  </a:lnTo>
                  <a:lnTo>
                    <a:pt x="812800" y="5334000"/>
                  </a:lnTo>
                  <a:lnTo>
                    <a:pt x="800100" y="5334000"/>
                  </a:lnTo>
                  <a:lnTo>
                    <a:pt x="787400" y="5321300"/>
                  </a:lnTo>
                  <a:lnTo>
                    <a:pt x="774700" y="5321300"/>
                  </a:lnTo>
                  <a:lnTo>
                    <a:pt x="762000" y="5308600"/>
                  </a:lnTo>
                  <a:lnTo>
                    <a:pt x="749300" y="5295900"/>
                  </a:lnTo>
                  <a:lnTo>
                    <a:pt x="736600" y="5295900"/>
                  </a:lnTo>
                  <a:lnTo>
                    <a:pt x="723900" y="5295900"/>
                  </a:lnTo>
                  <a:lnTo>
                    <a:pt x="711200" y="5295900"/>
                  </a:lnTo>
                  <a:lnTo>
                    <a:pt x="698500" y="5283200"/>
                  </a:lnTo>
                  <a:lnTo>
                    <a:pt x="685800" y="5295900"/>
                  </a:lnTo>
                  <a:lnTo>
                    <a:pt x="673100" y="5283200"/>
                  </a:lnTo>
                  <a:lnTo>
                    <a:pt x="660400" y="5295900"/>
                  </a:lnTo>
                  <a:lnTo>
                    <a:pt x="647700" y="5295900"/>
                  </a:lnTo>
                  <a:lnTo>
                    <a:pt x="635000" y="5295900"/>
                  </a:lnTo>
                  <a:lnTo>
                    <a:pt x="622300" y="5308600"/>
                  </a:lnTo>
                  <a:lnTo>
                    <a:pt x="609600" y="5321300"/>
                  </a:lnTo>
                  <a:lnTo>
                    <a:pt x="596900" y="5308600"/>
                  </a:lnTo>
                  <a:lnTo>
                    <a:pt x="584200" y="5308600"/>
                  </a:lnTo>
                  <a:lnTo>
                    <a:pt x="571500" y="5295900"/>
                  </a:lnTo>
                  <a:lnTo>
                    <a:pt x="558800" y="5283200"/>
                  </a:lnTo>
                  <a:lnTo>
                    <a:pt x="546100" y="5270500"/>
                  </a:lnTo>
                  <a:lnTo>
                    <a:pt x="533400" y="5257800"/>
                  </a:lnTo>
                  <a:lnTo>
                    <a:pt x="520700" y="5257800"/>
                  </a:lnTo>
                  <a:lnTo>
                    <a:pt x="508000" y="5257800"/>
                  </a:lnTo>
                  <a:lnTo>
                    <a:pt x="495300" y="5245100"/>
                  </a:lnTo>
                  <a:lnTo>
                    <a:pt x="482600" y="5232400"/>
                  </a:lnTo>
                  <a:lnTo>
                    <a:pt x="469900" y="5232400"/>
                  </a:lnTo>
                  <a:lnTo>
                    <a:pt x="457200" y="5219700"/>
                  </a:lnTo>
                  <a:lnTo>
                    <a:pt x="444500" y="5219700"/>
                  </a:lnTo>
                  <a:lnTo>
                    <a:pt x="431800" y="5207000"/>
                  </a:lnTo>
                  <a:lnTo>
                    <a:pt x="419100" y="5207000"/>
                  </a:lnTo>
                  <a:lnTo>
                    <a:pt x="406400" y="5207000"/>
                  </a:lnTo>
                  <a:lnTo>
                    <a:pt x="393700" y="5194300"/>
                  </a:lnTo>
                  <a:lnTo>
                    <a:pt x="381000" y="5207000"/>
                  </a:lnTo>
                  <a:lnTo>
                    <a:pt x="368300" y="5219700"/>
                  </a:lnTo>
                  <a:lnTo>
                    <a:pt x="355600" y="5219700"/>
                  </a:lnTo>
                  <a:lnTo>
                    <a:pt x="342900" y="5219700"/>
                  </a:lnTo>
                  <a:lnTo>
                    <a:pt x="330200" y="5207000"/>
                  </a:lnTo>
                  <a:lnTo>
                    <a:pt x="317500" y="5207000"/>
                  </a:lnTo>
                  <a:lnTo>
                    <a:pt x="304800" y="5194300"/>
                  </a:lnTo>
                  <a:lnTo>
                    <a:pt x="292100" y="5194300"/>
                  </a:lnTo>
                  <a:lnTo>
                    <a:pt x="279400" y="5194300"/>
                  </a:lnTo>
                  <a:lnTo>
                    <a:pt x="266700" y="5181600"/>
                  </a:lnTo>
                  <a:lnTo>
                    <a:pt x="254000" y="5168900"/>
                  </a:lnTo>
                  <a:lnTo>
                    <a:pt x="241300" y="5156200"/>
                  </a:lnTo>
                  <a:lnTo>
                    <a:pt x="241300" y="5143500"/>
                  </a:lnTo>
                  <a:lnTo>
                    <a:pt x="228600" y="5130800"/>
                  </a:lnTo>
                  <a:lnTo>
                    <a:pt x="228600" y="5118100"/>
                  </a:lnTo>
                  <a:lnTo>
                    <a:pt x="228600" y="5105400"/>
                  </a:lnTo>
                  <a:lnTo>
                    <a:pt x="228600" y="5092700"/>
                  </a:lnTo>
                  <a:lnTo>
                    <a:pt x="228600" y="5080000"/>
                  </a:lnTo>
                  <a:lnTo>
                    <a:pt x="215900" y="5067300"/>
                  </a:lnTo>
                  <a:lnTo>
                    <a:pt x="228600" y="5054600"/>
                  </a:lnTo>
                  <a:lnTo>
                    <a:pt x="241300" y="5041900"/>
                  </a:lnTo>
                  <a:lnTo>
                    <a:pt x="241300" y="5029200"/>
                  </a:lnTo>
                  <a:lnTo>
                    <a:pt x="228600" y="5016500"/>
                  </a:lnTo>
                  <a:lnTo>
                    <a:pt x="215900" y="5003800"/>
                  </a:lnTo>
                  <a:lnTo>
                    <a:pt x="203200" y="4991100"/>
                  </a:lnTo>
                  <a:lnTo>
                    <a:pt x="215900" y="4978400"/>
                  </a:lnTo>
                  <a:lnTo>
                    <a:pt x="228600" y="4965700"/>
                  </a:lnTo>
                  <a:lnTo>
                    <a:pt x="228600" y="4953000"/>
                  </a:lnTo>
                  <a:lnTo>
                    <a:pt x="241300" y="4940300"/>
                  </a:lnTo>
                  <a:lnTo>
                    <a:pt x="254000" y="4927600"/>
                  </a:lnTo>
                  <a:lnTo>
                    <a:pt x="254000" y="4914900"/>
                  </a:lnTo>
                  <a:lnTo>
                    <a:pt x="254000" y="4902200"/>
                  </a:lnTo>
                  <a:lnTo>
                    <a:pt x="241300" y="4889500"/>
                  </a:lnTo>
                  <a:lnTo>
                    <a:pt x="228600" y="4876800"/>
                  </a:lnTo>
                  <a:lnTo>
                    <a:pt x="228600" y="4864100"/>
                  </a:lnTo>
                  <a:lnTo>
                    <a:pt x="228600" y="4851400"/>
                  </a:lnTo>
                  <a:lnTo>
                    <a:pt x="215900" y="4838700"/>
                  </a:lnTo>
                  <a:lnTo>
                    <a:pt x="215900" y="4826000"/>
                  </a:lnTo>
                  <a:lnTo>
                    <a:pt x="215900" y="4813300"/>
                  </a:lnTo>
                  <a:lnTo>
                    <a:pt x="215900" y="4800600"/>
                  </a:lnTo>
                  <a:lnTo>
                    <a:pt x="215900" y="4787900"/>
                  </a:lnTo>
                  <a:lnTo>
                    <a:pt x="215900" y="4775200"/>
                  </a:lnTo>
                  <a:lnTo>
                    <a:pt x="215900" y="4762500"/>
                  </a:lnTo>
                  <a:lnTo>
                    <a:pt x="228600" y="4749800"/>
                  </a:lnTo>
                  <a:lnTo>
                    <a:pt x="241300" y="4749800"/>
                  </a:lnTo>
                  <a:lnTo>
                    <a:pt x="254000" y="4737100"/>
                  </a:lnTo>
                  <a:lnTo>
                    <a:pt x="241300" y="4724400"/>
                  </a:lnTo>
                  <a:lnTo>
                    <a:pt x="228600" y="4711700"/>
                  </a:lnTo>
                  <a:lnTo>
                    <a:pt x="215900" y="4699000"/>
                  </a:lnTo>
                  <a:lnTo>
                    <a:pt x="203200" y="4699000"/>
                  </a:lnTo>
                  <a:lnTo>
                    <a:pt x="190500" y="4711700"/>
                  </a:lnTo>
                  <a:lnTo>
                    <a:pt x="177800" y="4724400"/>
                  </a:lnTo>
                  <a:lnTo>
                    <a:pt x="165100" y="4737100"/>
                  </a:lnTo>
                  <a:lnTo>
                    <a:pt x="152400" y="4737100"/>
                  </a:lnTo>
                  <a:lnTo>
                    <a:pt x="139700" y="4724400"/>
                  </a:lnTo>
                  <a:lnTo>
                    <a:pt x="127000" y="4724400"/>
                  </a:lnTo>
                  <a:lnTo>
                    <a:pt x="114300" y="4737100"/>
                  </a:lnTo>
                  <a:lnTo>
                    <a:pt x="114300" y="4749800"/>
                  </a:lnTo>
                  <a:lnTo>
                    <a:pt x="101600" y="4762500"/>
                  </a:lnTo>
                  <a:lnTo>
                    <a:pt x="88900" y="4775200"/>
                  </a:lnTo>
                  <a:lnTo>
                    <a:pt x="76200" y="4762500"/>
                  </a:lnTo>
                  <a:lnTo>
                    <a:pt x="63500" y="4749800"/>
                  </a:lnTo>
                  <a:lnTo>
                    <a:pt x="50800" y="4737100"/>
                  </a:lnTo>
                  <a:lnTo>
                    <a:pt x="50800" y="4724400"/>
                  </a:lnTo>
                  <a:lnTo>
                    <a:pt x="63500" y="4711700"/>
                  </a:lnTo>
                  <a:lnTo>
                    <a:pt x="76200" y="4699000"/>
                  </a:lnTo>
                  <a:lnTo>
                    <a:pt x="76200" y="4686300"/>
                  </a:lnTo>
                  <a:lnTo>
                    <a:pt x="76200" y="4673600"/>
                  </a:lnTo>
                  <a:lnTo>
                    <a:pt x="76200" y="4660900"/>
                  </a:lnTo>
                  <a:lnTo>
                    <a:pt x="88900" y="4648200"/>
                  </a:lnTo>
                  <a:lnTo>
                    <a:pt x="88900" y="4635500"/>
                  </a:lnTo>
                  <a:lnTo>
                    <a:pt x="88900" y="4622800"/>
                  </a:lnTo>
                  <a:lnTo>
                    <a:pt x="88900" y="4610100"/>
                  </a:lnTo>
                  <a:lnTo>
                    <a:pt x="88900" y="4597400"/>
                  </a:lnTo>
                  <a:lnTo>
                    <a:pt x="88900" y="4584700"/>
                  </a:lnTo>
                  <a:lnTo>
                    <a:pt x="88900" y="4572000"/>
                  </a:lnTo>
                  <a:lnTo>
                    <a:pt x="76200" y="4559300"/>
                  </a:lnTo>
                  <a:lnTo>
                    <a:pt x="76200" y="4546600"/>
                  </a:lnTo>
                  <a:lnTo>
                    <a:pt x="76200" y="4533900"/>
                  </a:lnTo>
                  <a:lnTo>
                    <a:pt x="63500" y="4521200"/>
                  </a:lnTo>
                  <a:lnTo>
                    <a:pt x="50800" y="4508500"/>
                  </a:lnTo>
                  <a:lnTo>
                    <a:pt x="38100" y="4495800"/>
                  </a:lnTo>
                  <a:lnTo>
                    <a:pt x="38100" y="4483100"/>
                  </a:lnTo>
                  <a:lnTo>
                    <a:pt x="25400" y="4470400"/>
                  </a:lnTo>
                  <a:lnTo>
                    <a:pt x="25400" y="4457700"/>
                  </a:lnTo>
                  <a:lnTo>
                    <a:pt x="25400" y="4445000"/>
                  </a:lnTo>
                  <a:lnTo>
                    <a:pt x="25400" y="4432300"/>
                  </a:lnTo>
                  <a:lnTo>
                    <a:pt x="38100" y="4419600"/>
                  </a:lnTo>
                  <a:lnTo>
                    <a:pt x="25400" y="4406900"/>
                  </a:lnTo>
                  <a:lnTo>
                    <a:pt x="12700" y="4394200"/>
                  </a:lnTo>
                  <a:lnTo>
                    <a:pt x="0" y="4381500"/>
                  </a:lnTo>
                  <a:lnTo>
                    <a:pt x="12700" y="4368800"/>
                  </a:lnTo>
                  <a:lnTo>
                    <a:pt x="25400" y="4356100"/>
                  </a:lnTo>
                  <a:lnTo>
                    <a:pt x="38100" y="4343400"/>
                  </a:lnTo>
                  <a:lnTo>
                    <a:pt x="50800" y="4330700"/>
                  </a:lnTo>
                  <a:lnTo>
                    <a:pt x="63500" y="4343400"/>
                  </a:lnTo>
                  <a:lnTo>
                    <a:pt x="76200" y="4343400"/>
                  </a:lnTo>
                  <a:lnTo>
                    <a:pt x="88900" y="4356100"/>
                  </a:lnTo>
                  <a:lnTo>
                    <a:pt x="101600" y="4368800"/>
                  </a:lnTo>
                  <a:lnTo>
                    <a:pt x="114300" y="4356100"/>
                  </a:lnTo>
                  <a:lnTo>
                    <a:pt x="127000" y="4356100"/>
                  </a:lnTo>
                  <a:lnTo>
                    <a:pt x="139700" y="4343400"/>
                  </a:lnTo>
                  <a:lnTo>
                    <a:pt x="139700" y="4330700"/>
                  </a:lnTo>
                  <a:lnTo>
                    <a:pt x="139700" y="4318000"/>
                  </a:lnTo>
                  <a:lnTo>
                    <a:pt x="152400" y="4305300"/>
                  </a:lnTo>
                  <a:lnTo>
                    <a:pt x="152400" y="4292600"/>
                  </a:lnTo>
                  <a:lnTo>
                    <a:pt x="152400" y="4279900"/>
                  </a:lnTo>
                  <a:lnTo>
                    <a:pt x="152400" y="4267200"/>
                  </a:lnTo>
                  <a:lnTo>
                    <a:pt x="165100" y="4254500"/>
                  </a:lnTo>
                  <a:lnTo>
                    <a:pt x="177800" y="4241800"/>
                  </a:lnTo>
                  <a:lnTo>
                    <a:pt x="177800" y="4229100"/>
                  </a:lnTo>
                  <a:lnTo>
                    <a:pt x="190500" y="4216400"/>
                  </a:lnTo>
                  <a:lnTo>
                    <a:pt x="203200" y="4216400"/>
                  </a:lnTo>
                  <a:lnTo>
                    <a:pt x="215900" y="4229100"/>
                  </a:lnTo>
                  <a:lnTo>
                    <a:pt x="228600" y="4229100"/>
                  </a:lnTo>
                  <a:lnTo>
                    <a:pt x="241300" y="4229100"/>
                  </a:lnTo>
                  <a:lnTo>
                    <a:pt x="254000" y="4229100"/>
                  </a:lnTo>
                  <a:lnTo>
                    <a:pt x="266700" y="4241800"/>
                  </a:lnTo>
                  <a:lnTo>
                    <a:pt x="279400" y="4241800"/>
                  </a:lnTo>
                  <a:lnTo>
                    <a:pt x="292100" y="4254500"/>
                  </a:lnTo>
                  <a:lnTo>
                    <a:pt x="304800" y="4241800"/>
                  </a:lnTo>
                  <a:lnTo>
                    <a:pt x="317500" y="4229100"/>
                  </a:lnTo>
                  <a:lnTo>
                    <a:pt x="330200" y="4216400"/>
                  </a:lnTo>
                  <a:lnTo>
                    <a:pt x="330200" y="4203700"/>
                  </a:lnTo>
                  <a:lnTo>
                    <a:pt x="342900" y="4191000"/>
                  </a:lnTo>
                  <a:lnTo>
                    <a:pt x="342900" y="4178300"/>
                  </a:lnTo>
                  <a:lnTo>
                    <a:pt x="342900" y="4165600"/>
                  </a:lnTo>
                  <a:lnTo>
                    <a:pt x="342900" y="4152900"/>
                  </a:lnTo>
                  <a:lnTo>
                    <a:pt x="330200" y="4140200"/>
                  </a:lnTo>
                  <a:lnTo>
                    <a:pt x="330200" y="4127500"/>
                  </a:lnTo>
                  <a:lnTo>
                    <a:pt x="330200" y="4114800"/>
                  </a:lnTo>
                  <a:lnTo>
                    <a:pt x="342900" y="4102100"/>
                  </a:lnTo>
                  <a:lnTo>
                    <a:pt x="342900" y="4089400"/>
                  </a:lnTo>
                  <a:lnTo>
                    <a:pt x="342900" y="4076700"/>
                  </a:lnTo>
                  <a:lnTo>
                    <a:pt x="342900" y="4064000"/>
                  </a:lnTo>
                  <a:lnTo>
                    <a:pt x="342900" y="4051300"/>
                  </a:lnTo>
                  <a:lnTo>
                    <a:pt x="330200" y="4038600"/>
                  </a:lnTo>
                  <a:lnTo>
                    <a:pt x="317500" y="4038600"/>
                  </a:lnTo>
                  <a:lnTo>
                    <a:pt x="304800" y="4025900"/>
                  </a:lnTo>
                  <a:lnTo>
                    <a:pt x="292100" y="4013200"/>
                  </a:lnTo>
                  <a:lnTo>
                    <a:pt x="304800" y="4000500"/>
                  </a:lnTo>
                  <a:lnTo>
                    <a:pt x="317500" y="4000500"/>
                  </a:lnTo>
                  <a:lnTo>
                    <a:pt x="330200" y="3987800"/>
                  </a:lnTo>
                  <a:lnTo>
                    <a:pt x="342900" y="3987800"/>
                  </a:lnTo>
                  <a:lnTo>
                    <a:pt x="355600" y="3975100"/>
                  </a:lnTo>
                  <a:lnTo>
                    <a:pt x="368300" y="3975100"/>
                  </a:lnTo>
                  <a:lnTo>
                    <a:pt x="381000" y="3962400"/>
                  </a:lnTo>
                  <a:lnTo>
                    <a:pt x="393700" y="3975100"/>
                  </a:lnTo>
                  <a:lnTo>
                    <a:pt x="406400" y="3987800"/>
                  </a:lnTo>
                  <a:lnTo>
                    <a:pt x="419100" y="3987800"/>
                  </a:lnTo>
                  <a:lnTo>
                    <a:pt x="431800" y="4000500"/>
                  </a:lnTo>
                  <a:lnTo>
                    <a:pt x="444500" y="4013200"/>
                  </a:lnTo>
                  <a:lnTo>
                    <a:pt x="457200" y="4025900"/>
                  </a:lnTo>
                  <a:lnTo>
                    <a:pt x="469900" y="4038600"/>
                  </a:lnTo>
                  <a:lnTo>
                    <a:pt x="482600" y="4038600"/>
                  </a:lnTo>
                  <a:lnTo>
                    <a:pt x="495300" y="4038600"/>
                  </a:lnTo>
                  <a:lnTo>
                    <a:pt x="508000" y="4051300"/>
                  </a:lnTo>
                  <a:lnTo>
                    <a:pt x="520700" y="4051300"/>
                  </a:lnTo>
                  <a:lnTo>
                    <a:pt x="533400" y="4051300"/>
                  </a:lnTo>
                  <a:lnTo>
                    <a:pt x="546100" y="4064000"/>
                  </a:lnTo>
                  <a:lnTo>
                    <a:pt x="558800" y="4064000"/>
                  </a:lnTo>
                  <a:lnTo>
                    <a:pt x="571500" y="4064000"/>
                  </a:lnTo>
                  <a:lnTo>
                    <a:pt x="584200" y="4076700"/>
                  </a:lnTo>
                  <a:lnTo>
                    <a:pt x="596900" y="4076700"/>
                  </a:lnTo>
                  <a:lnTo>
                    <a:pt x="609600" y="4076700"/>
                  </a:lnTo>
                  <a:lnTo>
                    <a:pt x="622300" y="4089400"/>
                  </a:lnTo>
                  <a:lnTo>
                    <a:pt x="635000" y="4076700"/>
                  </a:lnTo>
                  <a:lnTo>
                    <a:pt x="647700" y="4064000"/>
                  </a:lnTo>
                  <a:lnTo>
                    <a:pt x="647700" y="4051300"/>
                  </a:lnTo>
                  <a:lnTo>
                    <a:pt x="660400" y="4038600"/>
                  </a:lnTo>
                  <a:lnTo>
                    <a:pt x="660400" y="4025900"/>
                  </a:lnTo>
                  <a:lnTo>
                    <a:pt x="673100" y="4013200"/>
                  </a:lnTo>
                  <a:lnTo>
                    <a:pt x="673100" y="4000500"/>
                  </a:lnTo>
                  <a:lnTo>
                    <a:pt x="673100" y="3987800"/>
                  </a:lnTo>
                  <a:lnTo>
                    <a:pt x="673100" y="3975100"/>
                  </a:lnTo>
                  <a:lnTo>
                    <a:pt x="685800" y="3962400"/>
                  </a:lnTo>
                  <a:lnTo>
                    <a:pt x="685800" y="3949700"/>
                  </a:lnTo>
                  <a:lnTo>
                    <a:pt x="685800" y="3937000"/>
                  </a:lnTo>
                  <a:lnTo>
                    <a:pt x="685800" y="3924300"/>
                  </a:lnTo>
                  <a:lnTo>
                    <a:pt x="698500" y="3911600"/>
                  </a:lnTo>
                  <a:lnTo>
                    <a:pt x="698500" y="3898900"/>
                  </a:lnTo>
                  <a:lnTo>
                    <a:pt x="711200" y="3886200"/>
                  </a:lnTo>
                  <a:lnTo>
                    <a:pt x="723900" y="3873500"/>
                  </a:lnTo>
                  <a:lnTo>
                    <a:pt x="736600" y="3873500"/>
                  </a:lnTo>
                  <a:lnTo>
                    <a:pt x="749300" y="3860800"/>
                  </a:lnTo>
                  <a:lnTo>
                    <a:pt x="762000" y="3848100"/>
                  </a:lnTo>
                  <a:lnTo>
                    <a:pt x="774700" y="3835400"/>
                  </a:lnTo>
                  <a:lnTo>
                    <a:pt x="762000" y="3822700"/>
                  </a:lnTo>
                  <a:lnTo>
                    <a:pt x="774700" y="3810000"/>
                  </a:lnTo>
                  <a:lnTo>
                    <a:pt x="762000" y="3797300"/>
                  </a:lnTo>
                  <a:lnTo>
                    <a:pt x="774700" y="3784600"/>
                  </a:lnTo>
                  <a:lnTo>
                    <a:pt x="762000" y="3771900"/>
                  </a:lnTo>
                  <a:lnTo>
                    <a:pt x="774700" y="3759200"/>
                  </a:lnTo>
                  <a:lnTo>
                    <a:pt x="762000" y="3746500"/>
                  </a:lnTo>
                  <a:lnTo>
                    <a:pt x="774700" y="3733800"/>
                  </a:lnTo>
                  <a:lnTo>
                    <a:pt x="762000" y="3721100"/>
                  </a:lnTo>
                  <a:lnTo>
                    <a:pt x="774700" y="3708400"/>
                  </a:lnTo>
                  <a:lnTo>
                    <a:pt x="774700" y="3695700"/>
                  </a:lnTo>
                  <a:lnTo>
                    <a:pt x="774700" y="3683000"/>
                  </a:lnTo>
                  <a:lnTo>
                    <a:pt x="774700" y="3670300"/>
                  </a:lnTo>
                  <a:lnTo>
                    <a:pt x="762000" y="3657600"/>
                  </a:lnTo>
                  <a:lnTo>
                    <a:pt x="749300" y="3644900"/>
                  </a:lnTo>
                  <a:lnTo>
                    <a:pt x="736600" y="3632200"/>
                  </a:lnTo>
                  <a:lnTo>
                    <a:pt x="723900" y="3619500"/>
                  </a:lnTo>
                  <a:lnTo>
                    <a:pt x="711200" y="3606800"/>
                  </a:lnTo>
                  <a:lnTo>
                    <a:pt x="698500" y="3594100"/>
                  </a:lnTo>
                  <a:lnTo>
                    <a:pt x="711200" y="3581400"/>
                  </a:lnTo>
                  <a:lnTo>
                    <a:pt x="723900" y="3581400"/>
                  </a:lnTo>
                  <a:lnTo>
                    <a:pt x="736600" y="3568700"/>
                  </a:lnTo>
                  <a:lnTo>
                    <a:pt x="749300" y="3556000"/>
                  </a:lnTo>
                  <a:lnTo>
                    <a:pt x="749300" y="3543300"/>
                  </a:lnTo>
                  <a:lnTo>
                    <a:pt x="736600" y="3530600"/>
                  </a:lnTo>
                  <a:lnTo>
                    <a:pt x="736600" y="3517900"/>
                  </a:lnTo>
                  <a:lnTo>
                    <a:pt x="736600" y="3505200"/>
                  </a:lnTo>
                  <a:lnTo>
                    <a:pt x="736600" y="3492500"/>
                  </a:lnTo>
                  <a:lnTo>
                    <a:pt x="736600" y="3479800"/>
                  </a:lnTo>
                  <a:lnTo>
                    <a:pt x="736600" y="3467100"/>
                  </a:lnTo>
                  <a:lnTo>
                    <a:pt x="736600" y="3454400"/>
                  </a:lnTo>
                  <a:lnTo>
                    <a:pt x="736600" y="3441700"/>
                  </a:lnTo>
                  <a:lnTo>
                    <a:pt x="749300" y="3429000"/>
                  </a:lnTo>
                  <a:lnTo>
                    <a:pt x="749300" y="3416300"/>
                  </a:lnTo>
                  <a:lnTo>
                    <a:pt x="749300" y="3403600"/>
                  </a:lnTo>
                  <a:lnTo>
                    <a:pt x="749300" y="3390900"/>
                  </a:lnTo>
                  <a:lnTo>
                    <a:pt x="749300" y="3378200"/>
                  </a:lnTo>
                  <a:lnTo>
                    <a:pt x="762000" y="3365500"/>
                  </a:lnTo>
                  <a:lnTo>
                    <a:pt x="762000" y="3352800"/>
                  </a:lnTo>
                  <a:lnTo>
                    <a:pt x="762000" y="3340100"/>
                  </a:lnTo>
                  <a:lnTo>
                    <a:pt x="749300" y="3327400"/>
                  </a:lnTo>
                  <a:lnTo>
                    <a:pt x="736600" y="3314700"/>
                  </a:lnTo>
                  <a:lnTo>
                    <a:pt x="723900" y="3314700"/>
                  </a:lnTo>
                  <a:lnTo>
                    <a:pt x="711200" y="3314700"/>
                  </a:lnTo>
                  <a:lnTo>
                    <a:pt x="698500" y="3302000"/>
                  </a:lnTo>
                  <a:lnTo>
                    <a:pt x="711200" y="3289300"/>
                  </a:lnTo>
                  <a:lnTo>
                    <a:pt x="723900" y="3276600"/>
                  </a:lnTo>
                  <a:lnTo>
                    <a:pt x="736600" y="3263900"/>
                  </a:lnTo>
                  <a:lnTo>
                    <a:pt x="749300" y="3251200"/>
                  </a:lnTo>
                  <a:lnTo>
                    <a:pt x="736600" y="3238500"/>
                  </a:lnTo>
                  <a:lnTo>
                    <a:pt x="723900" y="3238500"/>
                  </a:lnTo>
                  <a:lnTo>
                    <a:pt x="711200" y="3225800"/>
                  </a:lnTo>
                  <a:lnTo>
                    <a:pt x="698500" y="3213100"/>
                  </a:lnTo>
                  <a:lnTo>
                    <a:pt x="711200" y="3200400"/>
                  </a:lnTo>
                  <a:lnTo>
                    <a:pt x="711200" y="3187700"/>
                  </a:lnTo>
                  <a:lnTo>
                    <a:pt x="723900" y="3175000"/>
                  </a:lnTo>
                  <a:lnTo>
                    <a:pt x="736600" y="3187700"/>
                  </a:lnTo>
                  <a:lnTo>
                    <a:pt x="749300" y="3175000"/>
                  </a:lnTo>
                  <a:lnTo>
                    <a:pt x="762000" y="3162300"/>
                  </a:lnTo>
                  <a:lnTo>
                    <a:pt x="762000" y="3149600"/>
                  </a:lnTo>
                  <a:lnTo>
                    <a:pt x="762000" y="3136900"/>
                  </a:lnTo>
                  <a:lnTo>
                    <a:pt x="774700" y="3124200"/>
                  </a:lnTo>
                  <a:lnTo>
                    <a:pt x="774700" y="3111500"/>
                  </a:lnTo>
                  <a:lnTo>
                    <a:pt x="762000" y="3098800"/>
                  </a:lnTo>
                  <a:lnTo>
                    <a:pt x="749300" y="3086100"/>
                  </a:lnTo>
                  <a:lnTo>
                    <a:pt x="736600" y="3086100"/>
                  </a:lnTo>
                  <a:lnTo>
                    <a:pt x="723900" y="3073400"/>
                  </a:lnTo>
                  <a:lnTo>
                    <a:pt x="711200" y="3060700"/>
                  </a:lnTo>
                  <a:lnTo>
                    <a:pt x="698500" y="3048000"/>
                  </a:lnTo>
                  <a:lnTo>
                    <a:pt x="711200" y="3035300"/>
                  </a:lnTo>
                  <a:lnTo>
                    <a:pt x="711200" y="3022600"/>
                  </a:lnTo>
                  <a:lnTo>
                    <a:pt x="723900" y="3009900"/>
                  </a:lnTo>
                  <a:lnTo>
                    <a:pt x="723900" y="2997200"/>
                  </a:lnTo>
                  <a:lnTo>
                    <a:pt x="736600" y="2984500"/>
                  </a:lnTo>
                  <a:lnTo>
                    <a:pt x="749300" y="2971800"/>
                  </a:lnTo>
                  <a:lnTo>
                    <a:pt x="762000" y="2971800"/>
                  </a:lnTo>
                  <a:lnTo>
                    <a:pt x="774700" y="2959100"/>
                  </a:lnTo>
                  <a:lnTo>
                    <a:pt x="774700" y="2946400"/>
                  </a:lnTo>
                  <a:lnTo>
                    <a:pt x="774700" y="2933700"/>
                  </a:lnTo>
                  <a:lnTo>
                    <a:pt x="787400" y="2921000"/>
                  </a:lnTo>
                  <a:lnTo>
                    <a:pt x="800100" y="2921000"/>
                  </a:lnTo>
                  <a:lnTo>
                    <a:pt x="812800" y="2921000"/>
                  </a:lnTo>
                  <a:lnTo>
                    <a:pt x="825500" y="2908300"/>
                  </a:lnTo>
                  <a:lnTo>
                    <a:pt x="838200" y="2895600"/>
                  </a:lnTo>
                  <a:lnTo>
                    <a:pt x="850900" y="2882900"/>
                  </a:lnTo>
                  <a:lnTo>
                    <a:pt x="850900" y="2870200"/>
                  </a:lnTo>
                  <a:lnTo>
                    <a:pt x="850900" y="2857500"/>
                  </a:lnTo>
                  <a:lnTo>
                    <a:pt x="850900" y="2844800"/>
                  </a:lnTo>
                  <a:lnTo>
                    <a:pt x="850900" y="2832100"/>
                  </a:lnTo>
                  <a:lnTo>
                    <a:pt x="838200" y="2819400"/>
                  </a:lnTo>
                  <a:lnTo>
                    <a:pt x="838200" y="2806700"/>
                  </a:lnTo>
                  <a:lnTo>
                    <a:pt x="850900" y="2794000"/>
                  </a:lnTo>
                  <a:lnTo>
                    <a:pt x="863600" y="2781300"/>
                  </a:lnTo>
                  <a:lnTo>
                    <a:pt x="876300" y="2781300"/>
                  </a:lnTo>
                  <a:lnTo>
                    <a:pt x="889000" y="2768600"/>
                  </a:lnTo>
                  <a:lnTo>
                    <a:pt x="889000" y="2755900"/>
                  </a:lnTo>
                  <a:lnTo>
                    <a:pt x="889000" y="2743200"/>
                  </a:lnTo>
                  <a:lnTo>
                    <a:pt x="901700" y="2730500"/>
                  </a:lnTo>
                  <a:lnTo>
                    <a:pt x="889000" y="2717800"/>
                  </a:lnTo>
                  <a:lnTo>
                    <a:pt x="876300" y="2705100"/>
                  </a:lnTo>
                  <a:lnTo>
                    <a:pt x="863600" y="2692400"/>
                  </a:lnTo>
                  <a:lnTo>
                    <a:pt x="876300" y="2679700"/>
                  </a:lnTo>
                  <a:lnTo>
                    <a:pt x="889000" y="2667000"/>
                  </a:lnTo>
                  <a:lnTo>
                    <a:pt x="901700" y="2654300"/>
                  </a:lnTo>
                  <a:lnTo>
                    <a:pt x="914400" y="2641600"/>
                  </a:lnTo>
                  <a:lnTo>
                    <a:pt x="901700" y="2628900"/>
                  </a:lnTo>
                  <a:lnTo>
                    <a:pt x="901700" y="2616200"/>
                  </a:lnTo>
                  <a:lnTo>
                    <a:pt x="901700" y="2603500"/>
                  </a:lnTo>
                  <a:lnTo>
                    <a:pt x="901700" y="2590800"/>
                  </a:lnTo>
                  <a:lnTo>
                    <a:pt x="901700" y="2578100"/>
                  </a:lnTo>
                  <a:lnTo>
                    <a:pt x="889000" y="2565400"/>
                  </a:lnTo>
                  <a:lnTo>
                    <a:pt x="876300" y="2552700"/>
                  </a:lnTo>
                  <a:lnTo>
                    <a:pt x="876300" y="2540000"/>
                  </a:lnTo>
                  <a:lnTo>
                    <a:pt x="863600" y="2527300"/>
                  </a:lnTo>
                  <a:lnTo>
                    <a:pt x="876300" y="2514600"/>
                  </a:lnTo>
                  <a:lnTo>
                    <a:pt x="889000" y="2501900"/>
                  </a:lnTo>
                  <a:lnTo>
                    <a:pt x="901700" y="2489200"/>
                  </a:lnTo>
                  <a:lnTo>
                    <a:pt x="914400" y="2476500"/>
                  </a:lnTo>
                  <a:lnTo>
                    <a:pt x="927100" y="2463800"/>
                  </a:lnTo>
                  <a:lnTo>
                    <a:pt x="939800" y="2451100"/>
                  </a:lnTo>
                  <a:lnTo>
                    <a:pt x="939800" y="2438400"/>
                  </a:lnTo>
                  <a:lnTo>
                    <a:pt x="939800" y="2425700"/>
                  </a:lnTo>
                  <a:lnTo>
                    <a:pt x="927100" y="2413000"/>
                  </a:lnTo>
                  <a:lnTo>
                    <a:pt x="939800" y="2400300"/>
                  </a:lnTo>
                  <a:lnTo>
                    <a:pt x="927100" y="2387600"/>
                  </a:lnTo>
                  <a:lnTo>
                    <a:pt x="939800" y="2374900"/>
                  </a:lnTo>
                  <a:lnTo>
                    <a:pt x="952500" y="2374900"/>
                  </a:lnTo>
                  <a:lnTo>
                    <a:pt x="965200" y="2362200"/>
                  </a:lnTo>
                  <a:lnTo>
                    <a:pt x="977900" y="2374900"/>
                  </a:lnTo>
                  <a:lnTo>
                    <a:pt x="990600" y="2374900"/>
                  </a:lnTo>
                  <a:lnTo>
                    <a:pt x="1003300" y="2362200"/>
                  </a:lnTo>
                  <a:lnTo>
                    <a:pt x="1003300" y="2349500"/>
                  </a:lnTo>
                  <a:lnTo>
                    <a:pt x="1003300" y="2336800"/>
                  </a:lnTo>
                  <a:lnTo>
                    <a:pt x="1003300" y="2324100"/>
                  </a:lnTo>
                  <a:lnTo>
                    <a:pt x="1003300" y="2311400"/>
                  </a:lnTo>
                  <a:lnTo>
                    <a:pt x="1003300" y="2298700"/>
                  </a:lnTo>
                  <a:lnTo>
                    <a:pt x="1003300" y="2286000"/>
                  </a:lnTo>
                  <a:lnTo>
                    <a:pt x="1016000" y="2273300"/>
                  </a:lnTo>
                  <a:lnTo>
                    <a:pt x="1016000" y="2260600"/>
                  </a:lnTo>
                  <a:lnTo>
                    <a:pt x="1028700" y="2247900"/>
                  </a:lnTo>
                  <a:lnTo>
                    <a:pt x="1041400" y="2247900"/>
                  </a:lnTo>
                  <a:lnTo>
                    <a:pt x="1054100" y="2235200"/>
                  </a:lnTo>
                  <a:lnTo>
                    <a:pt x="1066800" y="2235200"/>
                  </a:lnTo>
                  <a:lnTo>
                    <a:pt x="1079500" y="2235200"/>
                  </a:lnTo>
                  <a:lnTo>
                    <a:pt x="1092200" y="2235200"/>
                  </a:lnTo>
                  <a:lnTo>
                    <a:pt x="1104900" y="2247900"/>
                  </a:lnTo>
                  <a:lnTo>
                    <a:pt x="1117600" y="2260600"/>
                  </a:lnTo>
                  <a:lnTo>
                    <a:pt x="1117600" y="2273300"/>
                  </a:lnTo>
                  <a:lnTo>
                    <a:pt x="1117600" y="2286000"/>
                  </a:lnTo>
                  <a:lnTo>
                    <a:pt x="1117600" y="2298700"/>
                  </a:lnTo>
                  <a:lnTo>
                    <a:pt x="1130300" y="2311400"/>
                  </a:lnTo>
                  <a:lnTo>
                    <a:pt x="1143000" y="2324100"/>
                  </a:lnTo>
                  <a:lnTo>
                    <a:pt x="1155700" y="2324100"/>
                  </a:lnTo>
                  <a:lnTo>
                    <a:pt x="1168400" y="2324100"/>
                  </a:lnTo>
                  <a:lnTo>
                    <a:pt x="1181100" y="2311400"/>
                  </a:lnTo>
                  <a:lnTo>
                    <a:pt x="1193800" y="2298700"/>
                  </a:lnTo>
                  <a:lnTo>
                    <a:pt x="1206500" y="2286000"/>
                  </a:lnTo>
                  <a:lnTo>
                    <a:pt x="1219200" y="2273300"/>
                  </a:lnTo>
                  <a:lnTo>
                    <a:pt x="1231900" y="2273300"/>
                  </a:lnTo>
                  <a:lnTo>
                    <a:pt x="1244600" y="2286000"/>
                  </a:lnTo>
                  <a:lnTo>
                    <a:pt x="1257300" y="2286000"/>
                  </a:lnTo>
                  <a:lnTo>
                    <a:pt x="1270000" y="2286000"/>
                  </a:lnTo>
                  <a:lnTo>
                    <a:pt x="1282700" y="2286000"/>
                  </a:lnTo>
                  <a:lnTo>
                    <a:pt x="1295400" y="2286000"/>
                  </a:lnTo>
                  <a:lnTo>
                    <a:pt x="1308100" y="2273300"/>
                  </a:lnTo>
                  <a:lnTo>
                    <a:pt x="1320800" y="2273300"/>
                  </a:lnTo>
                  <a:lnTo>
                    <a:pt x="1333500" y="2260600"/>
                  </a:lnTo>
                  <a:lnTo>
                    <a:pt x="1346200" y="2273300"/>
                  </a:lnTo>
                  <a:lnTo>
                    <a:pt x="1358900" y="2286000"/>
                  </a:lnTo>
                  <a:lnTo>
                    <a:pt x="1371600" y="2298700"/>
                  </a:lnTo>
                  <a:lnTo>
                    <a:pt x="1384300" y="2311400"/>
                  </a:lnTo>
                  <a:lnTo>
                    <a:pt x="1397000" y="2324100"/>
                  </a:lnTo>
                  <a:lnTo>
                    <a:pt x="1409700" y="2336800"/>
                  </a:lnTo>
                  <a:lnTo>
                    <a:pt x="1422400" y="2336800"/>
                  </a:lnTo>
                  <a:lnTo>
                    <a:pt x="1435100" y="2336800"/>
                  </a:lnTo>
                  <a:lnTo>
                    <a:pt x="1447800" y="2336800"/>
                  </a:lnTo>
                  <a:lnTo>
                    <a:pt x="1460500" y="2349500"/>
                  </a:lnTo>
                  <a:lnTo>
                    <a:pt x="1473200" y="2362200"/>
                  </a:lnTo>
                  <a:lnTo>
                    <a:pt x="1485900" y="2374900"/>
                  </a:lnTo>
                  <a:lnTo>
                    <a:pt x="1498600" y="2374900"/>
                  </a:lnTo>
                  <a:lnTo>
                    <a:pt x="1511300" y="2374900"/>
                  </a:lnTo>
                  <a:lnTo>
                    <a:pt x="1524000" y="2374900"/>
                  </a:lnTo>
                  <a:lnTo>
                    <a:pt x="1536700" y="2374900"/>
                  </a:lnTo>
                  <a:lnTo>
                    <a:pt x="1549400" y="2387600"/>
                  </a:lnTo>
                  <a:lnTo>
                    <a:pt x="1562100" y="2374900"/>
                  </a:lnTo>
                  <a:lnTo>
                    <a:pt x="1562100" y="2362200"/>
                  </a:lnTo>
                  <a:lnTo>
                    <a:pt x="1562100" y="2349500"/>
                  </a:lnTo>
                  <a:lnTo>
                    <a:pt x="1574800" y="2336800"/>
                  </a:lnTo>
                  <a:lnTo>
                    <a:pt x="1574800" y="2324100"/>
                  </a:lnTo>
                  <a:lnTo>
                    <a:pt x="1574800" y="2311400"/>
                  </a:lnTo>
                  <a:lnTo>
                    <a:pt x="1574800" y="2298700"/>
                  </a:lnTo>
                  <a:lnTo>
                    <a:pt x="1587500" y="2286000"/>
                  </a:lnTo>
                  <a:lnTo>
                    <a:pt x="1587500" y="2273300"/>
                  </a:lnTo>
                  <a:lnTo>
                    <a:pt x="1587500" y="2260600"/>
                  </a:lnTo>
                  <a:lnTo>
                    <a:pt x="1587500" y="2247900"/>
                  </a:lnTo>
                  <a:lnTo>
                    <a:pt x="1587500" y="2235200"/>
                  </a:lnTo>
                  <a:lnTo>
                    <a:pt x="1587500" y="2222500"/>
                  </a:lnTo>
                  <a:lnTo>
                    <a:pt x="1587500" y="2209800"/>
                  </a:lnTo>
                  <a:lnTo>
                    <a:pt x="1600200" y="2197100"/>
                  </a:lnTo>
                  <a:lnTo>
                    <a:pt x="1612900" y="2184400"/>
                  </a:lnTo>
                  <a:lnTo>
                    <a:pt x="1625600" y="2184400"/>
                  </a:lnTo>
                  <a:lnTo>
                    <a:pt x="1638300" y="2184400"/>
                  </a:lnTo>
                  <a:lnTo>
                    <a:pt x="1651000" y="2171700"/>
                  </a:lnTo>
                  <a:lnTo>
                    <a:pt x="1638300" y="2159000"/>
                  </a:lnTo>
                  <a:lnTo>
                    <a:pt x="1651000" y="2146300"/>
                  </a:lnTo>
                  <a:lnTo>
                    <a:pt x="1651000" y="2133600"/>
                  </a:lnTo>
                  <a:lnTo>
                    <a:pt x="1663700" y="2120900"/>
                  </a:lnTo>
                  <a:lnTo>
                    <a:pt x="1676400" y="2108200"/>
                  </a:lnTo>
                  <a:lnTo>
                    <a:pt x="1676400" y="2095500"/>
                  </a:lnTo>
                  <a:lnTo>
                    <a:pt x="1689100" y="2082800"/>
                  </a:lnTo>
                  <a:lnTo>
                    <a:pt x="1701800" y="2070100"/>
                  </a:lnTo>
                  <a:lnTo>
                    <a:pt x="1689100" y="2057400"/>
                  </a:lnTo>
                  <a:lnTo>
                    <a:pt x="1701800" y="2044700"/>
                  </a:lnTo>
                  <a:lnTo>
                    <a:pt x="1714500" y="2032000"/>
                  </a:lnTo>
                  <a:lnTo>
                    <a:pt x="1727200" y="2019300"/>
                  </a:lnTo>
                  <a:lnTo>
                    <a:pt x="1727200" y="2006600"/>
                  </a:lnTo>
                  <a:lnTo>
                    <a:pt x="1739900" y="1993900"/>
                  </a:lnTo>
                  <a:lnTo>
                    <a:pt x="1752600" y="1981200"/>
                  </a:lnTo>
                  <a:lnTo>
                    <a:pt x="1752600" y="1968500"/>
                  </a:lnTo>
                  <a:lnTo>
                    <a:pt x="1765300" y="1955800"/>
                  </a:lnTo>
                  <a:lnTo>
                    <a:pt x="1778000" y="1943100"/>
                  </a:lnTo>
                  <a:lnTo>
                    <a:pt x="1765300" y="1930400"/>
                  </a:lnTo>
                  <a:lnTo>
                    <a:pt x="1752600" y="1930400"/>
                  </a:lnTo>
                  <a:lnTo>
                    <a:pt x="1739900" y="1917700"/>
                  </a:lnTo>
                  <a:lnTo>
                    <a:pt x="1727200" y="1905000"/>
                  </a:lnTo>
                  <a:lnTo>
                    <a:pt x="1727200" y="1892300"/>
                  </a:lnTo>
                  <a:lnTo>
                    <a:pt x="1714500" y="1879600"/>
                  </a:lnTo>
                  <a:lnTo>
                    <a:pt x="1701800" y="1866900"/>
                  </a:lnTo>
                  <a:lnTo>
                    <a:pt x="1714500" y="1854200"/>
                  </a:lnTo>
                  <a:lnTo>
                    <a:pt x="1701800" y="1841500"/>
                  </a:lnTo>
                  <a:lnTo>
                    <a:pt x="1701800" y="1828800"/>
                  </a:lnTo>
                  <a:lnTo>
                    <a:pt x="1689100" y="1816100"/>
                  </a:lnTo>
                  <a:lnTo>
                    <a:pt x="1676400" y="1803400"/>
                  </a:lnTo>
                  <a:lnTo>
                    <a:pt x="1663700" y="1816100"/>
                  </a:lnTo>
                  <a:lnTo>
                    <a:pt x="1651000" y="1803400"/>
                  </a:lnTo>
                  <a:lnTo>
                    <a:pt x="1651000" y="1790700"/>
                  </a:lnTo>
                  <a:lnTo>
                    <a:pt x="1638300" y="1778000"/>
                  </a:lnTo>
                  <a:lnTo>
                    <a:pt x="1638300" y="1765300"/>
                  </a:lnTo>
                  <a:lnTo>
                    <a:pt x="1638300" y="1752600"/>
                  </a:lnTo>
                  <a:lnTo>
                    <a:pt x="1651000" y="1739900"/>
                  </a:lnTo>
                  <a:lnTo>
                    <a:pt x="1663700" y="1739900"/>
                  </a:lnTo>
                  <a:lnTo>
                    <a:pt x="1676400" y="1727200"/>
                  </a:lnTo>
                  <a:lnTo>
                    <a:pt x="1676400" y="1714500"/>
                  </a:lnTo>
                  <a:lnTo>
                    <a:pt x="1663700" y="1701800"/>
                  </a:lnTo>
                  <a:lnTo>
                    <a:pt x="1663700" y="1689100"/>
                  </a:lnTo>
                  <a:lnTo>
                    <a:pt x="1651000" y="1676400"/>
                  </a:lnTo>
                  <a:lnTo>
                    <a:pt x="1663700" y="1663700"/>
                  </a:lnTo>
                  <a:lnTo>
                    <a:pt x="1663700" y="1651000"/>
                  </a:lnTo>
                  <a:lnTo>
                    <a:pt x="1676400" y="1638300"/>
                  </a:lnTo>
                  <a:lnTo>
                    <a:pt x="1689100" y="1625600"/>
                  </a:lnTo>
                  <a:lnTo>
                    <a:pt x="1689100" y="1612900"/>
                  </a:lnTo>
                  <a:lnTo>
                    <a:pt x="1689100" y="1600200"/>
                  </a:lnTo>
                  <a:lnTo>
                    <a:pt x="1676400" y="1587500"/>
                  </a:lnTo>
                  <a:lnTo>
                    <a:pt x="1676400" y="1574800"/>
                  </a:lnTo>
                  <a:lnTo>
                    <a:pt x="1663700" y="1562100"/>
                  </a:lnTo>
                  <a:lnTo>
                    <a:pt x="1663700" y="1549400"/>
                  </a:lnTo>
                  <a:lnTo>
                    <a:pt x="1651000" y="1536700"/>
                  </a:lnTo>
                  <a:lnTo>
                    <a:pt x="1651000" y="1524000"/>
                  </a:lnTo>
                  <a:lnTo>
                    <a:pt x="1638300" y="1511300"/>
                  </a:lnTo>
                  <a:lnTo>
                    <a:pt x="1638300" y="1498600"/>
                  </a:lnTo>
                  <a:lnTo>
                    <a:pt x="1638300" y="1485900"/>
                  </a:lnTo>
                  <a:lnTo>
                    <a:pt x="1651000" y="1473200"/>
                  </a:lnTo>
                  <a:lnTo>
                    <a:pt x="1651000" y="1460500"/>
                  </a:lnTo>
                  <a:lnTo>
                    <a:pt x="1651000" y="1447800"/>
                  </a:lnTo>
                  <a:lnTo>
                    <a:pt x="1651000" y="1435100"/>
                  </a:lnTo>
                  <a:lnTo>
                    <a:pt x="1651000" y="1422400"/>
                  </a:lnTo>
                  <a:lnTo>
                    <a:pt x="1651000" y="1409700"/>
                  </a:lnTo>
                  <a:lnTo>
                    <a:pt x="1651000" y="1397000"/>
                  </a:lnTo>
                  <a:lnTo>
                    <a:pt x="1638300" y="1384300"/>
                  </a:lnTo>
                  <a:lnTo>
                    <a:pt x="1651000" y="1371600"/>
                  </a:lnTo>
                  <a:lnTo>
                    <a:pt x="1663700" y="1358900"/>
                  </a:lnTo>
                  <a:lnTo>
                    <a:pt x="1676400" y="1358900"/>
                  </a:lnTo>
                  <a:lnTo>
                    <a:pt x="1689100" y="1346200"/>
                  </a:lnTo>
                  <a:lnTo>
                    <a:pt x="1701800" y="1346200"/>
                  </a:lnTo>
                  <a:lnTo>
                    <a:pt x="1714500" y="1333500"/>
                  </a:lnTo>
                  <a:lnTo>
                    <a:pt x="1727200" y="1333500"/>
                  </a:lnTo>
                  <a:lnTo>
                    <a:pt x="1739900" y="1320800"/>
                  </a:lnTo>
                  <a:lnTo>
                    <a:pt x="1752600" y="1333500"/>
                  </a:lnTo>
                  <a:lnTo>
                    <a:pt x="1765300" y="1346200"/>
                  </a:lnTo>
                  <a:lnTo>
                    <a:pt x="1778000" y="1346200"/>
                  </a:lnTo>
                  <a:lnTo>
                    <a:pt x="1790700" y="1358900"/>
                  </a:lnTo>
                  <a:lnTo>
                    <a:pt x="1803400" y="1371600"/>
                  </a:lnTo>
                  <a:lnTo>
                    <a:pt x="1816100" y="1371600"/>
                  </a:lnTo>
                  <a:lnTo>
                    <a:pt x="1828800" y="1384300"/>
                  </a:lnTo>
                  <a:lnTo>
                    <a:pt x="1841500" y="1397000"/>
                  </a:lnTo>
                  <a:lnTo>
                    <a:pt x="1854200" y="1397000"/>
                  </a:lnTo>
                  <a:lnTo>
                    <a:pt x="1866900" y="1384300"/>
                  </a:lnTo>
                  <a:lnTo>
                    <a:pt x="1879600" y="1371600"/>
                  </a:lnTo>
                  <a:lnTo>
                    <a:pt x="1892300" y="1358900"/>
                  </a:lnTo>
                  <a:lnTo>
                    <a:pt x="1905000" y="1346200"/>
                  </a:lnTo>
                  <a:lnTo>
                    <a:pt x="1917700" y="1358900"/>
                  </a:lnTo>
                  <a:lnTo>
                    <a:pt x="1930400" y="1371600"/>
                  </a:lnTo>
                  <a:lnTo>
                    <a:pt x="1943100" y="1371600"/>
                  </a:lnTo>
                  <a:lnTo>
                    <a:pt x="1955800" y="1358900"/>
                  </a:lnTo>
                  <a:lnTo>
                    <a:pt x="1968500" y="1346200"/>
                  </a:lnTo>
                  <a:lnTo>
                    <a:pt x="1955800" y="1333500"/>
                  </a:lnTo>
                  <a:lnTo>
                    <a:pt x="1968500" y="1320800"/>
                  </a:lnTo>
                  <a:lnTo>
                    <a:pt x="1981200" y="1308100"/>
                  </a:lnTo>
                  <a:lnTo>
                    <a:pt x="1993900" y="1308100"/>
                  </a:lnTo>
                  <a:lnTo>
                    <a:pt x="2006600" y="1308100"/>
                  </a:lnTo>
                  <a:lnTo>
                    <a:pt x="2019300" y="1308100"/>
                  </a:lnTo>
                  <a:lnTo>
                    <a:pt x="2032000" y="1295400"/>
                  </a:lnTo>
                  <a:lnTo>
                    <a:pt x="2044700" y="1295400"/>
                  </a:lnTo>
                  <a:lnTo>
                    <a:pt x="2057400" y="1295400"/>
                  </a:lnTo>
                  <a:lnTo>
                    <a:pt x="2070100" y="1295400"/>
                  </a:lnTo>
                  <a:lnTo>
                    <a:pt x="2082800" y="1295400"/>
                  </a:lnTo>
                  <a:lnTo>
                    <a:pt x="2095500" y="1295400"/>
                  </a:lnTo>
                  <a:lnTo>
                    <a:pt x="2108200" y="1295400"/>
                  </a:lnTo>
                  <a:lnTo>
                    <a:pt x="2120900" y="1308100"/>
                  </a:lnTo>
                  <a:lnTo>
                    <a:pt x="2133600" y="1308100"/>
                  </a:lnTo>
                  <a:lnTo>
                    <a:pt x="2146300" y="1308100"/>
                  </a:lnTo>
                  <a:lnTo>
                    <a:pt x="2159000" y="1320800"/>
                  </a:lnTo>
                  <a:lnTo>
                    <a:pt x="2171700" y="1320800"/>
                  </a:lnTo>
                  <a:lnTo>
                    <a:pt x="2184400" y="1308100"/>
                  </a:lnTo>
                  <a:lnTo>
                    <a:pt x="2184400" y="1295400"/>
                  </a:lnTo>
                  <a:lnTo>
                    <a:pt x="2184400" y="1282700"/>
                  </a:lnTo>
                  <a:lnTo>
                    <a:pt x="2197100" y="1270000"/>
                  </a:lnTo>
                  <a:lnTo>
                    <a:pt x="2197100" y="1257300"/>
                  </a:lnTo>
                  <a:lnTo>
                    <a:pt x="2197100" y="1244600"/>
                  </a:lnTo>
                  <a:lnTo>
                    <a:pt x="2197100" y="1231900"/>
                  </a:lnTo>
                  <a:lnTo>
                    <a:pt x="2209800" y="1219200"/>
                  </a:lnTo>
                  <a:lnTo>
                    <a:pt x="2222500" y="1231900"/>
                  </a:lnTo>
                  <a:lnTo>
                    <a:pt x="2235200" y="1219200"/>
                  </a:lnTo>
                  <a:lnTo>
                    <a:pt x="2235200" y="1206500"/>
                  </a:lnTo>
                  <a:lnTo>
                    <a:pt x="2235200" y="1193800"/>
                  </a:lnTo>
                  <a:lnTo>
                    <a:pt x="2235200" y="1181100"/>
                  </a:lnTo>
                  <a:lnTo>
                    <a:pt x="2247900" y="1168400"/>
                  </a:lnTo>
                  <a:lnTo>
                    <a:pt x="2247900" y="1155700"/>
                  </a:lnTo>
                  <a:lnTo>
                    <a:pt x="2247900" y="1143000"/>
                  </a:lnTo>
                  <a:lnTo>
                    <a:pt x="2235200" y="1130300"/>
                  </a:lnTo>
                  <a:lnTo>
                    <a:pt x="2222500" y="1117600"/>
                  </a:lnTo>
                  <a:lnTo>
                    <a:pt x="2209800" y="1130300"/>
                  </a:lnTo>
                  <a:lnTo>
                    <a:pt x="2197100" y="1143000"/>
                  </a:lnTo>
                  <a:lnTo>
                    <a:pt x="2184400" y="1130300"/>
                  </a:lnTo>
                  <a:lnTo>
                    <a:pt x="2171700" y="1117600"/>
                  </a:lnTo>
                  <a:lnTo>
                    <a:pt x="2159000" y="1104900"/>
                  </a:lnTo>
                  <a:lnTo>
                    <a:pt x="2146300" y="1104900"/>
                  </a:lnTo>
                  <a:lnTo>
                    <a:pt x="2133600" y="1092200"/>
                  </a:lnTo>
                  <a:lnTo>
                    <a:pt x="2146300" y="1079500"/>
                  </a:lnTo>
                  <a:lnTo>
                    <a:pt x="2146300" y="1066800"/>
                  </a:lnTo>
                  <a:lnTo>
                    <a:pt x="2146300" y="1054100"/>
                  </a:lnTo>
                  <a:lnTo>
                    <a:pt x="2133600" y="1041400"/>
                  </a:lnTo>
                  <a:lnTo>
                    <a:pt x="2146300" y="1028700"/>
                  </a:lnTo>
                  <a:lnTo>
                    <a:pt x="2133600" y="1016000"/>
                  </a:lnTo>
                  <a:lnTo>
                    <a:pt x="2133600" y="1003300"/>
                  </a:lnTo>
                  <a:lnTo>
                    <a:pt x="2146300" y="990600"/>
                  </a:lnTo>
                  <a:lnTo>
                    <a:pt x="2159000" y="977900"/>
                  </a:lnTo>
                  <a:lnTo>
                    <a:pt x="2171700" y="965200"/>
                  </a:lnTo>
                  <a:lnTo>
                    <a:pt x="2171700" y="952500"/>
                  </a:lnTo>
                  <a:lnTo>
                    <a:pt x="2171700" y="939800"/>
                  </a:lnTo>
                  <a:lnTo>
                    <a:pt x="2171700" y="927100"/>
                  </a:lnTo>
                  <a:lnTo>
                    <a:pt x="2171700" y="914400"/>
                  </a:lnTo>
                  <a:lnTo>
                    <a:pt x="2171700" y="901700"/>
                  </a:lnTo>
                  <a:lnTo>
                    <a:pt x="2171700" y="889000"/>
                  </a:lnTo>
                  <a:lnTo>
                    <a:pt x="2171700" y="876300"/>
                  </a:lnTo>
                  <a:lnTo>
                    <a:pt x="2171700" y="863600"/>
                  </a:lnTo>
                  <a:lnTo>
                    <a:pt x="2171700" y="850900"/>
                  </a:lnTo>
                  <a:lnTo>
                    <a:pt x="2184400" y="838200"/>
                  </a:lnTo>
                  <a:lnTo>
                    <a:pt x="2197100" y="825500"/>
                  </a:lnTo>
                  <a:lnTo>
                    <a:pt x="2209800" y="825500"/>
                  </a:lnTo>
                  <a:lnTo>
                    <a:pt x="2222500" y="825500"/>
                  </a:lnTo>
                  <a:lnTo>
                    <a:pt x="2235200" y="812800"/>
                  </a:lnTo>
                  <a:lnTo>
                    <a:pt x="2247900" y="812800"/>
                  </a:lnTo>
                  <a:lnTo>
                    <a:pt x="2260600" y="812800"/>
                  </a:lnTo>
                  <a:lnTo>
                    <a:pt x="2273300" y="812800"/>
                  </a:lnTo>
                  <a:lnTo>
                    <a:pt x="2286000" y="800100"/>
                  </a:lnTo>
                  <a:lnTo>
                    <a:pt x="2298700" y="800100"/>
                  </a:lnTo>
                  <a:lnTo>
                    <a:pt x="2311400" y="800100"/>
                  </a:lnTo>
                  <a:lnTo>
                    <a:pt x="2324100" y="787400"/>
                  </a:lnTo>
                  <a:lnTo>
                    <a:pt x="2336800" y="787400"/>
                  </a:lnTo>
                  <a:lnTo>
                    <a:pt x="2349500" y="787400"/>
                  </a:lnTo>
                  <a:lnTo>
                    <a:pt x="2362200" y="787400"/>
                  </a:lnTo>
                  <a:lnTo>
                    <a:pt x="2374900" y="774700"/>
                  </a:lnTo>
                  <a:lnTo>
                    <a:pt x="2387600" y="774700"/>
                  </a:lnTo>
                  <a:lnTo>
                    <a:pt x="2400300" y="762000"/>
                  </a:lnTo>
                  <a:lnTo>
                    <a:pt x="2413000" y="762000"/>
                  </a:lnTo>
                  <a:lnTo>
                    <a:pt x="2425700" y="749300"/>
                  </a:lnTo>
                  <a:lnTo>
                    <a:pt x="2438400" y="749300"/>
                  </a:lnTo>
                  <a:lnTo>
                    <a:pt x="2451100" y="749300"/>
                  </a:lnTo>
                  <a:lnTo>
                    <a:pt x="2463800" y="749300"/>
                  </a:lnTo>
                  <a:lnTo>
                    <a:pt x="2476500" y="762000"/>
                  </a:lnTo>
                  <a:lnTo>
                    <a:pt x="2489200" y="749300"/>
                  </a:lnTo>
                  <a:lnTo>
                    <a:pt x="2501900" y="762000"/>
                  </a:lnTo>
                  <a:lnTo>
                    <a:pt x="2514600" y="762000"/>
                  </a:lnTo>
                  <a:lnTo>
                    <a:pt x="2527300" y="762000"/>
                  </a:lnTo>
                  <a:lnTo>
                    <a:pt x="2540000" y="774700"/>
                  </a:lnTo>
                  <a:lnTo>
                    <a:pt x="2552700" y="787400"/>
                  </a:lnTo>
                  <a:lnTo>
                    <a:pt x="2565400" y="800100"/>
                  </a:lnTo>
                  <a:lnTo>
                    <a:pt x="2578100" y="812800"/>
                  </a:lnTo>
                  <a:lnTo>
                    <a:pt x="2590800" y="800100"/>
                  </a:lnTo>
                  <a:lnTo>
                    <a:pt x="2603500" y="787400"/>
                  </a:lnTo>
                  <a:lnTo>
                    <a:pt x="2603500" y="774700"/>
                  </a:lnTo>
                  <a:lnTo>
                    <a:pt x="2603500" y="762000"/>
                  </a:lnTo>
                  <a:lnTo>
                    <a:pt x="2603500" y="749300"/>
                  </a:lnTo>
                  <a:lnTo>
                    <a:pt x="2590800" y="736600"/>
                  </a:lnTo>
                  <a:lnTo>
                    <a:pt x="2578100" y="723900"/>
                  </a:lnTo>
                  <a:lnTo>
                    <a:pt x="2565400" y="711200"/>
                  </a:lnTo>
                  <a:lnTo>
                    <a:pt x="2552700" y="698500"/>
                  </a:lnTo>
                  <a:lnTo>
                    <a:pt x="2565400" y="685800"/>
                  </a:lnTo>
                  <a:lnTo>
                    <a:pt x="2578100" y="673100"/>
                  </a:lnTo>
                  <a:lnTo>
                    <a:pt x="2578100" y="660400"/>
                  </a:lnTo>
                  <a:lnTo>
                    <a:pt x="2590800" y="647700"/>
                  </a:lnTo>
                  <a:lnTo>
                    <a:pt x="2603500" y="647700"/>
                  </a:lnTo>
                  <a:lnTo>
                    <a:pt x="2616200" y="647700"/>
                  </a:lnTo>
                  <a:lnTo>
                    <a:pt x="2628900" y="635000"/>
                  </a:lnTo>
                  <a:lnTo>
                    <a:pt x="2641600" y="622300"/>
                  </a:lnTo>
                  <a:lnTo>
                    <a:pt x="2628900" y="609600"/>
                  </a:lnTo>
                  <a:lnTo>
                    <a:pt x="2628900" y="596900"/>
                  </a:lnTo>
                  <a:lnTo>
                    <a:pt x="2616200" y="584200"/>
                  </a:lnTo>
                  <a:lnTo>
                    <a:pt x="2628900" y="571500"/>
                  </a:lnTo>
                  <a:lnTo>
                    <a:pt x="2628900" y="558800"/>
                  </a:lnTo>
                  <a:lnTo>
                    <a:pt x="2628900" y="546100"/>
                  </a:lnTo>
                  <a:lnTo>
                    <a:pt x="2616200" y="533400"/>
                  </a:lnTo>
                  <a:lnTo>
                    <a:pt x="2603500" y="520700"/>
                  </a:lnTo>
                  <a:lnTo>
                    <a:pt x="2590800" y="520700"/>
                  </a:lnTo>
                  <a:lnTo>
                    <a:pt x="2578100" y="508000"/>
                  </a:lnTo>
                  <a:lnTo>
                    <a:pt x="2565400" y="508000"/>
                  </a:lnTo>
                  <a:lnTo>
                    <a:pt x="2552700" y="508000"/>
                  </a:lnTo>
                  <a:lnTo>
                    <a:pt x="2540000" y="508000"/>
                  </a:lnTo>
                  <a:lnTo>
                    <a:pt x="2527300" y="508000"/>
                  </a:lnTo>
                  <a:lnTo>
                    <a:pt x="2514600" y="508000"/>
                  </a:lnTo>
                  <a:lnTo>
                    <a:pt x="2501900" y="520700"/>
                  </a:lnTo>
                  <a:lnTo>
                    <a:pt x="2489200" y="520700"/>
                  </a:lnTo>
                  <a:lnTo>
                    <a:pt x="2476500" y="520700"/>
                  </a:lnTo>
                  <a:lnTo>
                    <a:pt x="2463800" y="520700"/>
                  </a:lnTo>
                  <a:lnTo>
                    <a:pt x="2451100" y="508000"/>
                  </a:lnTo>
                  <a:lnTo>
                    <a:pt x="2463800" y="495300"/>
                  </a:lnTo>
                  <a:lnTo>
                    <a:pt x="2463800" y="482600"/>
                  </a:lnTo>
                  <a:lnTo>
                    <a:pt x="2463800" y="469900"/>
                  </a:lnTo>
                  <a:lnTo>
                    <a:pt x="2476500" y="457200"/>
                  </a:lnTo>
                  <a:lnTo>
                    <a:pt x="2476500" y="444500"/>
                  </a:lnTo>
                  <a:lnTo>
                    <a:pt x="2489200" y="431800"/>
                  </a:lnTo>
                  <a:lnTo>
                    <a:pt x="2489200" y="419100"/>
                  </a:lnTo>
                  <a:lnTo>
                    <a:pt x="2489200" y="406400"/>
                  </a:lnTo>
                  <a:lnTo>
                    <a:pt x="2489200" y="393700"/>
                  </a:lnTo>
                  <a:lnTo>
                    <a:pt x="2489200" y="381000"/>
                  </a:lnTo>
                  <a:lnTo>
                    <a:pt x="2476500" y="368300"/>
                  </a:lnTo>
                  <a:lnTo>
                    <a:pt x="2476500" y="355600"/>
                  </a:lnTo>
                  <a:lnTo>
                    <a:pt x="2463800" y="342900"/>
                  </a:lnTo>
                  <a:lnTo>
                    <a:pt x="2463800" y="330200"/>
                  </a:lnTo>
                  <a:lnTo>
                    <a:pt x="2476500" y="317500"/>
                  </a:lnTo>
                  <a:lnTo>
                    <a:pt x="2489200" y="304800"/>
                  </a:lnTo>
                  <a:lnTo>
                    <a:pt x="2501900" y="292100"/>
                  </a:lnTo>
                  <a:lnTo>
                    <a:pt x="2501900" y="279400"/>
                  </a:lnTo>
                  <a:lnTo>
                    <a:pt x="2501900" y="266700"/>
                  </a:lnTo>
                  <a:lnTo>
                    <a:pt x="2514600" y="254000"/>
                  </a:lnTo>
                  <a:lnTo>
                    <a:pt x="2527300" y="254000"/>
                  </a:lnTo>
                  <a:lnTo>
                    <a:pt x="2540000" y="254000"/>
                  </a:lnTo>
                  <a:lnTo>
                    <a:pt x="2552700" y="241300"/>
                  </a:lnTo>
                  <a:lnTo>
                    <a:pt x="2565400" y="228600"/>
                  </a:lnTo>
                  <a:lnTo>
                    <a:pt x="2578100" y="228600"/>
                  </a:lnTo>
                  <a:lnTo>
                    <a:pt x="2590800" y="215900"/>
                  </a:lnTo>
                  <a:lnTo>
                    <a:pt x="2603500" y="215900"/>
                  </a:lnTo>
                  <a:lnTo>
                    <a:pt x="2616200" y="203200"/>
                  </a:lnTo>
                  <a:lnTo>
                    <a:pt x="2628900" y="203200"/>
                  </a:lnTo>
                  <a:lnTo>
                    <a:pt x="2641600" y="190500"/>
                  </a:lnTo>
                  <a:lnTo>
                    <a:pt x="2654300" y="177800"/>
                  </a:lnTo>
                  <a:lnTo>
                    <a:pt x="2667000" y="190500"/>
                  </a:lnTo>
                  <a:lnTo>
                    <a:pt x="2679700" y="203200"/>
                  </a:lnTo>
                  <a:lnTo>
                    <a:pt x="2692400" y="215900"/>
                  </a:lnTo>
                  <a:lnTo>
                    <a:pt x="2705100" y="228600"/>
                  </a:lnTo>
                  <a:lnTo>
                    <a:pt x="2717800" y="215900"/>
                  </a:lnTo>
                  <a:lnTo>
                    <a:pt x="2730500" y="215900"/>
                  </a:lnTo>
                  <a:lnTo>
                    <a:pt x="2743200" y="215900"/>
                  </a:lnTo>
                  <a:lnTo>
                    <a:pt x="2755900" y="203200"/>
                  </a:lnTo>
                  <a:lnTo>
                    <a:pt x="2768600" y="203200"/>
                  </a:lnTo>
                  <a:lnTo>
                    <a:pt x="2781300" y="203200"/>
                  </a:lnTo>
                  <a:lnTo>
                    <a:pt x="2794000" y="215900"/>
                  </a:lnTo>
                  <a:lnTo>
                    <a:pt x="2806700" y="203200"/>
                  </a:lnTo>
                  <a:lnTo>
                    <a:pt x="2819400" y="215900"/>
                  </a:lnTo>
                  <a:lnTo>
                    <a:pt x="2832100" y="203200"/>
                  </a:lnTo>
                  <a:lnTo>
                    <a:pt x="2844800" y="190500"/>
                  </a:lnTo>
                  <a:lnTo>
                    <a:pt x="2857500" y="177800"/>
                  </a:lnTo>
                  <a:lnTo>
                    <a:pt x="2870200" y="165100"/>
                  </a:lnTo>
                  <a:lnTo>
                    <a:pt x="2882900" y="165100"/>
                  </a:lnTo>
                  <a:lnTo>
                    <a:pt x="2895600" y="177800"/>
                  </a:lnTo>
                  <a:lnTo>
                    <a:pt x="2908300" y="190500"/>
                  </a:lnTo>
                  <a:lnTo>
                    <a:pt x="2921000" y="203200"/>
                  </a:lnTo>
                  <a:lnTo>
                    <a:pt x="2933700" y="215900"/>
                  </a:lnTo>
                  <a:lnTo>
                    <a:pt x="2946400" y="203200"/>
                  </a:lnTo>
                  <a:lnTo>
                    <a:pt x="2959100" y="190500"/>
                  </a:lnTo>
                  <a:lnTo>
                    <a:pt x="2946400" y="177800"/>
                  </a:lnTo>
                  <a:lnTo>
                    <a:pt x="2946400" y="165100"/>
                  </a:lnTo>
                  <a:lnTo>
                    <a:pt x="2946400" y="152400"/>
                  </a:lnTo>
                  <a:lnTo>
                    <a:pt x="2933700" y="139700"/>
                  </a:lnTo>
                  <a:lnTo>
                    <a:pt x="2933700" y="127000"/>
                  </a:lnTo>
                  <a:lnTo>
                    <a:pt x="2946400" y="114300"/>
                  </a:lnTo>
                  <a:lnTo>
                    <a:pt x="2959100" y="127000"/>
                  </a:lnTo>
                  <a:lnTo>
                    <a:pt x="2971800" y="127000"/>
                  </a:lnTo>
                  <a:lnTo>
                    <a:pt x="2984500" y="127000"/>
                  </a:lnTo>
                  <a:lnTo>
                    <a:pt x="2997200" y="114300"/>
                  </a:lnTo>
                  <a:lnTo>
                    <a:pt x="3009900" y="101600"/>
                  </a:lnTo>
                  <a:lnTo>
                    <a:pt x="3022600" y="88900"/>
                  </a:lnTo>
                  <a:lnTo>
                    <a:pt x="3022600" y="76200"/>
                  </a:lnTo>
                  <a:lnTo>
                    <a:pt x="3035300" y="63500"/>
                  </a:lnTo>
                  <a:lnTo>
                    <a:pt x="3048000" y="50800"/>
                  </a:lnTo>
                  <a:lnTo>
                    <a:pt x="3048000" y="38100"/>
                  </a:lnTo>
                  <a:lnTo>
                    <a:pt x="3060700" y="25400"/>
                  </a:lnTo>
                  <a:lnTo>
                    <a:pt x="3073400" y="12700"/>
                  </a:lnTo>
                  <a:lnTo>
                    <a:pt x="3086100" y="0"/>
                  </a:lnTo>
                  <a:lnTo>
                    <a:pt x="3098800" y="12700"/>
                  </a:lnTo>
                  <a:lnTo>
                    <a:pt x="3111500" y="12700"/>
                  </a:lnTo>
                  <a:lnTo>
                    <a:pt x="3124200" y="0"/>
                  </a:lnTo>
                  <a:lnTo>
                    <a:pt x="3136900" y="12700"/>
                  </a:lnTo>
                  <a:lnTo>
                    <a:pt x="3136900" y="25400"/>
                  </a:lnTo>
                  <a:lnTo>
                    <a:pt x="3149600" y="38100"/>
                  </a:lnTo>
                  <a:lnTo>
                    <a:pt x="3162300" y="38100"/>
                  </a:lnTo>
                  <a:lnTo>
                    <a:pt x="3175000" y="50800"/>
                  </a:lnTo>
                  <a:lnTo>
                    <a:pt x="3187700" y="63500"/>
                  </a:lnTo>
                  <a:lnTo>
                    <a:pt x="3175000" y="76200"/>
                  </a:lnTo>
                  <a:lnTo>
                    <a:pt x="3162300" y="88900"/>
                  </a:lnTo>
                  <a:lnTo>
                    <a:pt x="3162300" y="101600"/>
                  </a:lnTo>
                  <a:lnTo>
                    <a:pt x="3162300" y="114300"/>
                  </a:lnTo>
                  <a:lnTo>
                    <a:pt x="3175000" y="127000"/>
                  </a:lnTo>
                  <a:lnTo>
                    <a:pt x="3187700" y="139700"/>
                  </a:lnTo>
                  <a:lnTo>
                    <a:pt x="3200400" y="139700"/>
                  </a:lnTo>
                  <a:lnTo>
                    <a:pt x="3213100" y="152400"/>
                  </a:lnTo>
                  <a:lnTo>
                    <a:pt x="3225800" y="165100"/>
                  </a:lnTo>
                  <a:lnTo>
                    <a:pt x="3213100" y="177800"/>
                  </a:lnTo>
                  <a:lnTo>
                    <a:pt x="3213100" y="190500"/>
                  </a:lnTo>
                  <a:lnTo>
                    <a:pt x="3225800" y="203200"/>
                  </a:lnTo>
                  <a:lnTo>
                    <a:pt x="3238500" y="215900"/>
                  </a:lnTo>
                  <a:lnTo>
                    <a:pt x="3251200" y="215900"/>
                  </a:lnTo>
                  <a:lnTo>
                    <a:pt x="3263900" y="215900"/>
                  </a:lnTo>
                  <a:lnTo>
                    <a:pt x="3276600" y="215900"/>
                  </a:lnTo>
                  <a:lnTo>
                    <a:pt x="3289300" y="228600"/>
                  </a:lnTo>
                  <a:lnTo>
                    <a:pt x="3302000" y="228600"/>
                  </a:lnTo>
                  <a:lnTo>
                    <a:pt x="3314700" y="241300"/>
                  </a:lnTo>
                  <a:lnTo>
                    <a:pt x="3327400" y="241300"/>
                  </a:lnTo>
                  <a:lnTo>
                    <a:pt x="3340100" y="241300"/>
                  </a:lnTo>
                  <a:lnTo>
                    <a:pt x="3352800" y="241300"/>
                  </a:lnTo>
                  <a:lnTo>
                    <a:pt x="3365500" y="241300"/>
                  </a:lnTo>
                  <a:lnTo>
                    <a:pt x="3378200" y="241300"/>
                  </a:lnTo>
                  <a:lnTo>
                    <a:pt x="3390900" y="228600"/>
                  </a:lnTo>
                  <a:lnTo>
                    <a:pt x="3403600" y="241300"/>
                  </a:lnTo>
                  <a:lnTo>
                    <a:pt x="3416300" y="254000"/>
                  </a:lnTo>
                  <a:lnTo>
                    <a:pt x="3429000" y="254000"/>
                  </a:lnTo>
                  <a:lnTo>
                    <a:pt x="3441700" y="254000"/>
                  </a:lnTo>
                  <a:lnTo>
                    <a:pt x="3454400" y="254000"/>
                  </a:lnTo>
                  <a:lnTo>
                    <a:pt x="3467100" y="254000"/>
                  </a:lnTo>
                  <a:lnTo>
                    <a:pt x="3479800" y="254000"/>
                  </a:lnTo>
                  <a:lnTo>
                    <a:pt x="3492500" y="254000"/>
                  </a:lnTo>
                  <a:lnTo>
                    <a:pt x="3505200" y="254000"/>
                  </a:lnTo>
                  <a:lnTo>
                    <a:pt x="3517900" y="241300"/>
                  </a:lnTo>
                  <a:lnTo>
                    <a:pt x="3517900" y="228600"/>
                  </a:lnTo>
                  <a:lnTo>
                    <a:pt x="3530600" y="215900"/>
                  </a:lnTo>
                  <a:lnTo>
                    <a:pt x="3543300" y="203200"/>
                  </a:lnTo>
                  <a:lnTo>
                    <a:pt x="3556000" y="215900"/>
                  </a:lnTo>
                  <a:lnTo>
                    <a:pt x="3568700" y="228600"/>
                  </a:lnTo>
                  <a:lnTo>
                    <a:pt x="3581400" y="241300"/>
                  </a:lnTo>
                  <a:lnTo>
                    <a:pt x="3594100" y="241300"/>
                  </a:lnTo>
                  <a:lnTo>
                    <a:pt x="3606800" y="254000"/>
                  </a:lnTo>
                  <a:lnTo>
                    <a:pt x="3619500" y="254000"/>
                  </a:lnTo>
                  <a:lnTo>
                    <a:pt x="3632200" y="254000"/>
                  </a:lnTo>
                  <a:lnTo>
                    <a:pt x="3644900" y="266700"/>
                  </a:lnTo>
                  <a:lnTo>
                    <a:pt x="3657600" y="266700"/>
                  </a:lnTo>
                  <a:lnTo>
                    <a:pt x="3670300" y="279400"/>
                  </a:lnTo>
                  <a:lnTo>
                    <a:pt x="3670300" y="292100"/>
                  </a:lnTo>
                  <a:lnTo>
                    <a:pt x="3670300" y="304800"/>
                  </a:lnTo>
                  <a:lnTo>
                    <a:pt x="3657600" y="317500"/>
                  </a:lnTo>
                  <a:lnTo>
                    <a:pt x="3657600" y="330200"/>
                  </a:lnTo>
                  <a:lnTo>
                    <a:pt x="3670300" y="342900"/>
                  </a:lnTo>
                  <a:lnTo>
                    <a:pt x="3683000" y="355600"/>
                  </a:lnTo>
                  <a:lnTo>
                    <a:pt x="3695700" y="355600"/>
                  </a:lnTo>
                  <a:lnTo>
                    <a:pt x="3708400" y="368300"/>
                  </a:lnTo>
                  <a:lnTo>
                    <a:pt x="3721100" y="381000"/>
                  </a:lnTo>
                  <a:lnTo>
                    <a:pt x="3733800" y="381000"/>
                  </a:lnTo>
                  <a:lnTo>
                    <a:pt x="3746500" y="393700"/>
                  </a:lnTo>
                  <a:lnTo>
                    <a:pt x="3759200" y="393700"/>
                  </a:lnTo>
                  <a:lnTo>
                    <a:pt x="3771900" y="393700"/>
                  </a:lnTo>
                  <a:lnTo>
                    <a:pt x="3784600" y="406400"/>
                  </a:lnTo>
                  <a:lnTo>
                    <a:pt x="3797300" y="406400"/>
                  </a:lnTo>
                  <a:lnTo>
                    <a:pt x="3810000" y="406400"/>
                  </a:lnTo>
                  <a:lnTo>
                    <a:pt x="3822700" y="419100"/>
                  </a:lnTo>
                  <a:lnTo>
                    <a:pt x="3835400" y="419100"/>
                  </a:lnTo>
                  <a:lnTo>
                    <a:pt x="3848100" y="419100"/>
                  </a:lnTo>
                  <a:lnTo>
                    <a:pt x="3860800" y="419100"/>
                  </a:lnTo>
                  <a:lnTo>
                    <a:pt x="3873500" y="419100"/>
                  </a:lnTo>
                  <a:lnTo>
                    <a:pt x="3886200" y="431800"/>
                  </a:lnTo>
                  <a:lnTo>
                    <a:pt x="3898900" y="431800"/>
                  </a:lnTo>
                  <a:lnTo>
                    <a:pt x="3911600" y="431800"/>
                  </a:lnTo>
                  <a:lnTo>
                    <a:pt x="3924300" y="431800"/>
                  </a:lnTo>
                  <a:lnTo>
                    <a:pt x="3937000" y="431800"/>
                  </a:lnTo>
                  <a:lnTo>
                    <a:pt x="3949700" y="444500"/>
                  </a:lnTo>
                  <a:lnTo>
                    <a:pt x="3949700" y="457200"/>
                  </a:lnTo>
                  <a:lnTo>
                    <a:pt x="3962400" y="469900"/>
                  </a:lnTo>
                  <a:lnTo>
                    <a:pt x="3975100" y="482600"/>
                  </a:lnTo>
                  <a:lnTo>
                    <a:pt x="3987800" y="495300"/>
                  </a:lnTo>
                  <a:lnTo>
                    <a:pt x="3987800" y="508000"/>
                  </a:lnTo>
                  <a:lnTo>
                    <a:pt x="3975100" y="520700"/>
                  </a:lnTo>
                  <a:lnTo>
                    <a:pt x="3975100" y="533400"/>
                  </a:lnTo>
                  <a:lnTo>
                    <a:pt x="3987800" y="546100"/>
                  </a:lnTo>
                  <a:lnTo>
                    <a:pt x="4000500" y="558800"/>
                  </a:lnTo>
                  <a:lnTo>
                    <a:pt x="4013200" y="571500"/>
                  </a:lnTo>
                  <a:lnTo>
                    <a:pt x="4025900" y="571500"/>
                  </a:lnTo>
                  <a:lnTo>
                    <a:pt x="4038600" y="571500"/>
                  </a:lnTo>
                  <a:lnTo>
                    <a:pt x="4051300" y="571500"/>
                  </a:lnTo>
                  <a:lnTo>
                    <a:pt x="4064000" y="571500"/>
                  </a:lnTo>
                  <a:lnTo>
                    <a:pt x="4076700" y="571500"/>
                  </a:lnTo>
                  <a:lnTo>
                    <a:pt x="4089400" y="558800"/>
                  </a:lnTo>
                  <a:lnTo>
                    <a:pt x="4102100" y="558800"/>
                  </a:lnTo>
                  <a:lnTo>
                    <a:pt x="4114800" y="546100"/>
                  </a:lnTo>
                  <a:lnTo>
                    <a:pt x="4127500" y="533400"/>
                  </a:lnTo>
                  <a:lnTo>
                    <a:pt x="4140200" y="520700"/>
                  </a:lnTo>
                  <a:lnTo>
                    <a:pt x="4140200" y="508000"/>
                  </a:lnTo>
                  <a:lnTo>
                    <a:pt x="4152900" y="495300"/>
                  </a:lnTo>
                  <a:lnTo>
                    <a:pt x="4152900" y="482600"/>
                  </a:lnTo>
                  <a:lnTo>
                    <a:pt x="4165600" y="469900"/>
                  </a:lnTo>
                  <a:lnTo>
                    <a:pt x="4178300" y="482600"/>
                  </a:lnTo>
                  <a:lnTo>
                    <a:pt x="4191000" y="495300"/>
                  </a:lnTo>
                  <a:lnTo>
                    <a:pt x="4203700" y="495300"/>
                  </a:lnTo>
                  <a:lnTo>
                    <a:pt x="4216400" y="508000"/>
                  </a:lnTo>
                  <a:lnTo>
                    <a:pt x="4229100" y="520700"/>
                  </a:lnTo>
                  <a:lnTo>
                    <a:pt x="4241800" y="520700"/>
                  </a:lnTo>
                  <a:lnTo>
                    <a:pt x="4254500" y="533400"/>
                  </a:lnTo>
                  <a:lnTo>
                    <a:pt x="4267200" y="533400"/>
                  </a:lnTo>
                  <a:lnTo>
                    <a:pt x="4279900" y="546100"/>
                  </a:lnTo>
                  <a:lnTo>
                    <a:pt x="4292600" y="533400"/>
                  </a:lnTo>
                  <a:lnTo>
                    <a:pt x="4305300" y="533400"/>
                  </a:lnTo>
                  <a:lnTo>
                    <a:pt x="4318000" y="533400"/>
                  </a:lnTo>
                  <a:lnTo>
                    <a:pt x="4330700" y="520700"/>
                  </a:lnTo>
                  <a:lnTo>
                    <a:pt x="4343400" y="520700"/>
                  </a:lnTo>
                  <a:lnTo>
                    <a:pt x="4356100" y="520700"/>
                  </a:lnTo>
                  <a:lnTo>
                    <a:pt x="4368800" y="520700"/>
                  </a:lnTo>
                  <a:lnTo>
                    <a:pt x="4381500" y="508000"/>
                  </a:lnTo>
                  <a:lnTo>
                    <a:pt x="4381500" y="495300"/>
                  </a:lnTo>
                  <a:lnTo>
                    <a:pt x="4394200" y="482600"/>
                  </a:lnTo>
                  <a:lnTo>
                    <a:pt x="4406900" y="469900"/>
                  </a:lnTo>
                  <a:lnTo>
                    <a:pt x="4419600" y="469900"/>
                  </a:lnTo>
                  <a:lnTo>
                    <a:pt x="4432300" y="457200"/>
                  </a:lnTo>
                  <a:lnTo>
                    <a:pt x="4445000" y="444500"/>
                  </a:lnTo>
                  <a:lnTo>
                    <a:pt x="4457700" y="457200"/>
                  </a:lnTo>
                  <a:lnTo>
                    <a:pt x="4470400" y="457200"/>
                  </a:lnTo>
                  <a:lnTo>
                    <a:pt x="4483100" y="469900"/>
                  </a:lnTo>
                  <a:lnTo>
                    <a:pt x="4495800" y="482600"/>
                  </a:lnTo>
                  <a:lnTo>
                    <a:pt x="4508500" y="482600"/>
                  </a:lnTo>
                  <a:lnTo>
                    <a:pt x="4521200" y="495300"/>
                  </a:lnTo>
                  <a:lnTo>
                    <a:pt x="4533900" y="495300"/>
                  </a:lnTo>
                  <a:lnTo>
                    <a:pt x="4546600" y="495300"/>
                  </a:lnTo>
                  <a:lnTo>
                    <a:pt x="4559300" y="482600"/>
                  </a:lnTo>
                  <a:lnTo>
                    <a:pt x="4572000" y="469900"/>
                  </a:lnTo>
                  <a:lnTo>
                    <a:pt x="4584700" y="457200"/>
                  </a:lnTo>
                  <a:lnTo>
                    <a:pt x="4584700" y="444500"/>
                  </a:lnTo>
                  <a:lnTo>
                    <a:pt x="4597400" y="431800"/>
                  </a:lnTo>
                  <a:lnTo>
                    <a:pt x="4597400" y="419100"/>
                  </a:lnTo>
                  <a:lnTo>
                    <a:pt x="4584700" y="406400"/>
                  </a:lnTo>
                  <a:lnTo>
                    <a:pt x="4597400" y="393700"/>
                  </a:lnTo>
                  <a:lnTo>
                    <a:pt x="4597400" y="381000"/>
                  </a:lnTo>
                  <a:lnTo>
                    <a:pt x="4610100" y="368300"/>
                  </a:lnTo>
                  <a:lnTo>
                    <a:pt x="4610100" y="355600"/>
                  </a:lnTo>
                  <a:lnTo>
                    <a:pt x="4622800" y="342900"/>
                  </a:lnTo>
                  <a:lnTo>
                    <a:pt x="4622800" y="330200"/>
                  </a:lnTo>
                  <a:lnTo>
                    <a:pt x="4635500" y="317500"/>
                  </a:lnTo>
                  <a:lnTo>
                    <a:pt x="4648200" y="330200"/>
                  </a:lnTo>
                  <a:lnTo>
                    <a:pt x="4660900" y="330200"/>
                  </a:lnTo>
                  <a:lnTo>
                    <a:pt x="4673600" y="342900"/>
                  </a:lnTo>
                  <a:lnTo>
                    <a:pt x="4686300" y="355600"/>
                  </a:lnTo>
                  <a:lnTo>
                    <a:pt x="4699000" y="368300"/>
                  </a:lnTo>
                  <a:lnTo>
                    <a:pt x="4711700" y="381000"/>
                  </a:lnTo>
                  <a:lnTo>
                    <a:pt x="4724400" y="381000"/>
                  </a:lnTo>
                  <a:lnTo>
                    <a:pt x="4737100" y="393700"/>
                  </a:lnTo>
                  <a:lnTo>
                    <a:pt x="4749800" y="393700"/>
                  </a:lnTo>
                  <a:lnTo>
                    <a:pt x="4762500" y="381000"/>
                  </a:lnTo>
                  <a:lnTo>
                    <a:pt x="4775200" y="381000"/>
                  </a:lnTo>
                  <a:lnTo>
                    <a:pt x="4787900" y="381000"/>
                  </a:lnTo>
                  <a:lnTo>
                    <a:pt x="4800600" y="393700"/>
                  </a:lnTo>
                  <a:lnTo>
                    <a:pt x="4813300" y="406400"/>
                  </a:lnTo>
                  <a:lnTo>
                    <a:pt x="4826000" y="419100"/>
                  </a:lnTo>
                  <a:lnTo>
                    <a:pt x="4838700" y="419100"/>
                  </a:lnTo>
                  <a:lnTo>
                    <a:pt x="4851400" y="419100"/>
                  </a:lnTo>
                  <a:lnTo>
                    <a:pt x="4864100" y="431800"/>
                  </a:lnTo>
                  <a:lnTo>
                    <a:pt x="4864100" y="444500"/>
                  </a:lnTo>
                  <a:lnTo>
                    <a:pt x="4864100" y="457200"/>
                  </a:lnTo>
                  <a:lnTo>
                    <a:pt x="4876800" y="469900"/>
                  </a:lnTo>
                  <a:lnTo>
                    <a:pt x="4864100" y="482600"/>
                  </a:lnTo>
                  <a:lnTo>
                    <a:pt x="4876800" y="495300"/>
                  </a:lnTo>
                  <a:lnTo>
                    <a:pt x="4889500" y="508000"/>
                  </a:lnTo>
                  <a:lnTo>
                    <a:pt x="4902200" y="520700"/>
                  </a:lnTo>
                  <a:lnTo>
                    <a:pt x="4914900" y="520700"/>
                  </a:lnTo>
                  <a:lnTo>
                    <a:pt x="4927600" y="533400"/>
                  </a:lnTo>
                  <a:lnTo>
                    <a:pt x="4940300" y="533400"/>
                  </a:lnTo>
                  <a:lnTo>
                    <a:pt x="4953000" y="533400"/>
                  </a:lnTo>
                  <a:lnTo>
                    <a:pt x="4965700" y="533400"/>
                  </a:lnTo>
                  <a:lnTo>
                    <a:pt x="4978400" y="533400"/>
                  </a:lnTo>
                  <a:lnTo>
                    <a:pt x="4991100" y="520700"/>
                  </a:lnTo>
                  <a:lnTo>
                    <a:pt x="5003800" y="533400"/>
                  </a:lnTo>
                  <a:lnTo>
                    <a:pt x="5016500" y="520700"/>
                  </a:lnTo>
                  <a:lnTo>
                    <a:pt x="5029200" y="533400"/>
                  </a:lnTo>
                  <a:lnTo>
                    <a:pt x="5041900" y="546100"/>
                  </a:lnTo>
                  <a:lnTo>
                    <a:pt x="5054600" y="558800"/>
                  </a:lnTo>
                  <a:lnTo>
                    <a:pt x="5054600" y="571500"/>
                  </a:lnTo>
                  <a:lnTo>
                    <a:pt x="5041900" y="584200"/>
                  </a:lnTo>
                  <a:lnTo>
                    <a:pt x="5054600" y="596900"/>
                  </a:lnTo>
                  <a:lnTo>
                    <a:pt x="5067300" y="596900"/>
                  </a:lnTo>
                  <a:lnTo>
                    <a:pt x="5080000" y="596900"/>
                  </a:lnTo>
                  <a:lnTo>
                    <a:pt x="5092700" y="596900"/>
                  </a:lnTo>
                  <a:lnTo>
                    <a:pt x="5105400" y="609600"/>
                  </a:lnTo>
                  <a:lnTo>
                    <a:pt x="5118100" y="609600"/>
                  </a:lnTo>
                  <a:lnTo>
                    <a:pt x="5130800" y="622300"/>
                  </a:lnTo>
                  <a:lnTo>
                    <a:pt x="5143500" y="635000"/>
                  </a:lnTo>
                  <a:lnTo>
                    <a:pt x="5156200" y="647700"/>
                  </a:lnTo>
                  <a:lnTo>
                    <a:pt x="5168900" y="660400"/>
                  </a:lnTo>
                  <a:lnTo>
                    <a:pt x="5168900" y="673100"/>
                  </a:lnTo>
                  <a:lnTo>
                    <a:pt x="5156200" y="685800"/>
                  </a:lnTo>
                  <a:lnTo>
                    <a:pt x="5156200" y="698500"/>
                  </a:lnTo>
                  <a:lnTo>
                    <a:pt x="5156200" y="711200"/>
                  </a:lnTo>
                  <a:lnTo>
                    <a:pt x="5156200" y="723900"/>
                  </a:lnTo>
                  <a:lnTo>
                    <a:pt x="5143500" y="736600"/>
                  </a:lnTo>
                  <a:lnTo>
                    <a:pt x="5143500" y="749300"/>
                  </a:lnTo>
                  <a:lnTo>
                    <a:pt x="5143500" y="762000"/>
                  </a:lnTo>
                  <a:lnTo>
                    <a:pt x="5143500" y="774700"/>
                  </a:lnTo>
                  <a:lnTo>
                    <a:pt x="5130800" y="787400"/>
                  </a:lnTo>
                  <a:lnTo>
                    <a:pt x="5130800" y="800100"/>
                  </a:lnTo>
                  <a:lnTo>
                    <a:pt x="5130800" y="812800"/>
                  </a:lnTo>
                  <a:lnTo>
                    <a:pt x="5118100" y="825500"/>
                  </a:lnTo>
                  <a:lnTo>
                    <a:pt x="5130800" y="838200"/>
                  </a:lnTo>
                  <a:lnTo>
                    <a:pt x="5143500" y="850900"/>
                  </a:lnTo>
                  <a:lnTo>
                    <a:pt x="5156200" y="863600"/>
                  </a:lnTo>
                  <a:lnTo>
                    <a:pt x="5156200" y="876300"/>
                  </a:lnTo>
                  <a:lnTo>
                    <a:pt x="5168900" y="889000"/>
                  </a:lnTo>
                  <a:lnTo>
                    <a:pt x="5168900" y="901700"/>
                  </a:lnTo>
                  <a:lnTo>
                    <a:pt x="5168900" y="914400"/>
                  </a:lnTo>
                  <a:lnTo>
                    <a:pt x="5181600" y="927100"/>
                  </a:lnTo>
                  <a:lnTo>
                    <a:pt x="5181600" y="939800"/>
                  </a:lnTo>
                  <a:lnTo>
                    <a:pt x="5181600" y="952500"/>
                  </a:lnTo>
                  <a:lnTo>
                    <a:pt x="5181600" y="965200"/>
                  </a:lnTo>
                  <a:lnTo>
                    <a:pt x="5194300" y="977900"/>
                  </a:lnTo>
                  <a:lnTo>
                    <a:pt x="5207000" y="990600"/>
                  </a:lnTo>
                  <a:lnTo>
                    <a:pt x="5219700" y="990600"/>
                  </a:lnTo>
                  <a:lnTo>
                    <a:pt x="5232400" y="1003300"/>
                  </a:lnTo>
                  <a:lnTo>
                    <a:pt x="5245100" y="1016000"/>
                  </a:lnTo>
                  <a:lnTo>
                    <a:pt x="5257800" y="1003300"/>
                  </a:lnTo>
                  <a:lnTo>
                    <a:pt x="5270500" y="1003300"/>
                  </a:lnTo>
                  <a:lnTo>
                    <a:pt x="5283200" y="1003300"/>
                  </a:lnTo>
                  <a:lnTo>
                    <a:pt x="5295900" y="1003300"/>
                  </a:lnTo>
                  <a:lnTo>
                    <a:pt x="5308600" y="990600"/>
                  </a:lnTo>
                  <a:lnTo>
                    <a:pt x="5321300" y="990600"/>
                  </a:lnTo>
                  <a:lnTo>
                    <a:pt x="5334000" y="990600"/>
                  </a:lnTo>
                  <a:lnTo>
                    <a:pt x="5346700" y="990600"/>
                  </a:lnTo>
                  <a:lnTo>
                    <a:pt x="5359400" y="990600"/>
                  </a:lnTo>
                  <a:lnTo>
                    <a:pt x="5372100" y="1003300"/>
                  </a:lnTo>
                  <a:lnTo>
                    <a:pt x="5372100" y="1016000"/>
                  </a:lnTo>
                  <a:lnTo>
                    <a:pt x="5372100" y="1028700"/>
                  </a:lnTo>
                  <a:lnTo>
                    <a:pt x="5372100" y="1041400"/>
                  </a:lnTo>
                  <a:lnTo>
                    <a:pt x="5384800" y="1054100"/>
                  </a:lnTo>
                  <a:lnTo>
                    <a:pt x="5397500" y="1066800"/>
                  </a:lnTo>
                  <a:lnTo>
                    <a:pt x="5410200" y="1079500"/>
                  </a:lnTo>
                  <a:lnTo>
                    <a:pt x="5422900" y="1079500"/>
                  </a:lnTo>
                  <a:lnTo>
                    <a:pt x="5435600" y="1092200"/>
                  </a:lnTo>
                  <a:lnTo>
                    <a:pt x="5448300" y="1104900"/>
                  </a:lnTo>
                  <a:lnTo>
                    <a:pt x="5461000" y="1117600"/>
                  </a:lnTo>
                  <a:lnTo>
                    <a:pt x="5473700" y="1130300"/>
                  </a:lnTo>
                  <a:lnTo>
                    <a:pt x="5486400" y="1130300"/>
                  </a:lnTo>
                  <a:lnTo>
                    <a:pt x="5499100" y="1130300"/>
                  </a:lnTo>
                  <a:lnTo>
                    <a:pt x="5511800" y="1117600"/>
                  </a:lnTo>
                  <a:lnTo>
                    <a:pt x="5524500" y="1117600"/>
                  </a:lnTo>
                  <a:lnTo>
                    <a:pt x="5537200" y="1117600"/>
                  </a:lnTo>
                  <a:lnTo>
                    <a:pt x="5549900" y="1117600"/>
                  </a:lnTo>
                  <a:lnTo>
                    <a:pt x="5562600" y="1117600"/>
                  </a:lnTo>
                  <a:lnTo>
                    <a:pt x="5575300" y="1117600"/>
                  </a:lnTo>
                  <a:lnTo>
                    <a:pt x="5588000" y="1130300"/>
                  </a:lnTo>
                  <a:lnTo>
                    <a:pt x="5600700" y="1130300"/>
                  </a:lnTo>
                  <a:lnTo>
                    <a:pt x="5613400" y="1143000"/>
                  </a:lnTo>
                  <a:lnTo>
                    <a:pt x="5613400" y="1155700"/>
                  </a:lnTo>
                  <a:lnTo>
                    <a:pt x="5613400" y="1168400"/>
                  </a:lnTo>
                  <a:lnTo>
                    <a:pt x="5626100" y="1181100"/>
                  </a:lnTo>
                  <a:lnTo>
                    <a:pt x="5626100" y="1193800"/>
                  </a:lnTo>
                  <a:lnTo>
                    <a:pt x="5626100" y="1206500"/>
                  </a:lnTo>
                  <a:lnTo>
                    <a:pt x="5626100" y="1219200"/>
                  </a:lnTo>
                  <a:lnTo>
                    <a:pt x="5626100" y="1231900"/>
                  </a:lnTo>
                  <a:lnTo>
                    <a:pt x="5626100" y="1244600"/>
                  </a:lnTo>
                  <a:lnTo>
                    <a:pt x="5638800" y="1257300"/>
                  </a:lnTo>
                  <a:lnTo>
                    <a:pt x="5638800" y="1270000"/>
                  </a:lnTo>
                  <a:lnTo>
                    <a:pt x="5626100" y="1282700"/>
                  </a:lnTo>
                  <a:lnTo>
                    <a:pt x="5613400" y="1282700"/>
                  </a:lnTo>
                  <a:lnTo>
                    <a:pt x="5600700" y="1282700"/>
                  </a:lnTo>
                  <a:lnTo>
                    <a:pt x="5588000" y="1295400"/>
                  </a:lnTo>
                  <a:lnTo>
                    <a:pt x="5575300" y="1308100"/>
                  </a:lnTo>
                  <a:lnTo>
                    <a:pt x="5575300" y="1320800"/>
                  </a:lnTo>
                  <a:lnTo>
                    <a:pt x="5575300" y="1333500"/>
                  </a:lnTo>
                  <a:lnTo>
                    <a:pt x="5575300" y="1346200"/>
                  </a:lnTo>
                  <a:lnTo>
                    <a:pt x="5575300" y="1358900"/>
                  </a:lnTo>
                  <a:lnTo>
                    <a:pt x="5588000" y="1371600"/>
                  </a:lnTo>
                  <a:lnTo>
                    <a:pt x="5600700" y="1384300"/>
                  </a:lnTo>
                  <a:lnTo>
                    <a:pt x="5588000" y="1397000"/>
                  </a:lnTo>
                  <a:lnTo>
                    <a:pt x="5575300" y="1397000"/>
                  </a:lnTo>
                  <a:lnTo>
                    <a:pt x="5562600" y="1409700"/>
                  </a:lnTo>
                  <a:lnTo>
                    <a:pt x="5549900" y="1422400"/>
                  </a:lnTo>
                  <a:lnTo>
                    <a:pt x="5537200" y="1435100"/>
                  </a:lnTo>
                  <a:lnTo>
                    <a:pt x="5524500" y="1447800"/>
                  </a:lnTo>
                  <a:lnTo>
                    <a:pt x="5511800" y="1460500"/>
                  </a:lnTo>
                  <a:lnTo>
                    <a:pt x="5499100" y="1473200"/>
                  </a:lnTo>
                  <a:lnTo>
                    <a:pt x="5486400" y="1485900"/>
                  </a:lnTo>
                  <a:lnTo>
                    <a:pt x="5473700" y="1485900"/>
                  </a:lnTo>
                  <a:lnTo>
                    <a:pt x="5461000" y="1498600"/>
                  </a:lnTo>
                  <a:lnTo>
                    <a:pt x="5473700" y="1511300"/>
                  </a:lnTo>
                  <a:lnTo>
                    <a:pt x="5486400" y="1524000"/>
                  </a:lnTo>
                  <a:lnTo>
                    <a:pt x="5486400" y="1536700"/>
                  </a:lnTo>
                  <a:lnTo>
                    <a:pt x="5499100" y="1549400"/>
                  </a:lnTo>
                  <a:lnTo>
                    <a:pt x="5511800" y="1562100"/>
                  </a:lnTo>
                  <a:lnTo>
                    <a:pt x="5524500" y="1574800"/>
                  </a:lnTo>
                  <a:lnTo>
                    <a:pt x="5537200" y="1587500"/>
                  </a:lnTo>
                  <a:lnTo>
                    <a:pt x="5549900" y="1600200"/>
                  </a:lnTo>
                  <a:lnTo>
                    <a:pt x="5562600" y="1600200"/>
                  </a:lnTo>
                  <a:lnTo>
                    <a:pt x="5575300" y="1600200"/>
                  </a:lnTo>
                  <a:lnTo>
                    <a:pt x="5588000" y="1600200"/>
                  </a:lnTo>
                  <a:lnTo>
                    <a:pt x="5600700" y="1612900"/>
                  </a:lnTo>
                  <a:lnTo>
                    <a:pt x="5613400" y="1625600"/>
                  </a:lnTo>
                  <a:lnTo>
                    <a:pt x="5626100" y="1638300"/>
                  </a:lnTo>
                  <a:lnTo>
                    <a:pt x="5638800" y="1651000"/>
                  </a:lnTo>
                  <a:lnTo>
                    <a:pt x="5651500" y="1663700"/>
                  </a:lnTo>
                  <a:lnTo>
                    <a:pt x="5651500" y="1676400"/>
                  </a:lnTo>
                  <a:lnTo>
                    <a:pt x="5651500" y="1689100"/>
                  </a:lnTo>
                  <a:lnTo>
                    <a:pt x="5651500" y="1701800"/>
                  </a:lnTo>
                  <a:lnTo>
                    <a:pt x="5651500" y="1714500"/>
                  </a:lnTo>
                  <a:lnTo>
                    <a:pt x="5664200" y="1727200"/>
                  </a:lnTo>
                  <a:lnTo>
                    <a:pt x="5676900" y="1727200"/>
                  </a:lnTo>
                  <a:lnTo>
                    <a:pt x="5689600" y="1727200"/>
                  </a:lnTo>
                  <a:lnTo>
                    <a:pt x="5702300" y="1739900"/>
                  </a:lnTo>
                  <a:lnTo>
                    <a:pt x="5689600" y="1752600"/>
                  </a:lnTo>
                  <a:lnTo>
                    <a:pt x="5676900" y="1752600"/>
                  </a:lnTo>
                  <a:lnTo>
                    <a:pt x="5664200" y="1752600"/>
                  </a:lnTo>
                  <a:lnTo>
                    <a:pt x="5651500" y="1765300"/>
                  </a:lnTo>
                  <a:lnTo>
                    <a:pt x="5638800" y="1765300"/>
                  </a:lnTo>
                  <a:lnTo>
                    <a:pt x="5626100" y="1778000"/>
                  </a:lnTo>
                  <a:lnTo>
                    <a:pt x="5613400" y="1778000"/>
                  </a:lnTo>
                  <a:lnTo>
                    <a:pt x="5600700" y="1790700"/>
                  </a:lnTo>
                  <a:lnTo>
                    <a:pt x="5588000" y="1790700"/>
                  </a:lnTo>
                  <a:lnTo>
                    <a:pt x="5575300" y="1790700"/>
                  </a:lnTo>
                  <a:lnTo>
                    <a:pt x="5562600" y="1803400"/>
                  </a:lnTo>
                  <a:lnTo>
                    <a:pt x="5575300" y="1816100"/>
                  </a:lnTo>
                  <a:lnTo>
                    <a:pt x="5575300" y="1828800"/>
                  </a:lnTo>
                  <a:lnTo>
                    <a:pt x="5575300" y="1841500"/>
                  </a:lnTo>
                  <a:lnTo>
                    <a:pt x="5575300" y="1854200"/>
                  </a:lnTo>
                  <a:lnTo>
                    <a:pt x="5575300" y="1866900"/>
                  </a:lnTo>
                  <a:lnTo>
                    <a:pt x="5588000" y="1879600"/>
                  </a:lnTo>
                  <a:lnTo>
                    <a:pt x="5600700" y="1892300"/>
                  </a:lnTo>
                  <a:lnTo>
                    <a:pt x="5613400" y="1892300"/>
                  </a:lnTo>
                  <a:lnTo>
                    <a:pt x="5626100" y="1892300"/>
                  </a:lnTo>
                  <a:lnTo>
                    <a:pt x="5638800" y="1892300"/>
                  </a:lnTo>
                  <a:lnTo>
                    <a:pt x="5651500" y="1892300"/>
                  </a:lnTo>
                  <a:lnTo>
                    <a:pt x="5664200" y="1879600"/>
                  </a:lnTo>
                  <a:lnTo>
                    <a:pt x="5676900" y="1879600"/>
                  </a:lnTo>
                  <a:lnTo>
                    <a:pt x="5689600" y="1866900"/>
                  </a:lnTo>
                  <a:lnTo>
                    <a:pt x="5702300" y="1854200"/>
                  </a:lnTo>
                  <a:lnTo>
                    <a:pt x="5715000" y="1866900"/>
                  </a:lnTo>
                  <a:lnTo>
                    <a:pt x="5727700" y="1866900"/>
                  </a:lnTo>
                  <a:lnTo>
                    <a:pt x="5740400" y="1879600"/>
                  </a:lnTo>
                  <a:lnTo>
                    <a:pt x="5753100" y="1892300"/>
                  </a:lnTo>
                  <a:lnTo>
                    <a:pt x="5753100" y="1905000"/>
                  </a:lnTo>
                  <a:lnTo>
                    <a:pt x="5753100" y="1917700"/>
                  </a:lnTo>
                  <a:lnTo>
                    <a:pt x="5753100" y="1930400"/>
                  </a:lnTo>
                  <a:lnTo>
                    <a:pt x="5740400" y="1943100"/>
                  </a:lnTo>
                  <a:lnTo>
                    <a:pt x="5727700" y="1943100"/>
                  </a:lnTo>
                  <a:lnTo>
                    <a:pt x="5715000" y="1955800"/>
                  </a:lnTo>
                  <a:lnTo>
                    <a:pt x="5715000" y="1968500"/>
                  </a:lnTo>
                  <a:lnTo>
                    <a:pt x="5727700" y="1981200"/>
                  </a:lnTo>
                  <a:lnTo>
                    <a:pt x="5740400" y="1993900"/>
                  </a:lnTo>
                  <a:lnTo>
                    <a:pt x="5753100" y="1981200"/>
                  </a:lnTo>
                  <a:lnTo>
                    <a:pt x="5765800" y="1981200"/>
                  </a:lnTo>
                  <a:lnTo>
                    <a:pt x="5778500" y="1981200"/>
                  </a:lnTo>
                  <a:lnTo>
                    <a:pt x="5791200" y="1981200"/>
                  </a:lnTo>
                  <a:lnTo>
                    <a:pt x="5803900" y="1968500"/>
                  </a:lnTo>
                  <a:lnTo>
                    <a:pt x="5803900" y="1955800"/>
                  </a:lnTo>
                  <a:lnTo>
                    <a:pt x="5803900" y="1943100"/>
                  </a:lnTo>
                  <a:lnTo>
                    <a:pt x="5816600" y="1930400"/>
                  </a:lnTo>
                  <a:lnTo>
                    <a:pt x="5829300" y="1943100"/>
                  </a:lnTo>
                  <a:lnTo>
                    <a:pt x="5842000" y="1943100"/>
                  </a:lnTo>
                  <a:lnTo>
                    <a:pt x="5854700" y="1943100"/>
                  </a:lnTo>
                  <a:lnTo>
                    <a:pt x="5867400" y="1943100"/>
                  </a:lnTo>
                  <a:lnTo>
                    <a:pt x="5880100" y="1930400"/>
                  </a:lnTo>
                  <a:lnTo>
                    <a:pt x="5892800" y="1930400"/>
                  </a:lnTo>
                  <a:lnTo>
                    <a:pt x="5905500" y="1930400"/>
                  </a:lnTo>
                  <a:lnTo>
                    <a:pt x="5918200" y="1917700"/>
                  </a:lnTo>
                  <a:lnTo>
                    <a:pt x="5930900" y="1905000"/>
                  </a:lnTo>
                  <a:lnTo>
                    <a:pt x="5930900" y="1892300"/>
                  </a:lnTo>
                  <a:lnTo>
                    <a:pt x="5930900" y="1879600"/>
                  </a:lnTo>
                  <a:lnTo>
                    <a:pt x="5930900" y="1866900"/>
                  </a:lnTo>
                  <a:lnTo>
                    <a:pt x="5943600" y="1854200"/>
                  </a:lnTo>
                  <a:lnTo>
                    <a:pt x="5956300" y="1841500"/>
                  </a:lnTo>
                  <a:lnTo>
                    <a:pt x="5969000" y="1828800"/>
                  </a:lnTo>
                  <a:lnTo>
                    <a:pt x="5981700" y="1841500"/>
                  </a:lnTo>
                  <a:lnTo>
                    <a:pt x="5981700" y="1854200"/>
                  </a:lnTo>
                  <a:lnTo>
                    <a:pt x="5994400" y="1866900"/>
                  </a:lnTo>
                  <a:lnTo>
                    <a:pt x="5994400" y="1879600"/>
                  </a:lnTo>
                  <a:lnTo>
                    <a:pt x="6007100" y="1892300"/>
                  </a:lnTo>
                  <a:lnTo>
                    <a:pt x="6019800" y="1892300"/>
                  </a:lnTo>
                  <a:lnTo>
                    <a:pt x="6032500" y="1879600"/>
                  </a:lnTo>
                  <a:lnTo>
                    <a:pt x="6045200" y="1866900"/>
                  </a:lnTo>
                  <a:lnTo>
                    <a:pt x="6045200" y="1854200"/>
                  </a:lnTo>
                  <a:lnTo>
                    <a:pt x="6045200" y="1841500"/>
                  </a:lnTo>
                  <a:lnTo>
                    <a:pt x="6057900" y="1828800"/>
                  </a:lnTo>
                  <a:lnTo>
                    <a:pt x="6070600" y="1828800"/>
                  </a:lnTo>
                  <a:lnTo>
                    <a:pt x="6083300" y="1828800"/>
                  </a:lnTo>
                  <a:lnTo>
                    <a:pt x="6096000" y="1828800"/>
                  </a:lnTo>
                  <a:lnTo>
                    <a:pt x="6108700" y="1841500"/>
                  </a:lnTo>
                  <a:lnTo>
                    <a:pt x="6121400" y="1854200"/>
                  </a:lnTo>
                  <a:lnTo>
                    <a:pt x="6121400" y="1866900"/>
                  </a:lnTo>
                  <a:lnTo>
                    <a:pt x="6134100" y="1879600"/>
                  </a:lnTo>
                  <a:lnTo>
                    <a:pt x="6146800" y="1879600"/>
                  </a:lnTo>
                  <a:lnTo>
                    <a:pt x="6159500" y="1879600"/>
                  </a:lnTo>
                  <a:lnTo>
                    <a:pt x="6172200" y="1879600"/>
                  </a:lnTo>
                  <a:lnTo>
                    <a:pt x="6184900" y="1879600"/>
                  </a:lnTo>
                  <a:lnTo>
                    <a:pt x="6197600" y="1879600"/>
                  </a:lnTo>
                  <a:lnTo>
                    <a:pt x="6210300" y="1892300"/>
                  </a:lnTo>
                  <a:lnTo>
                    <a:pt x="6197600" y="1905000"/>
                  </a:lnTo>
                  <a:lnTo>
                    <a:pt x="6197600" y="1917700"/>
                  </a:lnTo>
                  <a:lnTo>
                    <a:pt x="6197600" y="1930400"/>
                  </a:lnTo>
                  <a:lnTo>
                    <a:pt x="6210300" y="1943100"/>
                  </a:lnTo>
                  <a:lnTo>
                    <a:pt x="6223000" y="1955800"/>
                  </a:lnTo>
                  <a:lnTo>
                    <a:pt x="6235700" y="1968500"/>
                  </a:lnTo>
                  <a:lnTo>
                    <a:pt x="6223000" y="1981200"/>
                  </a:lnTo>
                  <a:lnTo>
                    <a:pt x="6223000" y="1993900"/>
                  </a:lnTo>
                  <a:lnTo>
                    <a:pt x="6210300" y="2006600"/>
                  </a:lnTo>
                  <a:lnTo>
                    <a:pt x="6223000" y="2019300"/>
                  </a:lnTo>
                  <a:lnTo>
                    <a:pt x="6235700" y="2032000"/>
                  </a:lnTo>
                  <a:lnTo>
                    <a:pt x="6248400" y="2044700"/>
                  </a:lnTo>
                  <a:lnTo>
                    <a:pt x="6261100" y="2044700"/>
                  </a:lnTo>
                  <a:lnTo>
                    <a:pt x="6273800" y="2057400"/>
                  </a:lnTo>
                  <a:lnTo>
                    <a:pt x="6286500" y="2044700"/>
                  </a:lnTo>
                  <a:lnTo>
                    <a:pt x="6299200" y="2057400"/>
                  </a:lnTo>
                  <a:lnTo>
                    <a:pt x="6311900" y="2057400"/>
                  </a:lnTo>
                  <a:lnTo>
                    <a:pt x="6324600" y="2057400"/>
                  </a:lnTo>
                  <a:lnTo>
                    <a:pt x="6337300" y="2057400"/>
                  </a:lnTo>
                  <a:lnTo>
                    <a:pt x="6350000" y="2057400"/>
                  </a:lnTo>
                  <a:lnTo>
                    <a:pt x="6362700" y="2070100"/>
                  </a:lnTo>
                  <a:lnTo>
                    <a:pt x="6375400" y="2070100"/>
                  </a:lnTo>
                  <a:lnTo>
                    <a:pt x="6388100" y="2070100"/>
                  </a:lnTo>
                  <a:lnTo>
                    <a:pt x="6400800" y="2070100"/>
                  </a:lnTo>
                  <a:lnTo>
                    <a:pt x="6413500" y="2070100"/>
                  </a:lnTo>
                  <a:lnTo>
                    <a:pt x="6426200" y="2082800"/>
                  </a:lnTo>
                  <a:lnTo>
                    <a:pt x="6438900" y="2082800"/>
                  </a:lnTo>
                  <a:lnTo>
                    <a:pt x="6451600" y="2095500"/>
                  </a:lnTo>
                  <a:lnTo>
                    <a:pt x="6438900" y="2108200"/>
                  </a:lnTo>
                  <a:lnTo>
                    <a:pt x="6451600" y="2120900"/>
                  </a:lnTo>
                  <a:lnTo>
                    <a:pt x="6464300" y="2133600"/>
                  </a:lnTo>
                  <a:lnTo>
                    <a:pt x="6464300" y="2146300"/>
                  </a:lnTo>
                  <a:lnTo>
                    <a:pt x="6477000" y="2159000"/>
                  </a:lnTo>
                  <a:lnTo>
                    <a:pt x="6477000" y="2171700"/>
                  </a:lnTo>
                  <a:lnTo>
                    <a:pt x="6477000" y="2184400"/>
                  </a:lnTo>
                  <a:lnTo>
                    <a:pt x="6489700" y="2197100"/>
                  </a:lnTo>
                  <a:lnTo>
                    <a:pt x="6489700" y="2209800"/>
                  </a:lnTo>
                  <a:lnTo>
                    <a:pt x="6502400" y="2222500"/>
                  </a:lnTo>
                  <a:lnTo>
                    <a:pt x="6515100" y="2222500"/>
                  </a:lnTo>
                  <a:lnTo>
                    <a:pt x="6527800" y="2235200"/>
                  </a:lnTo>
                  <a:lnTo>
                    <a:pt x="6527800" y="2247900"/>
                  </a:lnTo>
                  <a:lnTo>
                    <a:pt x="6527800" y="2260600"/>
                  </a:lnTo>
                  <a:lnTo>
                    <a:pt x="6515100" y="2273300"/>
                  </a:lnTo>
                  <a:lnTo>
                    <a:pt x="6515100" y="2286000"/>
                  </a:lnTo>
                  <a:lnTo>
                    <a:pt x="6515100" y="2298700"/>
                  </a:lnTo>
                  <a:lnTo>
                    <a:pt x="6527800" y="2311400"/>
                  </a:lnTo>
                  <a:lnTo>
                    <a:pt x="6540500" y="2324100"/>
                  </a:lnTo>
                  <a:lnTo>
                    <a:pt x="6553200" y="2336800"/>
                  </a:lnTo>
                  <a:lnTo>
                    <a:pt x="6540500" y="2349500"/>
                  </a:lnTo>
                  <a:lnTo>
                    <a:pt x="6527800" y="2362200"/>
                  </a:lnTo>
                  <a:lnTo>
                    <a:pt x="6515100" y="2349500"/>
                  </a:lnTo>
                  <a:lnTo>
                    <a:pt x="6502400" y="2349500"/>
                  </a:lnTo>
                  <a:lnTo>
                    <a:pt x="6489700" y="2349500"/>
                  </a:lnTo>
                  <a:lnTo>
                    <a:pt x="6477000" y="2349500"/>
                  </a:lnTo>
                  <a:lnTo>
                    <a:pt x="6464300" y="2349500"/>
                  </a:lnTo>
                  <a:lnTo>
                    <a:pt x="6451600" y="2349500"/>
                  </a:lnTo>
                  <a:lnTo>
                    <a:pt x="6438900" y="2336800"/>
                  </a:lnTo>
                  <a:lnTo>
                    <a:pt x="6426200" y="2349500"/>
                  </a:lnTo>
                  <a:lnTo>
                    <a:pt x="6413500" y="2362200"/>
                  </a:lnTo>
                  <a:lnTo>
                    <a:pt x="6426200" y="2374900"/>
                  </a:lnTo>
                  <a:lnTo>
                    <a:pt x="6438900" y="2387600"/>
                  </a:lnTo>
                  <a:lnTo>
                    <a:pt x="6451600" y="2387600"/>
                  </a:lnTo>
                  <a:lnTo>
                    <a:pt x="6464300" y="2400300"/>
                  </a:lnTo>
                  <a:lnTo>
                    <a:pt x="6464300" y="2413000"/>
                  </a:lnTo>
                  <a:lnTo>
                    <a:pt x="6464300" y="2425700"/>
                  </a:lnTo>
                  <a:lnTo>
                    <a:pt x="6464300" y="2438400"/>
                  </a:lnTo>
                  <a:lnTo>
                    <a:pt x="6464300" y="2451100"/>
                  </a:lnTo>
                  <a:lnTo>
                    <a:pt x="6464300" y="2463800"/>
                  </a:lnTo>
                  <a:lnTo>
                    <a:pt x="6477000" y="2476500"/>
                  </a:lnTo>
                  <a:lnTo>
                    <a:pt x="6477000" y="2489200"/>
                  </a:lnTo>
                  <a:lnTo>
                    <a:pt x="6477000" y="2501900"/>
                  </a:lnTo>
                  <a:close/>
                </a:path>
              </a:pathLst>
            </a:custGeom>
            <a:solidFill>
              <a:schemeClr val="tx2">
                <a:lumMod val="20000"/>
                <a:lumOff val="8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8" name="12"/>
            <p:cNvSpPr/>
            <p:nvPr/>
          </p:nvSpPr>
          <p:spPr>
            <a:xfrm>
              <a:off x="2504440" y="3601720"/>
              <a:ext cx="1277620" cy="1099820"/>
            </a:xfrm>
            <a:custGeom>
              <a:avLst/>
              <a:gdLst/>
              <a:ahLst/>
              <a:cxnLst/>
              <a:rect l="0" t="0" r="0" b="0"/>
              <a:pathLst>
                <a:path w="6388101" h="5499101">
                  <a:moveTo>
                    <a:pt x="5880100" y="2946400"/>
                  </a:moveTo>
                  <a:lnTo>
                    <a:pt x="5880100" y="2959100"/>
                  </a:lnTo>
                  <a:lnTo>
                    <a:pt x="5867400" y="2971800"/>
                  </a:lnTo>
                  <a:lnTo>
                    <a:pt x="5880100" y="2984500"/>
                  </a:lnTo>
                  <a:lnTo>
                    <a:pt x="5892800" y="2997200"/>
                  </a:lnTo>
                  <a:lnTo>
                    <a:pt x="5892800" y="3009900"/>
                  </a:lnTo>
                  <a:lnTo>
                    <a:pt x="5905500" y="3022600"/>
                  </a:lnTo>
                  <a:lnTo>
                    <a:pt x="5905500" y="3035300"/>
                  </a:lnTo>
                  <a:lnTo>
                    <a:pt x="5918200" y="3048000"/>
                  </a:lnTo>
                  <a:lnTo>
                    <a:pt x="5918200" y="3060700"/>
                  </a:lnTo>
                  <a:lnTo>
                    <a:pt x="5930900" y="3073400"/>
                  </a:lnTo>
                  <a:lnTo>
                    <a:pt x="5943600" y="3086100"/>
                  </a:lnTo>
                  <a:lnTo>
                    <a:pt x="5956300" y="3086100"/>
                  </a:lnTo>
                  <a:lnTo>
                    <a:pt x="5969000" y="3098800"/>
                  </a:lnTo>
                  <a:lnTo>
                    <a:pt x="5981700" y="3111500"/>
                  </a:lnTo>
                  <a:lnTo>
                    <a:pt x="5994400" y="3111500"/>
                  </a:lnTo>
                  <a:lnTo>
                    <a:pt x="6007100" y="3124200"/>
                  </a:lnTo>
                  <a:lnTo>
                    <a:pt x="6019800" y="3111500"/>
                  </a:lnTo>
                  <a:lnTo>
                    <a:pt x="6032500" y="3111500"/>
                  </a:lnTo>
                  <a:lnTo>
                    <a:pt x="6045200" y="3111500"/>
                  </a:lnTo>
                  <a:lnTo>
                    <a:pt x="6057900" y="3111500"/>
                  </a:lnTo>
                  <a:lnTo>
                    <a:pt x="6070600" y="3111500"/>
                  </a:lnTo>
                  <a:lnTo>
                    <a:pt x="6083300" y="3124200"/>
                  </a:lnTo>
                  <a:lnTo>
                    <a:pt x="6096000" y="3136900"/>
                  </a:lnTo>
                  <a:lnTo>
                    <a:pt x="6096000" y="3149600"/>
                  </a:lnTo>
                  <a:lnTo>
                    <a:pt x="6096000" y="3162300"/>
                  </a:lnTo>
                  <a:lnTo>
                    <a:pt x="6096000" y="3175000"/>
                  </a:lnTo>
                  <a:lnTo>
                    <a:pt x="6108700" y="3187700"/>
                  </a:lnTo>
                  <a:lnTo>
                    <a:pt x="6121400" y="3200400"/>
                  </a:lnTo>
                  <a:lnTo>
                    <a:pt x="6121400" y="3213100"/>
                  </a:lnTo>
                  <a:lnTo>
                    <a:pt x="6121400" y="3225800"/>
                  </a:lnTo>
                  <a:lnTo>
                    <a:pt x="6121400" y="3238500"/>
                  </a:lnTo>
                  <a:lnTo>
                    <a:pt x="6108700" y="3251200"/>
                  </a:lnTo>
                  <a:lnTo>
                    <a:pt x="6121400" y="3263900"/>
                  </a:lnTo>
                  <a:lnTo>
                    <a:pt x="6108700" y="3276600"/>
                  </a:lnTo>
                  <a:lnTo>
                    <a:pt x="6096000" y="3289300"/>
                  </a:lnTo>
                  <a:lnTo>
                    <a:pt x="6108700" y="3302000"/>
                  </a:lnTo>
                  <a:lnTo>
                    <a:pt x="6121400" y="3302000"/>
                  </a:lnTo>
                  <a:lnTo>
                    <a:pt x="6134100" y="3302000"/>
                  </a:lnTo>
                  <a:lnTo>
                    <a:pt x="6146800" y="3314700"/>
                  </a:lnTo>
                  <a:lnTo>
                    <a:pt x="6159500" y="3314700"/>
                  </a:lnTo>
                  <a:lnTo>
                    <a:pt x="6172200" y="3327400"/>
                  </a:lnTo>
                  <a:lnTo>
                    <a:pt x="6159500" y="3340100"/>
                  </a:lnTo>
                  <a:lnTo>
                    <a:pt x="6172200" y="3352800"/>
                  </a:lnTo>
                  <a:lnTo>
                    <a:pt x="6172200" y="3365500"/>
                  </a:lnTo>
                  <a:lnTo>
                    <a:pt x="6172200" y="3378200"/>
                  </a:lnTo>
                  <a:lnTo>
                    <a:pt x="6172200" y="3390900"/>
                  </a:lnTo>
                  <a:lnTo>
                    <a:pt x="6159500" y="3403600"/>
                  </a:lnTo>
                  <a:lnTo>
                    <a:pt x="6172200" y="3416300"/>
                  </a:lnTo>
                  <a:lnTo>
                    <a:pt x="6159500" y="3429000"/>
                  </a:lnTo>
                  <a:lnTo>
                    <a:pt x="6159500" y="3441700"/>
                  </a:lnTo>
                  <a:lnTo>
                    <a:pt x="6159500" y="3454400"/>
                  </a:lnTo>
                  <a:lnTo>
                    <a:pt x="6159500" y="3467100"/>
                  </a:lnTo>
                  <a:lnTo>
                    <a:pt x="6172200" y="3479800"/>
                  </a:lnTo>
                  <a:lnTo>
                    <a:pt x="6184900" y="3492500"/>
                  </a:lnTo>
                  <a:lnTo>
                    <a:pt x="6197600" y="3505200"/>
                  </a:lnTo>
                  <a:lnTo>
                    <a:pt x="6197600" y="3517900"/>
                  </a:lnTo>
                  <a:lnTo>
                    <a:pt x="6210300" y="3530600"/>
                  </a:lnTo>
                  <a:lnTo>
                    <a:pt x="6223000" y="3543300"/>
                  </a:lnTo>
                  <a:lnTo>
                    <a:pt x="6223000" y="3556000"/>
                  </a:lnTo>
                  <a:lnTo>
                    <a:pt x="6223000" y="3568700"/>
                  </a:lnTo>
                  <a:lnTo>
                    <a:pt x="6210300" y="3581400"/>
                  </a:lnTo>
                  <a:lnTo>
                    <a:pt x="6197600" y="3594100"/>
                  </a:lnTo>
                  <a:lnTo>
                    <a:pt x="6184900" y="3606800"/>
                  </a:lnTo>
                  <a:lnTo>
                    <a:pt x="6172200" y="3619500"/>
                  </a:lnTo>
                  <a:lnTo>
                    <a:pt x="6172200" y="3632200"/>
                  </a:lnTo>
                  <a:lnTo>
                    <a:pt x="6172200" y="3644900"/>
                  </a:lnTo>
                  <a:lnTo>
                    <a:pt x="6172200" y="3657600"/>
                  </a:lnTo>
                  <a:lnTo>
                    <a:pt x="6159500" y="3670300"/>
                  </a:lnTo>
                  <a:lnTo>
                    <a:pt x="6159500" y="3683000"/>
                  </a:lnTo>
                  <a:lnTo>
                    <a:pt x="6146800" y="3695700"/>
                  </a:lnTo>
                  <a:lnTo>
                    <a:pt x="6146800" y="3708400"/>
                  </a:lnTo>
                  <a:lnTo>
                    <a:pt x="6134100" y="3721100"/>
                  </a:lnTo>
                  <a:lnTo>
                    <a:pt x="6134100" y="3733800"/>
                  </a:lnTo>
                  <a:lnTo>
                    <a:pt x="6146800" y="3746500"/>
                  </a:lnTo>
                  <a:lnTo>
                    <a:pt x="6159500" y="3759200"/>
                  </a:lnTo>
                  <a:lnTo>
                    <a:pt x="6172200" y="3771900"/>
                  </a:lnTo>
                  <a:lnTo>
                    <a:pt x="6184900" y="3784600"/>
                  </a:lnTo>
                  <a:lnTo>
                    <a:pt x="6197600" y="3797300"/>
                  </a:lnTo>
                  <a:lnTo>
                    <a:pt x="6210300" y="3797300"/>
                  </a:lnTo>
                  <a:lnTo>
                    <a:pt x="6223000" y="3797300"/>
                  </a:lnTo>
                  <a:lnTo>
                    <a:pt x="6235700" y="3797300"/>
                  </a:lnTo>
                  <a:lnTo>
                    <a:pt x="6248400" y="3797300"/>
                  </a:lnTo>
                  <a:lnTo>
                    <a:pt x="6261100" y="3810000"/>
                  </a:lnTo>
                  <a:lnTo>
                    <a:pt x="6261100" y="3822700"/>
                  </a:lnTo>
                  <a:lnTo>
                    <a:pt x="6261100" y="3835400"/>
                  </a:lnTo>
                  <a:lnTo>
                    <a:pt x="6261100" y="3848100"/>
                  </a:lnTo>
                  <a:lnTo>
                    <a:pt x="6261100" y="3860800"/>
                  </a:lnTo>
                  <a:lnTo>
                    <a:pt x="6261100" y="3873500"/>
                  </a:lnTo>
                  <a:lnTo>
                    <a:pt x="6248400" y="3886200"/>
                  </a:lnTo>
                  <a:lnTo>
                    <a:pt x="6248400" y="3898900"/>
                  </a:lnTo>
                  <a:lnTo>
                    <a:pt x="6235700" y="3911600"/>
                  </a:lnTo>
                  <a:lnTo>
                    <a:pt x="6223000" y="3924300"/>
                  </a:lnTo>
                  <a:lnTo>
                    <a:pt x="6235700" y="3937000"/>
                  </a:lnTo>
                  <a:lnTo>
                    <a:pt x="6248400" y="3949700"/>
                  </a:lnTo>
                  <a:lnTo>
                    <a:pt x="6261100" y="3962400"/>
                  </a:lnTo>
                  <a:lnTo>
                    <a:pt x="6261100" y="3975100"/>
                  </a:lnTo>
                  <a:lnTo>
                    <a:pt x="6273800" y="3987800"/>
                  </a:lnTo>
                  <a:lnTo>
                    <a:pt x="6273800" y="4000500"/>
                  </a:lnTo>
                  <a:lnTo>
                    <a:pt x="6286500" y="4013200"/>
                  </a:lnTo>
                  <a:lnTo>
                    <a:pt x="6299200" y="4025900"/>
                  </a:lnTo>
                  <a:lnTo>
                    <a:pt x="6311900" y="4038600"/>
                  </a:lnTo>
                  <a:lnTo>
                    <a:pt x="6311900" y="4051300"/>
                  </a:lnTo>
                  <a:lnTo>
                    <a:pt x="6324600" y="4064000"/>
                  </a:lnTo>
                  <a:lnTo>
                    <a:pt x="6337300" y="4076700"/>
                  </a:lnTo>
                  <a:lnTo>
                    <a:pt x="6350000" y="4089400"/>
                  </a:lnTo>
                  <a:lnTo>
                    <a:pt x="6362700" y="4102100"/>
                  </a:lnTo>
                  <a:lnTo>
                    <a:pt x="6375400" y="4102100"/>
                  </a:lnTo>
                  <a:lnTo>
                    <a:pt x="6388100" y="4114800"/>
                  </a:lnTo>
                  <a:lnTo>
                    <a:pt x="6388100" y="4127500"/>
                  </a:lnTo>
                  <a:lnTo>
                    <a:pt x="6388100" y="4140200"/>
                  </a:lnTo>
                  <a:lnTo>
                    <a:pt x="6388100" y="4152900"/>
                  </a:lnTo>
                  <a:lnTo>
                    <a:pt x="6375400" y="4165600"/>
                  </a:lnTo>
                  <a:lnTo>
                    <a:pt x="6362700" y="4165600"/>
                  </a:lnTo>
                  <a:lnTo>
                    <a:pt x="6350000" y="4165600"/>
                  </a:lnTo>
                  <a:lnTo>
                    <a:pt x="6337300" y="4165600"/>
                  </a:lnTo>
                  <a:lnTo>
                    <a:pt x="6324600" y="4178300"/>
                  </a:lnTo>
                  <a:lnTo>
                    <a:pt x="6337300" y="4191000"/>
                  </a:lnTo>
                  <a:lnTo>
                    <a:pt x="6337300" y="4203700"/>
                  </a:lnTo>
                  <a:lnTo>
                    <a:pt x="6350000" y="4216400"/>
                  </a:lnTo>
                  <a:lnTo>
                    <a:pt x="6362700" y="4216400"/>
                  </a:lnTo>
                  <a:lnTo>
                    <a:pt x="6375400" y="4229100"/>
                  </a:lnTo>
                  <a:lnTo>
                    <a:pt x="6362700" y="4241800"/>
                  </a:lnTo>
                  <a:lnTo>
                    <a:pt x="6362700" y="4254500"/>
                  </a:lnTo>
                  <a:lnTo>
                    <a:pt x="6350000" y="4267200"/>
                  </a:lnTo>
                  <a:lnTo>
                    <a:pt x="6350000" y="4279900"/>
                  </a:lnTo>
                  <a:lnTo>
                    <a:pt x="6337300" y="4292600"/>
                  </a:lnTo>
                  <a:lnTo>
                    <a:pt x="6337300" y="4305300"/>
                  </a:lnTo>
                  <a:lnTo>
                    <a:pt x="6337300" y="4318000"/>
                  </a:lnTo>
                  <a:lnTo>
                    <a:pt x="6337300" y="4330700"/>
                  </a:lnTo>
                  <a:lnTo>
                    <a:pt x="6337300" y="4343400"/>
                  </a:lnTo>
                  <a:lnTo>
                    <a:pt x="6337300" y="4356100"/>
                  </a:lnTo>
                  <a:lnTo>
                    <a:pt x="6337300" y="4368800"/>
                  </a:lnTo>
                  <a:lnTo>
                    <a:pt x="6324600" y="4381500"/>
                  </a:lnTo>
                  <a:lnTo>
                    <a:pt x="6311900" y="4381500"/>
                  </a:lnTo>
                  <a:lnTo>
                    <a:pt x="6299200" y="4381500"/>
                  </a:lnTo>
                  <a:lnTo>
                    <a:pt x="6286500" y="4381500"/>
                  </a:lnTo>
                  <a:lnTo>
                    <a:pt x="6273800" y="4381500"/>
                  </a:lnTo>
                  <a:lnTo>
                    <a:pt x="6261100" y="4368800"/>
                  </a:lnTo>
                  <a:lnTo>
                    <a:pt x="6248400" y="4356100"/>
                  </a:lnTo>
                  <a:lnTo>
                    <a:pt x="6235700" y="4356100"/>
                  </a:lnTo>
                  <a:lnTo>
                    <a:pt x="6223000" y="4343400"/>
                  </a:lnTo>
                  <a:lnTo>
                    <a:pt x="6210300" y="4330700"/>
                  </a:lnTo>
                  <a:lnTo>
                    <a:pt x="6197600" y="4343400"/>
                  </a:lnTo>
                  <a:lnTo>
                    <a:pt x="6184900" y="4330700"/>
                  </a:lnTo>
                  <a:lnTo>
                    <a:pt x="6172200" y="4330700"/>
                  </a:lnTo>
                  <a:lnTo>
                    <a:pt x="6159500" y="4318000"/>
                  </a:lnTo>
                  <a:lnTo>
                    <a:pt x="6146800" y="4318000"/>
                  </a:lnTo>
                  <a:lnTo>
                    <a:pt x="6134100" y="4305300"/>
                  </a:lnTo>
                  <a:lnTo>
                    <a:pt x="6121400" y="4305300"/>
                  </a:lnTo>
                  <a:lnTo>
                    <a:pt x="6108700" y="4318000"/>
                  </a:lnTo>
                  <a:lnTo>
                    <a:pt x="6096000" y="4318000"/>
                  </a:lnTo>
                  <a:lnTo>
                    <a:pt x="6083300" y="4318000"/>
                  </a:lnTo>
                  <a:lnTo>
                    <a:pt x="6070600" y="4318000"/>
                  </a:lnTo>
                  <a:lnTo>
                    <a:pt x="6057900" y="4318000"/>
                  </a:lnTo>
                  <a:lnTo>
                    <a:pt x="6045200" y="4318000"/>
                  </a:lnTo>
                  <a:lnTo>
                    <a:pt x="6032500" y="4318000"/>
                  </a:lnTo>
                  <a:lnTo>
                    <a:pt x="6019800" y="4305300"/>
                  </a:lnTo>
                  <a:lnTo>
                    <a:pt x="6007100" y="4292600"/>
                  </a:lnTo>
                  <a:lnTo>
                    <a:pt x="5994400" y="4292600"/>
                  </a:lnTo>
                  <a:lnTo>
                    <a:pt x="5981700" y="4279900"/>
                  </a:lnTo>
                  <a:lnTo>
                    <a:pt x="5969000" y="4292600"/>
                  </a:lnTo>
                  <a:lnTo>
                    <a:pt x="5956300" y="4305300"/>
                  </a:lnTo>
                  <a:lnTo>
                    <a:pt x="5943600" y="4318000"/>
                  </a:lnTo>
                  <a:lnTo>
                    <a:pt x="5943600" y="4330700"/>
                  </a:lnTo>
                  <a:lnTo>
                    <a:pt x="5943600" y="4343400"/>
                  </a:lnTo>
                  <a:lnTo>
                    <a:pt x="5930900" y="4356100"/>
                  </a:lnTo>
                  <a:lnTo>
                    <a:pt x="5930900" y="4368800"/>
                  </a:lnTo>
                  <a:lnTo>
                    <a:pt x="5918200" y="4381500"/>
                  </a:lnTo>
                  <a:lnTo>
                    <a:pt x="5905500" y="4394200"/>
                  </a:lnTo>
                  <a:lnTo>
                    <a:pt x="5892800" y="4406900"/>
                  </a:lnTo>
                  <a:lnTo>
                    <a:pt x="5880100" y="4419600"/>
                  </a:lnTo>
                  <a:lnTo>
                    <a:pt x="5867400" y="4419600"/>
                  </a:lnTo>
                  <a:lnTo>
                    <a:pt x="5854700" y="4432300"/>
                  </a:lnTo>
                  <a:lnTo>
                    <a:pt x="5842000" y="4445000"/>
                  </a:lnTo>
                  <a:lnTo>
                    <a:pt x="5842000" y="4457700"/>
                  </a:lnTo>
                  <a:lnTo>
                    <a:pt x="5842000" y="4470400"/>
                  </a:lnTo>
                  <a:lnTo>
                    <a:pt x="5829300" y="4483100"/>
                  </a:lnTo>
                  <a:lnTo>
                    <a:pt x="5829300" y="4495800"/>
                  </a:lnTo>
                  <a:lnTo>
                    <a:pt x="5816600" y="4508500"/>
                  </a:lnTo>
                  <a:lnTo>
                    <a:pt x="5803900" y="4508500"/>
                  </a:lnTo>
                  <a:lnTo>
                    <a:pt x="5791200" y="4508500"/>
                  </a:lnTo>
                  <a:lnTo>
                    <a:pt x="5778500" y="4508500"/>
                  </a:lnTo>
                  <a:lnTo>
                    <a:pt x="5765800" y="4508500"/>
                  </a:lnTo>
                  <a:lnTo>
                    <a:pt x="5753100" y="4508500"/>
                  </a:lnTo>
                  <a:lnTo>
                    <a:pt x="5740400" y="4508500"/>
                  </a:lnTo>
                  <a:lnTo>
                    <a:pt x="5727700" y="4508500"/>
                  </a:lnTo>
                  <a:lnTo>
                    <a:pt x="5715000" y="4495800"/>
                  </a:lnTo>
                  <a:lnTo>
                    <a:pt x="5702300" y="4483100"/>
                  </a:lnTo>
                  <a:lnTo>
                    <a:pt x="5702300" y="4470400"/>
                  </a:lnTo>
                  <a:lnTo>
                    <a:pt x="5689600" y="4457700"/>
                  </a:lnTo>
                  <a:lnTo>
                    <a:pt x="5676900" y="4445000"/>
                  </a:lnTo>
                  <a:lnTo>
                    <a:pt x="5664200" y="4432300"/>
                  </a:lnTo>
                  <a:lnTo>
                    <a:pt x="5651500" y="4419600"/>
                  </a:lnTo>
                  <a:lnTo>
                    <a:pt x="5638800" y="4419600"/>
                  </a:lnTo>
                  <a:lnTo>
                    <a:pt x="5626100" y="4406900"/>
                  </a:lnTo>
                  <a:lnTo>
                    <a:pt x="5613400" y="4394200"/>
                  </a:lnTo>
                  <a:lnTo>
                    <a:pt x="5600700" y="4394200"/>
                  </a:lnTo>
                  <a:lnTo>
                    <a:pt x="5588000" y="4381500"/>
                  </a:lnTo>
                  <a:lnTo>
                    <a:pt x="5575300" y="4394200"/>
                  </a:lnTo>
                  <a:lnTo>
                    <a:pt x="5562600" y="4406900"/>
                  </a:lnTo>
                  <a:lnTo>
                    <a:pt x="5562600" y="4419600"/>
                  </a:lnTo>
                  <a:lnTo>
                    <a:pt x="5549900" y="4432300"/>
                  </a:lnTo>
                  <a:lnTo>
                    <a:pt x="5537200" y="4432300"/>
                  </a:lnTo>
                  <a:lnTo>
                    <a:pt x="5524500" y="4432300"/>
                  </a:lnTo>
                  <a:lnTo>
                    <a:pt x="5511800" y="4432300"/>
                  </a:lnTo>
                  <a:lnTo>
                    <a:pt x="5499100" y="4432300"/>
                  </a:lnTo>
                  <a:lnTo>
                    <a:pt x="5486400" y="4445000"/>
                  </a:lnTo>
                  <a:lnTo>
                    <a:pt x="5473700" y="4445000"/>
                  </a:lnTo>
                  <a:lnTo>
                    <a:pt x="5461000" y="4445000"/>
                  </a:lnTo>
                  <a:lnTo>
                    <a:pt x="5448300" y="4445000"/>
                  </a:lnTo>
                  <a:lnTo>
                    <a:pt x="5435600" y="4445000"/>
                  </a:lnTo>
                  <a:lnTo>
                    <a:pt x="5422900" y="4457700"/>
                  </a:lnTo>
                  <a:lnTo>
                    <a:pt x="5410200" y="4470400"/>
                  </a:lnTo>
                  <a:lnTo>
                    <a:pt x="5397500" y="4470400"/>
                  </a:lnTo>
                  <a:lnTo>
                    <a:pt x="5384800" y="4483100"/>
                  </a:lnTo>
                  <a:lnTo>
                    <a:pt x="5384800" y="4495800"/>
                  </a:lnTo>
                  <a:lnTo>
                    <a:pt x="5384800" y="4508500"/>
                  </a:lnTo>
                  <a:lnTo>
                    <a:pt x="5397500" y="4521200"/>
                  </a:lnTo>
                  <a:lnTo>
                    <a:pt x="5410200" y="4533900"/>
                  </a:lnTo>
                  <a:lnTo>
                    <a:pt x="5422900" y="4533900"/>
                  </a:lnTo>
                  <a:lnTo>
                    <a:pt x="5435600" y="4546600"/>
                  </a:lnTo>
                  <a:lnTo>
                    <a:pt x="5448300" y="4546600"/>
                  </a:lnTo>
                  <a:lnTo>
                    <a:pt x="5461000" y="4546600"/>
                  </a:lnTo>
                  <a:lnTo>
                    <a:pt x="5473700" y="4559300"/>
                  </a:lnTo>
                  <a:lnTo>
                    <a:pt x="5486400" y="4572000"/>
                  </a:lnTo>
                  <a:lnTo>
                    <a:pt x="5499100" y="4572000"/>
                  </a:lnTo>
                  <a:lnTo>
                    <a:pt x="5511800" y="4584700"/>
                  </a:lnTo>
                  <a:lnTo>
                    <a:pt x="5524500" y="4597400"/>
                  </a:lnTo>
                  <a:lnTo>
                    <a:pt x="5537200" y="4597400"/>
                  </a:lnTo>
                  <a:lnTo>
                    <a:pt x="5549900" y="4610100"/>
                  </a:lnTo>
                  <a:lnTo>
                    <a:pt x="5562600" y="4622800"/>
                  </a:lnTo>
                  <a:lnTo>
                    <a:pt x="5562600" y="4635500"/>
                  </a:lnTo>
                  <a:lnTo>
                    <a:pt x="5562600" y="4648200"/>
                  </a:lnTo>
                  <a:lnTo>
                    <a:pt x="5562600" y="4660900"/>
                  </a:lnTo>
                  <a:lnTo>
                    <a:pt x="5549900" y="4673600"/>
                  </a:lnTo>
                  <a:lnTo>
                    <a:pt x="5537200" y="4686300"/>
                  </a:lnTo>
                  <a:lnTo>
                    <a:pt x="5524500" y="4699000"/>
                  </a:lnTo>
                  <a:lnTo>
                    <a:pt x="5511800" y="4699000"/>
                  </a:lnTo>
                  <a:lnTo>
                    <a:pt x="5499100" y="4699000"/>
                  </a:lnTo>
                  <a:lnTo>
                    <a:pt x="5486400" y="4699000"/>
                  </a:lnTo>
                  <a:lnTo>
                    <a:pt x="5473700" y="4699000"/>
                  </a:lnTo>
                  <a:lnTo>
                    <a:pt x="5461000" y="4699000"/>
                  </a:lnTo>
                  <a:lnTo>
                    <a:pt x="5448300" y="4686300"/>
                  </a:lnTo>
                  <a:lnTo>
                    <a:pt x="5435600" y="4686300"/>
                  </a:lnTo>
                  <a:lnTo>
                    <a:pt x="5422900" y="4673600"/>
                  </a:lnTo>
                  <a:lnTo>
                    <a:pt x="5410200" y="4686300"/>
                  </a:lnTo>
                  <a:lnTo>
                    <a:pt x="5397500" y="4686300"/>
                  </a:lnTo>
                  <a:lnTo>
                    <a:pt x="5384800" y="4699000"/>
                  </a:lnTo>
                  <a:lnTo>
                    <a:pt x="5372100" y="4699000"/>
                  </a:lnTo>
                  <a:lnTo>
                    <a:pt x="5359400" y="4711700"/>
                  </a:lnTo>
                  <a:lnTo>
                    <a:pt x="5346700" y="4724400"/>
                  </a:lnTo>
                  <a:lnTo>
                    <a:pt x="5334000" y="4724400"/>
                  </a:lnTo>
                  <a:lnTo>
                    <a:pt x="5321300" y="4737100"/>
                  </a:lnTo>
                  <a:lnTo>
                    <a:pt x="5308600" y="4749800"/>
                  </a:lnTo>
                  <a:lnTo>
                    <a:pt x="5295900" y="4762500"/>
                  </a:lnTo>
                  <a:lnTo>
                    <a:pt x="5295900" y="4775200"/>
                  </a:lnTo>
                  <a:lnTo>
                    <a:pt x="5283200" y="4787900"/>
                  </a:lnTo>
                  <a:lnTo>
                    <a:pt x="5270500" y="4800600"/>
                  </a:lnTo>
                  <a:lnTo>
                    <a:pt x="5270500" y="4813300"/>
                  </a:lnTo>
                  <a:lnTo>
                    <a:pt x="5257800" y="4826000"/>
                  </a:lnTo>
                  <a:lnTo>
                    <a:pt x="5245100" y="4838700"/>
                  </a:lnTo>
                  <a:lnTo>
                    <a:pt x="5232400" y="4851400"/>
                  </a:lnTo>
                  <a:lnTo>
                    <a:pt x="5232400" y="4864100"/>
                  </a:lnTo>
                  <a:lnTo>
                    <a:pt x="5245100" y="4876800"/>
                  </a:lnTo>
                  <a:lnTo>
                    <a:pt x="5245100" y="4889500"/>
                  </a:lnTo>
                  <a:lnTo>
                    <a:pt x="5232400" y="4902200"/>
                  </a:lnTo>
                  <a:lnTo>
                    <a:pt x="5219700" y="4914900"/>
                  </a:lnTo>
                  <a:lnTo>
                    <a:pt x="5207000" y="4914900"/>
                  </a:lnTo>
                  <a:lnTo>
                    <a:pt x="5194300" y="4914900"/>
                  </a:lnTo>
                  <a:lnTo>
                    <a:pt x="5181600" y="4914900"/>
                  </a:lnTo>
                  <a:lnTo>
                    <a:pt x="5168900" y="4914900"/>
                  </a:lnTo>
                  <a:lnTo>
                    <a:pt x="5156200" y="4914900"/>
                  </a:lnTo>
                  <a:lnTo>
                    <a:pt x="5143500" y="4914900"/>
                  </a:lnTo>
                  <a:lnTo>
                    <a:pt x="5130800" y="4927600"/>
                  </a:lnTo>
                  <a:lnTo>
                    <a:pt x="5118100" y="4927600"/>
                  </a:lnTo>
                  <a:lnTo>
                    <a:pt x="5105400" y="4927600"/>
                  </a:lnTo>
                  <a:lnTo>
                    <a:pt x="5092700" y="4940300"/>
                  </a:lnTo>
                  <a:lnTo>
                    <a:pt x="5080000" y="4953000"/>
                  </a:lnTo>
                  <a:lnTo>
                    <a:pt x="5067300" y="4965700"/>
                  </a:lnTo>
                  <a:lnTo>
                    <a:pt x="5054600" y="4965700"/>
                  </a:lnTo>
                  <a:lnTo>
                    <a:pt x="5041900" y="4953000"/>
                  </a:lnTo>
                  <a:lnTo>
                    <a:pt x="5029200" y="4940300"/>
                  </a:lnTo>
                  <a:lnTo>
                    <a:pt x="5016500" y="4927600"/>
                  </a:lnTo>
                  <a:lnTo>
                    <a:pt x="5003800" y="4914900"/>
                  </a:lnTo>
                  <a:lnTo>
                    <a:pt x="5003800" y="4902200"/>
                  </a:lnTo>
                  <a:lnTo>
                    <a:pt x="4991100" y="4889500"/>
                  </a:lnTo>
                  <a:lnTo>
                    <a:pt x="5003800" y="4876800"/>
                  </a:lnTo>
                  <a:lnTo>
                    <a:pt x="4991100" y="4864100"/>
                  </a:lnTo>
                  <a:lnTo>
                    <a:pt x="4978400" y="4851400"/>
                  </a:lnTo>
                  <a:lnTo>
                    <a:pt x="4965700" y="4851400"/>
                  </a:lnTo>
                  <a:lnTo>
                    <a:pt x="4953000" y="4851400"/>
                  </a:lnTo>
                  <a:lnTo>
                    <a:pt x="4940300" y="4851400"/>
                  </a:lnTo>
                  <a:lnTo>
                    <a:pt x="4927600" y="4851400"/>
                  </a:lnTo>
                  <a:lnTo>
                    <a:pt x="4914900" y="4838700"/>
                  </a:lnTo>
                  <a:lnTo>
                    <a:pt x="4914900" y="4826000"/>
                  </a:lnTo>
                  <a:lnTo>
                    <a:pt x="4914900" y="4813300"/>
                  </a:lnTo>
                  <a:lnTo>
                    <a:pt x="4914900" y="4800600"/>
                  </a:lnTo>
                  <a:lnTo>
                    <a:pt x="4914900" y="4787900"/>
                  </a:lnTo>
                  <a:lnTo>
                    <a:pt x="4902200" y="4775200"/>
                  </a:lnTo>
                  <a:lnTo>
                    <a:pt x="4889500" y="4762500"/>
                  </a:lnTo>
                  <a:lnTo>
                    <a:pt x="4876800" y="4749800"/>
                  </a:lnTo>
                  <a:lnTo>
                    <a:pt x="4864100" y="4749800"/>
                  </a:lnTo>
                  <a:lnTo>
                    <a:pt x="4851400" y="4762500"/>
                  </a:lnTo>
                  <a:lnTo>
                    <a:pt x="4838700" y="4775200"/>
                  </a:lnTo>
                  <a:lnTo>
                    <a:pt x="4826000" y="4787900"/>
                  </a:lnTo>
                  <a:lnTo>
                    <a:pt x="4813300" y="4800600"/>
                  </a:lnTo>
                  <a:lnTo>
                    <a:pt x="4800600" y="4800600"/>
                  </a:lnTo>
                  <a:lnTo>
                    <a:pt x="4787900" y="4800600"/>
                  </a:lnTo>
                  <a:lnTo>
                    <a:pt x="4775200" y="4787900"/>
                  </a:lnTo>
                  <a:lnTo>
                    <a:pt x="4762500" y="4775200"/>
                  </a:lnTo>
                  <a:lnTo>
                    <a:pt x="4749800" y="4762500"/>
                  </a:lnTo>
                  <a:lnTo>
                    <a:pt x="4737100" y="4775200"/>
                  </a:lnTo>
                  <a:lnTo>
                    <a:pt x="4724400" y="4775200"/>
                  </a:lnTo>
                  <a:lnTo>
                    <a:pt x="4711700" y="4762500"/>
                  </a:lnTo>
                  <a:lnTo>
                    <a:pt x="4724400" y="4749800"/>
                  </a:lnTo>
                  <a:lnTo>
                    <a:pt x="4724400" y="4737100"/>
                  </a:lnTo>
                  <a:lnTo>
                    <a:pt x="4737100" y="4724400"/>
                  </a:lnTo>
                  <a:lnTo>
                    <a:pt x="4737100" y="4711700"/>
                  </a:lnTo>
                  <a:lnTo>
                    <a:pt x="4724400" y="4699000"/>
                  </a:lnTo>
                  <a:lnTo>
                    <a:pt x="4711700" y="4711700"/>
                  </a:lnTo>
                  <a:lnTo>
                    <a:pt x="4699000" y="4711700"/>
                  </a:lnTo>
                  <a:lnTo>
                    <a:pt x="4686300" y="4711700"/>
                  </a:lnTo>
                  <a:lnTo>
                    <a:pt x="4673600" y="4699000"/>
                  </a:lnTo>
                  <a:lnTo>
                    <a:pt x="4660900" y="4686300"/>
                  </a:lnTo>
                  <a:lnTo>
                    <a:pt x="4673600" y="4673600"/>
                  </a:lnTo>
                  <a:lnTo>
                    <a:pt x="4673600" y="4660900"/>
                  </a:lnTo>
                  <a:lnTo>
                    <a:pt x="4660900" y="4648200"/>
                  </a:lnTo>
                  <a:lnTo>
                    <a:pt x="4648200" y="4660900"/>
                  </a:lnTo>
                  <a:lnTo>
                    <a:pt x="4635500" y="4660900"/>
                  </a:lnTo>
                  <a:lnTo>
                    <a:pt x="4622800" y="4660900"/>
                  </a:lnTo>
                  <a:lnTo>
                    <a:pt x="4610100" y="4648200"/>
                  </a:lnTo>
                  <a:lnTo>
                    <a:pt x="4597400" y="4635500"/>
                  </a:lnTo>
                  <a:lnTo>
                    <a:pt x="4597400" y="4622800"/>
                  </a:lnTo>
                  <a:lnTo>
                    <a:pt x="4597400" y="4610100"/>
                  </a:lnTo>
                  <a:lnTo>
                    <a:pt x="4584700" y="4597400"/>
                  </a:lnTo>
                  <a:lnTo>
                    <a:pt x="4572000" y="4584700"/>
                  </a:lnTo>
                  <a:lnTo>
                    <a:pt x="4572000" y="4572000"/>
                  </a:lnTo>
                  <a:lnTo>
                    <a:pt x="4572000" y="4559300"/>
                  </a:lnTo>
                  <a:lnTo>
                    <a:pt x="4572000" y="4546600"/>
                  </a:lnTo>
                  <a:lnTo>
                    <a:pt x="4559300" y="4533900"/>
                  </a:lnTo>
                  <a:lnTo>
                    <a:pt x="4546600" y="4521200"/>
                  </a:lnTo>
                  <a:lnTo>
                    <a:pt x="4546600" y="4508500"/>
                  </a:lnTo>
                  <a:lnTo>
                    <a:pt x="4546600" y="4495800"/>
                  </a:lnTo>
                  <a:lnTo>
                    <a:pt x="4533900" y="4483100"/>
                  </a:lnTo>
                  <a:lnTo>
                    <a:pt x="4521200" y="4483100"/>
                  </a:lnTo>
                  <a:lnTo>
                    <a:pt x="4508500" y="4483100"/>
                  </a:lnTo>
                  <a:lnTo>
                    <a:pt x="4495800" y="4483100"/>
                  </a:lnTo>
                  <a:lnTo>
                    <a:pt x="4483100" y="4470400"/>
                  </a:lnTo>
                  <a:lnTo>
                    <a:pt x="4470400" y="4470400"/>
                  </a:lnTo>
                  <a:lnTo>
                    <a:pt x="4457700" y="4470400"/>
                  </a:lnTo>
                  <a:lnTo>
                    <a:pt x="4445000" y="4483100"/>
                  </a:lnTo>
                  <a:lnTo>
                    <a:pt x="4432300" y="4483100"/>
                  </a:lnTo>
                  <a:lnTo>
                    <a:pt x="4419600" y="4483100"/>
                  </a:lnTo>
                  <a:lnTo>
                    <a:pt x="4406900" y="4483100"/>
                  </a:lnTo>
                  <a:lnTo>
                    <a:pt x="4394200" y="4483100"/>
                  </a:lnTo>
                  <a:lnTo>
                    <a:pt x="4381500" y="4495800"/>
                  </a:lnTo>
                  <a:lnTo>
                    <a:pt x="4368800" y="4508500"/>
                  </a:lnTo>
                  <a:lnTo>
                    <a:pt x="4356100" y="4521200"/>
                  </a:lnTo>
                  <a:lnTo>
                    <a:pt x="4356100" y="4533900"/>
                  </a:lnTo>
                  <a:lnTo>
                    <a:pt x="4343400" y="4546600"/>
                  </a:lnTo>
                  <a:lnTo>
                    <a:pt x="4330700" y="4559300"/>
                  </a:lnTo>
                  <a:lnTo>
                    <a:pt x="4318000" y="4546600"/>
                  </a:lnTo>
                  <a:lnTo>
                    <a:pt x="4305300" y="4559300"/>
                  </a:lnTo>
                  <a:lnTo>
                    <a:pt x="4292600" y="4546600"/>
                  </a:lnTo>
                  <a:lnTo>
                    <a:pt x="4279900" y="4546600"/>
                  </a:lnTo>
                  <a:lnTo>
                    <a:pt x="4267200" y="4546600"/>
                  </a:lnTo>
                  <a:lnTo>
                    <a:pt x="4254500" y="4546600"/>
                  </a:lnTo>
                  <a:lnTo>
                    <a:pt x="4241800" y="4533900"/>
                  </a:lnTo>
                  <a:lnTo>
                    <a:pt x="4229100" y="4521200"/>
                  </a:lnTo>
                  <a:lnTo>
                    <a:pt x="4216400" y="4508500"/>
                  </a:lnTo>
                  <a:lnTo>
                    <a:pt x="4203700" y="4495800"/>
                  </a:lnTo>
                  <a:lnTo>
                    <a:pt x="4191000" y="4508500"/>
                  </a:lnTo>
                  <a:lnTo>
                    <a:pt x="4178300" y="4521200"/>
                  </a:lnTo>
                  <a:lnTo>
                    <a:pt x="4178300" y="4533900"/>
                  </a:lnTo>
                  <a:lnTo>
                    <a:pt x="4178300" y="4546600"/>
                  </a:lnTo>
                  <a:lnTo>
                    <a:pt x="4165600" y="4559300"/>
                  </a:lnTo>
                  <a:lnTo>
                    <a:pt x="4165600" y="4572000"/>
                  </a:lnTo>
                  <a:lnTo>
                    <a:pt x="4152900" y="4584700"/>
                  </a:lnTo>
                  <a:lnTo>
                    <a:pt x="4140200" y="4597400"/>
                  </a:lnTo>
                  <a:lnTo>
                    <a:pt x="4127500" y="4610100"/>
                  </a:lnTo>
                  <a:lnTo>
                    <a:pt x="4114800" y="4622800"/>
                  </a:lnTo>
                  <a:lnTo>
                    <a:pt x="4102100" y="4635500"/>
                  </a:lnTo>
                  <a:lnTo>
                    <a:pt x="4089400" y="4648200"/>
                  </a:lnTo>
                  <a:lnTo>
                    <a:pt x="4076700" y="4660900"/>
                  </a:lnTo>
                  <a:lnTo>
                    <a:pt x="4064000" y="4660900"/>
                  </a:lnTo>
                  <a:lnTo>
                    <a:pt x="4051300" y="4660900"/>
                  </a:lnTo>
                  <a:lnTo>
                    <a:pt x="4038600" y="4660900"/>
                  </a:lnTo>
                  <a:lnTo>
                    <a:pt x="4025900" y="4660900"/>
                  </a:lnTo>
                  <a:lnTo>
                    <a:pt x="4013200" y="4648200"/>
                  </a:lnTo>
                  <a:lnTo>
                    <a:pt x="4000500" y="4635500"/>
                  </a:lnTo>
                  <a:lnTo>
                    <a:pt x="3987800" y="4635500"/>
                  </a:lnTo>
                  <a:lnTo>
                    <a:pt x="3975100" y="4622800"/>
                  </a:lnTo>
                  <a:lnTo>
                    <a:pt x="3962400" y="4610100"/>
                  </a:lnTo>
                  <a:lnTo>
                    <a:pt x="3949700" y="4610100"/>
                  </a:lnTo>
                  <a:lnTo>
                    <a:pt x="3937000" y="4597400"/>
                  </a:lnTo>
                  <a:lnTo>
                    <a:pt x="3924300" y="4584700"/>
                  </a:lnTo>
                  <a:lnTo>
                    <a:pt x="3911600" y="4584700"/>
                  </a:lnTo>
                  <a:lnTo>
                    <a:pt x="3898900" y="4572000"/>
                  </a:lnTo>
                  <a:lnTo>
                    <a:pt x="3886200" y="4559300"/>
                  </a:lnTo>
                  <a:lnTo>
                    <a:pt x="3873500" y="4559300"/>
                  </a:lnTo>
                  <a:lnTo>
                    <a:pt x="3860800" y="4546600"/>
                  </a:lnTo>
                  <a:lnTo>
                    <a:pt x="3848100" y="4546600"/>
                  </a:lnTo>
                  <a:lnTo>
                    <a:pt x="3835400" y="4533900"/>
                  </a:lnTo>
                  <a:lnTo>
                    <a:pt x="3822700" y="4533900"/>
                  </a:lnTo>
                  <a:lnTo>
                    <a:pt x="3810000" y="4533900"/>
                  </a:lnTo>
                  <a:lnTo>
                    <a:pt x="3797300" y="4533900"/>
                  </a:lnTo>
                  <a:lnTo>
                    <a:pt x="3784600" y="4533900"/>
                  </a:lnTo>
                  <a:lnTo>
                    <a:pt x="3771900" y="4533900"/>
                  </a:lnTo>
                  <a:lnTo>
                    <a:pt x="3759200" y="4533900"/>
                  </a:lnTo>
                  <a:lnTo>
                    <a:pt x="3746500" y="4521200"/>
                  </a:lnTo>
                  <a:lnTo>
                    <a:pt x="3733800" y="4521200"/>
                  </a:lnTo>
                  <a:lnTo>
                    <a:pt x="3721100" y="4533900"/>
                  </a:lnTo>
                  <a:lnTo>
                    <a:pt x="3708400" y="4546600"/>
                  </a:lnTo>
                  <a:lnTo>
                    <a:pt x="3721100" y="4559300"/>
                  </a:lnTo>
                  <a:lnTo>
                    <a:pt x="3721100" y="4572000"/>
                  </a:lnTo>
                  <a:lnTo>
                    <a:pt x="3733800" y="4584700"/>
                  </a:lnTo>
                  <a:lnTo>
                    <a:pt x="3721100" y="4597400"/>
                  </a:lnTo>
                  <a:lnTo>
                    <a:pt x="3708400" y="4597400"/>
                  </a:lnTo>
                  <a:lnTo>
                    <a:pt x="3695700" y="4597400"/>
                  </a:lnTo>
                  <a:lnTo>
                    <a:pt x="3683000" y="4584700"/>
                  </a:lnTo>
                  <a:lnTo>
                    <a:pt x="3670300" y="4584700"/>
                  </a:lnTo>
                  <a:lnTo>
                    <a:pt x="3657600" y="4584700"/>
                  </a:lnTo>
                  <a:lnTo>
                    <a:pt x="3644900" y="4597400"/>
                  </a:lnTo>
                  <a:lnTo>
                    <a:pt x="3632200" y="4597400"/>
                  </a:lnTo>
                  <a:lnTo>
                    <a:pt x="3619500" y="4610100"/>
                  </a:lnTo>
                  <a:lnTo>
                    <a:pt x="3606800" y="4622800"/>
                  </a:lnTo>
                  <a:lnTo>
                    <a:pt x="3594100" y="4622800"/>
                  </a:lnTo>
                  <a:lnTo>
                    <a:pt x="3581400" y="4622800"/>
                  </a:lnTo>
                  <a:lnTo>
                    <a:pt x="3568700" y="4622800"/>
                  </a:lnTo>
                  <a:lnTo>
                    <a:pt x="3556000" y="4610100"/>
                  </a:lnTo>
                  <a:lnTo>
                    <a:pt x="3556000" y="4597400"/>
                  </a:lnTo>
                  <a:lnTo>
                    <a:pt x="3543300" y="4584700"/>
                  </a:lnTo>
                  <a:lnTo>
                    <a:pt x="3530600" y="4572000"/>
                  </a:lnTo>
                  <a:lnTo>
                    <a:pt x="3517900" y="4572000"/>
                  </a:lnTo>
                  <a:lnTo>
                    <a:pt x="3505200" y="4584700"/>
                  </a:lnTo>
                  <a:lnTo>
                    <a:pt x="3492500" y="4597400"/>
                  </a:lnTo>
                  <a:lnTo>
                    <a:pt x="3479800" y="4597400"/>
                  </a:lnTo>
                  <a:lnTo>
                    <a:pt x="3467100" y="4597400"/>
                  </a:lnTo>
                  <a:lnTo>
                    <a:pt x="3454400" y="4584700"/>
                  </a:lnTo>
                  <a:lnTo>
                    <a:pt x="3441700" y="4584700"/>
                  </a:lnTo>
                  <a:lnTo>
                    <a:pt x="3429000" y="4572000"/>
                  </a:lnTo>
                  <a:lnTo>
                    <a:pt x="3416300" y="4572000"/>
                  </a:lnTo>
                  <a:lnTo>
                    <a:pt x="3403600" y="4584700"/>
                  </a:lnTo>
                  <a:lnTo>
                    <a:pt x="3390900" y="4597400"/>
                  </a:lnTo>
                  <a:lnTo>
                    <a:pt x="3378200" y="4610100"/>
                  </a:lnTo>
                  <a:lnTo>
                    <a:pt x="3378200" y="4622800"/>
                  </a:lnTo>
                  <a:lnTo>
                    <a:pt x="3390900" y="4635500"/>
                  </a:lnTo>
                  <a:lnTo>
                    <a:pt x="3403600" y="4635500"/>
                  </a:lnTo>
                  <a:lnTo>
                    <a:pt x="3416300" y="4648200"/>
                  </a:lnTo>
                  <a:lnTo>
                    <a:pt x="3403600" y="4660900"/>
                  </a:lnTo>
                  <a:lnTo>
                    <a:pt x="3403600" y="4673600"/>
                  </a:lnTo>
                  <a:lnTo>
                    <a:pt x="3403600" y="4686300"/>
                  </a:lnTo>
                  <a:lnTo>
                    <a:pt x="3390900" y="4699000"/>
                  </a:lnTo>
                  <a:lnTo>
                    <a:pt x="3390900" y="4711700"/>
                  </a:lnTo>
                  <a:lnTo>
                    <a:pt x="3390900" y="4724400"/>
                  </a:lnTo>
                  <a:lnTo>
                    <a:pt x="3390900" y="4737100"/>
                  </a:lnTo>
                  <a:lnTo>
                    <a:pt x="3390900" y="4749800"/>
                  </a:lnTo>
                  <a:lnTo>
                    <a:pt x="3390900" y="4762500"/>
                  </a:lnTo>
                  <a:lnTo>
                    <a:pt x="3378200" y="4775200"/>
                  </a:lnTo>
                  <a:lnTo>
                    <a:pt x="3378200" y="4787900"/>
                  </a:lnTo>
                  <a:lnTo>
                    <a:pt x="3365500" y="4800600"/>
                  </a:lnTo>
                  <a:lnTo>
                    <a:pt x="3352800" y="4800600"/>
                  </a:lnTo>
                  <a:lnTo>
                    <a:pt x="3340100" y="4800600"/>
                  </a:lnTo>
                  <a:lnTo>
                    <a:pt x="3327400" y="4787900"/>
                  </a:lnTo>
                  <a:lnTo>
                    <a:pt x="3314700" y="4775200"/>
                  </a:lnTo>
                  <a:lnTo>
                    <a:pt x="3302000" y="4762500"/>
                  </a:lnTo>
                  <a:lnTo>
                    <a:pt x="3289300" y="4762500"/>
                  </a:lnTo>
                  <a:lnTo>
                    <a:pt x="3276600" y="4775200"/>
                  </a:lnTo>
                  <a:lnTo>
                    <a:pt x="3263900" y="4775200"/>
                  </a:lnTo>
                  <a:lnTo>
                    <a:pt x="3251200" y="4775200"/>
                  </a:lnTo>
                  <a:lnTo>
                    <a:pt x="3238500" y="4787900"/>
                  </a:lnTo>
                  <a:lnTo>
                    <a:pt x="3225800" y="4787900"/>
                  </a:lnTo>
                  <a:lnTo>
                    <a:pt x="3213100" y="4787900"/>
                  </a:lnTo>
                  <a:lnTo>
                    <a:pt x="3200400" y="4787900"/>
                  </a:lnTo>
                  <a:lnTo>
                    <a:pt x="3187700" y="4775200"/>
                  </a:lnTo>
                  <a:lnTo>
                    <a:pt x="3175000" y="4775200"/>
                  </a:lnTo>
                  <a:lnTo>
                    <a:pt x="3162300" y="4787900"/>
                  </a:lnTo>
                  <a:lnTo>
                    <a:pt x="3149600" y="4800600"/>
                  </a:lnTo>
                  <a:lnTo>
                    <a:pt x="3136900" y="4800600"/>
                  </a:lnTo>
                  <a:lnTo>
                    <a:pt x="3124200" y="4800600"/>
                  </a:lnTo>
                  <a:lnTo>
                    <a:pt x="3111500" y="4800600"/>
                  </a:lnTo>
                  <a:lnTo>
                    <a:pt x="3098800" y="4800600"/>
                  </a:lnTo>
                  <a:lnTo>
                    <a:pt x="3086100" y="4800600"/>
                  </a:lnTo>
                  <a:lnTo>
                    <a:pt x="3073400" y="4813300"/>
                  </a:lnTo>
                  <a:lnTo>
                    <a:pt x="3060700" y="4826000"/>
                  </a:lnTo>
                  <a:lnTo>
                    <a:pt x="3048000" y="4826000"/>
                  </a:lnTo>
                  <a:lnTo>
                    <a:pt x="3035300" y="4838700"/>
                  </a:lnTo>
                  <a:lnTo>
                    <a:pt x="3022600" y="4838700"/>
                  </a:lnTo>
                  <a:lnTo>
                    <a:pt x="3009900" y="4851400"/>
                  </a:lnTo>
                  <a:lnTo>
                    <a:pt x="2997200" y="4864100"/>
                  </a:lnTo>
                  <a:lnTo>
                    <a:pt x="2997200" y="4876800"/>
                  </a:lnTo>
                  <a:lnTo>
                    <a:pt x="2984500" y="4889500"/>
                  </a:lnTo>
                  <a:lnTo>
                    <a:pt x="2984500" y="4902200"/>
                  </a:lnTo>
                  <a:lnTo>
                    <a:pt x="2984500" y="4914900"/>
                  </a:lnTo>
                  <a:lnTo>
                    <a:pt x="2984500" y="4927600"/>
                  </a:lnTo>
                  <a:lnTo>
                    <a:pt x="2971800" y="4940300"/>
                  </a:lnTo>
                  <a:lnTo>
                    <a:pt x="2959100" y="4953000"/>
                  </a:lnTo>
                  <a:lnTo>
                    <a:pt x="2946400" y="4965700"/>
                  </a:lnTo>
                  <a:lnTo>
                    <a:pt x="2933700" y="4965700"/>
                  </a:lnTo>
                  <a:lnTo>
                    <a:pt x="2921000" y="4965700"/>
                  </a:lnTo>
                  <a:lnTo>
                    <a:pt x="2908300" y="4965700"/>
                  </a:lnTo>
                  <a:lnTo>
                    <a:pt x="2895600" y="4953000"/>
                  </a:lnTo>
                  <a:lnTo>
                    <a:pt x="2882900" y="4953000"/>
                  </a:lnTo>
                  <a:lnTo>
                    <a:pt x="2870200" y="4965700"/>
                  </a:lnTo>
                  <a:lnTo>
                    <a:pt x="2870200" y="4978400"/>
                  </a:lnTo>
                  <a:lnTo>
                    <a:pt x="2870200" y="4991100"/>
                  </a:lnTo>
                  <a:lnTo>
                    <a:pt x="2857500" y="5003800"/>
                  </a:lnTo>
                  <a:lnTo>
                    <a:pt x="2857500" y="5016500"/>
                  </a:lnTo>
                  <a:lnTo>
                    <a:pt x="2857500" y="5029200"/>
                  </a:lnTo>
                  <a:lnTo>
                    <a:pt x="2857500" y="5041900"/>
                  </a:lnTo>
                  <a:lnTo>
                    <a:pt x="2857500" y="5054600"/>
                  </a:lnTo>
                  <a:lnTo>
                    <a:pt x="2857500" y="5067300"/>
                  </a:lnTo>
                  <a:lnTo>
                    <a:pt x="2857500" y="5080000"/>
                  </a:lnTo>
                  <a:lnTo>
                    <a:pt x="2844800" y="5092700"/>
                  </a:lnTo>
                  <a:lnTo>
                    <a:pt x="2844800" y="5105400"/>
                  </a:lnTo>
                  <a:lnTo>
                    <a:pt x="2844800" y="5118100"/>
                  </a:lnTo>
                  <a:lnTo>
                    <a:pt x="2832100" y="5130800"/>
                  </a:lnTo>
                  <a:lnTo>
                    <a:pt x="2832100" y="5143500"/>
                  </a:lnTo>
                  <a:lnTo>
                    <a:pt x="2819400" y="5156200"/>
                  </a:lnTo>
                  <a:lnTo>
                    <a:pt x="2819400" y="5168900"/>
                  </a:lnTo>
                  <a:lnTo>
                    <a:pt x="2806700" y="5181600"/>
                  </a:lnTo>
                  <a:lnTo>
                    <a:pt x="2806700" y="5194300"/>
                  </a:lnTo>
                  <a:lnTo>
                    <a:pt x="2794000" y="5207000"/>
                  </a:lnTo>
                  <a:lnTo>
                    <a:pt x="2794000" y="5219700"/>
                  </a:lnTo>
                  <a:lnTo>
                    <a:pt x="2794000" y="5232400"/>
                  </a:lnTo>
                  <a:lnTo>
                    <a:pt x="2794000" y="5245100"/>
                  </a:lnTo>
                  <a:lnTo>
                    <a:pt x="2806700" y="5257800"/>
                  </a:lnTo>
                  <a:lnTo>
                    <a:pt x="2794000" y="5270500"/>
                  </a:lnTo>
                  <a:lnTo>
                    <a:pt x="2794000" y="5283200"/>
                  </a:lnTo>
                  <a:lnTo>
                    <a:pt x="2794000" y="5295900"/>
                  </a:lnTo>
                  <a:lnTo>
                    <a:pt x="2794000" y="5308600"/>
                  </a:lnTo>
                  <a:lnTo>
                    <a:pt x="2794000" y="5321300"/>
                  </a:lnTo>
                  <a:lnTo>
                    <a:pt x="2781300" y="5334000"/>
                  </a:lnTo>
                  <a:lnTo>
                    <a:pt x="2781300" y="5346700"/>
                  </a:lnTo>
                  <a:lnTo>
                    <a:pt x="2768600" y="5359400"/>
                  </a:lnTo>
                  <a:lnTo>
                    <a:pt x="2768600" y="5372100"/>
                  </a:lnTo>
                  <a:lnTo>
                    <a:pt x="2768600" y="5384800"/>
                  </a:lnTo>
                  <a:lnTo>
                    <a:pt x="2768600" y="5397500"/>
                  </a:lnTo>
                  <a:lnTo>
                    <a:pt x="2768600" y="5410200"/>
                  </a:lnTo>
                  <a:lnTo>
                    <a:pt x="2768600" y="5422900"/>
                  </a:lnTo>
                  <a:lnTo>
                    <a:pt x="2781300" y="5435600"/>
                  </a:lnTo>
                  <a:lnTo>
                    <a:pt x="2781300" y="5448300"/>
                  </a:lnTo>
                  <a:lnTo>
                    <a:pt x="2781300" y="5461000"/>
                  </a:lnTo>
                  <a:lnTo>
                    <a:pt x="2781300" y="5473700"/>
                  </a:lnTo>
                  <a:lnTo>
                    <a:pt x="2781300" y="5486400"/>
                  </a:lnTo>
                  <a:lnTo>
                    <a:pt x="2768600" y="5499100"/>
                  </a:lnTo>
                  <a:lnTo>
                    <a:pt x="2755900" y="5499100"/>
                  </a:lnTo>
                  <a:lnTo>
                    <a:pt x="2743200" y="5486400"/>
                  </a:lnTo>
                  <a:lnTo>
                    <a:pt x="2730500" y="5473700"/>
                  </a:lnTo>
                  <a:lnTo>
                    <a:pt x="2717800" y="5473700"/>
                  </a:lnTo>
                  <a:lnTo>
                    <a:pt x="2705100" y="5461000"/>
                  </a:lnTo>
                  <a:lnTo>
                    <a:pt x="2692400" y="5448300"/>
                  </a:lnTo>
                  <a:lnTo>
                    <a:pt x="2679700" y="5435600"/>
                  </a:lnTo>
                  <a:lnTo>
                    <a:pt x="2667000" y="5422900"/>
                  </a:lnTo>
                  <a:lnTo>
                    <a:pt x="2654300" y="5422900"/>
                  </a:lnTo>
                  <a:lnTo>
                    <a:pt x="2641600" y="5410200"/>
                  </a:lnTo>
                  <a:lnTo>
                    <a:pt x="2628900" y="5410200"/>
                  </a:lnTo>
                  <a:lnTo>
                    <a:pt x="2616200" y="5410200"/>
                  </a:lnTo>
                  <a:lnTo>
                    <a:pt x="2603500" y="5410200"/>
                  </a:lnTo>
                  <a:lnTo>
                    <a:pt x="2590800" y="5397500"/>
                  </a:lnTo>
                  <a:lnTo>
                    <a:pt x="2578100" y="5397500"/>
                  </a:lnTo>
                  <a:lnTo>
                    <a:pt x="2565400" y="5384800"/>
                  </a:lnTo>
                  <a:lnTo>
                    <a:pt x="2565400" y="5372100"/>
                  </a:lnTo>
                  <a:lnTo>
                    <a:pt x="2552700" y="5359400"/>
                  </a:lnTo>
                  <a:lnTo>
                    <a:pt x="2540000" y="5346700"/>
                  </a:lnTo>
                  <a:lnTo>
                    <a:pt x="2540000" y="5334000"/>
                  </a:lnTo>
                  <a:lnTo>
                    <a:pt x="2540000" y="5321300"/>
                  </a:lnTo>
                  <a:lnTo>
                    <a:pt x="2527300" y="5308600"/>
                  </a:lnTo>
                  <a:lnTo>
                    <a:pt x="2514600" y="5295900"/>
                  </a:lnTo>
                  <a:lnTo>
                    <a:pt x="2501900" y="5283200"/>
                  </a:lnTo>
                  <a:lnTo>
                    <a:pt x="2489200" y="5283200"/>
                  </a:lnTo>
                  <a:lnTo>
                    <a:pt x="2476500" y="5283200"/>
                  </a:lnTo>
                  <a:lnTo>
                    <a:pt x="2463800" y="5283200"/>
                  </a:lnTo>
                  <a:lnTo>
                    <a:pt x="2451100" y="5283200"/>
                  </a:lnTo>
                  <a:lnTo>
                    <a:pt x="2438400" y="5283200"/>
                  </a:lnTo>
                  <a:lnTo>
                    <a:pt x="2425700" y="5283200"/>
                  </a:lnTo>
                  <a:lnTo>
                    <a:pt x="2413000" y="5283200"/>
                  </a:lnTo>
                  <a:lnTo>
                    <a:pt x="2400300" y="5270500"/>
                  </a:lnTo>
                  <a:lnTo>
                    <a:pt x="2387600" y="5270500"/>
                  </a:lnTo>
                  <a:lnTo>
                    <a:pt x="2374900" y="5270500"/>
                  </a:lnTo>
                  <a:lnTo>
                    <a:pt x="2362200" y="5270500"/>
                  </a:lnTo>
                  <a:lnTo>
                    <a:pt x="2349500" y="5257800"/>
                  </a:lnTo>
                  <a:lnTo>
                    <a:pt x="2336800" y="5257800"/>
                  </a:lnTo>
                  <a:lnTo>
                    <a:pt x="2324100" y="5245100"/>
                  </a:lnTo>
                  <a:lnTo>
                    <a:pt x="2311400" y="5257800"/>
                  </a:lnTo>
                  <a:lnTo>
                    <a:pt x="2298700" y="5257800"/>
                  </a:lnTo>
                  <a:lnTo>
                    <a:pt x="2286000" y="5270500"/>
                  </a:lnTo>
                  <a:lnTo>
                    <a:pt x="2273300" y="5283200"/>
                  </a:lnTo>
                  <a:lnTo>
                    <a:pt x="2273300" y="5295900"/>
                  </a:lnTo>
                  <a:lnTo>
                    <a:pt x="2273300" y="5308600"/>
                  </a:lnTo>
                  <a:lnTo>
                    <a:pt x="2273300" y="5321300"/>
                  </a:lnTo>
                  <a:lnTo>
                    <a:pt x="2260600" y="5334000"/>
                  </a:lnTo>
                  <a:lnTo>
                    <a:pt x="2260600" y="5346700"/>
                  </a:lnTo>
                  <a:lnTo>
                    <a:pt x="2247900" y="5359400"/>
                  </a:lnTo>
                  <a:lnTo>
                    <a:pt x="2235200" y="5372100"/>
                  </a:lnTo>
                  <a:lnTo>
                    <a:pt x="2222500" y="5384800"/>
                  </a:lnTo>
                  <a:lnTo>
                    <a:pt x="2209800" y="5397500"/>
                  </a:lnTo>
                  <a:lnTo>
                    <a:pt x="2197100" y="5397500"/>
                  </a:lnTo>
                  <a:lnTo>
                    <a:pt x="2184400" y="5410200"/>
                  </a:lnTo>
                  <a:lnTo>
                    <a:pt x="2171700" y="5410200"/>
                  </a:lnTo>
                  <a:lnTo>
                    <a:pt x="2159000" y="5422900"/>
                  </a:lnTo>
                  <a:lnTo>
                    <a:pt x="2146300" y="5422900"/>
                  </a:lnTo>
                  <a:lnTo>
                    <a:pt x="2133600" y="5435600"/>
                  </a:lnTo>
                  <a:lnTo>
                    <a:pt x="2120900" y="5435600"/>
                  </a:lnTo>
                  <a:lnTo>
                    <a:pt x="2108200" y="5448300"/>
                  </a:lnTo>
                  <a:lnTo>
                    <a:pt x="2095500" y="5448300"/>
                  </a:lnTo>
                  <a:lnTo>
                    <a:pt x="2082800" y="5448300"/>
                  </a:lnTo>
                  <a:lnTo>
                    <a:pt x="2070100" y="5448300"/>
                  </a:lnTo>
                  <a:lnTo>
                    <a:pt x="2057400" y="5435600"/>
                  </a:lnTo>
                  <a:lnTo>
                    <a:pt x="2044700" y="5422900"/>
                  </a:lnTo>
                  <a:lnTo>
                    <a:pt x="2032000" y="5410200"/>
                  </a:lnTo>
                  <a:lnTo>
                    <a:pt x="2019300" y="5410200"/>
                  </a:lnTo>
                  <a:lnTo>
                    <a:pt x="2006600" y="5410200"/>
                  </a:lnTo>
                  <a:lnTo>
                    <a:pt x="1993900" y="5410200"/>
                  </a:lnTo>
                  <a:lnTo>
                    <a:pt x="1981200" y="5410200"/>
                  </a:lnTo>
                  <a:lnTo>
                    <a:pt x="1968500" y="5422900"/>
                  </a:lnTo>
                  <a:lnTo>
                    <a:pt x="1955800" y="5422900"/>
                  </a:lnTo>
                  <a:lnTo>
                    <a:pt x="1943100" y="5422900"/>
                  </a:lnTo>
                  <a:lnTo>
                    <a:pt x="1930400" y="5422900"/>
                  </a:lnTo>
                  <a:lnTo>
                    <a:pt x="1917700" y="5410200"/>
                  </a:lnTo>
                  <a:lnTo>
                    <a:pt x="1905000" y="5410200"/>
                  </a:lnTo>
                  <a:lnTo>
                    <a:pt x="1892300" y="5397500"/>
                  </a:lnTo>
                  <a:lnTo>
                    <a:pt x="1879600" y="5384800"/>
                  </a:lnTo>
                  <a:lnTo>
                    <a:pt x="1879600" y="5372100"/>
                  </a:lnTo>
                  <a:lnTo>
                    <a:pt x="1866900" y="5359400"/>
                  </a:lnTo>
                  <a:lnTo>
                    <a:pt x="1879600" y="5346700"/>
                  </a:lnTo>
                  <a:lnTo>
                    <a:pt x="1879600" y="5334000"/>
                  </a:lnTo>
                  <a:lnTo>
                    <a:pt x="1879600" y="5321300"/>
                  </a:lnTo>
                  <a:lnTo>
                    <a:pt x="1879600" y="5308600"/>
                  </a:lnTo>
                  <a:lnTo>
                    <a:pt x="1879600" y="5295900"/>
                  </a:lnTo>
                  <a:lnTo>
                    <a:pt x="1879600" y="5283200"/>
                  </a:lnTo>
                  <a:lnTo>
                    <a:pt x="1892300" y="5270500"/>
                  </a:lnTo>
                  <a:lnTo>
                    <a:pt x="1892300" y="5257800"/>
                  </a:lnTo>
                  <a:lnTo>
                    <a:pt x="1905000" y="5245100"/>
                  </a:lnTo>
                  <a:lnTo>
                    <a:pt x="1905000" y="5232400"/>
                  </a:lnTo>
                  <a:lnTo>
                    <a:pt x="1917700" y="5219700"/>
                  </a:lnTo>
                  <a:lnTo>
                    <a:pt x="1917700" y="5207000"/>
                  </a:lnTo>
                  <a:lnTo>
                    <a:pt x="1930400" y="5194300"/>
                  </a:lnTo>
                  <a:lnTo>
                    <a:pt x="1930400" y="5181600"/>
                  </a:lnTo>
                  <a:lnTo>
                    <a:pt x="1943100" y="5168900"/>
                  </a:lnTo>
                  <a:lnTo>
                    <a:pt x="1955800" y="5156200"/>
                  </a:lnTo>
                  <a:lnTo>
                    <a:pt x="1968500" y="5156200"/>
                  </a:lnTo>
                  <a:lnTo>
                    <a:pt x="1981200" y="5143500"/>
                  </a:lnTo>
                  <a:lnTo>
                    <a:pt x="1981200" y="5130800"/>
                  </a:lnTo>
                  <a:lnTo>
                    <a:pt x="1993900" y="5118100"/>
                  </a:lnTo>
                  <a:lnTo>
                    <a:pt x="2006600" y="5105400"/>
                  </a:lnTo>
                  <a:lnTo>
                    <a:pt x="2019300" y="5092700"/>
                  </a:lnTo>
                  <a:lnTo>
                    <a:pt x="2032000" y="5080000"/>
                  </a:lnTo>
                  <a:lnTo>
                    <a:pt x="2032000" y="5067300"/>
                  </a:lnTo>
                  <a:lnTo>
                    <a:pt x="2019300" y="5054600"/>
                  </a:lnTo>
                  <a:lnTo>
                    <a:pt x="2006600" y="5041900"/>
                  </a:lnTo>
                  <a:lnTo>
                    <a:pt x="1993900" y="5041900"/>
                  </a:lnTo>
                  <a:lnTo>
                    <a:pt x="1981200" y="5029200"/>
                  </a:lnTo>
                  <a:lnTo>
                    <a:pt x="1968500" y="5029200"/>
                  </a:lnTo>
                  <a:lnTo>
                    <a:pt x="1955800" y="5016500"/>
                  </a:lnTo>
                  <a:lnTo>
                    <a:pt x="1955800" y="5003800"/>
                  </a:lnTo>
                  <a:lnTo>
                    <a:pt x="1955800" y="4991100"/>
                  </a:lnTo>
                  <a:lnTo>
                    <a:pt x="1955800" y="4978400"/>
                  </a:lnTo>
                  <a:lnTo>
                    <a:pt x="1955800" y="4965700"/>
                  </a:lnTo>
                  <a:lnTo>
                    <a:pt x="1968500" y="4953000"/>
                  </a:lnTo>
                  <a:lnTo>
                    <a:pt x="1968500" y="4940300"/>
                  </a:lnTo>
                  <a:lnTo>
                    <a:pt x="1968500" y="4927600"/>
                  </a:lnTo>
                  <a:lnTo>
                    <a:pt x="1981200" y="4914900"/>
                  </a:lnTo>
                  <a:lnTo>
                    <a:pt x="1981200" y="4902200"/>
                  </a:lnTo>
                  <a:lnTo>
                    <a:pt x="1981200" y="4889500"/>
                  </a:lnTo>
                  <a:lnTo>
                    <a:pt x="1968500" y="4876800"/>
                  </a:lnTo>
                  <a:lnTo>
                    <a:pt x="1968500" y="4864100"/>
                  </a:lnTo>
                  <a:lnTo>
                    <a:pt x="1968500" y="4851400"/>
                  </a:lnTo>
                  <a:lnTo>
                    <a:pt x="1955800" y="4838700"/>
                  </a:lnTo>
                  <a:lnTo>
                    <a:pt x="1968500" y="4826000"/>
                  </a:lnTo>
                  <a:lnTo>
                    <a:pt x="1981200" y="4813300"/>
                  </a:lnTo>
                  <a:lnTo>
                    <a:pt x="1993900" y="4800600"/>
                  </a:lnTo>
                  <a:lnTo>
                    <a:pt x="1981200" y="4787900"/>
                  </a:lnTo>
                  <a:lnTo>
                    <a:pt x="1981200" y="4775200"/>
                  </a:lnTo>
                  <a:lnTo>
                    <a:pt x="1981200" y="4762500"/>
                  </a:lnTo>
                  <a:lnTo>
                    <a:pt x="1981200" y="4749800"/>
                  </a:lnTo>
                  <a:lnTo>
                    <a:pt x="1981200" y="4737100"/>
                  </a:lnTo>
                  <a:lnTo>
                    <a:pt x="1968500" y="4724400"/>
                  </a:lnTo>
                  <a:lnTo>
                    <a:pt x="1968500" y="4711700"/>
                  </a:lnTo>
                  <a:lnTo>
                    <a:pt x="1955800" y="4699000"/>
                  </a:lnTo>
                  <a:lnTo>
                    <a:pt x="1955800" y="4686300"/>
                  </a:lnTo>
                  <a:lnTo>
                    <a:pt x="1943100" y="4673600"/>
                  </a:lnTo>
                  <a:lnTo>
                    <a:pt x="1943100" y="4660900"/>
                  </a:lnTo>
                  <a:lnTo>
                    <a:pt x="1943100" y="4648200"/>
                  </a:lnTo>
                  <a:lnTo>
                    <a:pt x="1943100" y="4635500"/>
                  </a:lnTo>
                  <a:lnTo>
                    <a:pt x="1943100" y="4622800"/>
                  </a:lnTo>
                  <a:lnTo>
                    <a:pt x="1943100" y="4610100"/>
                  </a:lnTo>
                  <a:lnTo>
                    <a:pt x="1943100" y="4597400"/>
                  </a:lnTo>
                  <a:lnTo>
                    <a:pt x="1943100" y="4584700"/>
                  </a:lnTo>
                  <a:lnTo>
                    <a:pt x="1930400" y="4572000"/>
                  </a:lnTo>
                  <a:lnTo>
                    <a:pt x="1917700" y="4559300"/>
                  </a:lnTo>
                  <a:lnTo>
                    <a:pt x="1905000" y="4546600"/>
                  </a:lnTo>
                  <a:lnTo>
                    <a:pt x="1892300" y="4559300"/>
                  </a:lnTo>
                  <a:lnTo>
                    <a:pt x="1879600" y="4559300"/>
                  </a:lnTo>
                  <a:lnTo>
                    <a:pt x="1866900" y="4559300"/>
                  </a:lnTo>
                  <a:lnTo>
                    <a:pt x="1854200" y="4572000"/>
                  </a:lnTo>
                  <a:lnTo>
                    <a:pt x="1841500" y="4572000"/>
                  </a:lnTo>
                  <a:lnTo>
                    <a:pt x="1828800" y="4572000"/>
                  </a:lnTo>
                  <a:lnTo>
                    <a:pt x="1816100" y="4584700"/>
                  </a:lnTo>
                  <a:lnTo>
                    <a:pt x="1803400" y="4597400"/>
                  </a:lnTo>
                  <a:lnTo>
                    <a:pt x="1790700" y="4597400"/>
                  </a:lnTo>
                  <a:lnTo>
                    <a:pt x="1778000" y="4610100"/>
                  </a:lnTo>
                  <a:lnTo>
                    <a:pt x="1765300" y="4610100"/>
                  </a:lnTo>
                  <a:lnTo>
                    <a:pt x="1752600" y="4622800"/>
                  </a:lnTo>
                  <a:lnTo>
                    <a:pt x="1739900" y="4635500"/>
                  </a:lnTo>
                  <a:lnTo>
                    <a:pt x="1727200" y="4648200"/>
                  </a:lnTo>
                  <a:lnTo>
                    <a:pt x="1714500" y="4648200"/>
                  </a:lnTo>
                  <a:lnTo>
                    <a:pt x="1701800" y="4660900"/>
                  </a:lnTo>
                  <a:lnTo>
                    <a:pt x="1689100" y="4660900"/>
                  </a:lnTo>
                  <a:lnTo>
                    <a:pt x="1676400" y="4648200"/>
                  </a:lnTo>
                  <a:lnTo>
                    <a:pt x="1663700" y="4635500"/>
                  </a:lnTo>
                  <a:lnTo>
                    <a:pt x="1651000" y="4622800"/>
                  </a:lnTo>
                  <a:lnTo>
                    <a:pt x="1638300" y="4610100"/>
                  </a:lnTo>
                  <a:lnTo>
                    <a:pt x="1625600" y="4597400"/>
                  </a:lnTo>
                  <a:lnTo>
                    <a:pt x="1612900" y="4597400"/>
                  </a:lnTo>
                  <a:lnTo>
                    <a:pt x="1600200" y="4597400"/>
                  </a:lnTo>
                  <a:lnTo>
                    <a:pt x="1587500" y="4584700"/>
                  </a:lnTo>
                  <a:lnTo>
                    <a:pt x="1574800" y="4584700"/>
                  </a:lnTo>
                  <a:lnTo>
                    <a:pt x="1562100" y="4584700"/>
                  </a:lnTo>
                  <a:lnTo>
                    <a:pt x="1549400" y="4584700"/>
                  </a:lnTo>
                  <a:lnTo>
                    <a:pt x="1536700" y="4572000"/>
                  </a:lnTo>
                  <a:lnTo>
                    <a:pt x="1524000" y="4559300"/>
                  </a:lnTo>
                  <a:lnTo>
                    <a:pt x="1536700" y="4546600"/>
                  </a:lnTo>
                  <a:lnTo>
                    <a:pt x="1536700" y="4533900"/>
                  </a:lnTo>
                  <a:lnTo>
                    <a:pt x="1549400" y="4521200"/>
                  </a:lnTo>
                  <a:lnTo>
                    <a:pt x="1549400" y="4508500"/>
                  </a:lnTo>
                  <a:lnTo>
                    <a:pt x="1549400" y="4495800"/>
                  </a:lnTo>
                  <a:lnTo>
                    <a:pt x="1562100" y="4483100"/>
                  </a:lnTo>
                  <a:lnTo>
                    <a:pt x="1549400" y="4470400"/>
                  </a:lnTo>
                  <a:lnTo>
                    <a:pt x="1536700" y="4457700"/>
                  </a:lnTo>
                  <a:lnTo>
                    <a:pt x="1536700" y="4445000"/>
                  </a:lnTo>
                  <a:lnTo>
                    <a:pt x="1524000" y="4432300"/>
                  </a:lnTo>
                  <a:lnTo>
                    <a:pt x="1536700" y="4419600"/>
                  </a:lnTo>
                  <a:lnTo>
                    <a:pt x="1524000" y="4406900"/>
                  </a:lnTo>
                  <a:lnTo>
                    <a:pt x="1536700" y="4394200"/>
                  </a:lnTo>
                  <a:lnTo>
                    <a:pt x="1524000" y="4381500"/>
                  </a:lnTo>
                  <a:lnTo>
                    <a:pt x="1524000" y="4368800"/>
                  </a:lnTo>
                  <a:lnTo>
                    <a:pt x="1524000" y="4356100"/>
                  </a:lnTo>
                  <a:lnTo>
                    <a:pt x="1511300" y="4343400"/>
                  </a:lnTo>
                  <a:lnTo>
                    <a:pt x="1498600" y="4356100"/>
                  </a:lnTo>
                  <a:lnTo>
                    <a:pt x="1485900" y="4368800"/>
                  </a:lnTo>
                  <a:lnTo>
                    <a:pt x="1485900" y="4381500"/>
                  </a:lnTo>
                  <a:lnTo>
                    <a:pt x="1473200" y="4394200"/>
                  </a:lnTo>
                  <a:lnTo>
                    <a:pt x="1460500" y="4394200"/>
                  </a:lnTo>
                  <a:lnTo>
                    <a:pt x="1447800" y="4394200"/>
                  </a:lnTo>
                  <a:lnTo>
                    <a:pt x="1435100" y="4394200"/>
                  </a:lnTo>
                  <a:lnTo>
                    <a:pt x="1422400" y="4394200"/>
                  </a:lnTo>
                  <a:lnTo>
                    <a:pt x="1409700" y="4381500"/>
                  </a:lnTo>
                  <a:lnTo>
                    <a:pt x="1397000" y="4368800"/>
                  </a:lnTo>
                  <a:lnTo>
                    <a:pt x="1384300" y="4356100"/>
                  </a:lnTo>
                  <a:lnTo>
                    <a:pt x="1371600" y="4356100"/>
                  </a:lnTo>
                  <a:lnTo>
                    <a:pt x="1358900" y="4343400"/>
                  </a:lnTo>
                  <a:lnTo>
                    <a:pt x="1358900" y="4330700"/>
                  </a:lnTo>
                  <a:lnTo>
                    <a:pt x="1346200" y="4318000"/>
                  </a:lnTo>
                  <a:lnTo>
                    <a:pt x="1346200" y="4305300"/>
                  </a:lnTo>
                  <a:lnTo>
                    <a:pt x="1333500" y="4292600"/>
                  </a:lnTo>
                  <a:lnTo>
                    <a:pt x="1333500" y="4279900"/>
                  </a:lnTo>
                  <a:lnTo>
                    <a:pt x="1320800" y="4267200"/>
                  </a:lnTo>
                  <a:lnTo>
                    <a:pt x="1320800" y="4254500"/>
                  </a:lnTo>
                  <a:lnTo>
                    <a:pt x="1308100" y="4241800"/>
                  </a:lnTo>
                  <a:lnTo>
                    <a:pt x="1308100" y="4229100"/>
                  </a:lnTo>
                  <a:lnTo>
                    <a:pt x="1295400" y="4216400"/>
                  </a:lnTo>
                  <a:lnTo>
                    <a:pt x="1295400" y="4203700"/>
                  </a:lnTo>
                  <a:lnTo>
                    <a:pt x="1295400" y="4191000"/>
                  </a:lnTo>
                  <a:lnTo>
                    <a:pt x="1282700" y="4178300"/>
                  </a:lnTo>
                  <a:lnTo>
                    <a:pt x="1282700" y="4165600"/>
                  </a:lnTo>
                  <a:lnTo>
                    <a:pt x="1282700" y="4152900"/>
                  </a:lnTo>
                  <a:lnTo>
                    <a:pt x="1282700" y="4140200"/>
                  </a:lnTo>
                  <a:lnTo>
                    <a:pt x="1282700" y="4127500"/>
                  </a:lnTo>
                  <a:lnTo>
                    <a:pt x="1270000" y="4114800"/>
                  </a:lnTo>
                  <a:lnTo>
                    <a:pt x="1270000" y="4102100"/>
                  </a:lnTo>
                  <a:lnTo>
                    <a:pt x="1257300" y="4089400"/>
                  </a:lnTo>
                  <a:lnTo>
                    <a:pt x="1257300" y="4076700"/>
                  </a:lnTo>
                  <a:lnTo>
                    <a:pt x="1244600" y="4064000"/>
                  </a:lnTo>
                  <a:lnTo>
                    <a:pt x="1244600" y="4051300"/>
                  </a:lnTo>
                  <a:lnTo>
                    <a:pt x="1244600" y="4038600"/>
                  </a:lnTo>
                  <a:lnTo>
                    <a:pt x="1244600" y="4025900"/>
                  </a:lnTo>
                  <a:lnTo>
                    <a:pt x="1244600" y="4013200"/>
                  </a:lnTo>
                  <a:lnTo>
                    <a:pt x="1244600" y="4000500"/>
                  </a:lnTo>
                  <a:lnTo>
                    <a:pt x="1231900" y="3987800"/>
                  </a:lnTo>
                  <a:lnTo>
                    <a:pt x="1244600" y="3975100"/>
                  </a:lnTo>
                  <a:lnTo>
                    <a:pt x="1231900" y="3962400"/>
                  </a:lnTo>
                  <a:lnTo>
                    <a:pt x="1244600" y="3949700"/>
                  </a:lnTo>
                  <a:lnTo>
                    <a:pt x="1244600" y="3937000"/>
                  </a:lnTo>
                  <a:lnTo>
                    <a:pt x="1231900" y="3924300"/>
                  </a:lnTo>
                  <a:lnTo>
                    <a:pt x="1231900" y="3911600"/>
                  </a:lnTo>
                  <a:lnTo>
                    <a:pt x="1219200" y="3898900"/>
                  </a:lnTo>
                  <a:lnTo>
                    <a:pt x="1206500" y="3898900"/>
                  </a:lnTo>
                  <a:lnTo>
                    <a:pt x="1193800" y="3886200"/>
                  </a:lnTo>
                  <a:lnTo>
                    <a:pt x="1181100" y="3886200"/>
                  </a:lnTo>
                  <a:lnTo>
                    <a:pt x="1168400" y="3886200"/>
                  </a:lnTo>
                  <a:lnTo>
                    <a:pt x="1155700" y="3873500"/>
                  </a:lnTo>
                  <a:lnTo>
                    <a:pt x="1143000" y="3873500"/>
                  </a:lnTo>
                  <a:lnTo>
                    <a:pt x="1130300" y="3873500"/>
                  </a:lnTo>
                  <a:lnTo>
                    <a:pt x="1117600" y="3860800"/>
                  </a:lnTo>
                  <a:lnTo>
                    <a:pt x="1104900" y="3860800"/>
                  </a:lnTo>
                  <a:lnTo>
                    <a:pt x="1092200" y="3848100"/>
                  </a:lnTo>
                  <a:lnTo>
                    <a:pt x="1079500" y="3835400"/>
                  </a:lnTo>
                  <a:lnTo>
                    <a:pt x="1066800" y="3822700"/>
                  </a:lnTo>
                  <a:lnTo>
                    <a:pt x="1066800" y="3810000"/>
                  </a:lnTo>
                  <a:lnTo>
                    <a:pt x="1066800" y="3797300"/>
                  </a:lnTo>
                  <a:lnTo>
                    <a:pt x="1066800" y="3784600"/>
                  </a:lnTo>
                  <a:lnTo>
                    <a:pt x="1066800" y="3771900"/>
                  </a:lnTo>
                  <a:lnTo>
                    <a:pt x="1054100" y="3759200"/>
                  </a:lnTo>
                  <a:lnTo>
                    <a:pt x="1066800" y="3746500"/>
                  </a:lnTo>
                  <a:lnTo>
                    <a:pt x="1066800" y="3733800"/>
                  </a:lnTo>
                  <a:lnTo>
                    <a:pt x="1066800" y="3721100"/>
                  </a:lnTo>
                  <a:lnTo>
                    <a:pt x="1079500" y="3708400"/>
                  </a:lnTo>
                  <a:lnTo>
                    <a:pt x="1079500" y="3695700"/>
                  </a:lnTo>
                  <a:lnTo>
                    <a:pt x="1066800" y="3683000"/>
                  </a:lnTo>
                  <a:lnTo>
                    <a:pt x="1066800" y="3670300"/>
                  </a:lnTo>
                  <a:lnTo>
                    <a:pt x="1066800" y="3657600"/>
                  </a:lnTo>
                  <a:lnTo>
                    <a:pt x="1054100" y="3644900"/>
                  </a:lnTo>
                  <a:lnTo>
                    <a:pt x="1054100" y="3632200"/>
                  </a:lnTo>
                  <a:lnTo>
                    <a:pt x="1041400" y="3619500"/>
                  </a:lnTo>
                  <a:lnTo>
                    <a:pt x="1054100" y="3606800"/>
                  </a:lnTo>
                  <a:lnTo>
                    <a:pt x="1066800" y="3594100"/>
                  </a:lnTo>
                  <a:lnTo>
                    <a:pt x="1079500" y="3581400"/>
                  </a:lnTo>
                  <a:lnTo>
                    <a:pt x="1092200" y="3568700"/>
                  </a:lnTo>
                  <a:lnTo>
                    <a:pt x="1079500" y="3556000"/>
                  </a:lnTo>
                  <a:lnTo>
                    <a:pt x="1066800" y="3556000"/>
                  </a:lnTo>
                  <a:lnTo>
                    <a:pt x="1054100" y="3543300"/>
                  </a:lnTo>
                  <a:lnTo>
                    <a:pt x="1041400" y="3530600"/>
                  </a:lnTo>
                  <a:lnTo>
                    <a:pt x="1041400" y="3517900"/>
                  </a:lnTo>
                  <a:lnTo>
                    <a:pt x="1028700" y="3505200"/>
                  </a:lnTo>
                  <a:lnTo>
                    <a:pt x="1016000" y="3492500"/>
                  </a:lnTo>
                  <a:lnTo>
                    <a:pt x="1003300" y="3492500"/>
                  </a:lnTo>
                  <a:lnTo>
                    <a:pt x="990600" y="3492500"/>
                  </a:lnTo>
                  <a:lnTo>
                    <a:pt x="977900" y="3479800"/>
                  </a:lnTo>
                  <a:lnTo>
                    <a:pt x="965200" y="3479800"/>
                  </a:lnTo>
                  <a:lnTo>
                    <a:pt x="952500" y="3492500"/>
                  </a:lnTo>
                  <a:lnTo>
                    <a:pt x="939800" y="3492500"/>
                  </a:lnTo>
                  <a:lnTo>
                    <a:pt x="927100" y="3505200"/>
                  </a:lnTo>
                  <a:lnTo>
                    <a:pt x="914400" y="3505200"/>
                  </a:lnTo>
                  <a:lnTo>
                    <a:pt x="901700" y="3517900"/>
                  </a:lnTo>
                  <a:lnTo>
                    <a:pt x="889000" y="3530600"/>
                  </a:lnTo>
                  <a:lnTo>
                    <a:pt x="876300" y="3517900"/>
                  </a:lnTo>
                  <a:lnTo>
                    <a:pt x="876300" y="3505200"/>
                  </a:lnTo>
                  <a:lnTo>
                    <a:pt x="863600" y="3492500"/>
                  </a:lnTo>
                  <a:lnTo>
                    <a:pt x="850900" y="3479800"/>
                  </a:lnTo>
                  <a:lnTo>
                    <a:pt x="838200" y="3467100"/>
                  </a:lnTo>
                  <a:lnTo>
                    <a:pt x="825500" y="3467100"/>
                  </a:lnTo>
                  <a:lnTo>
                    <a:pt x="812800" y="3454400"/>
                  </a:lnTo>
                  <a:lnTo>
                    <a:pt x="800100" y="3441700"/>
                  </a:lnTo>
                  <a:lnTo>
                    <a:pt x="787400" y="3429000"/>
                  </a:lnTo>
                  <a:lnTo>
                    <a:pt x="800100" y="3416300"/>
                  </a:lnTo>
                  <a:lnTo>
                    <a:pt x="812800" y="3416300"/>
                  </a:lnTo>
                  <a:lnTo>
                    <a:pt x="825500" y="3416300"/>
                  </a:lnTo>
                  <a:lnTo>
                    <a:pt x="838200" y="3403600"/>
                  </a:lnTo>
                  <a:lnTo>
                    <a:pt x="850900" y="3390900"/>
                  </a:lnTo>
                  <a:lnTo>
                    <a:pt x="863600" y="3378200"/>
                  </a:lnTo>
                  <a:lnTo>
                    <a:pt x="876300" y="3365500"/>
                  </a:lnTo>
                  <a:lnTo>
                    <a:pt x="889000" y="3352800"/>
                  </a:lnTo>
                  <a:lnTo>
                    <a:pt x="901700" y="3340100"/>
                  </a:lnTo>
                  <a:lnTo>
                    <a:pt x="914400" y="3327400"/>
                  </a:lnTo>
                  <a:lnTo>
                    <a:pt x="927100" y="3327400"/>
                  </a:lnTo>
                  <a:lnTo>
                    <a:pt x="939800" y="3314700"/>
                  </a:lnTo>
                  <a:lnTo>
                    <a:pt x="952500" y="3302000"/>
                  </a:lnTo>
                  <a:lnTo>
                    <a:pt x="965200" y="3289300"/>
                  </a:lnTo>
                  <a:lnTo>
                    <a:pt x="977900" y="3276600"/>
                  </a:lnTo>
                  <a:lnTo>
                    <a:pt x="990600" y="3263900"/>
                  </a:lnTo>
                  <a:lnTo>
                    <a:pt x="990600" y="3251200"/>
                  </a:lnTo>
                  <a:lnTo>
                    <a:pt x="977900" y="3238500"/>
                  </a:lnTo>
                  <a:lnTo>
                    <a:pt x="977900" y="3225800"/>
                  </a:lnTo>
                  <a:lnTo>
                    <a:pt x="977900" y="3213100"/>
                  </a:lnTo>
                  <a:lnTo>
                    <a:pt x="965200" y="3200400"/>
                  </a:lnTo>
                  <a:lnTo>
                    <a:pt x="965200" y="3187700"/>
                  </a:lnTo>
                  <a:lnTo>
                    <a:pt x="965200" y="3175000"/>
                  </a:lnTo>
                  <a:lnTo>
                    <a:pt x="952500" y="3162300"/>
                  </a:lnTo>
                  <a:lnTo>
                    <a:pt x="952500" y="3149600"/>
                  </a:lnTo>
                  <a:lnTo>
                    <a:pt x="939800" y="3136900"/>
                  </a:lnTo>
                  <a:lnTo>
                    <a:pt x="939800" y="3124200"/>
                  </a:lnTo>
                  <a:lnTo>
                    <a:pt x="939800" y="3111500"/>
                  </a:lnTo>
                  <a:lnTo>
                    <a:pt x="927100" y="3098800"/>
                  </a:lnTo>
                  <a:lnTo>
                    <a:pt x="914400" y="3086100"/>
                  </a:lnTo>
                  <a:lnTo>
                    <a:pt x="901700" y="3098800"/>
                  </a:lnTo>
                  <a:lnTo>
                    <a:pt x="889000" y="3111500"/>
                  </a:lnTo>
                  <a:lnTo>
                    <a:pt x="889000" y="3124200"/>
                  </a:lnTo>
                  <a:lnTo>
                    <a:pt x="876300" y="3136900"/>
                  </a:lnTo>
                  <a:lnTo>
                    <a:pt x="863600" y="3136900"/>
                  </a:lnTo>
                  <a:lnTo>
                    <a:pt x="850900" y="3124200"/>
                  </a:lnTo>
                  <a:lnTo>
                    <a:pt x="838200" y="3124200"/>
                  </a:lnTo>
                  <a:lnTo>
                    <a:pt x="825500" y="3111500"/>
                  </a:lnTo>
                  <a:lnTo>
                    <a:pt x="812800" y="3111500"/>
                  </a:lnTo>
                  <a:lnTo>
                    <a:pt x="800100" y="3098800"/>
                  </a:lnTo>
                  <a:lnTo>
                    <a:pt x="787400" y="3098800"/>
                  </a:lnTo>
                  <a:lnTo>
                    <a:pt x="774700" y="3086100"/>
                  </a:lnTo>
                  <a:lnTo>
                    <a:pt x="762000" y="3073400"/>
                  </a:lnTo>
                  <a:lnTo>
                    <a:pt x="749300" y="3073400"/>
                  </a:lnTo>
                  <a:lnTo>
                    <a:pt x="736600" y="3086100"/>
                  </a:lnTo>
                  <a:lnTo>
                    <a:pt x="723900" y="3086100"/>
                  </a:lnTo>
                  <a:lnTo>
                    <a:pt x="711200" y="3098800"/>
                  </a:lnTo>
                  <a:lnTo>
                    <a:pt x="698500" y="3086100"/>
                  </a:lnTo>
                  <a:lnTo>
                    <a:pt x="685800" y="3086100"/>
                  </a:lnTo>
                  <a:lnTo>
                    <a:pt x="673100" y="3086100"/>
                  </a:lnTo>
                  <a:lnTo>
                    <a:pt x="660400" y="3073400"/>
                  </a:lnTo>
                  <a:lnTo>
                    <a:pt x="647700" y="3073400"/>
                  </a:lnTo>
                  <a:lnTo>
                    <a:pt x="635000" y="3073400"/>
                  </a:lnTo>
                  <a:lnTo>
                    <a:pt x="622300" y="3060700"/>
                  </a:lnTo>
                  <a:lnTo>
                    <a:pt x="609600" y="3048000"/>
                  </a:lnTo>
                  <a:lnTo>
                    <a:pt x="609600" y="3035300"/>
                  </a:lnTo>
                  <a:lnTo>
                    <a:pt x="609600" y="3022600"/>
                  </a:lnTo>
                  <a:lnTo>
                    <a:pt x="596900" y="3009900"/>
                  </a:lnTo>
                  <a:lnTo>
                    <a:pt x="596900" y="2997200"/>
                  </a:lnTo>
                  <a:lnTo>
                    <a:pt x="584200" y="2984500"/>
                  </a:lnTo>
                  <a:lnTo>
                    <a:pt x="584200" y="2971800"/>
                  </a:lnTo>
                  <a:lnTo>
                    <a:pt x="571500" y="2959100"/>
                  </a:lnTo>
                  <a:lnTo>
                    <a:pt x="571500" y="2946400"/>
                  </a:lnTo>
                  <a:lnTo>
                    <a:pt x="571500" y="2933700"/>
                  </a:lnTo>
                  <a:lnTo>
                    <a:pt x="571500" y="2921000"/>
                  </a:lnTo>
                  <a:lnTo>
                    <a:pt x="571500" y="2908300"/>
                  </a:lnTo>
                  <a:lnTo>
                    <a:pt x="558800" y="2895600"/>
                  </a:lnTo>
                  <a:lnTo>
                    <a:pt x="558800" y="2882900"/>
                  </a:lnTo>
                  <a:lnTo>
                    <a:pt x="558800" y="2870200"/>
                  </a:lnTo>
                  <a:lnTo>
                    <a:pt x="546100" y="2857500"/>
                  </a:lnTo>
                  <a:lnTo>
                    <a:pt x="546100" y="2844800"/>
                  </a:lnTo>
                  <a:lnTo>
                    <a:pt x="546100" y="2832100"/>
                  </a:lnTo>
                  <a:lnTo>
                    <a:pt x="546100" y="2819400"/>
                  </a:lnTo>
                  <a:lnTo>
                    <a:pt x="558800" y="2806700"/>
                  </a:lnTo>
                  <a:lnTo>
                    <a:pt x="558800" y="2794000"/>
                  </a:lnTo>
                  <a:lnTo>
                    <a:pt x="558800" y="2781300"/>
                  </a:lnTo>
                  <a:lnTo>
                    <a:pt x="571500" y="2768600"/>
                  </a:lnTo>
                  <a:lnTo>
                    <a:pt x="558800" y="2755900"/>
                  </a:lnTo>
                  <a:lnTo>
                    <a:pt x="546100" y="2755900"/>
                  </a:lnTo>
                  <a:lnTo>
                    <a:pt x="533400" y="2755900"/>
                  </a:lnTo>
                  <a:lnTo>
                    <a:pt x="520700" y="2743200"/>
                  </a:lnTo>
                  <a:lnTo>
                    <a:pt x="508000" y="2743200"/>
                  </a:lnTo>
                  <a:lnTo>
                    <a:pt x="495300" y="2730500"/>
                  </a:lnTo>
                  <a:lnTo>
                    <a:pt x="482600" y="2730500"/>
                  </a:lnTo>
                  <a:lnTo>
                    <a:pt x="469900" y="2717800"/>
                  </a:lnTo>
                  <a:lnTo>
                    <a:pt x="457200" y="2717800"/>
                  </a:lnTo>
                  <a:lnTo>
                    <a:pt x="444500" y="2717800"/>
                  </a:lnTo>
                  <a:lnTo>
                    <a:pt x="431800" y="2717800"/>
                  </a:lnTo>
                  <a:lnTo>
                    <a:pt x="419100" y="2717800"/>
                  </a:lnTo>
                  <a:lnTo>
                    <a:pt x="406400" y="2717800"/>
                  </a:lnTo>
                  <a:lnTo>
                    <a:pt x="393700" y="2717800"/>
                  </a:lnTo>
                  <a:lnTo>
                    <a:pt x="381000" y="2717800"/>
                  </a:lnTo>
                  <a:lnTo>
                    <a:pt x="368300" y="2705100"/>
                  </a:lnTo>
                  <a:lnTo>
                    <a:pt x="355600" y="2692400"/>
                  </a:lnTo>
                  <a:lnTo>
                    <a:pt x="342900" y="2679700"/>
                  </a:lnTo>
                  <a:lnTo>
                    <a:pt x="330200" y="2679700"/>
                  </a:lnTo>
                  <a:lnTo>
                    <a:pt x="317500" y="2679700"/>
                  </a:lnTo>
                  <a:lnTo>
                    <a:pt x="304800" y="2692400"/>
                  </a:lnTo>
                  <a:lnTo>
                    <a:pt x="304800" y="2705100"/>
                  </a:lnTo>
                  <a:lnTo>
                    <a:pt x="304800" y="2717800"/>
                  </a:lnTo>
                  <a:lnTo>
                    <a:pt x="292100" y="2730500"/>
                  </a:lnTo>
                  <a:lnTo>
                    <a:pt x="279400" y="2730500"/>
                  </a:lnTo>
                  <a:lnTo>
                    <a:pt x="266700" y="2743200"/>
                  </a:lnTo>
                  <a:lnTo>
                    <a:pt x="254000" y="2743200"/>
                  </a:lnTo>
                  <a:lnTo>
                    <a:pt x="241300" y="2755900"/>
                  </a:lnTo>
                  <a:lnTo>
                    <a:pt x="228600" y="2743200"/>
                  </a:lnTo>
                  <a:lnTo>
                    <a:pt x="215900" y="2730500"/>
                  </a:lnTo>
                  <a:lnTo>
                    <a:pt x="215900" y="2717800"/>
                  </a:lnTo>
                  <a:lnTo>
                    <a:pt x="203200" y="2705100"/>
                  </a:lnTo>
                  <a:lnTo>
                    <a:pt x="215900" y="2692400"/>
                  </a:lnTo>
                  <a:lnTo>
                    <a:pt x="215900" y="2679700"/>
                  </a:lnTo>
                  <a:lnTo>
                    <a:pt x="215900" y="2667000"/>
                  </a:lnTo>
                  <a:lnTo>
                    <a:pt x="228600" y="2654300"/>
                  </a:lnTo>
                  <a:lnTo>
                    <a:pt x="241300" y="2641600"/>
                  </a:lnTo>
                  <a:lnTo>
                    <a:pt x="254000" y="2628900"/>
                  </a:lnTo>
                  <a:lnTo>
                    <a:pt x="266700" y="2628900"/>
                  </a:lnTo>
                  <a:lnTo>
                    <a:pt x="279400" y="2628900"/>
                  </a:lnTo>
                  <a:lnTo>
                    <a:pt x="292100" y="2628900"/>
                  </a:lnTo>
                  <a:lnTo>
                    <a:pt x="304800" y="2628900"/>
                  </a:lnTo>
                  <a:lnTo>
                    <a:pt x="317500" y="2616200"/>
                  </a:lnTo>
                  <a:lnTo>
                    <a:pt x="317500" y="2603500"/>
                  </a:lnTo>
                  <a:lnTo>
                    <a:pt x="317500" y="2590800"/>
                  </a:lnTo>
                  <a:lnTo>
                    <a:pt x="317500" y="2578100"/>
                  </a:lnTo>
                  <a:lnTo>
                    <a:pt x="317500" y="2565400"/>
                  </a:lnTo>
                  <a:lnTo>
                    <a:pt x="317500" y="2552700"/>
                  </a:lnTo>
                  <a:lnTo>
                    <a:pt x="317500" y="2540000"/>
                  </a:lnTo>
                  <a:lnTo>
                    <a:pt x="304800" y="2527300"/>
                  </a:lnTo>
                  <a:lnTo>
                    <a:pt x="292100" y="2514600"/>
                  </a:lnTo>
                  <a:lnTo>
                    <a:pt x="292100" y="2501900"/>
                  </a:lnTo>
                  <a:lnTo>
                    <a:pt x="279400" y="2489200"/>
                  </a:lnTo>
                  <a:lnTo>
                    <a:pt x="279400" y="2476500"/>
                  </a:lnTo>
                  <a:lnTo>
                    <a:pt x="279400" y="2463800"/>
                  </a:lnTo>
                  <a:lnTo>
                    <a:pt x="279400" y="2451100"/>
                  </a:lnTo>
                  <a:lnTo>
                    <a:pt x="279400" y="2438400"/>
                  </a:lnTo>
                  <a:lnTo>
                    <a:pt x="279400" y="2425700"/>
                  </a:lnTo>
                  <a:lnTo>
                    <a:pt x="279400" y="2413000"/>
                  </a:lnTo>
                  <a:lnTo>
                    <a:pt x="279400" y="2400300"/>
                  </a:lnTo>
                  <a:lnTo>
                    <a:pt x="292100" y="2387600"/>
                  </a:lnTo>
                  <a:lnTo>
                    <a:pt x="292100" y="2374900"/>
                  </a:lnTo>
                  <a:lnTo>
                    <a:pt x="292100" y="2362200"/>
                  </a:lnTo>
                  <a:lnTo>
                    <a:pt x="279400" y="2349500"/>
                  </a:lnTo>
                  <a:lnTo>
                    <a:pt x="266700" y="2349500"/>
                  </a:lnTo>
                  <a:lnTo>
                    <a:pt x="254000" y="2362200"/>
                  </a:lnTo>
                  <a:lnTo>
                    <a:pt x="241300" y="2362200"/>
                  </a:lnTo>
                  <a:lnTo>
                    <a:pt x="228600" y="2374900"/>
                  </a:lnTo>
                  <a:lnTo>
                    <a:pt x="215900" y="2374900"/>
                  </a:lnTo>
                  <a:lnTo>
                    <a:pt x="203200" y="2387600"/>
                  </a:lnTo>
                  <a:lnTo>
                    <a:pt x="190500" y="2387600"/>
                  </a:lnTo>
                  <a:lnTo>
                    <a:pt x="177800" y="2387600"/>
                  </a:lnTo>
                  <a:lnTo>
                    <a:pt x="165100" y="2400300"/>
                  </a:lnTo>
                  <a:lnTo>
                    <a:pt x="152400" y="2400300"/>
                  </a:lnTo>
                  <a:lnTo>
                    <a:pt x="139700" y="2400300"/>
                  </a:lnTo>
                  <a:lnTo>
                    <a:pt x="127000" y="2400300"/>
                  </a:lnTo>
                  <a:lnTo>
                    <a:pt x="114300" y="2400300"/>
                  </a:lnTo>
                  <a:lnTo>
                    <a:pt x="101600" y="2400300"/>
                  </a:lnTo>
                  <a:lnTo>
                    <a:pt x="88900" y="2400300"/>
                  </a:lnTo>
                  <a:lnTo>
                    <a:pt x="76200" y="2387600"/>
                  </a:lnTo>
                  <a:lnTo>
                    <a:pt x="63500" y="2387600"/>
                  </a:lnTo>
                  <a:lnTo>
                    <a:pt x="50800" y="2374900"/>
                  </a:lnTo>
                  <a:lnTo>
                    <a:pt x="38100" y="2374900"/>
                  </a:lnTo>
                  <a:lnTo>
                    <a:pt x="25400" y="2374900"/>
                  </a:lnTo>
                  <a:lnTo>
                    <a:pt x="12700" y="2362200"/>
                  </a:lnTo>
                  <a:lnTo>
                    <a:pt x="0" y="2349500"/>
                  </a:lnTo>
                  <a:lnTo>
                    <a:pt x="12700" y="2336800"/>
                  </a:lnTo>
                  <a:lnTo>
                    <a:pt x="25400" y="2324100"/>
                  </a:lnTo>
                  <a:lnTo>
                    <a:pt x="38100" y="2324100"/>
                  </a:lnTo>
                  <a:lnTo>
                    <a:pt x="50800" y="2324100"/>
                  </a:lnTo>
                  <a:lnTo>
                    <a:pt x="63500" y="2311400"/>
                  </a:lnTo>
                  <a:lnTo>
                    <a:pt x="76200" y="2311400"/>
                  </a:lnTo>
                  <a:lnTo>
                    <a:pt x="88900" y="2298700"/>
                  </a:lnTo>
                  <a:lnTo>
                    <a:pt x="88900" y="2286000"/>
                  </a:lnTo>
                  <a:lnTo>
                    <a:pt x="101600" y="2273300"/>
                  </a:lnTo>
                  <a:lnTo>
                    <a:pt x="88900" y="2260600"/>
                  </a:lnTo>
                  <a:lnTo>
                    <a:pt x="76200" y="2247900"/>
                  </a:lnTo>
                  <a:lnTo>
                    <a:pt x="63500" y="2235200"/>
                  </a:lnTo>
                  <a:lnTo>
                    <a:pt x="76200" y="2222500"/>
                  </a:lnTo>
                  <a:lnTo>
                    <a:pt x="88900" y="2209800"/>
                  </a:lnTo>
                  <a:lnTo>
                    <a:pt x="88900" y="2197100"/>
                  </a:lnTo>
                  <a:lnTo>
                    <a:pt x="88900" y="2184400"/>
                  </a:lnTo>
                  <a:lnTo>
                    <a:pt x="88900" y="2171700"/>
                  </a:lnTo>
                  <a:lnTo>
                    <a:pt x="88900" y="2159000"/>
                  </a:lnTo>
                  <a:lnTo>
                    <a:pt x="88900" y="2146300"/>
                  </a:lnTo>
                  <a:lnTo>
                    <a:pt x="101600" y="2133600"/>
                  </a:lnTo>
                  <a:lnTo>
                    <a:pt x="114300" y="2120900"/>
                  </a:lnTo>
                  <a:lnTo>
                    <a:pt x="114300" y="2108200"/>
                  </a:lnTo>
                  <a:lnTo>
                    <a:pt x="127000" y="2095500"/>
                  </a:lnTo>
                  <a:lnTo>
                    <a:pt x="139700" y="2082800"/>
                  </a:lnTo>
                  <a:lnTo>
                    <a:pt x="152400" y="2070100"/>
                  </a:lnTo>
                  <a:lnTo>
                    <a:pt x="152400" y="2057400"/>
                  </a:lnTo>
                  <a:lnTo>
                    <a:pt x="152400" y="2044700"/>
                  </a:lnTo>
                  <a:lnTo>
                    <a:pt x="152400" y="2032000"/>
                  </a:lnTo>
                  <a:lnTo>
                    <a:pt x="165100" y="2019300"/>
                  </a:lnTo>
                  <a:lnTo>
                    <a:pt x="165100" y="2006600"/>
                  </a:lnTo>
                  <a:lnTo>
                    <a:pt x="165100" y="1993900"/>
                  </a:lnTo>
                  <a:lnTo>
                    <a:pt x="177800" y="1981200"/>
                  </a:lnTo>
                  <a:lnTo>
                    <a:pt x="190500" y="1968500"/>
                  </a:lnTo>
                  <a:lnTo>
                    <a:pt x="203200" y="1955800"/>
                  </a:lnTo>
                  <a:lnTo>
                    <a:pt x="215900" y="1943100"/>
                  </a:lnTo>
                  <a:lnTo>
                    <a:pt x="228600" y="1930400"/>
                  </a:lnTo>
                  <a:lnTo>
                    <a:pt x="228600" y="1917700"/>
                  </a:lnTo>
                  <a:lnTo>
                    <a:pt x="241300" y="1905000"/>
                  </a:lnTo>
                  <a:lnTo>
                    <a:pt x="254000" y="1892300"/>
                  </a:lnTo>
                  <a:lnTo>
                    <a:pt x="266700" y="1892300"/>
                  </a:lnTo>
                  <a:lnTo>
                    <a:pt x="279400" y="1892300"/>
                  </a:lnTo>
                  <a:lnTo>
                    <a:pt x="292100" y="1892300"/>
                  </a:lnTo>
                  <a:lnTo>
                    <a:pt x="304800" y="1892300"/>
                  </a:lnTo>
                  <a:lnTo>
                    <a:pt x="317500" y="1892300"/>
                  </a:lnTo>
                  <a:lnTo>
                    <a:pt x="330200" y="1879600"/>
                  </a:lnTo>
                  <a:lnTo>
                    <a:pt x="342900" y="1879600"/>
                  </a:lnTo>
                  <a:lnTo>
                    <a:pt x="355600" y="1879600"/>
                  </a:lnTo>
                  <a:lnTo>
                    <a:pt x="368300" y="1879600"/>
                  </a:lnTo>
                  <a:lnTo>
                    <a:pt x="381000" y="1879600"/>
                  </a:lnTo>
                  <a:lnTo>
                    <a:pt x="393700" y="1866900"/>
                  </a:lnTo>
                  <a:lnTo>
                    <a:pt x="381000" y="1854200"/>
                  </a:lnTo>
                  <a:lnTo>
                    <a:pt x="368300" y="1841500"/>
                  </a:lnTo>
                  <a:lnTo>
                    <a:pt x="355600" y="1828800"/>
                  </a:lnTo>
                  <a:lnTo>
                    <a:pt x="368300" y="1816100"/>
                  </a:lnTo>
                  <a:lnTo>
                    <a:pt x="368300" y="1803400"/>
                  </a:lnTo>
                  <a:lnTo>
                    <a:pt x="381000" y="1790700"/>
                  </a:lnTo>
                  <a:lnTo>
                    <a:pt x="381000" y="1778000"/>
                  </a:lnTo>
                  <a:lnTo>
                    <a:pt x="381000" y="1765300"/>
                  </a:lnTo>
                  <a:lnTo>
                    <a:pt x="393700" y="1752600"/>
                  </a:lnTo>
                  <a:lnTo>
                    <a:pt x="393700" y="1739900"/>
                  </a:lnTo>
                  <a:lnTo>
                    <a:pt x="406400" y="1727200"/>
                  </a:lnTo>
                  <a:lnTo>
                    <a:pt x="406400" y="1714500"/>
                  </a:lnTo>
                  <a:lnTo>
                    <a:pt x="406400" y="1701800"/>
                  </a:lnTo>
                  <a:lnTo>
                    <a:pt x="419100" y="1689100"/>
                  </a:lnTo>
                  <a:lnTo>
                    <a:pt x="431800" y="1676400"/>
                  </a:lnTo>
                  <a:lnTo>
                    <a:pt x="444500" y="1663700"/>
                  </a:lnTo>
                  <a:lnTo>
                    <a:pt x="444500" y="1651000"/>
                  </a:lnTo>
                  <a:lnTo>
                    <a:pt x="431800" y="1638300"/>
                  </a:lnTo>
                  <a:lnTo>
                    <a:pt x="444500" y="1625600"/>
                  </a:lnTo>
                  <a:lnTo>
                    <a:pt x="444500" y="1612900"/>
                  </a:lnTo>
                  <a:lnTo>
                    <a:pt x="444500" y="1600200"/>
                  </a:lnTo>
                  <a:lnTo>
                    <a:pt x="444500" y="1587500"/>
                  </a:lnTo>
                  <a:lnTo>
                    <a:pt x="457200" y="1574800"/>
                  </a:lnTo>
                  <a:lnTo>
                    <a:pt x="469900" y="1587500"/>
                  </a:lnTo>
                  <a:lnTo>
                    <a:pt x="469900" y="1600200"/>
                  </a:lnTo>
                  <a:lnTo>
                    <a:pt x="482600" y="1612900"/>
                  </a:lnTo>
                  <a:lnTo>
                    <a:pt x="469900" y="1625600"/>
                  </a:lnTo>
                  <a:lnTo>
                    <a:pt x="482600" y="1638300"/>
                  </a:lnTo>
                  <a:lnTo>
                    <a:pt x="495300" y="1651000"/>
                  </a:lnTo>
                  <a:lnTo>
                    <a:pt x="508000" y="1638300"/>
                  </a:lnTo>
                  <a:lnTo>
                    <a:pt x="520700" y="1625600"/>
                  </a:lnTo>
                  <a:lnTo>
                    <a:pt x="520700" y="1612900"/>
                  </a:lnTo>
                  <a:lnTo>
                    <a:pt x="520700" y="1600200"/>
                  </a:lnTo>
                  <a:lnTo>
                    <a:pt x="533400" y="1587500"/>
                  </a:lnTo>
                  <a:lnTo>
                    <a:pt x="520700" y="1574800"/>
                  </a:lnTo>
                  <a:lnTo>
                    <a:pt x="520700" y="1562100"/>
                  </a:lnTo>
                  <a:lnTo>
                    <a:pt x="533400" y="1549400"/>
                  </a:lnTo>
                  <a:lnTo>
                    <a:pt x="546100" y="1549400"/>
                  </a:lnTo>
                  <a:lnTo>
                    <a:pt x="558800" y="1549400"/>
                  </a:lnTo>
                  <a:lnTo>
                    <a:pt x="571500" y="1562100"/>
                  </a:lnTo>
                  <a:lnTo>
                    <a:pt x="584200" y="1562100"/>
                  </a:lnTo>
                  <a:lnTo>
                    <a:pt x="596900" y="1562100"/>
                  </a:lnTo>
                  <a:lnTo>
                    <a:pt x="609600" y="1562100"/>
                  </a:lnTo>
                  <a:lnTo>
                    <a:pt x="622300" y="1549400"/>
                  </a:lnTo>
                  <a:lnTo>
                    <a:pt x="635000" y="1549400"/>
                  </a:lnTo>
                  <a:lnTo>
                    <a:pt x="647700" y="1549400"/>
                  </a:lnTo>
                  <a:lnTo>
                    <a:pt x="660400" y="1536700"/>
                  </a:lnTo>
                  <a:lnTo>
                    <a:pt x="673100" y="1536700"/>
                  </a:lnTo>
                  <a:lnTo>
                    <a:pt x="685800" y="1524000"/>
                  </a:lnTo>
                  <a:lnTo>
                    <a:pt x="698500" y="1524000"/>
                  </a:lnTo>
                  <a:lnTo>
                    <a:pt x="711200" y="1524000"/>
                  </a:lnTo>
                  <a:lnTo>
                    <a:pt x="723900" y="1511300"/>
                  </a:lnTo>
                  <a:lnTo>
                    <a:pt x="723900" y="1498600"/>
                  </a:lnTo>
                  <a:lnTo>
                    <a:pt x="723900" y="1485900"/>
                  </a:lnTo>
                  <a:lnTo>
                    <a:pt x="723900" y="1473200"/>
                  </a:lnTo>
                  <a:lnTo>
                    <a:pt x="723900" y="1460500"/>
                  </a:lnTo>
                  <a:lnTo>
                    <a:pt x="723900" y="1447800"/>
                  </a:lnTo>
                  <a:lnTo>
                    <a:pt x="736600" y="1435100"/>
                  </a:lnTo>
                  <a:lnTo>
                    <a:pt x="749300" y="1422400"/>
                  </a:lnTo>
                  <a:lnTo>
                    <a:pt x="762000" y="1422400"/>
                  </a:lnTo>
                  <a:lnTo>
                    <a:pt x="774700" y="1409700"/>
                  </a:lnTo>
                  <a:lnTo>
                    <a:pt x="787400" y="1397000"/>
                  </a:lnTo>
                  <a:lnTo>
                    <a:pt x="787400" y="1384300"/>
                  </a:lnTo>
                  <a:lnTo>
                    <a:pt x="774700" y="1371600"/>
                  </a:lnTo>
                  <a:lnTo>
                    <a:pt x="762000" y="1384300"/>
                  </a:lnTo>
                  <a:lnTo>
                    <a:pt x="749300" y="1384300"/>
                  </a:lnTo>
                  <a:lnTo>
                    <a:pt x="736600" y="1384300"/>
                  </a:lnTo>
                  <a:lnTo>
                    <a:pt x="723900" y="1384300"/>
                  </a:lnTo>
                  <a:lnTo>
                    <a:pt x="711200" y="1371600"/>
                  </a:lnTo>
                  <a:lnTo>
                    <a:pt x="711200" y="1358900"/>
                  </a:lnTo>
                  <a:lnTo>
                    <a:pt x="723900" y="1346200"/>
                  </a:lnTo>
                  <a:lnTo>
                    <a:pt x="736600" y="1346200"/>
                  </a:lnTo>
                  <a:lnTo>
                    <a:pt x="749300" y="1346200"/>
                  </a:lnTo>
                  <a:lnTo>
                    <a:pt x="762000" y="1346200"/>
                  </a:lnTo>
                  <a:lnTo>
                    <a:pt x="774700" y="1333500"/>
                  </a:lnTo>
                  <a:lnTo>
                    <a:pt x="787400" y="1333500"/>
                  </a:lnTo>
                  <a:lnTo>
                    <a:pt x="800100" y="1333500"/>
                  </a:lnTo>
                  <a:lnTo>
                    <a:pt x="812800" y="1320800"/>
                  </a:lnTo>
                  <a:lnTo>
                    <a:pt x="825500" y="1308100"/>
                  </a:lnTo>
                  <a:lnTo>
                    <a:pt x="838200" y="1295400"/>
                  </a:lnTo>
                  <a:lnTo>
                    <a:pt x="850900" y="1282700"/>
                  </a:lnTo>
                  <a:lnTo>
                    <a:pt x="863600" y="1270000"/>
                  </a:lnTo>
                  <a:lnTo>
                    <a:pt x="863600" y="1257300"/>
                  </a:lnTo>
                  <a:lnTo>
                    <a:pt x="876300" y="1244600"/>
                  </a:lnTo>
                  <a:lnTo>
                    <a:pt x="889000" y="1257300"/>
                  </a:lnTo>
                  <a:lnTo>
                    <a:pt x="901700" y="1257300"/>
                  </a:lnTo>
                  <a:lnTo>
                    <a:pt x="914400" y="1257300"/>
                  </a:lnTo>
                  <a:lnTo>
                    <a:pt x="927100" y="1257300"/>
                  </a:lnTo>
                  <a:lnTo>
                    <a:pt x="939800" y="1244600"/>
                  </a:lnTo>
                  <a:lnTo>
                    <a:pt x="939800" y="1231900"/>
                  </a:lnTo>
                  <a:lnTo>
                    <a:pt x="952500" y="1219200"/>
                  </a:lnTo>
                  <a:lnTo>
                    <a:pt x="965200" y="1206500"/>
                  </a:lnTo>
                  <a:lnTo>
                    <a:pt x="977900" y="1206500"/>
                  </a:lnTo>
                  <a:lnTo>
                    <a:pt x="990600" y="1193800"/>
                  </a:lnTo>
                  <a:lnTo>
                    <a:pt x="977900" y="1181100"/>
                  </a:lnTo>
                  <a:lnTo>
                    <a:pt x="965200" y="1181100"/>
                  </a:lnTo>
                  <a:lnTo>
                    <a:pt x="952500" y="1181100"/>
                  </a:lnTo>
                  <a:lnTo>
                    <a:pt x="939800" y="1168400"/>
                  </a:lnTo>
                  <a:lnTo>
                    <a:pt x="927100" y="1168400"/>
                  </a:lnTo>
                  <a:lnTo>
                    <a:pt x="914400" y="1168400"/>
                  </a:lnTo>
                  <a:lnTo>
                    <a:pt x="901700" y="1155700"/>
                  </a:lnTo>
                  <a:lnTo>
                    <a:pt x="889000" y="1155700"/>
                  </a:lnTo>
                  <a:lnTo>
                    <a:pt x="876300" y="1155700"/>
                  </a:lnTo>
                  <a:lnTo>
                    <a:pt x="863600" y="1155700"/>
                  </a:lnTo>
                  <a:lnTo>
                    <a:pt x="850900" y="1155700"/>
                  </a:lnTo>
                  <a:lnTo>
                    <a:pt x="838200" y="1155700"/>
                  </a:lnTo>
                  <a:lnTo>
                    <a:pt x="825500" y="1143000"/>
                  </a:lnTo>
                  <a:lnTo>
                    <a:pt x="812800" y="1143000"/>
                  </a:lnTo>
                  <a:lnTo>
                    <a:pt x="800100" y="1143000"/>
                  </a:lnTo>
                  <a:lnTo>
                    <a:pt x="787400" y="1143000"/>
                  </a:lnTo>
                  <a:lnTo>
                    <a:pt x="774700" y="1130300"/>
                  </a:lnTo>
                  <a:lnTo>
                    <a:pt x="762000" y="1117600"/>
                  </a:lnTo>
                  <a:lnTo>
                    <a:pt x="749300" y="1104900"/>
                  </a:lnTo>
                  <a:lnTo>
                    <a:pt x="736600" y="1104900"/>
                  </a:lnTo>
                  <a:lnTo>
                    <a:pt x="723900" y="1092200"/>
                  </a:lnTo>
                  <a:lnTo>
                    <a:pt x="711200" y="1092200"/>
                  </a:lnTo>
                  <a:lnTo>
                    <a:pt x="698500" y="1092200"/>
                  </a:lnTo>
                  <a:lnTo>
                    <a:pt x="685800" y="1079500"/>
                  </a:lnTo>
                  <a:lnTo>
                    <a:pt x="673100" y="1066800"/>
                  </a:lnTo>
                  <a:lnTo>
                    <a:pt x="673100" y="1054100"/>
                  </a:lnTo>
                  <a:lnTo>
                    <a:pt x="685800" y="1041400"/>
                  </a:lnTo>
                  <a:lnTo>
                    <a:pt x="698500" y="1041400"/>
                  </a:lnTo>
                  <a:lnTo>
                    <a:pt x="711200" y="1041400"/>
                  </a:lnTo>
                  <a:lnTo>
                    <a:pt x="723900" y="1041400"/>
                  </a:lnTo>
                  <a:lnTo>
                    <a:pt x="736600" y="1041400"/>
                  </a:lnTo>
                  <a:lnTo>
                    <a:pt x="749300" y="1028700"/>
                  </a:lnTo>
                  <a:lnTo>
                    <a:pt x="762000" y="1016000"/>
                  </a:lnTo>
                  <a:lnTo>
                    <a:pt x="774700" y="1003300"/>
                  </a:lnTo>
                  <a:lnTo>
                    <a:pt x="787400" y="1003300"/>
                  </a:lnTo>
                  <a:lnTo>
                    <a:pt x="800100" y="990600"/>
                  </a:lnTo>
                  <a:lnTo>
                    <a:pt x="812800" y="990600"/>
                  </a:lnTo>
                  <a:lnTo>
                    <a:pt x="825500" y="977900"/>
                  </a:lnTo>
                  <a:lnTo>
                    <a:pt x="838200" y="965200"/>
                  </a:lnTo>
                  <a:lnTo>
                    <a:pt x="838200" y="952500"/>
                  </a:lnTo>
                  <a:lnTo>
                    <a:pt x="850900" y="939800"/>
                  </a:lnTo>
                  <a:lnTo>
                    <a:pt x="863600" y="927100"/>
                  </a:lnTo>
                  <a:lnTo>
                    <a:pt x="876300" y="914400"/>
                  </a:lnTo>
                  <a:lnTo>
                    <a:pt x="889000" y="901700"/>
                  </a:lnTo>
                  <a:lnTo>
                    <a:pt x="901700" y="889000"/>
                  </a:lnTo>
                  <a:lnTo>
                    <a:pt x="889000" y="876300"/>
                  </a:lnTo>
                  <a:lnTo>
                    <a:pt x="876300" y="863600"/>
                  </a:lnTo>
                  <a:lnTo>
                    <a:pt x="863600" y="850900"/>
                  </a:lnTo>
                  <a:lnTo>
                    <a:pt x="876300" y="838200"/>
                  </a:lnTo>
                  <a:lnTo>
                    <a:pt x="889000" y="825500"/>
                  </a:lnTo>
                  <a:lnTo>
                    <a:pt x="901700" y="812800"/>
                  </a:lnTo>
                  <a:lnTo>
                    <a:pt x="914400" y="800100"/>
                  </a:lnTo>
                  <a:lnTo>
                    <a:pt x="914400" y="787400"/>
                  </a:lnTo>
                  <a:lnTo>
                    <a:pt x="914400" y="774700"/>
                  </a:lnTo>
                  <a:lnTo>
                    <a:pt x="927100" y="762000"/>
                  </a:lnTo>
                  <a:lnTo>
                    <a:pt x="939800" y="774700"/>
                  </a:lnTo>
                  <a:lnTo>
                    <a:pt x="952500" y="774700"/>
                  </a:lnTo>
                  <a:lnTo>
                    <a:pt x="965200" y="787400"/>
                  </a:lnTo>
                  <a:lnTo>
                    <a:pt x="977900" y="787400"/>
                  </a:lnTo>
                  <a:lnTo>
                    <a:pt x="990600" y="800100"/>
                  </a:lnTo>
                  <a:lnTo>
                    <a:pt x="1003300" y="812800"/>
                  </a:lnTo>
                  <a:lnTo>
                    <a:pt x="1016000" y="812800"/>
                  </a:lnTo>
                  <a:lnTo>
                    <a:pt x="1028700" y="812800"/>
                  </a:lnTo>
                  <a:lnTo>
                    <a:pt x="1041400" y="800100"/>
                  </a:lnTo>
                  <a:lnTo>
                    <a:pt x="1054100" y="800100"/>
                  </a:lnTo>
                  <a:lnTo>
                    <a:pt x="1066800" y="787400"/>
                  </a:lnTo>
                  <a:lnTo>
                    <a:pt x="1079500" y="800100"/>
                  </a:lnTo>
                  <a:lnTo>
                    <a:pt x="1092200" y="800100"/>
                  </a:lnTo>
                  <a:lnTo>
                    <a:pt x="1104900" y="800100"/>
                  </a:lnTo>
                  <a:lnTo>
                    <a:pt x="1117600" y="787400"/>
                  </a:lnTo>
                  <a:lnTo>
                    <a:pt x="1104900" y="774700"/>
                  </a:lnTo>
                  <a:lnTo>
                    <a:pt x="1104900" y="762000"/>
                  </a:lnTo>
                  <a:lnTo>
                    <a:pt x="1092200" y="749300"/>
                  </a:lnTo>
                  <a:lnTo>
                    <a:pt x="1104900" y="736600"/>
                  </a:lnTo>
                  <a:lnTo>
                    <a:pt x="1104900" y="723900"/>
                  </a:lnTo>
                  <a:lnTo>
                    <a:pt x="1104900" y="711200"/>
                  </a:lnTo>
                  <a:lnTo>
                    <a:pt x="1104900" y="698500"/>
                  </a:lnTo>
                  <a:lnTo>
                    <a:pt x="1104900" y="685800"/>
                  </a:lnTo>
                  <a:lnTo>
                    <a:pt x="1092200" y="673100"/>
                  </a:lnTo>
                  <a:lnTo>
                    <a:pt x="1079500" y="673100"/>
                  </a:lnTo>
                  <a:lnTo>
                    <a:pt x="1066800" y="660400"/>
                  </a:lnTo>
                  <a:lnTo>
                    <a:pt x="1054100" y="647700"/>
                  </a:lnTo>
                  <a:lnTo>
                    <a:pt x="1041400" y="635000"/>
                  </a:lnTo>
                  <a:lnTo>
                    <a:pt x="1028700" y="622300"/>
                  </a:lnTo>
                  <a:lnTo>
                    <a:pt x="1028700" y="609600"/>
                  </a:lnTo>
                  <a:lnTo>
                    <a:pt x="1041400" y="596900"/>
                  </a:lnTo>
                  <a:lnTo>
                    <a:pt x="1054100" y="596900"/>
                  </a:lnTo>
                  <a:lnTo>
                    <a:pt x="1066800" y="596900"/>
                  </a:lnTo>
                  <a:lnTo>
                    <a:pt x="1079500" y="596900"/>
                  </a:lnTo>
                  <a:lnTo>
                    <a:pt x="1092200" y="596900"/>
                  </a:lnTo>
                  <a:lnTo>
                    <a:pt x="1104900" y="596900"/>
                  </a:lnTo>
                  <a:lnTo>
                    <a:pt x="1117600" y="584200"/>
                  </a:lnTo>
                  <a:lnTo>
                    <a:pt x="1117600" y="571500"/>
                  </a:lnTo>
                  <a:lnTo>
                    <a:pt x="1117600" y="558800"/>
                  </a:lnTo>
                  <a:lnTo>
                    <a:pt x="1117600" y="546100"/>
                  </a:lnTo>
                  <a:lnTo>
                    <a:pt x="1117600" y="533400"/>
                  </a:lnTo>
                  <a:lnTo>
                    <a:pt x="1104900" y="520700"/>
                  </a:lnTo>
                  <a:lnTo>
                    <a:pt x="1117600" y="508000"/>
                  </a:lnTo>
                  <a:lnTo>
                    <a:pt x="1104900" y="495300"/>
                  </a:lnTo>
                  <a:lnTo>
                    <a:pt x="1117600" y="482600"/>
                  </a:lnTo>
                  <a:lnTo>
                    <a:pt x="1130300" y="482600"/>
                  </a:lnTo>
                  <a:lnTo>
                    <a:pt x="1143000" y="482600"/>
                  </a:lnTo>
                  <a:lnTo>
                    <a:pt x="1155700" y="482600"/>
                  </a:lnTo>
                  <a:lnTo>
                    <a:pt x="1168400" y="469900"/>
                  </a:lnTo>
                  <a:lnTo>
                    <a:pt x="1168400" y="457200"/>
                  </a:lnTo>
                  <a:lnTo>
                    <a:pt x="1181100" y="444500"/>
                  </a:lnTo>
                  <a:lnTo>
                    <a:pt x="1193800" y="431800"/>
                  </a:lnTo>
                  <a:lnTo>
                    <a:pt x="1193800" y="419100"/>
                  </a:lnTo>
                  <a:lnTo>
                    <a:pt x="1206500" y="406400"/>
                  </a:lnTo>
                  <a:lnTo>
                    <a:pt x="1219200" y="406400"/>
                  </a:lnTo>
                  <a:lnTo>
                    <a:pt x="1231900" y="406400"/>
                  </a:lnTo>
                  <a:lnTo>
                    <a:pt x="1244600" y="393700"/>
                  </a:lnTo>
                  <a:lnTo>
                    <a:pt x="1257300" y="393700"/>
                  </a:lnTo>
                  <a:lnTo>
                    <a:pt x="1270000" y="406400"/>
                  </a:lnTo>
                  <a:lnTo>
                    <a:pt x="1270000" y="419100"/>
                  </a:lnTo>
                  <a:lnTo>
                    <a:pt x="1282700" y="431800"/>
                  </a:lnTo>
                  <a:lnTo>
                    <a:pt x="1295400" y="431800"/>
                  </a:lnTo>
                  <a:lnTo>
                    <a:pt x="1308100" y="444500"/>
                  </a:lnTo>
                  <a:lnTo>
                    <a:pt x="1320800" y="444500"/>
                  </a:lnTo>
                  <a:lnTo>
                    <a:pt x="1333500" y="444500"/>
                  </a:lnTo>
                  <a:lnTo>
                    <a:pt x="1346200" y="444500"/>
                  </a:lnTo>
                  <a:lnTo>
                    <a:pt x="1358900" y="457200"/>
                  </a:lnTo>
                  <a:lnTo>
                    <a:pt x="1371600" y="457200"/>
                  </a:lnTo>
                  <a:lnTo>
                    <a:pt x="1384300" y="444500"/>
                  </a:lnTo>
                  <a:lnTo>
                    <a:pt x="1397000" y="444500"/>
                  </a:lnTo>
                  <a:lnTo>
                    <a:pt x="1409700" y="457200"/>
                  </a:lnTo>
                  <a:lnTo>
                    <a:pt x="1422400" y="444500"/>
                  </a:lnTo>
                  <a:lnTo>
                    <a:pt x="1435100" y="457200"/>
                  </a:lnTo>
                  <a:lnTo>
                    <a:pt x="1447800" y="457200"/>
                  </a:lnTo>
                  <a:lnTo>
                    <a:pt x="1460500" y="444500"/>
                  </a:lnTo>
                  <a:lnTo>
                    <a:pt x="1473200" y="431800"/>
                  </a:lnTo>
                  <a:lnTo>
                    <a:pt x="1485900" y="431800"/>
                  </a:lnTo>
                  <a:lnTo>
                    <a:pt x="1498600" y="444500"/>
                  </a:lnTo>
                  <a:lnTo>
                    <a:pt x="1511300" y="431800"/>
                  </a:lnTo>
                  <a:lnTo>
                    <a:pt x="1524000" y="431800"/>
                  </a:lnTo>
                  <a:lnTo>
                    <a:pt x="1536700" y="444500"/>
                  </a:lnTo>
                  <a:lnTo>
                    <a:pt x="1549400" y="444500"/>
                  </a:lnTo>
                  <a:lnTo>
                    <a:pt x="1562100" y="444500"/>
                  </a:lnTo>
                  <a:lnTo>
                    <a:pt x="1574800" y="431800"/>
                  </a:lnTo>
                  <a:lnTo>
                    <a:pt x="1587500" y="419100"/>
                  </a:lnTo>
                  <a:lnTo>
                    <a:pt x="1600200" y="406400"/>
                  </a:lnTo>
                  <a:lnTo>
                    <a:pt x="1600200" y="393700"/>
                  </a:lnTo>
                  <a:lnTo>
                    <a:pt x="1587500" y="381000"/>
                  </a:lnTo>
                  <a:lnTo>
                    <a:pt x="1587500" y="368300"/>
                  </a:lnTo>
                  <a:lnTo>
                    <a:pt x="1600200" y="355600"/>
                  </a:lnTo>
                  <a:lnTo>
                    <a:pt x="1612900" y="342900"/>
                  </a:lnTo>
                  <a:lnTo>
                    <a:pt x="1625600" y="342900"/>
                  </a:lnTo>
                  <a:lnTo>
                    <a:pt x="1638300" y="330200"/>
                  </a:lnTo>
                  <a:lnTo>
                    <a:pt x="1651000" y="317500"/>
                  </a:lnTo>
                  <a:lnTo>
                    <a:pt x="1651000" y="304800"/>
                  </a:lnTo>
                  <a:lnTo>
                    <a:pt x="1663700" y="292100"/>
                  </a:lnTo>
                  <a:lnTo>
                    <a:pt x="1676400" y="292100"/>
                  </a:lnTo>
                  <a:lnTo>
                    <a:pt x="1689100" y="304800"/>
                  </a:lnTo>
                  <a:lnTo>
                    <a:pt x="1701800" y="304800"/>
                  </a:lnTo>
                  <a:lnTo>
                    <a:pt x="1714500" y="304800"/>
                  </a:lnTo>
                  <a:lnTo>
                    <a:pt x="1727200" y="317500"/>
                  </a:lnTo>
                  <a:lnTo>
                    <a:pt x="1739900" y="317500"/>
                  </a:lnTo>
                  <a:lnTo>
                    <a:pt x="1752600" y="330200"/>
                  </a:lnTo>
                  <a:lnTo>
                    <a:pt x="1765300" y="317500"/>
                  </a:lnTo>
                  <a:lnTo>
                    <a:pt x="1778000" y="317500"/>
                  </a:lnTo>
                  <a:lnTo>
                    <a:pt x="1790700" y="317500"/>
                  </a:lnTo>
                  <a:lnTo>
                    <a:pt x="1803400" y="317500"/>
                  </a:lnTo>
                  <a:lnTo>
                    <a:pt x="1816100" y="317500"/>
                  </a:lnTo>
                  <a:lnTo>
                    <a:pt x="1828800" y="304800"/>
                  </a:lnTo>
                  <a:lnTo>
                    <a:pt x="1841500" y="317500"/>
                  </a:lnTo>
                  <a:lnTo>
                    <a:pt x="1854200" y="304800"/>
                  </a:lnTo>
                  <a:lnTo>
                    <a:pt x="1866900" y="317500"/>
                  </a:lnTo>
                  <a:lnTo>
                    <a:pt x="1879600" y="317500"/>
                  </a:lnTo>
                  <a:lnTo>
                    <a:pt x="1892300" y="317500"/>
                  </a:lnTo>
                  <a:lnTo>
                    <a:pt x="1905000" y="317500"/>
                  </a:lnTo>
                  <a:lnTo>
                    <a:pt x="1917700" y="317500"/>
                  </a:lnTo>
                  <a:lnTo>
                    <a:pt x="1930400" y="317500"/>
                  </a:lnTo>
                  <a:lnTo>
                    <a:pt x="1943100" y="317500"/>
                  </a:lnTo>
                  <a:lnTo>
                    <a:pt x="1955800" y="317500"/>
                  </a:lnTo>
                  <a:lnTo>
                    <a:pt x="1968500" y="330200"/>
                  </a:lnTo>
                  <a:lnTo>
                    <a:pt x="1981200" y="317500"/>
                  </a:lnTo>
                  <a:lnTo>
                    <a:pt x="1993900" y="330200"/>
                  </a:lnTo>
                  <a:lnTo>
                    <a:pt x="2006600" y="330200"/>
                  </a:lnTo>
                  <a:lnTo>
                    <a:pt x="2019300" y="317500"/>
                  </a:lnTo>
                  <a:lnTo>
                    <a:pt x="2032000" y="330200"/>
                  </a:lnTo>
                  <a:lnTo>
                    <a:pt x="2044700" y="330200"/>
                  </a:lnTo>
                  <a:lnTo>
                    <a:pt x="2057400" y="330200"/>
                  </a:lnTo>
                  <a:lnTo>
                    <a:pt x="2070100" y="342900"/>
                  </a:lnTo>
                  <a:lnTo>
                    <a:pt x="2082800" y="355600"/>
                  </a:lnTo>
                  <a:lnTo>
                    <a:pt x="2095500" y="342900"/>
                  </a:lnTo>
                  <a:lnTo>
                    <a:pt x="2095500" y="330200"/>
                  </a:lnTo>
                  <a:lnTo>
                    <a:pt x="2095500" y="317500"/>
                  </a:lnTo>
                  <a:lnTo>
                    <a:pt x="2095500" y="304800"/>
                  </a:lnTo>
                  <a:lnTo>
                    <a:pt x="2095500" y="292100"/>
                  </a:lnTo>
                  <a:lnTo>
                    <a:pt x="2108200" y="279400"/>
                  </a:lnTo>
                  <a:lnTo>
                    <a:pt x="2120900" y="279400"/>
                  </a:lnTo>
                  <a:lnTo>
                    <a:pt x="2133600" y="279400"/>
                  </a:lnTo>
                  <a:lnTo>
                    <a:pt x="2146300" y="266700"/>
                  </a:lnTo>
                  <a:lnTo>
                    <a:pt x="2159000" y="266700"/>
                  </a:lnTo>
                  <a:lnTo>
                    <a:pt x="2171700" y="266700"/>
                  </a:lnTo>
                  <a:lnTo>
                    <a:pt x="2184400" y="266700"/>
                  </a:lnTo>
                  <a:lnTo>
                    <a:pt x="2197100" y="266700"/>
                  </a:lnTo>
                  <a:lnTo>
                    <a:pt x="2209800" y="254000"/>
                  </a:lnTo>
                  <a:lnTo>
                    <a:pt x="2222500" y="241300"/>
                  </a:lnTo>
                  <a:lnTo>
                    <a:pt x="2209800" y="228600"/>
                  </a:lnTo>
                  <a:lnTo>
                    <a:pt x="2209800" y="215900"/>
                  </a:lnTo>
                  <a:lnTo>
                    <a:pt x="2209800" y="203200"/>
                  </a:lnTo>
                  <a:lnTo>
                    <a:pt x="2209800" y="190500"/>
                  </a:lnTo>
                  <a:lnTo>
                    <a:pt x="2222500" y="177800"/>
                  </a:lnTo>
                  <a:lnTo>
                    <a:pt x="2235200" y="177800"/>
                  </a:lnTo>
                  <a:lnTo>
                    <a:pt x="2247900" y="165100"/>
                  </a:lnTo>
                  <a:lnTo>
                    <a:pt x="2260600" y="165100"/>
                  </a:lnTo>
                  <a:lnTo>
                    <a:pt x="2273300" y="165100"/>
                  </a:lnTo>
                  <a:lnTo>
                    <a:pt x="2286000" y="152400"/>
                  </a:lnTo>
                  <a:lnTo>
                    <a:pt x="2298700" y="152400"/>
                  </a:lnTo>
                  <a:lnTo>
                    <a:pt x="2311400" y="152400"/>
                  </a:lnTo>
                  <a:lnTo>
                    <a:pt x="2324100" y="152400"/>
                  </a:lnTo>
                  <a:lnTo>
                    <a:pt x="2336800" y="152400"/>
                  </a:lnTo>
                  <a:lnTo>
                    <a:pt x="2349500" y="152400"/>
                  </a:lnTo>
                  <a:lnTo>
                    <a:pt x="2362200" y="165100"/>
                  </a:lnTo>
                  <a:lnTo>
                    <a:pt x="2374900" y="165100"/>
                  </a:lnTo>
                  <a:lnTo>
                    <a:pt x="2387600" y="177800"/>
                  </a:lnTo>
                  <a:lnTo>
                    <a:pt x="2400300" y="165100"/>
                  </a:lnTo>
                  <a:lnTo>
                    <a:pt x="2413000" y="152400"/>
                  </a:lnTo>
                  <a:lnTo>
                    <a:pt x="2400300" y="139700"/>
                  </a:lnTo>
                  <a:lnTo>
                    <a:pt x="2400300" y="127000"/>
                  </a:lnTo>
                  <a:lnTo>
                    <a:pt x="2387600" y="114300"/>
                  </a:lnTo>
                  <a:lnTo>
                    <a:pt x="2374900" y="101600"/>
                  </a:lnTo>
                  <a:lnTo>
                    <a:pt x="2374900" y="88900"/>
                  </a:lnTo>
                  <a:lnTo>
                    <a:pt x="2362200" y="76200"/>
                  </a:lnTo>
                  <a:lnTo>
                    <a:pt x="2362200" y="63500"/>
                  </a:lnTo>
                  <a:lnTo>
                    <a:pt x="2374900" y="50800"/>
                  </a:lnTo>
                  <a:lnTo>
                    <a:pt x="2387600" y="38100"/>
                  </a:lnTo>
                  <a:lnTo>
                    <a:pt x="2400300" y="25400"/>
                  </a:lnTo>
                  <a:lnTo>
                    <a:pt x="2413000" y="12700"/>
                  </a:lnTo>
                  <a:lnTo>
                    <a:pt x="2425700" y="12700"/>
                  </a:lnTo>
                  <a:lnTo>
                    <a:pt x="2438400" y="0"/>
                  </a:lnTo>
                  <a:lnTo>
                    <a:pt x="2451100" y="12700"/>
                  </a:lnTo>
                  <a:lnTo>
                    <a:pt x="2463800" y="12700"/>
                  </a:lnTo>
                  <a:lnTo>
                    <a:pt x="2476500" y="12700"/>
                  </a:lnTo>
                  <a:lnTo>
                    <a:pt x="2489200" y="12700"/>
                  </a:lnTo>
                  <a:lnTo>
                    <a:pt x="2501900" y="12700"/>
                  </a:lnTo>
                  <a:lnTo>
                    <a:pt x="2514600" y="25400"/>
                  </a:lnTo>
                  <a:lnTo>
                    <a:pt x="2527300" y="38100"/>
                  </a:lnTo>
                  <a:lnTo>
                    <a:pt x="2540000" y="38100"/>
                  </a:lnTo>
                  <a:lnTo>
                    <a:pt x="2552700" y="25400"/>
                  </a:lnTo>
                  <a:lnTo>
                    <a:pt x="2565400" y="25400"/>
                  </a:lnTo>
                  <a:lnTo>
                    <a:pt x="2578100" y="38100"/>
                  </a:lnTo>
                  <a:lnTo>
                    <a:pt x="2590800" y="50800"/>
                  </a:lnTo>
                  <a:lnTo>
                    <a:pt x="2603500" y="63500"/>
                  </a:lnTo>
                  <a:lnTo>
                    <a:pt x="2616200" y="50800"/>
                  </a:lnTo>
                  <a:lnTo>
                    <a:pt x="2628900" y="38100"/>
                  </a:lnTo>
                  <a:lnTo>
                    <a:pt x="2641600" y="25400"/>
                  </a:lnTo>
                  <a:lnTo>
                    <a:pt x="2654300" y="12700"/>
                  </a:lnTo>
                  <a:lnTo>
                    <a:pt x="2667000" y="25400"/>
                  </a:lnTo>
                  <a:lnTo>
                    <a:pt x="2679700" y="25400"/>
                  </a:lnTo>
                  <a:lnTo>
                    <a:pt x="2692400" y="12700"/>
                  </a:lnTo>
                  <a:lnTo>
                    <a:pt x="2705100" y="25400"/>
                  </a:lnTo>
                  <a:lnTo>
                    <a:pt x="2717800" y="38100"/>
                  </a:lnTo>
                  <a:lnTo>
                    <a:pt x="2730500" y="50800"/>
                  </a:lnTo>
                  <a:lnTo>
                    <a:pt x="2743200" y="63500"/>
                  </a:lnTo>
                  <a:lnTo>
                    <a:pt x="2755900" y="76200"/>
                  </a:lnTo>
                  <a:lnTo>
                    <a:pt x="2755900" y="88900"/>
                  </a:lnTo>
                  <a:lnTo>
                    <a:pt x="2743200" y="101600"/>
                  </a:lnTo>
                  <a:lnTo>
                    <a:pt x="2755900" y="114300"/>
                  </a:lnTo>
                  <a:lnTo>
                    <a:pt x="2768600" y="127000"/>
                  </a:lnTo>
                  <a:lnTo>
                    <a:pt x="2781300" y="139700"/>
                  </a:lnTo>
                  <a:lnTo>
                    <a:pt x="2794000" y="127000"/>
                  </a:lnTo>
                  <a:lnTo>
                    <a:pt x="2806700" y="127000"/>
                  </a:lnTo>
                  <a:lnTo>
                    <a:pt x="2819400" y="127000"/>
                  </a:lnTo>
                  <a:lnTo>
                    <a:pt x="2832100" y="127000"/>
                  </a:lnTo>
                  <a:lnTo>
                    <a:pt x="2844800" y="127000"/>
                  </a:lnTo>
                  <a:lnTo>
                    <a:pt x="2857500" y="114300"/>
                  </a:lnTo>
                  <a:lnTo>
                    <a:pt x="2870200" y="127000"/>
                  </a:lnTo>
                  <a:lnTo>
                    <a:pt x="2882900" y="127000"/>
                  </a:lnTo>
                  <a:lnTo>
                    <a:pt x="2895600" y="127000"/>
                  </a:lnTo>
                  <a:lnTo>
                    <a:pt x="2908300" y="127000"/>
                  </a:lnTo>
                  <a:lnTo>
                    <a:pt x="2921000" y="139700"/>
                  </a:lnTo>
                  <a:lnTo>
                    <a:pt x="2933700" y="139700"/>
                  </a:lnTo>
                  <a:lnTo>
                    <a:pt x="2946400" y="127000"/>
                  </a:lnTo>
                  <a:lnTo>
                    <a:pt x="2959100" y="114300"/>
                  </a:lnTo>
                  <a:lnTo>
                    <a:pt x="2971800" y="101600"/>
                  </a:lnTo>
                  <a:lnTo>
                    <a:pt x="2984500" y="88900"/>
                  </a:lnTo>
                  <a:lnTo>
                    <a:pt x="2997200" y="88900"/>
                  </a:lnTo>
                  <a:lnTo>
                    <a:pt x="3009900" y="88900"/>
                  </a:lnTo>
                  <a:lnTo>
                    <a:pt x="3022600" y="88900"/>
                  </a:lnTo>
                  <a:lnTo>
                    <a:pt x="3035300" y="88900"/>
                  </a:lnTo>
                  <a:lnTo>
                    <a:pt x="3048000" y="101600"/>
                  </a:lnTo>
                  <a:lnTo>
                    <a:pt x="3060700" y="101600"/>
                  </a:lnTo>
                  <a:lnTo>
                    <a:pt x="3073400" y="114300"/>
                  </a:lnTo>
                  <a:lnTo>
                    <a:pt x="3086100" y="127000"/>
                  </a:lnTo>
                  <a:lnTo>
                    <a:pt x="3098800" y="139700"/>
                  </a:lnTo>
                  <a:lnTo>
                    <a:pt x="3111500" y="152400"/>
                  </a:lnTo>
                  <a:lnTo>
                    <a:pt x="3124200" y="152400"/>
                  </a:lnTo>
                  <a:lnTo>
                    <a:pt x="3136900" y="152400"/>
                  </a:lnTo>
                  <a:lnTo>
                    <a:pt x="3149600" y="152400"/>
                  </a:lnTo>
                  <a:lnTo>
                    <a:pt x="3162300" y="165100"/>
                  </a:lnTo>
                  <a:lnTo>
                    <a:pt x="3175000" y="177800"/>
                  </a:lnTo>
                  <a:lnTo>
                    <a:pt x="3175000" y="190500"/>
                  </a:lnTo>
                  <a:lnTo>
                    <a:pt x="3187700" y="203200"/>
                  </a:lnTo>
                  <a:lnTo>
                    <a:pt x="3200400" y="190500"/>
                  </a:lnTo>
                  <a:lnTo>
                    <a:pt x="3213100" y="203200"/>
                  </a:lnTo>
                  <a:lnTo>
                    <a:pt x="3225800" y="215900"/>
                  </a:lnTo>
                  <a:lnTo>
                    <a:pt x="3225800" y="228600"/>
                  </a:lnTo>
                  <a:lnTo>
                    <a:pt x="3213100" y="241300"/>
                  </a:lnTo>
                  <a:lnTo>
                    <a:pt x="3213100" y="254000"/>
                  </a:lnTo>
                  <a:lnTo>
                    <a:pt x="3213100" y="266700"/>
                  </a:lnTo>
                  <a:lnTo>
                    <a:pt x="3200400" y="279400"/>
                  </a:lnTo>
                  <a:lnTo>
                    <a:pt x="3200400" y="292100"/>
                  </a:lnTo>
                  <a:lnTo>
                    <a:pt x="3200400" y="304800"/>
                  </a:lnTo>
                  <a:lnTo>
                    <a:pt x="3200400" y="317500"/>
                  </a:lnTo>
                  <a:lnTo>
                    <a:pt x="3213100" y="330200"/>
                  </a:lnTo>
                  <a:lnTo>
                    <a:pt x="3213100" y="342900"/>
                  </a:lnTo>
                  <a:lnTo>
                    <a:pt x="3213100" y="355600"/>
                  </a:lnTo>
                  <a:lnTo>
                    <a:pt x="3225800" y="368300"/>
                  </a:lnTo>
                  <a:lnTo>
                    <a:pt x="3238500" y="368300"/>
                  </a:lnTo>
                  <a:lnTo>
                    <a:pt x="3251200" y="381000"/>
                  </a:lnTo>
                  <a:lnTo>
                    <a:pt x="3263900" y="393700"/>
                  </a:lnTo>
                  <a:lnTo>
                    <a:pt x="3263900" y="406400"/>
                  </a:lnTo>
                  <a:lnTo>
                    <a:pt x="3263900" y="419100"/>
                  </a:lnTo>
                  <a:lnTo>
                    <a:pt x="3276600" y="431800"/>
                  </a:lnTo>
                  <a:lnTo>
                    <a:pt x="3289300" y="444500"/>
                  </a:lnTo>
                  <a:lnTo>
                    <a:pt x="3302000" y="457200"/>
                  </a:lnTo>
                  <a:lnTo>
                    <a:pt x="3314700" y="469900"/>
                  </a:lnTo>
                  <a:lnTo>
                    <a:pt x="3314700" y="482600"/>
                  </a:lnTo>
                  <a:lnTo>
                    <a:pt x="3314700" y="495300"/>
                  </a:lnTo>
                  <a:lnTo>
                    <a:pt x="3327400" y="508000"/>
                  </a:lnTo>
                  <a:lnTo>
                    <a:pt x="3340100" y="520700"/>
                  </a:lnTo>
                  <a:lnTo>
                    <a:pt x="3352800" y="520700"/>
                  </a:lnTo>
                  <a:lnTo>
                    <a:pt x="3365500" y="533400"/>
                  </a:lnTo>
                  <a:lnTo>
                    <a:pt x="3365500" y="546100"/>
                  </a:lnTo>
                  <a:lnTo>
                    <a:pt x="3365500" y="558800"/>
                  </a:lnTo>
                  <a:lnTo>
                    <a:pt x="3352800" y="571500"/>
                  </a:lnTo>
                  <a:lnTo>
                    <a:pt x="3365500" y="584200"/>
                  </a:lnTo>
                  <a:lnTo>
                    <a:pt x="3378200" y="596900"/>
                  </a:lnTo>
                  <a:lnTo>
                    <a:pt x="3390900" y="609600"/>
                  </a:lnTo>
                  <a:lnTo>
                    <a:pt x="3390900" y="622300"/>
                  </a:lnTo>
                  <a:lnTo>
                    <a:pt x="3378200" y="635000"/>
                  </a:lnTo>
                  <a:lnTo>
                    <a:pt x="3365500" y="647700"/>
                  </a:lnTo>
                  <a:lnTo>
                    <a:pt x="3352800" y="647700"/>
                  </a:lnTo>
                  <a:lnTo>
                    <a:pt x="3340100" y="647700"/>
                  </a:lnTo>
                  <a:lnTo>
                    <a:pt x="3327400" y="647700"/>
                  </a:lnTo>
                  <a:lnTo>
                    <a:pt x="3314700" y="660400"/>
                  </a:lnTo>
                  <a:lnTo>
                    <a:pt x="3302000" y="660400"/>
                  </a:lnTo>
                  <a:lnTo>
                    <a:pt x="3289300" y="660400"/>
                  </a:lnTo>
                  <a:lnTo>
                    <a:pt x="3276600" y="673100"/>
                  </a:lnTo>
                  <a:lnTo>
                    <a:pt x="3289300" y="685800"/>
                  </a:lnTo>
                  <a:lnTo>
                    <a:pt x="3302000" y="698500"/>
                  </a:lnTo>
                  <a:lnTo>
                    <a:pt x="3314700" y="711200"/>
                  </a:lnTo>
                  <a:lnTo>
                    <a:pt x="3302000" y="723900"/>
                  </a:lnTo>
                  <a:lnTo>
                    <a:pt x="3302000" y="736600"/>
                  </a:lnTo>
                  <a:lnTo>
                    <a:pt x="3289300" y="749300"/>
                  </a:lnTo>
                  <a:lnTo>
                    <a:pt x="3276600" y="762000"/>
                  </a:lnTo>
                  <a:lnTo>
                    <a:pt x="3276600" y="774700"/>
                  </a:lnTo>
                  <a:lnTo>
                    <a:pt x="3263900" y="787400"/>
                  </a:lnTo>
                  <a:lnTo>
                    <a:pt x="3276600" y="800100"/>
                  </a:lnTo>
                  <a:lnTo>
                    <a:pt x="3289300" y="800100"/>
                  </a:lnTo>
                  <a:lnTo>
                    <a:pt x="3302000" y="787400"/>
                  </a:lnTo>
                  <a:lnTo>
                    <a:pt x="3314700" y="774700"/>
                  </a:lnTo>
                  <a:lnTo>
                    <a:pt x="3327400" y="787400"/>
                  </a:lnTo>
                  <a:lnTo>
                    <a:pt x="3340100" y="787400"/>
                  </a:lnTo>
                  <a:lnTo>
                    <a:pt x="3352800" y="787400"/>
                  </a:lnTo>
                  <a:lnTo>
                    <a:pt x="3365500" y="800100"/>
                  </a:lnTo>
                  <a:lnTo>
                    <a:pt x="3378200" y="812800"/>
                  </a:lnTo>
                  <a:lnTo>
                    <a:pt x="3378200" y="825500"/>
                  </a:lnTo>
                  <a:lnTo>
                    <a:pt x="3378200" y="838200"/>
                  </a:lnTo>
                  <a:lnTo>
                    <a:pt x="3390900" y="850900"/>
                  </a:lnTo>
                  <a:lnTo>
                    <a:pt x="3403600" y="863600"/>
                  </a:lnTo>
                  <a:lnTo>
                    <a:pt x="3416300" y="863600"/>
                  </a:lnTo>
                  <a:lnTo>
                    <a:pt x="3429000" y="876300"/>
                  </a:lnTo>
                  <a:lnTo>
                    <a:pt x="3416300" y="889000"/>
                  </a:lnTo>
                  <a:lnTo>
                    <a:pt x="3403600" y="901700"/>
                  </a:lnTo>
                  <a:lnTo>
                    <a:pt x="3416300" y="914400"/>
                  </a:lnTo>
                  <a:lnTo>
                    <a:pt x="3429000" y="914400"/>
                  </a:lnTo>
                  <a:lnTo>
                    <a:pt x="3441700" y="914400"/>
                  </a:lnTo>
                  <a:lnTo>
                    <a:pt x="3454400" y="927100"/>
                  </a:lnTo>
                  <a:lnTo>
                    <a:pt x="3441700" y="939800"/>
                  </a:lnTo>
                  <a:lnTo>
                    <a:pt x="3429000" y="952500"/>
                  </a:lnTo>
                  <a:lnTo>
                    <a:pt x="3429000" y="965200"/>
                  </a:lnTo>
                  <a:lnTo>
                    <a:pt x="3416300" y="977900"/>
                  </a:lnTo>
                  <a:lnTo>
                    <a:pt x="3403600" y="977900"/>
                  </a:lnTo>
                  <a:lnTo>
                    <a:pt x="3390900" y="990600"/>
                  </a:lnTo>
                  <a:lnTo>
                    <a:pt x="3378200" y="1003300"/>
                  </a:lnTo>
                  <a:lnTo>
                    <a:pt x="3390900" y="1016000"/>
                  </a:lnTo>
                  <a:lnTo>
                    <a:pt x="3403600" y="1028700"/>
                  </a:lnTo>
                  <a:lnTo>
                    <a:pt x="3416300" y="1016000"/>
                  </a:lnTo>
                  <a:lnTo>
                    <a:pt x="3429000" y="1028700"/>
                  </a:lnTo>
                  <a:lnTo>
                    <a:pt x="3441700" y="1041400"/>
                  </a:lnTo>
                  <a:lnTo>
                    <a:pt x="3454400" y="1054100"/>
                  </a:lnTo>
                  <a:lnTo>
                    <a:pt x="3467100" y="1066800"/>
                  </a:lnTo>
                  <a:lnTo>
                    <a:pt x="3467100" y="1079500"/>
                  </a:lnTo>
                  <a:lnTo>
                    <a:pt x="3479800" y="1092200"/>
                  </a:lnTo>
                  <a:lnTo>
                    <a:pt x="3492500" y="1104900"/>
                  </a:lnTo>
                  <a:lnTo>
                    <a:pt x="3505200" y="1092200"/>
                  </a:lnTo>
                  <a:lnTo>
                    <a:pt x="3517900" y="1092200"/>
                  </a:lnTo>
                  <a:lnTo>
                    <a:pt x="3530600" y="1104900"/>
                  </a:lnTo>
                  <a:lnTo>
                    <a:pt x="3530600" y="1117600"/>
                  </a:lnTo>
                  <a:lnTo>
                    <a:pt x="3530600" y="1130300"/>
                  </a:lnTo>
                  <a:lnTo>
                    <a:pt x="3517900" y="1143000"/>
                  </a:lnTo>
                  <a:lnTo>
                    <a:pt x="3505200" y="1155700"/>
                  </a:lnTo>
                  <a:lnTo>
                    <a:pt x="3492500" y="1168400"/>
                  </a:lnTo>
                  <a:lnTo>
                    <a:pt x="3479800" y="1181100"/>
                  </a:lnTo>
                  <a:lnTo>
                    <a:pt x="3479800" y="1193800"/>
                  </a:lnTo>
                  <a:lnTo>
                    <a:pt x="3479800" y="1206500"/>
                  </a:lnTo>
                  <a:lnTo>
                    <a:pt x="3467100" y="1219200"/>
                  </a:lnTo>
                  <a:lnTo>
                    <a:pt x="3479800" y="1231900"/>
                  </a:lnTo>
                  <a:lnTo>
                    <a:pt x="3492500" y="1244600"/>
                  </a:lnTo>
                  <a:lnTo>
                    <a:pt x="3505200" y="1244600"/>
                  </a:lnTo>
                  <a:lnTo>
                    <a:pt x="3517900" y="1244600"/>
                  </a:lnTo>
                  <a:lnTo>
                    <a:pt x="3530600" y="1231900"/>
                  </a:lnTo>
                  <a:lnTo>
                    <a:pt x="3543300" y="1231900"/>
                  </a:lnTo>
                  <a:lnTo>
                    <a:pt x="3556000" y="1231900"/>
                  </a:lnTo>
                  <a:lnTo>
                    <a:pt x="3568700" y="1219200"/>
                  </a:lnTo>
                  <a:lnTo>
                    <a:pt x="3581400" y="1231900"/>
                  </a:lnTo>
                  <a:lnTo>
                    <a:pt x="3581400" y="1244600"/>
                  </a:lnTo>
                  <a:lnTo>
                    <a:pt x="3594100" y="1257300"/>
                  </a:lnTo>
                  <a:lnTo>
                    <a:pt x="3581400" y="1270000"/>
                  </a:lnTo>
                  <a:lnTo>
                    <a:pt x="3581400" y="1282700"/>
                  </a:lnTo>
                  <a:lnTo>
                    <a:pt x="3594100" y="1295400"/>
                  </a:lnTo>
                  <a:lnTo>
                    <a:pt x="3606800" y="1282700"/>
                  </a:lnTo>
                  <a:lnTo>
                    <a:pt x="3619500" y="1282700"/>
                  </a:lnTo>
                  <a:lnTo>
                    <a:pt x="3632200" y="1282700"/>
                  </a:lnTo>
                  <a:lnTo>
                    <a:pt x="3644900" y="1295400"/>
                  </a:lnTo>
                  <a:lnTo>
                    <a:pt x="3657600" y="1308100"/>
                  </a:lnTo>
                  <a:lnTo>
                    <a:pt x="3670300" y="1295400"/>
                  </a:lnTo>
                  <a:lnTo>
                    <a:pt x="3683000" y="1295400"/>
                  </a:lnTo>
                  <a:lnTo>
                    <a:pt x="3695700" y="1295400"/>
                  </a:lnTo>
                  <a:lnTo>
                    <a:pt x="3708400" y="1308100"/>
                  </a:lnTo>
                  <a:lnTo>
                    <a:pt x="3721100" y="1308100"/>
                  </a:lnTo>
                  <a:lnTo>
                    <a:pt x="3733800" y="1295400"/>
                  </a:lnTo>
                  <a:lnTo>
                    <a:pt x="3746500" y="1282700"/>
                  </a:lnTo>
                  <a:lnTo>
                    <a:pt x="3759200" y="1282700"/>
                  </a:lnTo>
                  <a:lnTo>
                    <a:pt x="3771900" y="1295400"/>
                  </a:lnTo>
                  <a:lnTo>
                    <a:pt x="3784600" y="1295400"/>
                  </a:lnTo>
                  <a:lnTo>
                    <a:pt x="3797300" y="1308100"/>
                  </a:lnTo>
                  <a:lnTo>
                    <a:pt x="3810000" y="1320800"/>
                  </a:lnTo>
                  <a:lnTo>
                    <a:pt x="3822700" y="1308100"/>
                  </a:lnTo>
                  <a:lnTo>
                    <a:pt x="3835400" y="1320800"/>
                  </a:lnTo>
                  <a:lnTo>
                    <a:pt x="3848100" y="1320800"/>
                  </a:lnTo>
                  <a:lnTo>
                    <a:pt x="3860800" y="1320800"/>
                  </a:lnTo>
                  <a:lnTo>
                    <a:pt x="3873500" y="1320800"/>
                  </a:lnTo>
                  <a:lnTo>
                    <a:pt x="3886200" y="1320800"/>
                  </a:lnTo>
                  <a:lnTo>
                    <a:pt x="3898900" y="1320800"/>
                  </a:lnTo>
                  <a:lnTo>
                    <a:pt x="3911600" y="1308100"/>
                  </a:lnTo>
                  <a:lnTo>
                    <a:pt x="3924300" y="1295400"/>
                  </a:lnTo>
                  <a:lnTo>
                    <a:pt x="3937000" y="1282700"/>
                  </a:lnTo>
                  <a:lnTo>
                    <a:pt x="3949700" y="1282700"/>
                  </a:lnTo>
                  <a:lnTo>
                    <a:pt x="3962400" y="1270000"/>
                  </a:lnTo>
                  <a:lnTo>
                    <a:pt x="3975100" y="1270000"/>
                  </a:lnTo>
                  <a:lnTo>
                    <a:pt x="3987800" y="1282700"/>
                  </a:lnTo>
                  <a:lnTo>
                    <a:pt x="3987800" y="1295400"/>
                  </a:lnTo>
                  <a:lnTo>
                    <a:pt x="3975100" y="1308100"/>
                  </a:lnTo>
                  <a:lnTo>
                    <a:pt x="3987800" y="1320800"/>
                  </a:lnTo>
                  <a:lnTo>
                    <a:pt x="4000500" y="1333500"/>
                  </a:lnTo>
                  <a:lnTo>
                    <a:pt x="4013200" y="1320800"/>
                  </a:lnTo>
                  <a:lnTo>
                    <a:pt x="4025900" y="1320800"/>
                  </a:lnTo>
                  <a:lnTo>
                    <a:pt x="4038600" y="1308100"/>
                  </a:lnTo>
                  <a:lnTo>
                    <a:pt x="4038600" y="1295400"/>
                  </a:lnTo>
                  <a:lnTo>
                    <a:pt x="4051300" y="1282700"/>
                  </a:lnTo>
                  <a:lnTo>
                    <a:pt x="4064000" y="1270000"/>
                  </a:lnTo>
                  <a:lnTo>
                    <a:pt x="4076700" y="1270000"/>
                  </a:lnTo>
                  <a:lnTo>
                    <a:pt x="4089400" y="1270000"/>
                  </a:lnTo>
                  <a:lnTo>
                    <a:pt x="4102100" y="1270000"/>
                  </a:lnTo>
                  <a:lnTo>
                    <a:pt x="4114800" y="1282700"/>
                  </a:lnTo>
                  <a:lnTo>
                    <a:pt x="4127500" y="1270000"/>
                  </a:lnTo>
                  <a:lnTo>
                    <a:pt x="4140200" y="1257300"/>
                  </a:lnTo>
                  <a:lnTo>
                    <a:pt x="4152900" y="1257300"/>
                  </a:lnTo>
                  <a:lnTo>
                    <a:pt x="4165600" y="1244600"/>
                  </a:lnTo>
                  <a:lnTo>
                    <a:pt x="4178300" y="1244600"/>
                  </a:lnTo>
                  <a:lnTo>
                    <a:pt x="4191000" y="1244600"/>
                  </a:lnTo>
                  <a:lnTo>
                    <a:pt x="4203700" y="1231900"/>
                  </a:lnTo>
                  <a:lnTo>
                    <a:pt x="4216400" y="1244600"/>
                  </a:lnTo>
                  <a:lnTo>
                    <a:pt x="4229100" y="1257300"/>
                  </a:lnTo>
                  <a:lnTo>
                    <a:pt x="4241800" y="1244600"/>
                  </a:lnTo>
                  <a:lnTo>
                    <a:pt x="4254500" y="1257300"/>
                  </a:lnTo>
                  <a:lnTo>
                    <a:pt x="4267200" y="1257300"/>
                  </a:lnTo>
                  <a:lnTo>
                    <a:pt x="4279900" y="1244600"/>
                  </a:lnTo>
                  <a:lnTo>
                    <a:pt x="4292600" y="1231900"/>
                  </a:lnTo>
                  <a:lnTo>
                    <a:pt x="4292600" y="1219200"/>
                  </a:lnTo>
                  <a:lnTo>
                    <a:pt x="4305300" y="1206500"/>
                  </a:lnTo>
                  <a:lnTo>
                    <a:pt x="4318000" y="1193800"/>
                  </a:lnTo>
                  <a:lnTo>
                    <a:pt x="4330700" y="1181100"/>
                  </a:lnTo>
                  <a:lnTo>
                    <a:pt x="4343400" y="1181100"/>
                  </a:lnTo>
                  <a:lnTo>
                    <a:pt x="4356100" y="1168400"/>
                  </a:lnTo>
                  <a:lnTo>
                    <a:pt x="4368800" y="1155700"/>
                  </a:lnTo>
                  <a:lnTo>
                    <a:pt x="4381500" y="1143000"/>
                  </a:lnTo>
                  <a:lnTo>
                    <a:pt x="4394200" y="1143000"/>
                  </a:lnTo>
                  <a:lnTo>
                    <a:pt x="4406900" y="1130300"/>
                  </a:lnTo>
                  <a:lnTo>
                    <a:pt x="4419600" y="1130300"/>
                  </a:lnTo>
                  <a:lnTo>
                    <a:pt x="4432300" y="1130300"/>
                  </a:lnTo>
                  <a:lnTo>
                    <a:pt x="4445000" y="1117600"/>
                  </a:lnTo>
                  <a:lnTo>
                    <a:pt x="4432300" y="1104900"/>
                  </a:lnTo>
                  <a:lnTo>
                    <a:pt x="4419600" y="1092200"/>
                  </a:lnTo>
                  <a:lnTo>
                    <a:pt x="4432300" y="1079500"/>
                  </a:lnTo>
                  <a:lnTo>
                    <a:pt x="4432300" y="1066800"/>
                  </a:lnTo>
                  <a:lnTo>
                    <a:pt x="4419600" y="1054100"/>
                  </a:lnTo>
                  <a:lnTo>
                    <a:pt x="4432300" y="1041400"/>
                  </a:lnTo>
                  <a:lnTo>
                    <a:pt x="4432300" y="1028700"/>
                  </a:lnTo>
                  <a:lnTo>
                    <a:pt x="4445000" y="1016000"/>
                  </a:lnTo>
                  <a:lnTo>
                    <a:pt x="4457700" y="1016000"/>
                  </a:lnTo>
                  <a:lnTo>
                    <a:pt x="4470400" y="1003300"/>
                  </a:lnTo>
                  <a:lnTo>
                    <a:pt x="4483100" y="990600"/>
                  </a:lnTo>
                  <a:lnTo>
                    <a:pt x="4495800" y="977900"/>
                  </a:lnTo>
                  <a:lnTo>
                    <a:pt x="4508500" y="965200"/>
                  </a:lnTo>
                  <a:lnTo>
                    <a:pt x="4521200" y="965200"/>
                  </a:lnTo>
                  <a:lnTo>
                    <a:pt x="4533900" y="965200"/>
                  </a:lnTo>
                  <a:lnTo>
                    <a:pt x="4546600" y="952500"/>
                  </a:lnTo>
                  <a:lnTo>
                    <a:pt x="4559300" y="939800"/>
                  </a:lnTo>
                  <a:lnTo>
                    <a:pt x="4559300" y="927100"/>
                  </a:lnTo>
                  <a:lnTo>
                    <a:pt x="4559300" y="914400"/>
                  </a:lnTo>
                  <a:lnTo>
                    <a:pt x="4572000" y="901700"/>
                  </a:lnTo>
                  <a:lnTo>
                    <a:pt x="4584700" y="901700"/>
                  </a:lnTo>
                  <a:lnTo>
                    <a:pt x="4597400" y="889000"/>
                  </a:lnTo>
                  <a:lnTo>
                    <a:pt x="4610100" y="889000"/>
                  </a:lnTo>
                  <a:lnTo>
                    <a:pt x="4622800" y="876300"/>
                  </a:lnTo>
                  <a:lnTo>
                    <a:pt x="4635500" y="876300"/>
                  </a:lnTo>
                  <a:lnTo>
                    <a:pt x="4648200" y="889000"/>
                  </a:lnTo>
                  <a:lnTo>
                    <a:pt x="4660900" y="889000"/>
                  </a:lnTo>
                  <a:lnTo>
                    <a:pt x="4673600" y="901700"/>
                  </a:lnTo>
                  <a:lnTo>
                    <a:pt x="4686300" y="901700"/>
                  </a:lnTo>
                  <a:lnTo>
                    <a:pt x="4699000" y="901700"/>
                  </a:lnTo>
                  <a:lnTo>
                    <a:pt x="4711700" y="914400"/>
                  </a:lnTo>
                  <a:lnTo>
                    <a:pt x="4724400" y="927100"/>
                  </a:lnTo>
                  <a:lnTo>
                    <a:pt x="4737100" y="914400"/>
                  </a:lnTo>
                  <a:lnTo>
                    <a:pt x="4749800" y="901700"/>
                  </a:lnTo>
                  <a:lnTo>
                    <a:pt x="4749800" y="889000"/>
                  </a:lnTo>
                  <a:lnTo>
                    <a:pt x="4749800" y="876300"/>
                  </a:lnTo>
                  <a:lnTo>
                    <a:pt x="4749800" y="863600"/>
                  </a:lnTo>
                  <a:lnTo>
                    <a:pt x="4762500" y="850900"/>
                  </a:lnTo>
                  <a:lnTo>
                    <a:pt x="4775200" y="838200"/>
                  </a:lnTo>
                  <a:lnTo>
                    <a:pt x="4787900" y="825500"/>
                  </a:lnTo>
                  <a:lnTo>
                    <a:pt x="4800600" y="838200"/>
                  </a:lnTo>
                  <a:lnTo>
                    <a:pt x="4813300" y="838200"/>
                  </a:lnTo>
                  <a:lnTo>
                    <a:pt x="4826000" y="838200"/>
                  </a:lnTo>
                  <a:lnTo>
                    <a:pt x="4838700" y="838200"/>
                  </a:lnTo>
                  <a:lnTo>
                    <a:pt x="4851400" y="825500"/>
                  </a:lnTo>
                  <a:lnTo>
                    <a:pt x="4864100" y="825500"/>
                  </a:lnTo>
                  <a:lnTo>
                    <a:pt x="4876800" y="812800"/>
                  </a:lnTo>
                  <a:lnTo>
                    <a:pt x="4889500" y="812800"/>
                  </a:lnTo>
                  <a:lnTo>
                    <a:pt x="4902200" y="812800"/>
                  </a:lnTo>
                  <a:lnTo>
                    <a:pt x="4914900" y="812800"/>
                  </a:lnTo>
                  <a:lnTo>
                    <a:pt x="4927600" y="812800"/>
                  </a:lnTo>
                  <a:lnTo>
                    <a:pt x="4940300" y="812800"/>
                  </a:lnTo>
                  <a:lnTo>
                    <a:pt x="4953000" y="812800"/>
                  </a:lnTo>
                  <a:lnTo>
                    <a:pt x="4965700" y="825500"/>
                  </a:lnTo>
                  <a:lnTo>
                    <a:pt x="4978400" y="812800"/>
                  </a:lnTo>
                  <a:lnTo>
                    <a:pt x="4991100" y="812800"/>
                  </a:lnTo>
                  <a:lnTo>
                    <a:pt x="5003800" y="800100"/>
                  </a:lnTo>
                  <a:lnTo>
                    <a:pt x="5016500" y="787400"/>
                  </a:lnTo>
                  <a:lnTo>
                    <a:pt x="5029200" y="774700"/>
                  </a:lnTo>
                  <a:lnTo>
                    <a:pt x="5041900" y="762000"/>
                  </a:lnTo>
                  <a:lnTo>
                    <a:pt x="5054600" y="749300"/>
                  </a:lnTo>
                  <a:lnTo>
                    <a:pt x="5067300" y="749300"/>
                  </a:lnTo>
                  <a:lnTo>
                    <a:pt x="5080000" y="749300"/>
                  </a:lnTo>
                  <a:lnTo>
                    <a:pt x="5092700" y="749300"/>
                  </a:lnTo>
                  <a:lnTo>
                    <a:pt x="5105400" y="736600"/>
                  </a:lnTo>
                  <a:lnTo>
                    <a:pt x="5118100" y="749300"/>
                  </a:lnTo>
                  <a:lnTo>
                    <a:pt x="5130800" y="749300"/>
                  </a:lnTo>
                  <a:lnTo>
                    <a:pt x="5143500" y="749300"/>
                  </a:lnTo>
                  <a:lnTo>
                    <a:pt x="5156200" y="736600"/>
                  </a:lnTo>
                  <a:lnTo>
                    <a:pt x="5168900" y="736600"/>
                  </a:lnTo>
                  <a:lnTo>
                    <a:pt x="5181600" y="723900"/>
                  </a:lnTo>
                  <a:lnTo>
                    <a:pt x="5194300" y="723900"/>
                  </a:lnTo>
                  <a:lnTo>
                    <a:pt x="5207000" y="723900"/>
                  </a:lnTo>
                  <a:lnTo>
                    <a:pt x="5219700" y="723900"/>
                  </a:lnTo>
                  <a:lnTo>
                    <a:pt x="5232400" y="711200"/>
                  </a:lnTo>
                  <a:lnTo>
                    <a:pt x="5245100" y="723900"/>
                  </a:lnTo>
                  <a:lnTo>
                    <a:pt x="5257800" y="711200"/>
                  </a:lnTo>
                  <a:lnTo>
                    <a:pt x="5270500" y="723900"/>
                  </a:lnTo>
                  <a:lnTo>
                    <a:pt x="5283200" y="711200"/>
                  </a:lnTo>
                  <a:lnTo>
                    <a:pt x="5295900" y="711200"/>
                  </a:lnTo>
                  <a:lnTo>
                    <a:pt x="5308600" y="711200"/>
                  </a:lnTo>
                  <a:lnTo>
                    <a:pt x="5321300" y="698500"/>
                  </a:lnTo>
                  <a:lnTo>
                    <a:pt x="5334000" y="698500"/>
                  </a:lnTo>
                  <a:lnTo>
                    <a:pt x="5346700" y="685800"/>
                  </a:lnTo>
                  <a:lnTo>
                    <a:pt x="5359400" y="673100"/>
                  </a:lnTo>
                  <a:lnTo>
                    <a:pt x="5372100" y="660400"/>
                  </a:lnTo>
                  <a:lnTo>
                    <a:pt x="5384800" y="647700"/>
                  </a:lnTo>
                  <a:lnTo>
                    <a:pt x="5397500" y="647700"/>
                  </a:lnTo>
                  <a:lnTo>
                    <a:pt x="5410200" y="635000"/>
                  </a:lnTo>
                  <a:lnTo>
                    <a:pt x="5422900" y="635000"/>
                  </a:lnTo>
                  <a:lnTo>
                    <a:pt x="5435600" y="622300"/>
                  </a:lnTo>
                  <a:lnTo>
                    <a:pt x="5448300" y="622300"/>
                  </a:lnTo>
                  <a:lnTo>
                    <a:pt x="5461000" y="609600"/>
                  </a:lnTo>
                  <a:lnTo>
                    <a:pt x="5473700" y="596900"/>
                  </a:lnTo>
                  <a:lnTo>
                    <a:pt x="5473700" y="584200"/>
                  </a:lnTo>
                  <a:lnTo>
                    <a:pt x="5486400" y="571500"/>
                  </a:lnTo>
                  <a:lnTo>
                    <a:pt x="5499100" y="558800"/>
                  </a:lnTo>
                  <a:lnTo>
                    <a:pt x="5511800" y="558800"/>
                  </a:lnTo>
                  <a:lnTo>
                    <a:pt x="5524500" y="546100"/>
                  </a:lnTo>
                  <a:lnTo>
                    <a:pt x="5537200" y="533400"/>
                  </a:lnTo>
                  <a:lnTo>
                    <a:pt x="5549900" y="546100"/>
                  </a:lnTo>
                  <a:lnTo>
                    <a:pt x="5562600" y="558800"/>
                  </a:lnTo>
                  <a:lnTo>
                    <a:pt x="5575300" y="571500"/>
                  </a:lnTo>
                  <a:lnTo>
                    <a:pt x="5588000" y="584200"/>
                  </a:lnTo>
                  <a:lnTo>
                    <a:pt x="5600700" y="596900"/>
                  </a:lnTo>
                  <a:lnTo>
                    <a:pt x="5600700" y="609600"/>
                  </a:lnTo>
                  <a:lnTo>
                    <a:pt x="5613400" y="622300"/>
                  </a:lnTo>
                  <a:lnTo>
                    <a:pt x="5626100" y="622300"/>
                  </a:lnTo>
                  <a:lnTo>
                    <a:pt x="5638800" y="609600"/>
                  </a:lnTo>
                  <a:lnTo>
                    <a:pt x="5651500" y="596900"/>
                  </a:lnTo>
                  <a:lnTo>
                    <a:pt x="5651500" y="584200"/>
                  </a:lnTo>
                  <a:lnTo>
                    <a:pt x="5664200" y="571500"/>
                  </a:lnTo>
                  <a:lnTo>
                    <a:pt x="5676900" y="558800"/>
                  </a:lnTo>
                  <a:lnTo>
                    <a:pt x="5689600" y="546100"/>
                  </a:lnTo>
                  <a:lnTo>
                    <a:pt x="5702300" y="546100"/>
                  </a:lnTo>
                  <a:lnTo>
                    <a:pt x="5715000" y="533400"/>
                  </a:lnTo>
                  <a:lnTo>
                    <a:pt x="5727700" y="533400"/>
                  </a:lnTo>
                  <a:lnTo>
                    <a:pt x="5740400" y="546100"/>
                  </a:lnTo>
                  <a:lnTo>
                    <a:pt x="5740400" y="558800"/>
                  </a:lnTo>
                  <a:lnTo>
                    <a:pt x="5740400" y="571500"/>
                  </a:lnTo>
                  <a:lnTo>
                    <a:pt x="5740400" y="584200"/>
                  </a:lnTo>
                  <a:lnTo>
                    <a:pt x="5740400" y="596900"/>
                  </a:lnTo>
                  <a:lnTo>
                    <a:pt x="5727700" y="609600"/>
                  </a:lnTo>
                  <a:lnTo>
                    <a:pt x="5740400" y="622300"/>
                  </a:lnTo>
                  <a:lnTo>
                    <a:pt x="5727700" y="635000"/>
                  </a:lnTo>
                  <a:lnTo>
                    <a:pt x="5740400" y="647700"/>
                  </a:lnTo>
                  <a:lnTo>
                    <a:pt x="5727700" y="660400"/>
                  </a:lnTo>
                  <a:lnTo>
                    <a:pt x="5740400" y="673100"/>
                  </a:lnTo>
                  <a:lnTo>
                    <a:pt x="5740400" y="685800"/>
                  </a:lnTo>
                  <a:lnTo>
                    <a:pt x="5740400" y="698500"/>
                  </a:lnTo>
                  <a:lnTo>
                    <a:pt x="5753100" y="711200"/>
                  </a:lnTo>
                  <a:lnTo>
                    <a:pt x="5753100" y="723900"/>
                  </a:lnTo>
                  <a:lnTo>
                    <a:pt x="5765800" y="736600"/>
                  </a:lnTo>
                  <a:lnTo>
                    <a:pt x="5753100" y="749300"/>
                  </a:lnTo>
                  <a:lnTo>
                    <a:pt x="5740400" y="749300"/>
                  </a:lnTo>
                  <a:lnTo>
                    <a:pt x="5727700" y="762000"/>
                  </a:lnTo>
                  <a:lnTo>
                    <a:pt x="5715000" y="762000"/>
                  </a:lnTo>
                  <a:lnTo>
                    <a:pt x="5702300" y="762000"/>
                  </a:lnTo>
                  <a:lnTo>
                    <a:pt x="5689600" y="774700"/>
                  </a:lnTo>
                  <a:lnTo>
                    <a:pt x="5676900" y="774700"/>
                  </a:lnTo>
                  <a:lnTo>
                    <a:pt x="5664200" y="787400"/>
                  </a:lnTo>
                  <a:lnTo>
                    <a:pt x="5664200" y="800100"/>
                  </a:lnTo>
                  <a:lnTo>
                    <a:pt x="5664200" y="812800"/>
                  </a:lnTo>
                  <a:lnTo>
                    <a:pt x="5664200" y="825500"/>
                  </a:lnTo>
                  <a:lnTo>
                    <a:pt x="5664200" y="838200"/>
                  </a:lnTo>
                  <a:lnTo>
                    <a:pt x="5651500" y="850900"/>
                  </a:lnTo>
                  <a:lnTo>
                    <a:pt x="5651500" y="863600"/>
                  </a:lnTo>
                  <a:lnTo>
                    <a:pt x="5638800" y="876300"/>
                  </a:lnTo>
                  <a:lnTo>
                    <a:pt x="5638800" y="889000"/>
                  </a:lnTo>
                  <a:lnTo>
                    <a:pt x="5626100" y="901700"/>
                  </a:lnTo>
                  <a:lnTo>
                    <a:pt x="5613400" y="914400"/>
                  </a:lnTo>
                  <a:lnTo>
                    <a:pt x="5613400" y="927100"/>
                  </a:lnTo>
                  <a:lnTo>
                    <a:pt x="5600700" y="939800"/>
                  </a:lnTo>
                  <a:lnTo>
                    <a:pt x="5588000" y="952500"/>
                  </a:lnTo>
                  <a:lnTo>
                    <a:pt x="5588000" y="965200"/>
                  </a:lnTo>
                  <a:lnTo>
                    <a:pt x="5575300" y="977900"/>
                  </a:lnTo>
                  <a:lnTo>
                    <a:pt x="5562600" y="990600"/>
                  </a:lnTo>
                  <a:lnTo>
                    <a:pt x="5575300" y="1003300"/>
                  </a:lnTo>
                  <a:lnTo>
                    <a:pt x="5588000" y="1016000"/>
                  </a:lnTo>
                  <a:lnTo>
                    <a:pt x="5600700" y="1016000"/>
                  </a:lnTo>
                  <a:lnTo>
                    <a:pt x="5613400" y="1028700"/>
                  </a:lnTo>
                  <a:lnTo>
                    <a:pt x="5626100" y="1028700"/>
                  </a:lnTo>
                  <a:lnTo>
                    <a:pt x="5638800" y="1028700"/>
                  </a:lnTo>
                  <a:lnTo>
                    <a:pt x="5651500" y="1041400"/>
                  </a:lnTo>
                  <a:lnTo>
                    <a:pt x="5638800" y="1054100"/>
                  </a:lnTo>
                  <a:lnTo>
                    <a:pt x="5626100" y="1054100"/>
                  </a:lnTo>
                  <a:lnTo>
                    <a:pt x="5613400" y="1054100"/>
                  </a:lnTo>
                  <a:lnTo>
                    <a:pt x="5600700" y="1066800"/>
                  </a:lnTo>
                  <a:lnTo>
                    <a:pt x="5588000" y="1066800"/>
                  </a:lnTo>
                  <a:lnTo>
                    <a:pt x="5575300" y="1066800"/>
                  </a:lnTo>
                  <a:lnTo>
                    <a:pt x="5562600" y="1054100"/>
                  </a:lnTo>
                  <a:lnTo>
                    <a:pt x="5549900" y="1066800"/>
                  </a:lnTo>
                  <a:lnTo>
                    <a:pt x="5549900" y="1079500"/>
                  </a:lnTo>
                  <a:lnTo>
                    <a:pt x="5549900" y="1092200"/>
                  </a:lnTo>
                  <a:lnTo>
                    <a:pt x="5562600" y="1104900"/>
                  </a:lnTo>
                  <a:lnTo>
                    <a:pt x="5575300" y="1117600"/>
                  </a:lnTo>
                  <a:lnTo>
                    <a:pt x="5588000" y="1130300"/>
                  </a:lnTo>
                  <a:lnTo>
                    <a:pt x="5600700" y="1143000"/>
                  </a:lnTo>
                  <a:lnTo>
                    <a:pt x="5613400" y="1155700"/>
                  </a:lnTo>
                  <a:lnTo>
                    <a:pt x="5626100" y="1168400"/>
                  </a:lnTo>
                  <a:lnTo>
                    <a:pt x="5626100" y="1181100"/>
                  </a:lnTo>
                  <a:lnTo>
                    <a:pt x="5626100" y="1193800"/>
                  </a:lnTo>
                  <a:lnTo>
                    <a:pt x="5626100" y="1206500"/>
                  </a:lnTo>
                  <a:lnTo>
                    <a:pt x="5626100" y="1219200"/>
                  </a:lnTo>
                  <a:lnTo>
                    <a:pt x="5626100" y="1231900"/>
                  </a:lnTo>
                  <a:lnTo>
                    <a:pt x="5638800" y="1244600"/>
                  </a:lnTo>
                  <a:lnTo>
                    <a:pt x="5626100" y="1257300"/>
                  </a:lnTo>
                  <a:lnTo>
                    <a:pt x="5638800" y="1270000"/>
                  </a:lnTo>
                  <a:lnTo>
                    <a:pt x="5638800" y="1282700"/>
                  </a:lnTo>
                  <a:lnTo>
                    <a:pt x="5638800" y="1295400"/>
                  </a:lnTo>
                  <a:lnTo>
                    <a:pt x="5638800" y="1308100"/>
                  </a:lnTo>
                  <a:lnTo>
                    <a:pt x="5638800" y="1320800"/>
                  </a:lnTo>
                  <a:lnTo>
                    <a:pt x="5638800" y="1333500"/>
                  </a:lnTo>
                  <a:lnTo>
                    <a:pt x="5626100" y="1346200"/>
                  </a:lnTo>
                  <a:lnTo>
                    <a:pt x="5626100" y="1358900"/>
                  </a:lnTo>
                  <a:lnTo>
                    <a:pt x="5613400" y="1371600"/>
                  </a:lnTo>
                  <a:lnTo>
                    <a:pt x="5613400" y="1384300"/>
                  </a:lnTo>
                  <a:lnTo>
                    <a:pt x="5600700" y="1397000"/>
                  </a:lnTo>
                  <a:lnTo>
                    <a:pt x="5613400" y="1409700"/>
                  </a:lnTo>
                  <a:lnTo>
                    <a:pt x="5600700" y="1422400"/>
                  </a:lnTo>
                  <a:lnTo>
                    <a:pt x="5613400" y="1435100"/>
                  </a:lnTo>
                  <a:lnTo>
                    <a:pt x="5613400" y="1447800"/>
                  </a:lnTo>
                  <a:lnTo>
                    <a:pt x="5626100" y="1460500"/>
                  </a:lnTo>
                  <a:lnTo>
                    <a:pt x="5638800" y="1460500"/>
                  </a:lnTo>
                  <a:lnTo>
                    <a:pt x="5651500" y="1473200"/>
                  </a:lnTo>
                  <a:lnTo>
                    <a:pt x="5651500" y="1485900"/>
                  </a:lnTo>
                  <a:lnTo>
                    <a:pt x="5638800" y="1498600"/>
                  </a:lnTo>
                  <a:lnTo>
                    <a:pt x="5626100" y="1498600"/>
                  </a:lnTo>
                  <a:lnTo>
                    <a:pt x="5613400" y="1498600"/>
                  </a:lnTo>
                  <a:lnTo>
                    <a:pt x="5600700" y="1485900"/>
                  </a:lnTo>
                  <a:lnTo>
                    <a:pt x="5588000" y="1485900"/>
                  </a:lnTo>
                  <a:lnTo>
                    <a:pt x="5575300" y="1498600"/>
                  </a:lnTo>
                  <a:lnTo>
                    <a:pt x="5575300" y="1511300"/>
                  </a:lnTo>
                  <a:lnTo>
                    <a:pt x="5575300" y="1524000"/>
                  </a:lnTo>
                  <a:lnTo>
                    <a:pt x="5588000" y="1536700"/>
                  </a:lnTo>
                  <a:lnTo>
                    <a:pt x="5600700" y="1524000"/>
                  </a:lnTo>
                  <a:lnTo>
                    <a:pt x="5613400" y="1536700"/>
                  </a:lnTo>
                  <a:lnTo>
                    <a:pt x="5626100" y="1536700"/>
                  </a:lnTo>
                  <a:lnTo>
                    <a:pt x="5638800" y="1536700"/>
                  </a:lnTo>
                  <a:lnTo>
                    <a:pt x="5651500" y="1536700"/>
                  </a:lnTo>
                  <a:lnTo>
                    <a:pt x="5664200" y="1536700"/>
                  </a:lnTo>
                  <a:lnTo>
                    <a:pt x="5676900" y="1536700"/>
                  </a:lnTo>
                  <a:lnTo>
                    <a:pt x="5689600" y="1536700"/>
                  </a:lnTo>
                  <a:lnTo>
                    <a:pt x="5702300" y="1536700"/>
                  </a:lnTo>
                  <a:lnTo>
                    <a:pt x="5715000" y="1549400"/>
                  </a:lnTo>
                  <a:lnTo>
                    <a:pt x="5715000" y="1562100"/>
                  </a:lnTo>
                  <a:lnTo>
                    <a:pt x="5702300" y="1574800"/>
                  </a:lnTo>
                  <a:lnTo>
                    <a:pt x="5689600" y="1574800"/>
                  </a:lnTo>
                  <a:lnTo>
                    <a:pt x="5676900" y="1587500"/>
                  </a:lnTo>
                  <a:lnTo>
                    <a:pt x="5676900" y="1600200"/>
                  </a:lnTo>
                  <a:lnTo>
                    <a:pt x="5689600" y="1612900"/>
                  </a:lnTo>
                  <a:lnTo>
                    <a:pt x="5702300" y="1625600"/>
                  </a:lnTo>
                  <a:lnTo>
                    <a:pt x="5715000" y="1638300"/>
                  </a:lnTo>
                  <a:lnTo>
                    <a:pt x="5702300" y="1651000"/>
                  </a:lnTo>
                  <a:lnTo>
                    <a:pt x="5689600" y="1663700"/>
                  </a:lnTo>
                  <a:lnTo>
                    <a:pt x="5676900" y="1663700"/>
                  </a:lnTo>
                  <a:lnTo>
                    <a:pt x="5664200" y="1663700"/>
                  </a:lnTo>
                  <a:lnTo>
                    <a:pt x="5651500" y="1676400"/>
                  </a:lnTo>
                  <a:lnTo>
                    <a:pt x="5638800" y="1676400"/>
                  </a:lnTo>
                  <a:lnTo>
                    <a:pt x="5626100" y="1676400"/>
                  </a:lnTo>
                  <a:lnTo>
                    <a:pt x="5613400" y="1689100"/>
                  </a:lnTo>
                  <a:lnTo>
                    <a:pt x="5626100" y="1701800"/>
                  </a:lnTo>
                  <a:lnTo>
                    <a:pt x="5638800" y="1714500"/>
                  </a:lnTo>
                  <a:lnTo>
                    <a:pt x="5651500" y="1714500"/>
                  </a:lnTo>
                  <a:lnTo>
                    <a:pt x="5664200" y="1727200"/>
                  </a:lnTo>
                  <a:lnTo>
                    <a:pt x="5664200" y="1739900"/>
                  </a:lnTo>
                  <a:lnTo>
                    <a:pt x="5664200" y="1752600"/>
                  </a:lnTo>
                  <a:lnTo>
                    <a:pt x="5651500" y="1765300"/>
                  </a:lnTo>
                  <a:lnTo>
                    <a:pt x="5664200" y="1778000"/>
                  </a:lnTo>
                  <a:lnTo>
                    <a:pt x="5651500" y="1790700"/>
                  </a:lnTo>
                  <a:lnTo>
                    <a:pt x="5638800" y="1790700"/>
                  </a:lnTo>
                  <a:lnTo>
                    <a:pt x="5626100" y="1803400"/>
                  </a:lnTo>
                  <a:lnTo>
                    <a:pt x="5613400" y="1803400"/>
                  </a:lnTo>
                  <a:lnTo>
                    <a:pt x="5600700" y="1816100"/>
                  </a:lnTo>
                  <a:lnTo>
                    <a:pt x="5588000" y="1816100"/>
                  </a:lnTo>
                  <a:lnTo>
                    <a:pt x="5575300" y="1828800"/>
                  </a:lnTo>
                  <a:lnTo>
                    <a:pt x="5588000" y="1841500"/>
                  </a:lnTo>
                  <a:lnTo>
                    <a:pt x="5575300" y="1854200"/>
                  </a:lnTo>
                  <a:lnTo>
                    <a:pt x="5588000" y="1866900"/>
                  </a:lnTo>
                  <a:lnTo>
                    <a:pt x="5600700" y="1866900"/>
                  </a:lnTo>
                  <a:lnTo>
                    <a:pt x="5613400" y="1879600"/>
                  </a:lnTo>
                  <a:lnTo>
                    <a:pt x="5626100" y="1879600"/>
                  </a:lnTo>
                  <a:lnTo>
                    <a:pt x="5638800" y="1892300"/>
                  </a:lnTo>
                  <a:lnTo>
                    <a:pt x="5651500" y="1892300"/>
                  </a:lnTo>
                  <a:lnTo>
                    <a:pt x="5664200" y="1892300"/>
                  </a:lnTo>
                  <a:lnTo>
                    <a:pt x="5676900" y="1905000"/>
                  </a:lnTo>
                  <a:lnTo>
                    <a:pt x="5689600" y="1917700"/>
                  </a:lnTo>
                  <a:lnTo>
                    <a:pt x="5689600" y="1930400"/>
                  </a:lnTo>
                  <a:lnTo>
                    <a:pt x="5689600" y="1943100"/>
                  </a:lnTo>
                  <a:lnTo>
                    <a:pt x="5689600" y="1955800"/>
                  </a:lnTo>
                  <a:lnTo>
                    <a:pt x="5689600" y="1968500"/>
                  </a:lnTo>
                  <a:lnTo>
                    <a:pt x="5689600" y="1981200"/>
                  </a:lnTo>
                  <a:lnTo>
                    <a:pt x="5676900" y="1993900"/>
                  </a:lnTo>
                  <a:lnTo>
                    <a:pt x="5664200" y="2006600"/>
                  </a:lnTo>
                  <a:lnTo>
                    <a:pt x="5651500" y="2006600"/>
                  </a:lnTo>
                  <a:lnTo>
                    <a:pt x="5638800" y="2019300"/>
                  </a:lnTo>
                  <a:lnTo>
                    <a:pt x="5626100" y="2019300"/>
                  </a:lnTo>
                  <a:lnTo>
                    <a:pt x="5613400" y="2032000"/>
                  </a:lnTo>
                  <a:lnTo>
                    <a:pt x="5600700" y="2044700"/>
                  </a:lnTo>
                  <a:lnTo>
                    <a:pt x="5600700" y="2057400"/>
                  </a:lnTo>
                  <a:lnTo>
                    <a:pt x="5600700" y="2070100"/>
                  </a:lnTo>
                  <a:lnTo>
                    <a:pt x="5588000" y="2082800"/>
                  </a:lnTo>
                  <a:lnTo>
                    <a:pt x="5588000" y="2095500"/>
                  </a:lnTo>
                  <a:lnTo>
                    <a:pt x="5600700" y="2108200"/>
                  </a:lnTo>
                  <a:lnTo>
                    <a:pt x="5600700" y="2120900"/>
                  </a:lnTo>
                  <a:lnTo>
                    <a:pt x="5600700" y="2133600"/>
                  </a:lnTo>
                  <a:lnTo>
                    <a:pt x="5613400" y="2146300"/>
                  </a:lnTo>
                  <a:lnTo>
                    <a:pt x="5613400" y="2159000"/>
                  </a:lnTo>
                  <a:lnTo>
                    <a:pt x="5613400" y="2171700"/>
                  </a:lnTo>
                  <a:lnTo>
                    <a:pt x="5626100" y="2184400"/>
                  </a:lnTo>
                  <a:lnTo>
                    <a:pt x="5626100" y="2197100"/>
                  </a:lnTo>
                  <a:lnTo>
                    <a:pt x="5626100" y="2209800"/>
                  </a:lnTo>
                  <a:lnTo>
                    <a:pt x="5626100" y="2222500"/>
                  </a:lnTo>
                  <a:lnTo>
                    <a:pt x="5626100" y="2235200"/>
                  </a:lnTo>
                  <a:lnTo>
                    <a:pt x="5626100" y="2247900"/>
                  </a:lnTo>
                  <a:lnTo>
                    <a:pt x="5626100" y="2260600"/>
                  </a:lnTo>
                  <a:lnTo>
                    <a:pt x="5638800" y="2273300"/>
                  </a:lnTo>
                  <a:lnTo>
                    <a:pt x="5651500" y="2273300"/>
                  </a:lnTo>
                  <a:lnTo>
                    <a:pt x="5664200" y="2286000"/>
                  </a:lnTo>
                  <a:lnTo>
                    <a:pt x="5676900" y="2298700"/>
                  </a:lnTo>
                  <a:lnTo>
                    <a:pt x="5676900" y="2311400"/>
                  </a:lnTo>
                  <a:lnTo>
                    <a:pt x="5676900" y="2324100"/>
                  </a:lnTo>
                  <a:lnTo>
                    <a:pt x="5676900" y="2336800"/>
                  </a:lnTo>
                  <a:lnTo>
                    <a:pt x="5689600" y="2349500"/>
                  </a:lnTo>
                  <a:lnTo>
                    <a:pt x="5702300" y="2336800"/>
                  </a:lnTo>
                  <a:lnTo>
                    <a:pt x="5715000" y="2324100"/>
                  </a:lnTo>
                  <a:lnTo>
                    <a:pt x="5727700" y="2324100"/>
                  </a:lnTo>
                  <a:lnTo>
                    <a:pt x="5740400" y="2336800"/>
                  </a:lnTo>
                  <a:lnTo>
                    <a:pt x="5753100" y="2336800"/>
                  </a:lnTo>
                  <a:lnTo>
                    <a:pt x="5765800" y="2336800"/>
                  </a:lnTo>
                  <a:lnTo>
                    <a:pt x="5778500" y="2336800"/>
                  </a:lnTo>
                  <a:lnTo>
                    <a:pt x="5791200" y="2336800"/>
                  </a:lnTo>
                  <a:lnTo>
                    <a:pt x="5803900" y="2336800"/>
                  </a:lnTo>
                  <a:lnTo>
                    <a:pt x="5816600" y="2336800"/>
                  </a:lnTo>
                  <a:lnTo>
                    <a:pt x="5829300" y="2336800"/>
                  </a:lnTo>
                  <a:lnTo>
                    <a:pt x="5842000" y="2349500"/>
                  </a:lnTo>
                  <a:lnTo>
                    <a:pt x="5854700" y="2349500"/>
                  </a:lnTo>
                  <a:lnTo>
                    <a:pt x="5867400" y="2336800"/>
                  </a:lnTo>
                  <a:lnTo>
                    <a:pt x="5880100" y="2349500"/>
                  </a:lnTo>
                  <a:lnTo>
                    <a:pt x="5892800" y="2336800"/>
                  </a:lnTo>
                  <a:lnTo>
                    <a:pt x="5905500" y="2349500"/>
                  </a:lnTo>
                  <a:lnTo>
                    <a:pt x="5918200" y="2336800"/>
                  </a:lnTo>
                  <a:lnTo>
                    <a:pt x="5930900" y="2336800"/>
                  </a:lnTo>
                  <a:lnTo>
                    <a:pt x="5943600" y="2336800"/>
                  </a:lnTo>
                  <a:lnTo>
                    <a:pt x="5956300" y="2349500"/>
                  </a:lnTo>
                  <a:lnTo>
                    <a:pt x="5956300" y="2362200"/>
                  </a:lnTo>
                  <a:lnTo>
                    <a:pt x="5969000" y="2374900"/>
                  </a:lnTo>
                  <a:lnTo>
                    <a:pt x="5969000" y="2387600"/>
                  </a:lnTo>
                  <a:lnTo>
                    <a:pt x="5969000" y="2400300"/>
                  </a:lnTo>
                  <a:lnTo>
                    <a:pt x="5969000" y="2413000"/>
                  </a:lnTo>
                  <a:lnTo>
                    <a:pt x="5969000" y="2425700"/>
                  </a:lnTo>
                  <a:lnTo>
                    <a:pt x="5969000" y="2438400"/>
                  </a:lnTo>
                  <a:lnTo>
                    <a:pt x="5969000" y="2451100"/>
                  </a:lnTo>
                  <a:lnTo>
                    <a:pt x="5969000" y="2463800"/>
                  </a:lnTo>
                  <a:lnTo>
                    <a:pt x="5969000" y="2476500"/>
                  </a:lnTo>
                  <a:lnTo>
                    <a:pt x="5956300" y="2489200"/>
                  </a:lnTo>
                  <a:lnTo>
                    <a:pt x="5943600" y="2489200"/>
                  </a:lnTo>
                  <a:lnTo>
                    <a:pt x="5930900" y="2501900"/>
                  </a:lnTo>
                  <a:lnTo>
                    <a:pt x="5918200" y="2514600"/>
                  </a:lnTo>
                  <a:lnTo>
                    <a:pt x="5905500" y="2527300"/>
                  </a:lnTo>
                  <a:lnTo>
                    <a:pt x="5892800" y="2527300"/>
                  </a:lnTo>
                  <a:lnTo>
                    <a:pt x="5880100" y="2527300"/>
                  </a:lnTo>
                  <a:lnTo>
                    <a:pt x="5867400" y="2527300"/>
                  </a:lnTo>
                  <a:lnTo>
                    <a:pt x="5854700" y="2527300"/>
                  </a:lnTo>
                  <a:lnTo>
                    <a:pt x="5842000" y="2527300"/>
                  </a:lnTo>
                  <a:lnTo>
                    <a:pt x="5829300" y="2514600"/>
                  </a:lnTo>
                  <a:lnTo>
                    <a:pt x="5816600" y="2527300"/>
                  </a:lnTo>
                  <a:lnTo>
                    <a:pt x="5816600" y="2540000"/>
                  </a:lnTo>
                  <a:lnTo>
                    <a:pt x="5816600" y="2552700"/>
                  </a:lnTo>
                  <a:lnTo>
                    <a:pt x="5816600" y="2565400"/>
                  </a:lnTo>
                  <a:lnTo>
                    <a:pt x="5816600" y="2578100"/>
                  </a:lnTo>
                  <a:lnTo>
                    <a:pt x="5816600" y="2590800"/>
                  </a:lnTo>
                  <a:lnTo>
                    <a:pt x="5816600" y="2603500"/>
                  </a:lnTo>
                  <a:lnTo>
                    <a:pt x="5816600" y="2616200"/>
                  </a:lnTo>
                  <a:lnTo>
                    <a:pt x="5816600" y="2628900"/>
                  </a:lnTo>
                  <a:lnTo>
                    <a:pt x="5803900" y="2641600"/>
                  </a:lnTo>
                  <a:lnTo>
                    <a:pt x="5816600" y="2654300"/>
                  </a:lnTo>
                  <a:lnTo>
                    <a:pt x="5829300" y="2667000"/>
                  </a:lnTo>
                  <a:lnTo>
                    <a:pt x="5842000" y="2667000"/>
                  </a:lnTo>
                  <a:lnTo>
                    <a:pt x="5854700" y="2679700"/>
                  </a:lnTo>
                  <a:lnTo>
                    <a:pt x="5867400" y="2692400"/>
                  </a:lnTo>
                  <a:lnTo>
                    <a:pt x="5880100" y="2692400"/>
                  </a:lnTo>
                  <a:lnTo>
                    <a:pt x="5892800" y="2705100"/>
                  </a:lnTo>
                  <a:lnTo>
                    <a:pt x="5905500" y="2705100"/>
                  </a:lnTo>
                  <a:lnTo>
                    <a:pt x="5918200" y="2717800"/>
                  </a:lnTo>
                  <a:lnTo>
                    <a:pt x="5930900" y="2705100"/>
                  </a:lnTo>
                  <a:lnTo>
                    <a:pt x="5943600" y="2692400"/>
                  </a:lnTo>
                  <a:lnTo>
                    <a:pt x="5956300" y="2679700"/>
                  </a:lnTo>
                  <a:lnTo>
                    <a:pt x="5969000" y="2692400"/>
                  </a:lnTo>
                  <a:lnTo>
                    <a:pt x="5981700" y="2679700"/>
                  </a:lnTo>
                  <a:lnTo>
                    <a:pt x="5994400" y="2692400"/>
                  </a:lnTo>
                  <a:lnTo>
                    <a:pt x="6007100" y="2679700"/>
                  </a:lnTo>
                  <a:lnTo>
                    <a:pt x="6019800" y="2692400"/>
                  </a:lnTo>
                  <a:lnTo>
                    <a:pt x="6032500" y="2705100"/>
                  </a:lnTo>
                  <a:lnTo>
                    <a:pt x="6045200" y="2717800"/>
                  </a:lnTo>
                  <a:lnTo>
                    <a:pt x="6057900" y="2717800"/>
                  </a:lnTo>
                  <a:lnTo>
                    <a:pt x="6070600" y="2730500"/>
                  </a:lnTo>
                  <a:lnTo>
                    <a:pt x="6083300" y="2743200"/>
                  </a:lnTo>
                  <a:lnTo>
                    <a:pt x="6096000" y="2743200"/>
                  </a:lnTo>
                  <a:lnTo>
                    <a:pt x="6108700" y="2755900"/>
                  </a:lnTo>
                  <a:lnTo>
                    <a:pt x="6121400" y="2755900"/>
                  </a:lnTo>
                  <a:lnTo>
                    <a:pt x="6134100" y="2768600"/>
                  </a:lnTo>
                  <a:lnTo>
                    <a:pt x="6146800" y="2781300"/>
                  </a:lnTo>
                  <a:lnTo>
                    <a:pt x="6146800" y="2794000"/>
                  </a:lnTo>
                  <a:lnTo>
                    <a:pt x="6146800" y="2806700"/>
                  </a:lnTo>
                  <a:lnTo>
                    <a:pt x="6134100" y="2819400"/>
                  </a:lnTo>
                  <a:lnTo>
                    <a:pt x="6121400" y="2832100"/>
                  </a:lnTo>
                  <a:lnTo>
                    <a:pt x="6108700" y="2844800"/>
                  </a:lnTo>
                  <a:lnTo>
                    <a:pt x="6096000" y="2857500"/>
                  </a:lnTo>
                  <a:lnTo>
                    <a:pt x="6083300" y="2870200"/>
                  </a:lnTo>
                  <a:lnTo>
                    <a:pt x="6070600" y="2870200"/>
                  </a:lnTo>
                  <a:lnTo>
                    <a:pt x="6057900" y="2870200"/>
                  </a:lnTo>
                  <a:lnTo>
                    <a:pt x="6045200" y="2870200"/>
                  </a:lnTo>
                  <a:lnTo>
                    <a:pt x="6032500" y="2870200"/>
                  </a:lnTo>
                  <a:lnTo>
                    <a:pt x="6019800" y="2870200"/>
                  </a:lnTo>
                  <a:lnTo>
                    <a:pt x="6007100" y="2870200"/>
                  </a:lnTo>
                  <a:lnTo>
                    <a:pt x="5994400" y="2870200"/>
                  </a:lnTo>
                  <a:lnTo>
                    <a:pt x="5981700" y="2870200"/>
                  </a:lnTo>
                  <a:lnTo>
                    <a:pt x="5969000" y="2857500"/>
                  </a:lnTo>
                  <a:lnTo>
                    <a:pt x="5956300" y="2870200"/>
                  </a:lnTo>
                  <a:lnTo>
                    <a:pt x="5943600" y="2882900"/>
                  </a:lnTo>
                  <a:lnTo>
                    <a:pt x="5930900" y="2882900"/>
                  </a:lnTo>
                  <a:lnTo>
                    <a:pt x="5918200" y="2895600"/>
                  </a:lnTo>
                  <a:lnTo>
                    <a:pt x="5905500" y="2908300"/>
                  </a:lnTo>
                  <a:lnTo>
                    <a:pt x="5892800" y="2921000"/>
                  </a:lnTo>
                  <a:lnTo>
                    <a:pt x="5880100" y="2933700"/>
                  </a:lnTo>
                  <a:lnTo>
                    <a:pt x="5880100" y="2946400"/>
                  </a:lnTo>
                  <a:close/>
                </a:path>
              </a:pathLst>
            </a:custGeom>
            <a:solidFill>
              <a:schemeClr val="tx2">
                <a:lumMod val="60000"/>
                <a:lumOff val="4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9" name="14"/>
            <p:cNvSpPr/>
            <p:nvPr/>
          </p:nvSpPr>
          <p:spPr>
            <a:xfrm>
              <a:off x="2600960" y="1107440"/>
              <a:ext cx="1981200" cy="2054860"/>
            </a:xfrm>
            <a:custGeom>
              <a:avLst/>
              <a:gdLst/>
              <a:ahLst/>
              <a:cxnLst/>
              <a:rect l="0" t="0" r="0" b="0"/>
              <a:pathLst>
                <a:path w="9906001" h="10274301">
                  <a:moveTo>
                    <a:pt x="6769100" y="8178800"/>
                  </a:moveTo>
                  <a:lnTo>
                    <a:pt x="6769100" y="8191500"/>
                  </a:lnTo>
                  <a:lnTo>
                    <a:pt x="6769100" y="8204200"/>
                  </a:lnTo>
                  <a:lnTo>
                    <a:pt x="6769100" y="8216900"/>
                  </a:lnTo>
                  <a:lnTo>
                    <a:pt x="6756400" y="8229600"/>
                  </a:lnTo>
                  <a:lnTo>
                    <a:pt x="6769100" y="8242300"/>
                  </a:lnTo>
                  <a:lnTo>
                    <a:pt x="6769100" y="8255000"/>
                  </a:lnTo>
                  <a:lnTo>
                    <a:pt x="6781800" y="8267700"/>
                  </a:lnTo>
                  <a:lnTo>
                    <a:pt x="6794500" y="8280400"/>
                  </a:lnTo>
                  <a:lnTo>
                    <a:pt x="6807200" y="8280400"/>
                  </a:lnTo>
                  <a:lnTo>
                    <a:pt x="6819900" y="8293100"/>
                  </a:lnTo>
                  <a:lnTo>
                    <a:pt x="6832600" y="8305800"/>
                  </a:lnTo>
                  <a:lnTo>
                    <a:pt x="6832600" y="8318500"/>
                  </a:lnTo>
                  <a:lnTo>
                    <a:pt x="6819900" y="8331200"/>
                  </a:lnTo>
                  <a:lnTo>
                    <a:pt x="6819900" y="8343900"/>
                  </a:lnTo>
                  <a:lnTo>
                    <a:pt x="6807200" y="8356600"/>
                  </a:lnTo>
                  <a:lnTo>
                    <a:pt x="6807200" y="8369300"/>
                  </a:lnTo>
                  <a:lnTo>
                    <a:pt x="6794500" y="8382000"/>
                  </a:lnTo>
                  <a:lnTo>
                    <a:pt x="6794500" y="8394700"/>
                  </a:lnTo>
                  <a:lnTo>
                    <a:pt x="6781800" y="8407400"/>
                  </a:lnTo>
                  <a:lnTo>
                    <a:pt x="6769100" y="8420100"/>
                  </a:lnTo>
                  <a:lnTo>
                    <a:pt x="6769100" y="8432800"/>
                  </a:lnTo>
                  <a:lnTo>
                    <a:pt x="6769100" y="8445500"/>
                  </a:lnTo>
                  <a:lnTo>
                    <a:pt x="6756400" y="8458200"/>
                  </a:lnTo>
                  <a:lnTo>
                    <a:pt x="6756400" y="8470900"/>
                  </a:lnTo>
                  <a:lnTo>
                    <a:pt x="6756400" y="8483600"/>
                  </a:lnTo>
                  <a:lnTo>
                    <a:pt x="6756400" y="8496300"/>
                  </a:lnTo>
                  <a:lnTo>
                    <a:pt x="6756400" y="8509000"/>
                  </a:lnTo>
                  <a:lnTo>
                    <a:pt x="6743700" y="8521700"/>
                  </a:lnTo>
                  <a:lnTo>
                    <a:pt x="6731000" y="8534400"/>
                  </a:lnTo>
                  <a:lnTo>
                    <a:pt x="6718300" y="8521700"/>
                  </a:lnTo>
                  <a:lnTo>
                    <a:pt x="6718300" y="8509000"/>
                  </a:lnTo>
                  <a:lnTo>
                    <a:pt x="6705600" y="8496300"/>
                  </a:lnTo>
                  <a:lnTo>
                    <a:pt x="6692900" y="8483600"/>
                  </a:lnTo>
                  <a:lnTo>
                    <a:pt x="6680200" y="8496300"/>
                  </a:lnTo>
                  <a:lnTo>
                    <a:pt x="6667500" y="8496300"/>
                  </a:lnTo>
                  <a:lnTo>
                    <a:pt x="6654800" y="8496300"/>
                  </a:lnTo>
                  <a:lnTo>
                    <a:pt x="6642100" y="8509000"/>
                  </a:lnTo>
                  <a:lnTo>
                    <a:pt x="6629400" y="8521700"/>
                  </a:lnTo>
                  <a:lnTo>
                    <a:pt x="6629400" y="8534400"/>
                  </a:lnTo>
                  <a:lnTo>
                    <a:pt x="6616700" y="8547100"/>
                  </a:lnTo>
                  <a:lnTo>
                    <a:pt x="6604000" y="8559800"/>
                  </a:lnTo>
                  <a:lnTo>
                    <a:pt x="6591300" y="8547100"/>
                  </a:lnTo>
                  <a:lnTo>
                    <a:pt x="6578600" y="8559800"/>
                  </a:lnTo>
                  <a:lnTo>
                    <a:pt x="6565900" y="8572500"/>
                  </a:lnTo>
                  <a:lnTo>
                    <a:pt x="6553200" y="8572500"/>
                  </a:lnTo>
                  <a:lnTo>
                    <a:pt x="6540500" y="8585200"/>
                  </a:lnTo>
                  <a:lnTo>
                    <a:pt x="6553200" y="8597900"/>
                  </a:lnTo>
                  <a:lnTo>
                    <a:pt x="6553200" y="8610600"/>
                  </a:lnTo>
                  <a:lnTo>
                    <a:pt x="6565900" y="8623300"/>
                  </a:lnTo>
                  <a:lnTo>
                    <a:pt x="6578600" y="8636000"/>
                  </a:lnTo>
                  <a:lnTo>
                    <a:pt x="6591300" y="8623300"/>
                  </a:lnTo>
                  <a:lnTo>
                    <a:pt x="6604000" y="8636000"/>
                  </a:lnTo>
                  <a:lnTo>
                    <a:pt x="6616700" y="8636000"/>
                  </a:lnTo>
                  <a:lnTo>
                    <a:pt x="6629400" y="8648700"/>
                  </a:lnTo>
                  <a:lnTo>
                    <a:pt x="6642100" y="8661400"/>
                  </a:lnTo>
                  <a:lnTo>
                    <a:pt x="6642100" y="8674100"/>
                  </a:lnTo>
                  <a:lnTo>
                    <a:pt x="6654800" y="8686800"/>
                  </a:lnTo>
                  <a:lnTo>
                    <a:pt x="6667500" y="8699500"/>
                  </a:lnTo>
                  <a:lnTo>
                    <a:pt x="6680200" y="8712200"/>
                  </a:lnTo>
                  <a:lnTo>
                    <a:pt x="6692900" y="8712200"/>
                  </a:lnTo>
                  <a:lnTo>
                    <a:pt x="6705600" y="8712200"/>
                  </a:lnTo>
                  <a:lnTo>
                    <a:pt x="6718300" y="8712200"/>
                  </a:lnTo>
                  <a:lnTo>
                    <a:pt x="6731000" y="8699500"/>
                  </a:lnTo>
                  <a:lnTo>
                    <a:pt x="6743700" y="8712200"/>
                  </a:lnTo>
                  <a:lnTo>
                    <a:pt x="6756400" y="8724900"/>
                  </a:lnTo>
                  <a:lnTo>
                    <a:pt x="6769100" y="8737600"/>
                  </a:lnTo>
                  <a:lnTo>
                    <a:pt x="6769100" y="8750300"/>
                  </a:lnTo>
                  <a:lnTo>
                    <a:pt x="6769100" y="8763000"/>
                  </a:lnTo>
                  <a:lnTo>
                    <a:pt x="6781800" y="8775700"/>
                  </a:lnTo>
                  <a:lnTo>
                    <a:pt x="6781800" y="8788400"/>
                  </a:lnTo>
                  <a:lnTo>
                    <a:pt x="6794500" y="8801100"/>
                  </a:lnTo>
                  <a:lnTo>
                    <a:pt x="6794500" y="8813800"/>
                  </a:lnTo>
                  <a:lnTo>
                    <a:pt x="6794500" y="8826500"/>
                  </a:lnTo>
                  <a:lnTo>
                    <a:pt x="6781800" y="8839200"/>
                  </a:lnTo>
                  <a:lnTo>
                    <a:pt x="6769100" y="8851900"/>
                  </a:lnTo>
                  <a:lnTo>
                    <a:pt x="6756400" y="8851900"/>
                  </a:lnTo>
                  <a:lnTo>
                    <a:pt x="6743700" y="8864600"/>
                  </a:lnTo>
                  <a:lnTo>
                    <a:pt x="6731000" y="8877300"/>
                  </a:lnTo>
                  <a:lnTo>
                    <a:pt x="6743700" y="8890000"/>
                  </a:lnTo>
                  <a:lnTo>
                    <a:pt x="6756400" y="8902700"/>
                  </a:lnTo>
                  <a:lnTo>
                    <a:pt x="6756400" y="8915400"/>
                  </a:lnTo>
                  <a:lnTo>
                    <a:pt x="6756400" y="8928100"/>
                  </a:lnTo>
                  <a:lnTo>
                    <a:pt x="6756400" y="8940800"/>
                  </a:lnTo>
                  <a:lnTo>
                    <a:pt x="6756400" y="8953500"/>
                  </a:lnTo>
                  <a:lnTo>
                    <a:pt x="6743700" y="8966200"/>
                  </a:lnTo>
                  <a:lnTo>
                    <a:pt x="6743700" y="8978900"/>
                  </a:lnTo>
                  <a:lnTo>
                    <a:pt x="6743700" y="8991600"/>
                  </a:lnTo>
                  <a:lnTo>
                    <a:pt x="6743700" y="9004300"/>
                  </a:lnTo>
                  <a:lnTo>
                    <a:pt x="6731000" y="9017000"/>
                  </a:lnTo>
                  <a:lnTo>
                    <a:pt x="6718300" y="9029700"/>
                  </a:lnTo>
                  <a:lnTo>
                    <a:pt x="6705600" y="9029700"/>
                  </a:lnTo>
                  <a:lnTo>
                    <a:pt x="6692900" y="9042400"/>
                  </a:lnTo>
                  <a:lnTo>
                    <a:pt x="6680200" y="9055100"/>
                  </a:lnTo>
                  <a:lnTo>
                    <a:pt x="6667500" y="9067800"/>
                  </a:lnTo>
                  <a:lnTo>
                    <a:pt x="6680200" y="9080500"/>
                  </a:lnTo>
                  <a:lnTo>
                    <a:pt x="6692900" y="9093200"/>
                  </a:lnTo>
                  <a:lnTo>
                    <a:pt x="6705600" y="9093200"/>
                  </a:lnTo>
                  <a:lnTo>
                    <a:pt x="6718300" y="9093200"/>
                  </a:lnTo>
                  <a:lnTo>
                    <a:pt x="6731000" y="9093200"/>
                  </a:lnTo>
                  <a:lnTo>
                    <a:pt x="6743700" y="9105900"/>
                  </a:lnTo>
                  <a:lnTo>
                    <a:pt x="6756400" y="9105900"/>
                  </a:lnTo>
                  <a:lnTo>
                    <a:pt x="6769100" y="9118600"/>
                  </a:lnTo>
                  <a:lnTo>
                    <a:pt x="6781800" y="9118600"/>
                  </a:lnTo>
                  <a:lnTo>
                    <a:pt x="6794500" y="9131300"/>
                  </a:lnTo>
                  <a:lnTo>
                    <a:pt x="6794500" y="9144000"/>
                  </a:lnTo>
                  <a:lnTo>
                    <a:pt x="6781800" y="9156700"/>
                  </a:lnTo>
                  <a:lnTo>
                    <a:pt x="6769100" y="9169400"/>
                  </a:lnTo>
                  <a:lnTo>
                    <a:pt x="6756400" y="9169400"/>
                  </a:lnTo>
                  <a:lnTo>
                    <a:pt x="6743700" y="9182100"/>
                  </a:lnTo>
                  <a:lnTo>
                    <a:pt x="6731000" y="9182100"/>
                  </a:lnTo>
                  <a:lnTo>
                    <a:pt x="6718300" y="9194800"/>
                  </a:lnTo>
                  <a:lnTo>
                    <a:pt x="6705600" y="9207500"/>
                  </a:lnTo>
                  <a:lnTo>
                    <a:pt x="6705600" y="9220200"/>
                  </a:lnTo>
                  <a:lnTo>
                    <a:pt x="6705600" y="9232900"/>
                  </a:lnTo>
                  <a:lnTo>
                    <a:pt x="6705600" y="9245600"/>
                  </a:lnTo>
                  <a:lnTo>
                    <a:pt x="6705600" y="9258300"/>
                  </a:lnTo>
                  <a:lnTo>
                    <a:pt x="6705600" y="9271000"/>
                  </a:lnTo>
                  <a:lnTo>
                    <a:pt x="6705600" y="9283700"/>
                  </a:lnTo>
                  <a:lnTo>
                    <a:pt x="6705600" y="9296400"/>
                  </a:lnTo>
                  <a:lnTo>
                    <a:pt x="6705600" y="9309100"/>
                  </a:lnTo>
                  <a:lnTo>
                    <a:pt x="6705600" y="9321800"/>
                  </a:lnTo>
                  <a:lnTo>
                    <a:pt x="6705600" y="9334500"/>
                  </a:lnTo>
                  <a:lnTo>
                    <a:pt x="6692900" y="9347200"/>
                  </a:lnTo>
                  <a:lnTo>
                    <a:pt x="6692900" y="9359900"/>
                  </a:lnTo>
                  <a:lnTo>
                    <a:pt x="6680200" y="9372600"/>
                  </a:lnTo>
                  <a:lnTo>
                    <a:pt x="6680200" y="9385300"/>
                  </a:lnTo>
                  <a:lnTo>
                    <a:pt x="6667500" y="9398000"/>
                  </a:lnTo>
                  <a:lnTo>
                    <a:pt x="6667500" y="9410700"/>
                  </a:lnTo>
                  <a:lnTo>
                    <a:pt x="6667500" y="9423400"/>
                  </a:lnTo>
                  <a:lnTo>
                    <a:pt x="6654800" y="9436100"/>
                  </a:lnTo>
                  <a:lnTo>
                    <a:pt x="6654800" y="9448800"/>
                  </a:lnTo>
                  <a:lnTo>
                    <a:pt x="6667500" y="9461500"/>
                  </a:lnTo>
                  <a:lnTo>
                    <a:pt x="6654800" y="9474200"/>
                  </a:lnTo>
                  <a:lnTo>
                    <a:pt x="6667500" y="9486900"/>
                  </a:lnTo>
                  <a:lnTo>
                    <a:pt x="6667500" y="9499600"/>
                  </a:lnTo>
                  <a:lnTo>
                    <a:pt x="6667500" y="9512300"/>
                  </a:lnTo>
                  <a:lnTo>
                    <a:pt x="6667500" y="9525000"/>
                  </a:lnTo>
                  <a:lnTo>
                    <a:pt x="6667500" y="9537700"/>
                  </a:lnTo>
                  <a:lnTo>
                    <a:pt x="6667500" y="9550400"/>
                  </a:lnTo>
                  <a:lnTo>
                    <a:pt x="6667500" y="9563100"/>
                  </a:lnTo>
                  <a:lnTo>
                    <a:pt x="6667500" y="9575800"/>
                  </a:lnTo>
                  <a:lnTo>
                    <a:pt x="6667500" y="9588500"/>
                  </a:lnTo>
                  <a:lnTo>
                    <a:pt x="6654800" y="9601200"/>
                  </a:lnTo>
                  <a:lnTo>
                    <a:pt x="6654800" y="9613900"/>
                  </a:lnTo>
                  <a:lnTo>
                    <a:pt x="6654800" y="9626600"/>
                  </a:lnTo>
                  <a:lnTo>
                    <a:pt x="6654800" y="9639300"/>
                  </a:lnTo>
                  <a:lnTo>
                    <a:pt x="6642100" y="9652000"/>
                  </a:lnTo>
                  <a:lnTo>
                    <a:pt x="6642100" y="9664700"/>
                  </a:lnTo>
                  <a:lnTo>
                    <a:pt x="6642100" y="9677400"/>
                  </a:lnTo>
                  <a:lnTo>
                    <a:pt x="6642100" y="9690100"/>
                  </a:lnTo>
                  <a:lnTo>
                    <a:pt x="6654800" y="9702800"/>
                  </a:lnTo>
                  <a:lnTo>
                    <a:pt x="6654800" y="9715500"/>
                  </a:lnTo>
                  <a:lnTo>
                    <a:pt x="6667500" y="9728200"/>
                  </a:lnTo>
                  <a:lnTo>
                    <a:pt x="6667500" y="9740900"/>
                  </a:lnTo>
                  <a:lnTo>
                    <a:pt x="6667500" y="9753600"/>
                  </a:lnTo>
                  <a:lnTo>
                    <a:pt x="6667500" y="9766300"/>
                  </a:lnTo>
                  <a:lnTo>
                    <a:pt x="6680200" y="9779000"/>
                  </a:lnTo>
                  <a:lnTo>
                    <a:pt x="6680200" y="9791700"/>
                  </a:lnTo>
                  <a:lnTo>
                    <a:pt x="6680200" y="9804400"/>
                  </a:lnTo>
                  <a:lnTo>
                    <a:pt x="6680200" y="9817100"/>
                  </a:lnTo>
                  <a:lnTo>
                    <a:pt x="6680200" y="9829800"/>
                  </a:lnTo>
                  <a:lnTo>
                    <a:pt x="6692900" y="9842500"/>
                  </a:lnTo>
                  <a:lnTo>
                    <a:pt x="6692900" y="9855200"/>
                  </a:lnTo>
                  <a:lnTo>
                    <a:pt x="6692900" y="9867900"/>
                  </a:lnTo>
                  <a:lnTo>
                    <a:pt x="6692900" y="9880600"/>
                  </a:lnTo>
                  <a:lnTo>
                    <a:pt x="6692900" y="9893300"/>
                  </a:lnTo>
                  <a:lnTo>
                    <a:pt x="6705600" y="9906000"/>
                  </a:lnTo>
                  <a:lnTo>
                    <a:pt x="6692900" y="9918700"/>
                  </a:lnTo>
                  <a:lnTo>
                    <a:pt x="6705600" y="9931400"/>
                  </a:lnTo>
                  <a:lnTo>
                    <a:pt x="6692900" y="9944100"/>
                  </a:lnTo>
                  <a:lnTo>
                    <a:pt x="6705600" y="9956800"/>
                  </a:lnTo>
                  <a:lnTo>
                    <a:pt x="6692900" y="9969500"/>
                  </a:lnTo>
                  <a:lnTo>
                    <a:pt x="6692900" y="9982200"/>
                  </a:lnTo>
                  <a:lnTo>
                    <a:pt x="6692900" y="9994900"/>
                  </a:lnTo>
                  <a:lnTo>
                    <a:pt x="6692900" y="10007600"/>
                  </a:lnTo>
                  <a:lnTo>
                    <a:pt x="6692900" y="10020300"/>
                  </a:lnTo>
                  <a:lnTo>
                    <a:pt x="6680200" y="10033000"/>
                  </a:lnTo>
                  <a:lnTo>
                    <a:pt x="6667500" y="10045700"/>
                  </a:lnTo>
                  <a:lnTo>
                    <a:pt x="6667500" y="10058400"/>
                  </a:lnTo>
                  <a:lnTo>
                    <a:pt x="6667500" y="10071100"/>
                  </a:lnTo>
                  <a:lnTo>
                    <a:pt x="6667500" y="10083800"/>
                  </a:lnTo>
                  <a:lnTo>
                    <a:pt x="6654800" y="10096500"/>
                  </a:lnTo>
                  <a:lnTo>
                    <a:pt x="6654800" y="10109200"/>
                  </a:lnTo>
                  <a:lnTo>
                    <a:pt x="6654800" y="10121900"/>
                  </a:lnTo>
                  <a:lnTo>
                    <a:pt x="6642100" y="10134600"/>
                  </a:lnTo>
                  <a:lnTo>
                    <a:pt x="6629400" y="10134600"/>
                  </a:lnTo>
                  <a:lnTo>
                    <a:pt x="6616700" y="10134600"/>
                  </a:lnTo>
                  <a:lnTo>
                    <a:pt x="6604000" y="10147300"/>
                  </a:lnTo>
                  <a:lnTo>
                    <a:pt x="6591300" y="10147300"/>
                  </a:lnTo>
                  <a:lnTo>
                    <a:pt x="6578600" y="10147300"/>
                  </a:lnTo>
                  <a:lnTo>
                    <a:pt x="6565900" y="10147300"/>
                  </a:lnTo>
                  <a:lnTo>
                    <a:pt x="6553200" y="10134600"/>
                  </a:lnTo>
                  <a:lnTo>
                    <a:pt x="6540500" y="10134600"/>
                  </a:lnTo>
                  <a:lnTo>
                    <a:pt x="6527800" y="10134600"/>
                  </a:lnTo>
                  <a:lnTo>
                    <a:pt x="6515100" y="10134600"/>
                  </a:lnTo>
                  <a:lnTo>
                    <a:pt x="6502400" y="10147300"/>
                  </a:lnTo>
                  <a:lnTo>
                    <a:pt x="6489700" y="10147300"/>
                  </a:lnTo>
                  <a:lnTo>
                    <a:pt x="6477000" y="10147300"/>
                  </a:lnTo>
                  <a:lnTo>
                    <a:pt x="6464300" y="10147300"/>
                  </a:lnTo>
                  <a:lnTo>
                    <a:pt x="6451600" y="10134600"/>
                  </a:lnTo>
                  <a:lnTo>
                    <a:pt x="6451600" y="10121900"/>
                  </a:lnTo>
                  <a:lnTo>
                    <a:pt x="6438900" y="10109200"/>
                  </a:lnTo>
                  <a:lnTo>
                    <a:pt x="6426200" y="10096500"/>
                  </a:lnTo>
                  <a:lnTo>
                    <a:pt x="6426200" y="10083800"/>
                  </a:lnTo>
                  <a:lnTo>
                    <a:pt x="6413500" y="10071100"/>
                  </a:lnTo>
                  <a:lnTo>
                    <a:pt x="6413500" y="10058400"/>
                  </a:lnTo>
                  <a:lnTo>
                    <a:pt x="6400800" y="10045700"/>
                  </a:lnTo>
                  <a:lnTo>
                    <a:pt x="6400800" y="10033000"/>
                  </a:lnTo>
                  <a:lnTo>
                    <a:pt x="6388100" y="10020300"/>
                  </a:lnTo>
                  <a:lnTo>
                    <a:pt x="6375400" y="10007600"/>
                  </a:lnTo>
                  <a:lnTo>
                    <a:pt x="6362700" y="10007600"/>
                  </a:lnTo>
                  <a:lnTo>
                    <a:pt x="6350000" y="9994900"/>
                  </a:lnTo>
                  <a:lnTo>
                    <a:pt x="6337300" y="10007600"/>
                  </a:lnTo>
                  <a:lnTo>
                    <a:pt x="6324600" y="10007600"/>
                  </a:lnTo>
                  <a:lnTo>
                    <a:pt x="6311900" y="10020300"/>
                  </a:lnTo>
                  <a:lnTo>
                    <a:pt x="6299200" y="10020300"/>
                  </a:lnTo>
                  <a:lnTo>
                    <a:pt x="6286500" y="10020300"/>
                  </a:lnTo>
                  <a:lnTo>
                    <a:pt x="6273800" y="10020300"/>
                  </a:lnTo>
                  <a:lnTo>
                    <a:pt x="6261100" y="10007600"/>
                  </a:lnTo>
                  <a:lnTo>
                    <a:pt x="6248400" y="10007600"/>
                  </a:lnTo>
                  <a:lnTo>
                    <a:pt x="6235700" y="10007600"/>
                  </a:lnTo>
                  <a:lnTo>
                    <a:pt x="6223000" y="10020300"/>
                  </a:lnTo>
                  <a:lnTo>
                    <a:pt x="6235700" y="10033000"/>
                  </a:lnTo>
                  <a:lnTo>
                    <a:pt x="6223000" y="10045700"/>
                  </a:lnTo>
                  <a:lnTo>
                    <a:pt x="6210300" y="10045700"/>
                  </a:lnTo>
                  <a:lnTo>
                    <a:pt x="6197600" y="10045700"/>
                  </a:lnTo>
                  <a:lnTo>
                    <a:pt x="6184900" y="10058400"/>
                  </a:lnTo>
                  <a:lnTo>
                    <a:pt x="6172200" y="10058400"/>
                  </a:lnTo>
                  <a:lnTo>
                    <a:pt x="6159500" y="10071100"/>
                  </a:lnTo>
                  <a:lnTo>
                    <a:pt x="6146800" y="10071100"/>
                  </a:lnTo>
                  <a:lnTo>
                    <a:pt x="6134100" y="10071100"/>
                  </a:lnTo>
                  <a:lnTo>
                    <a:pt x="6121400" y="10083800"/>
                  </a:lnTo>
                  <a:lnTo>
                    <a:pt x="6108700" y="10071100"/>
                  </a:lnTo>
                  <a:lnTo>
                    <a:pt x="6096000" y="10083800"/>
                  </a:lnTo>
                  <a:lnTo>
                    <a:pt x="6083300" y="10071100"/>
                  </a:lnTo>
                  <a:lnTo>
                    <a:pt x="6070600" y="10083800"/>
                  </a:lnTo>
                  <a:lnTo>
                    <a:pt x="6057900" y="10096500"/>
                  </a:lnTo>
                  <a:lnTo>
                    <a:pt x="6045200" y="10096500"/>
                  </a:lnTo>
                  <a:lnTo>
                    <a:pt x="6032500" y="10109200"/>
                  </a:lnTo>
                  <a:lnTo>
                    <a:pt x="6019800" y="10121900"/>
                  </a:lnTo>
                  <a:lnTo>
                    <a:pt x="6007100" y="10109200"/>
                  </a:lnTo>
                  <a:lnTo>
                    <a:pt x="6007100" y="10096500"/>
                  </a:lnTo>
                  <a:lnTo>
                    <a:pt x="6007100" y="10083800"/>
                  </a:lnTo>
                  <a:lnTo>
                    <a:pt x="5994400" y="10071100"/>
                  </a:lnTo>
                  <a:lnTo>
                    <a:pt x="5981700" y="10083800"/>
                  </a:lnTo>
                  <a:lnTo>
                    <a:pt x="5969000" y="10083800"/>
                  </a:lnTo>
                  <a:lnTo>
                    <a:pt x="5956300" y="10083800"/>
                  </a:lnTo>
                  <a:lnTo>
                    <a:pt x="5943600" y="10096500"/>
                  </a:lnTo>
                  <a:lnTo>
                    <a:pt x="5930900" y="10109200"/>
                  </a:lnTo>
                  <a:lnTo>
                    <a:pt x="5918200" y="10121900"/>
                  </a:lnTo>
                  <a:lnTo>
                    <a:pt x="5930900" y="10134600"/>
                  </a:lnTo>
                  <a:lnTo>
                    <a:pt x="5930900" y="10147300"/>
                  </a:lnTo>
                  <a:lnTo>
                    <a:pt x="5918200" y="10160000"/>
                  </a:lnTo>
                  <a:lnTo>
                    <a:pt x="5905500" y="10172700"/>
                  </a:lnTo>
                  <a:lnTo>
                    <a:pt x="5892800" y="10185400"/>
                  </a:lnTo>
                  <a:lnTo>
                    <a:pt x="5905500" y="10198100"/>
                  </a:lnTo>
                  <a:lnTo>
                    <a:pt x="5918200" y="10210800"/>
                  </a:lnTo>
                  <a:lnTo>
                    <a:pt x="5905500" y="10223500"/>
                  </a:lnTo>
                  <a:lnTo>
                    <a:pt x="5892800" y="10223500"/>
                  </a:lnTo>
                  <a:lnTo>
                    <a:pt x="5880100" y="10236200"/>
                  </a:lnTo>
                  <a:lnTo>
                    <a:pt x="5867400" y="10248900"/>
                  </a:lnTo>
                  <a:lnTo>
                    <a:pt x="5854700" y="10261600"/>
                  </a:lnTo>
                  <a:lnTo>
                    <a:pt x="5842000" y="10261600"/>
                  </a:lnTo>
                  <a:lnTo>
                    <a:pt x="5829300" y="10261600"/>
                  </a:lnTo>
                  <a:lnTo>
                    <a:pt x="5816600" y="10274300"/>
                  </a:lnTo>
                  <a:lnTo>
                    <a:pt x="5803900" y="10261600"/>
                  </a:lnTo>
                  <a:lnTo>
                    <a:pt x="5791200" y="10248900"/>
                  </a:lnTo>
                  <a:lnTo>
                    <a:pt x="5778500" y="10248900"/>
                  </a:lnTo>
                  <a:lnTo>
                    <a:pt x="5765800" y="10236200"/>
                  </a:lnTo>
                  <a:lnTo>
                    <a:pt x="5753100" y="10236200"/>
                  </a:lnTo>
                  <a:lnTo>
                    <a:pt x="5740400" y="10223500"/>
                  </a:lnTo>
                  <a:lnTo>
                    <a:pt x="5727700" y="10210800"/>
                  </a:lnTo>
                  <a:lnTo>
                    <a:pt x="5715000" y="10210800"/>
                  </a:lnTo>
                  <a:lnTo>
                    <a:pt x="5702300" y="10198100"/>
                  </a:lnTo>
                  <a:lnTo>
                    <a:pt x="5689600" y="10210800"/>
                  </a:lnTo>
                  <a:lnTo>
                    <a:pt x="5676900" y="10198100"/>
                  </a:lnTo>
                  <a:lnTo>
                    <a:pt x="5664200" y="10185400"/>
                  </a:lnTo>
                  <a:lnTo>
                    <a:pt x="5651500" y="10185400"/>
                  </a:lnTo>
                  <a:lnTo>
                    <a:pt x="5638800" y="10172700"/>
                  </a:lnTo>
                  <a:lnTo>
                    <a:pt x="5626100" y="10172700"/>
                  </a:lnTo>
                  <a:lnTo>
                    <a:pt x="5613400" y="10172700"/>
                  </a:lnTo>
                  <a:lnTo>
                    <a:pt x="5600700" y="10160000"/>
                  </a:lnTo>
                  <a:lnTo>
                    <a:pt x="5600700" y="10147300"/>
                  </a:lnTo>
                  <a:lnTo>
                    <a:pt x="5600700" y="10134600"/>
                  </a:lnTo>
                  <a:lnTo>
                    <a:pt x="5588000" y="10121900"/>
                  </a:lnTo>
                  <a:lnTo>
                    <a:pt x="5588000" y="10109200"/>
                  </a:lnTo>
                  <a:lnTo>
                    <a:pt x="5588000" y="10096500"/>
                  </a:lnTo>
                  <a:lnTo>
                    <a:pt x="5575300" y="10083800"/>
                  </a:lnTo>
                  <a:lnTo>
                    <a:pt x="5562600" y="10071100"/>
                  </a:lnTo>
                  <a:lnTo>
                    <a:pt x="5549900" y="10071100"/>
                  </a:lnTo>
                  <a:lnTo>
                    <a:pt x="5537200" y="10058400"/>
                  </a:lnTo>
                  <a:lnTo>
                    <a:pt x="5524500" y="10045700"/>
                  </a:lnTo>
                  <a:lnTo>
                    <a:pt x="5537200" y="10033000"/>
                  </a:lnTo>
                  <a:lnTo>
                    <a:pt x="5524500" y="10020300"/>
                  </a:lnTo>
                  <a:lnTo>
                    <a:pt x="5524500" y="10007600"/>
                  </a:lnTo>
                  <a:lnTo>
                    <a:pt x="5524500" y="9994900"/>
                  </a:lnTo>
                  <a:lnTo>
                    <a:pt x="5511800" y="9982200"/>
                  </a:lnTo>
                  <a:lnTo>
                    <a:pt x="5499100" y="9982200"/>
                  </a:lnTo>
                  <a:lnTo>
                    <a:pt x="5486400" y="9982200"/>
                  </a:lnTo>
                  <a:lnTo>
                    <a:pt x="5473700" y="9982200"/>
                  </a:lnTo>
                  <a:lnTo>
                    <a:pt x="5461000" y="9982200"/>
                  </a:lnTo>
                  <a:lnTo>
                    <a:pt x="5448300" y="9994900"/>
                  </a:lnTo>
                  <a:lnTo>
                    <a:pt x="5435600" y="9982200"/>
                  </a:lnTo>
                  <a:lnTo>
                    <a:pt x="5422900" y="9994900"/>
                  </a:lnTo>
                  <a:lnTo>
                    <a:pt x="5410200" y="9982200"/>
                  </a:lnTo>
                  <a:lnTo>
                    <a:pt x="5397500" y="9994900"/>
                  </a:lnTo>
                  <a:lnTo>
                    <a:pt x="5384800" y="9994900"/>
                  </a:lnTo>
                  <a:lnTo>
                    <a:pt x="5372100" y="9994900"/>
                  </a:lnTo>
                  <a:lnTo>
                    <a:pt x="5359400" y="9994900"/>
                  </a:lnTo>
                  <a:lnTo>
                    <a:pt x="5346700" y="9994900"/>
                  </a:lnTo>
                  <a:lnTo>
                    <a:pt x="5334000" y="9994900"/>
                  </a:lnTo>
                  <a:lnTo>
                    <a:pt x="5321300" y="9994900"/>
                  </a:lnTo>
                  <a:lnTo>
                    <a:pt x="5308600" y="9994900"/>
                  </a:lnTo>
                  <a:lnTo>
                    <a:pt x="5295900" y="9994900"/>
                  </a:lnTo>
                  <a:lnTo>
                    <a:pt x="5283200" y="9994900"/>
                  </a:lnTo>
                  <a:lnTo>
                    <a:pt x="5270500" y="9994900"/>
                  </a:lnTo>
                  <a:lnTo>
                    <a:pt x="5257800" y="9994900"/>
                  </a:lnTo>
                  <a:lnTo>
                    <a:pt x="5245100" y="9994900"/>
                  </a:lnTo>
                  <a:lnTo>
                    <a:pt x="5232400" y="9994900"/>
                  </a:lnTo>
                  <a:lnTo>
                    <a:pt x="5219700" y="9994900"/>
                  </a:lnTo>
                  <a:lnTo>
                    <a:pt x="5207000" y="9994900"/>
                  </a:lnTo>
                  <a:lnTo>
                    <a:pt x="5194300" y="9994900"/>
                  </a:lnTo>
                  <a:lnTo>
                    <a:pt x="5181600" y="9994900"/>
                  </a:lnTo>
                  <a:lnTo>
                    <a:pt x="5168900" y="9994900"/>
                  </a:lnTo>
                  <a:lnTo>
                    <a:pt x="5156200" y="9994900"/>
                  </a:lnTo>
                  <a:lnTo>
                    <a:pt x="5143500" y="9994900"/>
                  </a:lnTo>
                  <a:lnTo>
                    <a:pt x="5130800" y="9994900"/>
                  </a:lnTo>
                  <a:lnTo>
                    <a:pt x="5118100" y="9994900"/>
                  </a:lnTo>
                  <a:lnTo>
                    <a:pt x="5105400" y="10007600"/>
                  </a:lnTo>
                  <a:lnTo>
                    <a:pt x="5092700" y="9994900"/>
                  </a:lnTo>
                  <a:lnTo>
                    <a:pt x="5080000" y="10007600"/>
                  </a:lnTo>
                  <a:lnTo>
                    <a:pt x="5067300" y="10007600"/>
                  </a:lnTo>
                  <a:lnTo>
                    <a:pt x="5054600" y="10007600"/>
                  </a:lnTo>
                  <a:lnTo>
                    <a:pt x="5041900" y="10007600"/>
                  </a:lnTo>
                  <a:lnTo>
                    <a:pt x="5029200" y="10007600"/>
                  </a:lnTo>
                  <a:lnTo>
                    <a:pt x="5016500" y="10007600"/>
                  </a:lnTo>
                  <a:lnTo>
                    <a:pt x="5003800" y="9994900"/>
                  </a:lnTo>
                  <a:lnTo>
                    <a:pt x="4991100" y="9982200"/>
                  </a:lnTo>
                  <a:lnTo>
                    <a:pt x="5003800" y="9969500"/>
                  </a:lnTo>
                  <a:lnTo>
                    <a:pt x="5003800" y="9956800"/>
                  </a:lnTo>
                  <a:lnTo>
                    <a:pt x="4991100" y="9944100"/>
                  </a:lnTo>
                  <a:lnTo>
                    <a:pt x="5003800" y="9931400"/>
                  </a:lnTo>
                  <a:lnTo>
                    <a:pt x="5003800" y="9918700"/>
                  </a:lnTo>
                  <a:lnTo>
                    <a:pt x="5003800" y="9906000"/>
                  </a:lnTo>
                  <a:lnTo>
                    <a:pt x="5003800" y="9893300"/>
                  </a:lnTo>
                  <a:lnTo>
                    <a:pt x="5003800" y="9880600"/>
                  </a:lnTo>
                  <a:lnTo>
                    <a:pt x="5003800" y="9867900"/>
                  </a:lnTo>
                  <a:lnTo>
                    <a:pt x="4991100" y="9855200"/>
                  </a:lnTo>
                  <a:lnTo>
                    <a:pt x="4991100" y="9842500"/>
                  </a:lnTo>
                  <a:lnTo>
                    <a:pt x="4978400" y="9829800"/>
                  </a:lnTo>
                  <a:lnTo>
                    <a:pt x="4978400" y="9817100"/>
                  </a:lnTo>
                  <a:lnTo>
                    <a:pt x="4965700" y="9804400"/>
                  </a:lnTo>
                  <a:lnTo>
                    <a:pt x="4953000" y="9804400"/>
                  </a:lnTo>
                  <a:lnTo>
                    <a:pt x="4940300" y="9804400"/>
                  </a:lnTo>
                  <a:lnTo>
                    <a:pt x="4927600" y="9791700"/>
                  </a:lnTo>
                  <a:lnTo>
                    <a:pt x="4914900" y="9779000"/>
                  </a:lnTo>
                  <a:lnTo>
                    <a:pt x="4902200" y="9766300"/>
                  </a:lnTo>
                  <a:lnTo>
                    <a:pt x="4889500" y="9753600"/>
                  </a:lnTo>
                  <a:lnTo>
                    <a:pt x="4876800" y="9740900"/>
                  </a:lnTo>
                  <a:lnTo>
                    <a:pt x="4864100" y="9728200"/>
                  </a:lnTo>
                  <a:lnTo>
                    <a:pt x="4851400" y="9715500"/>
                  </a:lnTo>
                  <a:lnTo>
                    <a:pt x="4851400" y="9702800"/>
                  </a:lnTo>
                  <a:lnTo>
                    <a:pt x="4851400" y="9690100"/>
                  </a:lnTo>
                  <a:lnTo>
                    <a:pt x="4851400" y="9677400"/>
                  </a:lnTo>
                  <a:lnTo>
                    <a:pt x="4864100" y="9664700"/>
                  </a:lnTo>
                  <a:lnTo>
                    <a:pt x="4864100" y="9652000"/>
                  </a:lnTo>
                  <a:lnTo>
                    <a:pt x="4876800" y="9639300"/>
                  </a:lnTo>
                  <a:lnTo>
                    <a:pt x="4889500" y="9626600"/>
                  </a:lnTo>
                  <a:lnTo>
                    <a:pt x="4889500" y="9613900"/>
                  </a:lnTo>
                  <a:lnTo>
                    <a:pt x="4902200" y="9601200"/>
                  </a:lnTo>
                  <a:lnTo>
                    <a:pt x="4902200" y="9588500"/>
                  </a:lnTo>
                  <a:lnTo>
                    <a:pt x="4902200" y="9575800"/>
                  </a:lnTo>
                  <a:lnTo>
                    <a:pt x="4889500" y="9563100"/>
                  </a:lnTo>
                  <a:lnTo>
                    <a:pt x="4889500" y="9550400"/>
                  </a:lnTo>
                  <a:lnTo>
                    <a:pt x="4876800" y="9537700"/>
                  </a:lnTo>
                  <a:lnTo>
                    <a:pt x="4876800" y="9525000"/>
                  </a:lnTo>
                  <a:lnTo>
                    <a:pt x="4864100" y="9512300"/>
                  </a:lnTo>
                  <a:lnTo>
                    <a:pt x="4851400" y="9499600"/>
                  </a:lnTo>
                  <a:lnTo>
                    <a:pt x="4838700" y="9499600"/>
                  </a:lnTo>
                  <a:lnTo>
                    <a:pt x="4826000" y="9499600"/>
                  </a:lnTo>
                  <a:lnTo>
                    <a:pt x="4813300" y="9486900"/>
                  </a:lnTo>
                  <a:lnTo>
                    <a:pt x="4800600" y="9499600"/>
                  </a:lnTo>
                  <a:lnTo>
                    <a:pt x="4787900" y="9512300"/>
                  </a:lnTo>
                  <a:lnTo>
                    <a:pt x="4787900" y="9525000"/>
                  </a:lnTo>
                  <a:lnTo>
                    <a:pt x="4787900" y="9537700"/>
                  </a:lnTo>
                  <a:lnTo>
                    <a:pt x="4787900" y="9550400"/>
                  </a:lnTo>
                  <a:lnTo>
                    <a:pt x="4787900" y="9563100"/>
                  </a:lnTo>
                  <a:lnTo>
                    <a:pt x="4787900" y="9575800"/>
                  </a:lnTo>
                  <a:lnTo>
                    <a:pt x="4787900" y="9588500"/>
                  </a:lnTo>
                  <a:lnTo>
                    <a:pt x="4775200" y="9601200"/>
                  </a:lnTo>
                  <a:lnTo>
                    <a:pt x="4775200" y="9613900"/>
                  </a:lnTo>
                  <a:lnTo>
                    <a:pt x="4775200" y="9626600"/>
                  </a:lnTo>
                  <a:lnTo>
                    <a:pt x="4775200" y="9639300"/>
                  </a:lnTo>
                  <a:lnTo>
                    <a:pt x="4762500" y="9652000"/>
                  </a:lnTo>
                  <a:lnTo>
                    <a:pt x="4762500" y="9664700"/>
                  </a:lnTo>
                  <a:lnTo>
                    <a:pt x="4749800" y="9677400"/>
                  </a:lnTo>
                  <a:lnTo>
                    <a:pt x="4737100" y="9690100"/>
                  </a:lnTo>
                  <a:lnTo>
                    <a:pt x="4724400" y="9702800"/>
                  </a:lnTo>
                  <a:lnTo>
                    <a:pt x="4711700" y="9702800"/>
                  </a:lnTo>
                  <a:lnTo>
                    <a:pt x="4699000" y="9702800"/>
                  </a:lnTo>
                  <a:lnTo>
                    <a:pt x="4686300" y="9702800"/>
                  </a:lnTo>
                  <a:lnTo>
                    <a:pt x="4673600" y="9715500"/>
                  </a:lnTo>
                  <a:lnTo>
                    <a:pt x="4660900" y="9715500"/>
                  </a:lnTo>
                  <a:lnTo>
                    <a:pt x="4648200" y="9715500"/>
                  </a:lnTo>
                  <a:lnTo>
                    <a:pt x="4635500" y="9728200"/>
                  </a:lnTo>
                  <a:lnTo>
                    <a:pt x="4622800" y="9740900"/>
                  </a:lnTo>
                  <a:lnTo>
                    <a:pt x="4610100" y="9753600"/>
                  </a:lnTo>
                  <a:lnTo>
                    <a:pt x="4597400" y="9753600"/>
                  </a:lnTo>
                  <a:lnTo>
                    <a:pt x="4584700" y="9740900"/>
                  </a:lnTo>
                  <a:lnTo>
                    <a:pt x="4584700" y="9728200"/>
                  </a:lnTo>
                  <a:lnTo>
                    <a:pt x="4584700" y="9715500"/>
                  </a:lnTo>
                  <a:lnTo>
                    <a:pt x="4584700" y="9702800"/>
                  </a:lnTo>
                  <a:lnTo>
                    <a:pt x="4572000" y="9690100"/>
                  </a:lnTo>
                  <a:lnTo>
                    <a:pt x="4559300" y="9677400"/>
                  </a:lnTo>
                  <a:lnTo>
                    <a:pt x="4546600" y="9664700"/>
                  </a:lnTo>
                  <a:lnTo>
                    <a:pt x="4533900" y="9677400"/>
                  </a:lnTo>
                  <a:lnTo>
                    <a:pt x="4521200" y="9664700"/>
                  </a:lnTo>
                  <a:lnTo>
                    <a:pt x="4508500" y="9652000"/>
                  </a:lnTo>
                  <a:lnTo>
                    <a:pt x="4495800" y="9652000"/>
                  </a:lnTo>
                  <a:lnTo>
                    <a:pt x="4483100" y="9639300"/>
                  </a:lnTo>
                  <a:lnTo>
                    <a:pt x="4470400" y="9626600"/>
                  </a:lnTo>
                  <a:lnTo>
                    <a:pt x="4457700" y="9613900"/>
                  </a:lnTo>
                  <a:lnTo>
                    <a:pt x="4445000" y="9601200"/>
                  </a:lnTo>
                  <a:lnTo>
                    <a:pt x="4432300" y="9588500"/>
                  </a:lnTo>
                  <a:lnTo>
                    <a:pt x="4419600" y="9588500"/>
                  </a:lnTo>
                  <a:lnTo>
                    <a:pt x="4406900" y="9575800"/>
                  </a:lnTo>
                  <a:lnTo>
                    <a:pt x="4394200" y="9575800"/>
                  </a:lnTo>
                  <a:lnTo>
                    <a:pt x="4381500" y="9563100"/>
                  </a:lnTo>
                  <a:lnTo>
                    <a:pt x="4368800" y="9575800"/>
                  </a:lnTo>
                  <a:lnTo>
                    <a:pt x="4368800" y="9588500"/>
                  </a:lnTo>
                  <a:lnTo>
                    <a:pt x="4356100" y="9601200"/>
                  </a:lnTo>
                  <a:lnTo>
                    <a:pt x="4356100" y="9613900"/>
                  </a:lnTo>
                  <a:lnTo>
                    <a:pt x="4343400" y="9626600"/>
                  </a:lnTo>
                  <a:lnTo>
                    <a:pt x="4330700" y="9639300"/>
                  </a:lnTo>
                  <a:lnTo>
                    <a:pt x="4330700" y="9652000"/>
                  </a:lnTo>
                  <a:lnTo>
                    <a:pt x="4318000" y="9664700"/>
                  </a:lnTo>
                  <a:lnTo>
                    <a:pt x="4305300" y="9677400"/>
                  </a:lnTo>
                  <a:lnTo>
                    <a:pt x="4305300" y="9690100"/>
                  </a:lnTo>
                  <a:lnTo>
                    <a:pt x="4292600" y="9702800"/>
                  </a:lnTo>
                  <a:lnTo>
                    <a:pt x="4279900" y="9715500"/>
                  </a:lnTo>
                  <a:lnTo>
                    <a:pt x="4267200" y="9728200"/>
                  </a:lnTo>
                  <a:lnTo>
                    <a:pt x="4254500" y="9715500"/>
                  </a:lnTo>
                  <a:lnTo>
                    <a:pt x="4241800" y="9702800"/>
                  </a:lnTo>
                  <a:lnTo>
                    <a:pt x="4229100" y="9690100"/>
                  </a:lnTo>
                  <a:lnTo>
                    <a:pt x="4216400" y="9677400"/>
                  </a:lnTo>
                  <a:lnTo>
                    <a:pt x="4203700" y="9664700"/>
                  </a:lnTo>
                  <a:lnTo>
                    <a:pt x="4191000" y="9652000"/>
                  </a:lnTo>
                  <a:lnTo>
                    <a:pt x="4178300" y="9664700"/>
                  </a:lnTo>
                  <a:lnTo>
                    <a:pt x="4165600" y="9677400"/>
                  </a:lnTo>
                  <a:lnTo>
                    <a:pt x="4152900" y="9664700"/>
                  </a:lnTo>
                  <a:lnTo>
                    <a:pt x="4140200" y="9664700"/>
                  </a:lnTo>
                  <a:lnTo>
                    <a:pt x="4127500" y="9664700"/>
                  </a:lnTo>
                  <a:lnTo>
                    <a:pt x="4114800" y="9652000"/>
                  </a:lnTo>
                  <a:lnTo>
                    <a:pt x="4102100" y="9652000"/>
                  </a:lnTo>
                  <a:lnTo>
                    <a:pt x="4089400" y="9664700"/>
                  </a:lnTo>
                  <a:lnTo>
                    <a:pt x="4089400" y="9677400"/>
                  </a:lnTo>
                  <a:lnTo>
                    <a:pt x="4102100" y="9690100"/>
                  </a:lnTo>
                  <a:lnTo>
                    <a:pt x="4114800" y="9702800"/>
                  </a:lnTo>
                  <a:lnTo>
                    <a:pt x="4114800" y="9715500"/>
                  </a:lnTo>
                  <a:lnTo>
                    <a:pt x="4102100" y="9728200"/>
                  </a:lnTo>
                  <a:lnTo>
                    <a:pt x="4102100" y="9740900"/>
                  </a:lnTo>
                  <a:lnTo>
                    <a:pt x="4089400" y="9753600"/>
                  </a:lnTo>
                  <a:lnTo>
                    <a:pt x="4076700" y="9766300"/>
                  </a:lnTo>
                  <a:lnTo>
                    <a:pt x="4064000" y="9753600"/>
                  </a:lnTo>
                  <a:lnTo>
                    <a:pt x="4051300" y="9753600"/>
                  </a:lnTo>
                  <a:lnTo>
                    <a:pt x="4038600" y="9753600"/>
                  </a:lnTo>
                  <a:lnTo>
                    <a:pt x="4025900" y="9766300"/>
                  </a:lnTo>
                  <a:lnTo>
                    <a:pt x="4013200" y="9779000"/>
                  </a:lnTo>
                  <a:lnTo>
                    <a:pt x="4000500" y="9766300"/>
                  </a:lnTo>
                  <a:lnTo>
                    <a:pt x="3987800" y="9766300"/>
                  </a:lnTo>
                  <a:lnTo>
                    <a:pt x="3975100" y="9766300"/>
                  </a:lnTo>
                  <a:lnTo>
                    <a:pt x="3962400" y="9753600"/>
                  </a:lnTo>
                  <a:lnTo>
                    <a:pt x="3975100" y="9740900"/>
                  </a:lnTo>
                  <a:lnTo>
                    <a:pt x="3975100" y="9728200"/>
                  </a:lnTo>
                  <a:lnTo>
                    <a:pt x="3962400" y="9715500"/>
                  </a:lnTo>
                  <a:lnTo>
                    <a:pt x="3949700" y="9715500"/>
                  </a:lnTo>
                  <a:lnTo>
                    <a:pt x="3937000" y="9702800"/>
                  </a:lnTo>
                  <a:lnTo>
                    <a:pt x="3924300" y="9702800"/>
                  </a:lnTo>
                  <a:lnTo>
                    <a:pt x="3911600" y="9690100"/>
                  </a:lnTo>
                  <a:lnTo>
                    <a:pt x="3898900" y="9690100"/>
                  </a:lnTo>
                  <a:lnTo>
                    <a:pt x="3886200" y="9677400"/>
                  </a:lnTo>
                  <a:lnTo>
                    <a:pt x="3873500" y="9664700"/>
                  </a:lnTo>
                  <a:lnTo>
                    <a:pt x="3860800" y="9677400"/>
                  </a:lnTo>
                  <a:lnTo>
                    <a:pt x="3848100" y="9664700"/>
                  </a:lnTo>
                  <a:lnTo>
                    <a:pt x="3835400" y="9677400"/>
                  </a:lnTo>
                  <a:lnTo>
                    <a:pt x="3835400" y="9690100"/>
                  </a:lnTo>
                  <a:lnTo>
                    <a:pt x="3822700" y="9702800"/>
                  </a:lnTo>
                  <a:lnTo>
                    <a:pt x="3822700" y="9715500"/>
                  </a:lnTo>
                  <a:lnTo>
                    <a:pt x="3810000" y="9728200"/>
                  </a:lnTo>
                  <a:lnTo>
                    <a:pt x="3810000" y="9740900"/>
                  </a:lnTo>
                  <a:lnTo>
                    <a:pt x="3810000" y="9753600"/>
                  </a:lnTo>
                  <a:lnTo>
                    <a:pt x="3797300" y="9766300"/>
                  </a:lnTo>
                  <a:lnTo>
                    <a:pt x="3784600" y="9753600"/>
                  </a:lnTo>
                  <a:lnTo>
                    <a:pt x="3771900" y="9740900"/>
                  </a:lnTo>
                  <a:lnTo>
                    <a:pt x="3759200" y="9728200"/>
                  </a:lnTo>
                  <a:lnTo>
                    <a:pt x="3759200" y="9715500"/>
                  </a:lnTo>
                  <a:lnTo>
                    <a:pt x="3771900" y="9702800"/>
                  </a:lnTo>
                  <a:lnTo>
                    <a:pt x="3771900" y="9690100"/>
                  </a:lnTo>
                  <a:lnTo>
                    <a:pt x="3784600" y="9677400"/>
                  </a:lnTo>
                  <a:lnTo>
                    <a:pt x="3784600" y="9664700"/>
                  </a:lnTo>
                  <a:lnTo>
                    <a:pt x="3797300" y="9652000"/>
                  </a:lnTo>
                  <a:lnTo>
                    <a:pt x="3797300" y="9639300"/>
                  </a:lnTo>
                  <a:lnTo>
                    <a:pt x="3810000" y="9626600"/>
                  </a:lnTo>
                  <a:lnTo>
                    <a:pt x="3810000" y="9613900"/>
                  </a:lnTo>
                  <a:lnTo>
                    <a:pt x="3810000" y="9601200"/>
                  </a:lnTo>
                  <a:lnTo>
                    <a:pt x="3810000" y="9588500"/>
                  </a:lnTo>
                  <a:lnTo>
                    <a:pt x="3810000" y="9575800"/>
                  </a:lnTo>
                  <a:lnTo>
                    <a:pt x="3810000" y="9563100"/>
                  </a:lnTo>
                  <a:lnTo>
                    <a:pt x="3797300" y="9550400"/>
                  </a:lnTo>
                  <a:lnTo>
                    <a:pt x="3784600" y="9537700"/>
                  </a:lnTo>
                  <a:lnTo>
                    <a:pt x="3771900" y="9525000"/>
                  </a:lnTo>
                  <a:lnTo>
                    <a:pt x="3759200" y="9525000"/>
                  </a:lnTo>
                  <a:lnTo>
                    <a:pt x="3746500" y="9512300"/>
                  </a:lnTo>
                  <a:lnTo>
                    <a:pt x="3733800" y="9512300"/>
                  </a:lnTo>
                  <a:lnTo>
                    <a:pt x="3721100" y="9499600"/>
                  </a:lnTo>
                  <a:lnTo>
                    <a:pt x="3708400" y="9499600"/>
                  </a:lnTo>
                  <a:lnTo>
                    <a:pt x="3695700" y="9486900"/>
                  </a:lnTo>
                  <a:lnTo>
                    <a:pt x="3683000" y="9486900"/>
                  </a:lnTo>
                  <a:lnTo>
                    <a:pt x="3670300" y="9474200"/>
                  </a:lnTo>
                  <a:lnTo>
                    <a:pt x="3657600" y="9474200"/>
                  </a:lnTo>
                  <a:lnTo>
                    <a:pt x="3644900" y="9461500"/>
                  </a:lnTo>
                  <a:lnTo>
                    <a:pt x="3632200" y="9448800"/>
                  </a:lnTo>
                  <a:lnTo>
                    <a:pt x="3619500" y="9436100"/>
                  </a:lnTo>
                  <a:lnTo>
                    <a:pt x="3606800" y="9423400"/>
                  </a:lnTo>
                  <a:lnTo>
                    <a:pt x="3594100" y="9410700"/>
                  </a:lnTo>
                  <a:lnTo>
                    <a:pt x="3581400" y="9398000"/>
                  </a:lnTo>
                  <a:lnTo>
                    <a:pt x="3568700" y="9385300"/>
                  </a:lnTo>
                  <a:lnTo>
                    <a:pt x="3556000" y="9372600"/>
                  </a:lnTo>
                  <a:lnTo>
                    <a:pt x="3543300" y="9372600"/>
                  </a:lnTo>
                  <a:lnTo>
                    <a:pt x="3530600" y="9372600"/>
                  </a:lnTo>
                  <a:lnTo>
                    <a:pt x="3517900" y="9372600"/>
                  </a:lnTo>
                  <a:lnTo>
                    <a:pt x="3505200" y="9372600"/>
                  </a:lnTo>
                  <a:lnTo>
                    <a:pt x="3492500" y="9372600"/>
                  </a:lnTo>
                  <a:lnTo>
                    <a:pt x="3479800" y="9372600"/>
                  </a:lnTo>
                  <a:lnTo>
                    <a:pt x="3467100" y="9372600"/>
                  </a:lnTo>
                  <a:lnTo>
                    <a:pt x="3454400" y="9385300"/>
                  </a:lnTo>
                  <a:lnTo>
                    <a:pt x="3441700" y="9398000"/>
                  </a:lnTo>
                  <a:lnTo>
                    <a:pt x="3429000" y="9398000"/>
                  </a:lnTo>
                  <a:lnTo>
                    <a:pt x="3416300" y="9410700"/>
                  </a:lnTo>
                  <a:lnTo>
                    <a:pt x="3403600" y="9398000"/>
                  </a:lnTo>
                  <a:lnTo>
                    <a:pt x="3390900" y="9385300"/>
                  </a:lnTo>
                  <a:lnTo>
                    <a:pt x="3378200" y="9398000"/>
                  </a:lnTo>
                  <a:lnTo>
                    <a:pt x="3365500" y="9398000"/>
                  </a:lnTo>
                  <a:lnTo>
                    <a:pt x="3352800" y="9385300"/>
                  </a:lnTo>
                  <a:lnTo>
                    <a:pt x="3340100" y="9372600"/>
                  </a:lnTo>
                  <a:lnTo>
                    <a:pt x="3327400" y="9359900"/>
                  </a:lnTo>
                  <a:lnTo>
                    <a:pt x="3314700" y="9347200"/>
                  </a:lnTo>
                  <a:lnTo>
                    <a:pt x="3327400" y="9334500"/>
                  </a:lnTo>
                  <a:lnTo>
                    <a:pt x="3327400" y="9321800"/>
                  </a:lnTo>
                  <a:lnTo>
                    <a:pt x="3340100" y="9309100"/>
                  </a:lnTo>
                  <a:lnTo>
                    <a:pt x="3352800" y="9296400"/>
                  </a:lnTo>
                  <a:lnTo>
                    <a:pt x="3352800" y="9283700"/>
                  </a:lnTo>
                  <a:lnTo>
                    <a:pt x="3365500" y="9271000"/>
                  </a:lnTo>
                  <a:lnTo>
                    <a:pt x="3365500" y="9258300"/>
                  </a:lnTo>
                  <a:lnTo>
                    <a:pt x="3378200" y="9245600"/>
                  </a:lnTo>
                  <a:lnTo>
                    <a:pt x="3365500" y="9232900"/>
                  </a:lnTo>
                  <a:lnTo>
                    <a:pt x="3352800" y="9220200"/>
                  </a:lnTo>
                  <a:lnTo>
                    <a:pt x="3340100" y="9207500"/>
                  </a:lnTo>
                  <a:lnTo>
                    <a:pt x="3327400" y="9220200"/>
                  </a:lnTo>
                  <a:lnTo>
                    <a:pt x="3314700" y="9220200"/>
                  </a:lnTo>
                  <a:lnTo>
                    <a:pt x="3302000" y="9207500"/>
                  </a:lnTo>
                  <a:lnTo>
                    <a:pt x="3289300" y="9194800"/>
                  </a:lnTo>
                  <a:lnTo>
                    <a:pt x="3276600" y="9182100"/>
                  </a:lnTo>
                  <a:lnTo>
                    <a:pt x="3263900" y="9169400"/>
                  </a:lnTo>
                  <a:lnTo>
                    <a:pt x="3263900" y="9156700"/>
                  </a:lnTo>
                  <a:lnTo>
                    <a:pt x="3251200" y="9144000"/>
                  </a:lnTo>
                  <a:lnTo>
                    <a:pt x="3251200" y="9131300"/>
                  </a:lnTo>
                  <a:lnTo>
                    <a:pt x="3251200" y="9118600"/>
                  </a:lnTo>
                  <a:lnTo>
                    <a:pt x="3263900" y="9105900"/>
                  </a:lnTo>
                  <a:lnTo>
                    <a:pt x="3276600" y="9093200"/>
                  </a:lnTo>
                  <a:lnTo>
                    <a:pt x="3289300" y="9080500"/>
                  </a:lnTo>
                  <a:lnTo>
                    <a:pt x="3302000" y="9067800"/>
                  </a:lnTo>
                  <a:lnTo>
                    <a:pt x="3302000" y="9055100"/>
                  </a:lnTo>
                  <a:lnTo>
                    <a:pt x="3302000" y="9042400"/>
                  </a:lnTo>
                  <a:lnTo>
                    <a:pt x="3289300" y="9029700"/>
                  </a:lnTo>
                  <a:lnTo>
                    <a:pt x="3276600" y="9017000"/>
                  </a:lnTo>
                  <a:lnTo>
                    <a:pt x="3263900" y="9029700"/>
                  </a:lnTo>
                  <a:lnTo>
                    <a:pt x="3251200" y="9017000"/>
                  </a:lnTo>
                  <a:lnTo>
                    <a:pt x="3238500" y="9029700"/>
                  </a:lnTo>
                  <a:lnTo>
                    <a:pt x="3225800" y="9017000"/>
                  </a:lnTo>
                  <a:lnTo>
                    <a:pt x="3213100" y="9017000"/>
                  </a:lnTo>
                  <a:lnTo>
                    <a:pt x="3200400" y="9017000"/>
                  </a:lnTo>
                  <a:lnTo>
                    <a:pt x="3187700" y="9017000"/>
                  </a:lnTo>
                  <a:lnTo>
                    <a:pt x="3175000" y="9017000"/>
                  </a:lnTo>
                  <a:lnTo>
                    <a:pt x="3162300" y="9017000"/>
                  </a:lnTo>
                  <a:lnTo>
                    <a:pt x="3149600" y="9004300"/>
                  </a:lnTo>
                  <a:lnTo>
                    <a:pt x="3136900" y="8991600"/>
                  </a:lnTo>
                  <a:lnTo>
                    <a:pt x="3124200" y="8991600"/>
                  </a:lnTo>
                  <a:lnTo>
                    <a:pt x="3111500" y="8991600"/>
                  </a:lnTo>
                  <a:lnTo>
                    <a:pt x="3098800" y="8978900"/>
                  </a:lnTo>
                  <a:lnTo>
                    <a:pt x="3098800" y="8966200"/>
                  </a:lnTo>
                  <a:lnTo>
                    <a:pt x="3098800" y="8953500"/>
                  </a:lnTo>
                  <a:lnTo>
                    <a:pt x="3098800" y="8940800"/>
                  </a:lnTo>
                  <a:lnTo>
                    <a:pt x="3086100" y="8928100"/>
                  </a:lnTo>
                  <a:lnTo>
                    <a:pt x="3073400" y="8915400"/>
                  </a:lnTo>
                  <a:lnTo>
                    <a:pt x="3060700" y="8902700"/>
                  </a:lnTo>
                  <a:lnTo>
                    <a:pt x="3048000" y="8890000"/>
                  </a:lnTo>
                  <a:lnTo>
                    <a:pt x="3060700" y="8877300"/>
                  </a:lnTo>
                  <a:lnTo>
                    <a:pt x="3060700" y="8864600"/>
                  </a:lnTo>
                  <a:lnTo>
                    <a:pt x="3060700" y="8851900"/>
                  </a:lnTo>
                  <a:lnTo>
                    <a:pt x="3060700" y="8839200"/>
                  </a:lnTo>
                  <a:lnTo>
                    <a:pt x="3060700" y="8826500"/>
                  </a:lnTo>
                  <a:lnTo>
                    <a:pt x="3073400" y="8813800"/>
                  </a:lnTo>
                  <a:lnTo>
                    <a:pt x="3073400" y="8801100"/>
                  </a:lnTo>
                  <a:lnTo>
                    <a:pt x="3073400" y="8788400"/>
                  </a:lnTo>
                  <a:lnTo>
                    <a:pt x="3073400" y="8775700"/>
                  </a:lnTo>
                  <a:lnTo>
                    <a:pt x="3073400" y="8763000"/>
                  </a:lnTo>
                  <a:lnTo>
                    <a:pt x="3073400" y="8750300"/>
                  </a:lnTo>
                  <a:lnTo>
                    <a:pt x="3086100" y="8737600"/>
                  </a:lnTo>
                  <a:lnTo>
                    <a:pt x="3098800" y="8724900"/>
                  </a:lnTo>
                  <a:lnTo>
                    <a:pt x="3111500" y="8724900"/>
                  </a:lnTo>
                  <a:lnTo>
                    <a:pt x="3124200" y="8724900"/>
                  </a:lnTo>
                  <a:lnTo>
                    <a:pt x="3136900" y="8712200"/>
                  </a:lnTo>
                  <a:lnTo>
                    <a:pt x="3149600" y="8712200"/>
                  </a:lnTo>
                  <a:lnTo>
                    <a:pt x="3162300" y="8699500"/>
                  </a:lnTo>
                  <a:lnTo>
                    <a:pt x="3175000" y="8686800"/>
                  </a:lnTo>
                  <a:lnTo>
                    <a:pt x="3187700" y="8674100"/>
                  </a:lnTo>
                  <a:lnTo>
                    <a:pt x="3187700" y="8661400"/>
                  </a:lnTo>
                  <a:lnTo>
                    <a:pt x="3187700" y="8648700"/>
                  </a:lnTo>
                  <a:lnTo>
                    <a:pt x="3187700" y="8636000"/>
                  </a:lnTo>
                  <a:lnTo>
                    <a:pt x="3200400" y="8623300"/>
                  </a:lnTo>
                  <a:lnTo>
                    <a:pt x="3200400" y="8610600"/>
                  </a:lnTo>
                  <a:lnTo>
                    <a:pt x="3200400" y="8597900"/>
                  </a:lnTo>
                  <a:lnTo>
                    <a:pt x="3200400" y="8585200"/>
                  </a:lnTo>
                  <a:lnTo>
                    <a:pt x="3200400" y="8572500"/>
                  </a:lnTo>
                  <a:lnTo>
                    <a:pt x="3200400" y="8559800"/>
                  </a:lnTo>
                  <a:lnTo>
                    <a:pt x="3200400" y="8547100"/>
                  </a:lnTo>
                  <a:lnTo>
                    <a:pt x="3200400" y="8534400"/>
                  </a:lnTo>
                  <a:lnTo>
                    <a:pt x="3213100" y="8521700"/>
                  </a:lnTo>
                  <a:lnTo>
                    <a:pt x="3225800" y="8509000"/>
                  </a:lnTo>
                  <a:lnTo>
                    <a:pt x="3238500" y="8496300"/>
                  </a:lnTo>
                  <a:lnTo>
                    <a:pt x="3251200" y="8483600"/>
                  </a:lnTo>
                  <a:lnTo>
                    <a:pt x="3263900" y="8470900"/>
                  </a:lnTo>
                  <a:lnTo>
                    <a:pt x="3276600" y="8470900"/>
                  </a:lnTo>
                  <a:lnTo>
                    <a:pt x="3289300" y="8458200"/>
                  </a:lnTo>
                  <a:lnTo>
                    <a:pt x="3302000" y="8458200"/>
                  </a:lnTo>
                  <a:lnTo>
                    <a:pt x="3314700" y="8445500"/>
                  </a:lnTo>
                  <a:lnTo>
                    <a:pt x="3314700" y="8432800"/>
                  </a:lnTo>
                  <a:lnTo>
                    <a:pt x="3314700" y="8420100"/>
                  </a:lnTo>
                  <a:lnTo>
                    <a:pt x="3314700" y="8407400"/>
                  </a:lnTo>
                  <a:lnTo>
                    <a:pt x="3302000" y="8394700"/>
                  </a:lnTo>
                  <a:lnTo>
                    <a:pt x="3302000" y="8382000"/>
                  </a:lnTo>
                  <a:lnTo>
                    <a:pt x="3302000" y="8369300"/>
                  </a:lnTo>
                  <a:lnTo>
                    <a:pt x="3289300" y="8356600"/>
                  </a:lnTo>
                  <a:lnTo>
                    <a:pt x="3302000" y="8343900"/>
                  </a:lnTo>
                  <a:lnTo>
                    <a:pt x="3289300" y="8331200"/>
                  </a:lnTo>
                  <a:lnTo>
                    <a:pt x="3289300" y="8318500"/>
                  </a:lnTo>
                  <a:lnTo>
                    <a:pt x="3289300" y="8305800"/>
                  </a:lnTo>
                  <a:lnTo>
                    <a:pt x="3289300" y="8293100"/>
                  </a:lnTo>
                  <a:lnTo>
                    <a:pt x="3289300" y="8280400"/>
                  </a:lnTo>
                  <a:lnTo>
                    <a:pt x="3289300" y="8267700"/>
                  </a:lnTo>
                  <a:lnTo>
                    <a:pt x="3289300" y="8255000"/>
                  </a:lnTo>
                  <a:lnTo>
                    <a:pt x="3276600" y="8242300"/>
                  </a:lnTo>
                  <a:lnTo>
                    <a:pt x="3263900" y="8255000"/>
                  </a:lnTo>
                  <a:lnTo>
                    <a:pt x="3251200" y="8267700"/>
                  </a:lnTo>
                  <a:lnTo>
                    <a:pt x="3238500" y="8267700"/>
                  </a:lnTo>
                  <a:lnTo>
                    <a:pt x="3225800" y="8280400"/>
                  </a:lnTo>
                  <a:lnTo>
                    <a:pt x="3213100" y="8280400"/>
                  </a:lnTo>
                  <a:lnTo>
                    <a:pt x="3200400" y="8280400"/>
                  </a:lnTo>
                  <a:lnTo>
                    <a:pt x="3187700" y="8280400"/>
                  </a:lnTo>
                  <a:lnTo>
                    <a:pt x="3175000" y="8280400"/>
                  </a:lnTo>
                  <a:lnTo>
                    <a:pt x="3162300" y="8280400"/>
                  </a:lnTo>
                  <a:lnTo>
                    <a:pt x="3149600" y="8267700"/>
                  </a:lnTo>
                  <a:lnTo>
                    <a:pt x="3136900" y="8267700"/>
                  </a:lnTo>
                  <a:lnTo>
                    <a:pt x="3124200" y="8280400"/>
                  </a:lnTo>
                  <a:lnTo>
                    <a:pt x="3111500" y="8280400"/>
                  </a:lnTo>
                  <a:lnTo>
                    <a:pt x="3098800" y="8267700"/>
                  </a:lnTo>
                  <a:lnTo>
                    <a:pt x="3098800" y="8255000"/>
                  </a:lnTo>
                  <a:lnTo>
                    <a:pt x="3098800" y="8242300"/>
                  </a:lnTo>
                  <a:lnTo>
                    <a:pt x="3098800" y="8229600"/>
                  </a:lnTo>
                  <a:lnTo>
                    <a:pt x="3111500" y="8216900"/>
                  </a:lnTo>
                  <a:lnTo>
                    <a:pt x="3111500" y="8204200"/>
                  </a:lnTo>
                  <a:lnTo>
                    <a:pt x="3111500" y="8191500"/>
                  </a:lnTo>
                  <a:lnTo>
                    <a:pt x="3111500" y="8178800"/>
                  </a:lnTo>
                  <a:lnTo>
                    <a:pt x="3111500" y="8166100"/>
                  </a:lnTo>
                  <a:lnTo>
                    <a:pt x="3111500" y="8153400"/>
                  </a:lnTo>
                  <a:lnTo>
                    <a:pt x="3111500" y="8140700"/>
                  </a:lnTo>
                  <a:lnTo>
                    <a:pt x="3111500" y="8128000"/>
                  </a:lnTo>
                  <a:lnTo>
                    <a:pt x="3124200" y="8115300"/>
                  </a:lnTo>
                  <a:lnTo>
                    <a:pt x="3136900" y="8102600"/>
                  </a:lnTo>
                  <a:lnTo>
                    <a:pt x="3136900" y="8089900"/>
                  </a:lnTo>
                  <a:lnTo>
                    <a:pt x="3149600" y="8077200"/>
                  </a:lnTo>
                  <a:lnTo>
                    <a:pt x="3149600" y="8064500"/>
                  </a:lnTo>
                  <a:lnTo>
                    <a:pt x="3149600" y="8051800"/>
                  </a:lnTo>
                  <a:lnTo>
                    <a:pt x="3149600" y="8039100"/>
                  </a:lnTo>
                  <a:lnTo>
                    <a:pt x="3136900" y="8026400"/>
                  </a:lnTo>
                  <a:lnTo>
                    <a:pt x="3136900" y="8013700"/>
                  </a:lnTo>
                  <a:lnTo>
                    <a:pt x="3124200" y="8001000"/>
                  </a:lnTo>
                  <a:lnTo>
                    <a:pt x="3111500" y="8001000"/>
                  </a:lnTo>
                  <a:lnTo>
                    <a:pt x="3098800" y="8013700"/>
                  </a:lnTo>
                  <a:lnTo>
                    <a:pt x="3086100" y="8013700"/>
                  </a:lnTo>
                  <a:lnTo>
                    <a:pt x="3073400" y="8013700"/>
                  </a:lnTo>
                  <a:lnTo>
                    <a:pt x="3060700" y="8001000"/>
                  </a:lnTo>
                  <a:lnTo>
                    <a:pt x="3073400" y="7988300"/>
                  </a:lnTo>
                  <a:lnTo>
                    <a:pt x="3073400" y="7975600"/>
                  </a:lnTo>
                  <a:lnTo>
                    <a:pt x="3073400" y="7962900"/>
                  </a:lnTo>
                  <a:lnTo>
                    <a:pt x="3073400" y="7950200"/>
                  </a:lnTo>
                  <a:lnTo>
                    <a:pt x="3060700" y="7937500"/>
                  </a:lnTo>
                  <a:lnTo>
                    <a:pt x="3048000" y="7924800"/>
                  </a:lnTo>
                  <a:lnTo>
                    <a:pt x="3048000" y="7912100"/>
                  </a:lnTo>
                  <a:lnTo>
                    <a:pt x="3035300" y="7899400"/>
                  </a:lnTo>
                  <a:lnTo>
                    <a:pt x="3022600" y="7886700"/>
                  </a:lnTo>
                  <a:lnTo>
                    <a:pt x="3035300" y="7874000"/>
                  </a:lnTo>
                  <a:lnTo>
                    <a:pt x="3022600" y="7861300"/>
                  </a:lnTo>
                  <a:lnTo>
                    <a:pt x="3009900" y="7848600"/>
                  </a:lnTo>
                  <a:lnTo>
                    <a:pt x="3022600" y="7835900"/>
                  </a:lnTo>
                  <a:lnTo>
                    <a:pt x="3035300" y="7835900"/>
                  </a:lnTo>
                  <a:lnTo>
                    <a:pt x="3048000" y="7823200"/>
                  </a:lnTo>
                  <a:lnTo>
                    <a:pt x="3035300" y="7810500"/>
                  </a:lnTo>
                  <a:lnTo>
                    <a:pt x="3035300" y="7797800"/>
                  </a:lnTo>
                  <a:lnTo>
                    <a:pt x="3035300" y="7785100"/>
                  </a:lnTo>
                  <a:lnTo>
                    <a:pt x="3022600" y="7772400"/>
                  </a:lnTo>
                  <a:lnTo>
                    <a:pt x="3009900" y="7759700"/>
                  </a:lnTo>
                  <a:lnTo>
                    <a:pt x="2997200" y="7747000"/>
                  </a:lnTo>
                  <a:lnTo>
                    <a:pt x="2984500" y="7747000"/>
                  </a:lnTo>
                  <a:lnTo>
                    <a:pt x="2971800" y="7759700"/>
                  </a:lnTo>
                  <a:lnTo>
                    <a:pt x="2959100" y="7747000"/>
                  </a:lnTo>
                  <a:lnTo>
                    <a:pt x="2946400" y="7734300"/>
                  </a:lnTo>
                  <a:lnTo>
                    <a:pt x="2933700" y="7721600"/>
                  </a:lnTo>
                  <a:lnTo>
                    <a:pt x="2946400" y="7708900"/>
                  </a:lnTo>
                  <a:lnTo>
                    <a:pt x="2959100" y="7696200"/>
                  </a:lnTo>
                  <a:lnTo>
                    <a:pt x="2971800" y="7683500"/>
                  </a:lnTo>
                  <a:lnTo>
                    <a:pt x="2959100" y="7670800"/>
                  </a:lnTo>
                  <a:lnTo>
                    <a:pt x="2959100" y="7658100"/>
                  </a:lnTo>
                  <a:lnTo>
                    <a:pt x="2946400" y="7645400"/>
                  </a:lnTo>
                  <a:lnTo>
                    <a:pt x="2959100" y="7632700"/>
                  </a:lnTo>
                  <a:lnTo>
                    <a:pt x="2959100" y="7620000"/>
                  </a:lnTo>
                  <a:lnTo>
                    <a:pt x="2959100" y="7607300"/>
                  </a:lnTo>
                  <a:lnTo>
                    <a:pt x="2971800" y="7594600"/>
                  </a:lnTo>
                  <a:lnTo>
                    <a:pt x="2984500" y="7581900"/>
                  </a:lnTo>
                  <a:lnTo>
                    <a:pt x="2997200" y="7581900"/>
                  </a:lnTo>
                  <a:lnTo>
                    <a:pt x="3009900" y="7581900"/>
                  </a:lnTo>
                  <a:lnTo>
                    <a:pt x="3022600" y="7569200"/>
                  </a:lnTo>
                  <a:lnTo>
                    <a:pt x="3035300" y="7569200"/>
                  </a:lnTo>
                  <a:lnTo>
                    <a:pt x="3048000" y="7569200"/>
                  </a:lnTo>
                  <a:lnTo>
                    <a:pt x="3060700" y="7556500"/>
                  </a:lnTo>
                  <a:lnTo>
                    <a:pt x="3060700" y="7543800"/>
                  </a:lnTo>
                  <a:lnTo>
                    <a:pt x="3060700" y="7531100"/>
                  </a:lnTo>
                  <a:lnTo>
                    <a:pt x="3060700" y="7518400"/>
                  </a:lnTo>
                  <a:lnTo>
                    <a:pt x="3073400" y="7505700"/>
                  </a:lnTo>
                  <a:lnTo>
                    <a:pt x="3086100" y="7518400"/>
                  </a:lnTo>
                  <a:lnTo>
                    <a:pt x="3098800" y="7518400"/>
                  </a:lnTo>
                  <a:lnTo>
                    <a:pt x="3111500" y="7505700"/>
                  </a:lnTo>
                  <a:lnTo>
                    <a:pt x="3124200" y="7505700"/>
                  </a:lnTo>
                  <a:lnTo>
                    <a:pt x="3136900" y="7493000"/>
                  </a:lnTo>
                  <a:lnTo>
                    <a:pt x="3149600" y="7505700"/>
                  </a:lnTo>
                  <a:lnTo>
                    <a:pt x="3162300" y="7518400"/>
                  </a:lnTo>
                  <a:lnTo>
                    <a:pt x="3175000" y="7531100"/>
                  </a:lnTo>
                  <a:lnTo>
                    <a:pt x="3187700" y="7543800"/>
                  </a:lnTo>
                  <a:lnTo>
                    <a:pt x="3200400" y="7543800"/>
                  </a:lnTo>
                  <a:lnTo>
                    <a:pt x="3213100" y="7543800"/>
                  </a:lnTo>
                  <a:lnTo>
                    <a:pt x="3225800" y="7543800"/>
                  </a:lnTo>
                  <a:lnTo>
                    <a:pt x="3238500" y="7543800"/>
                  </a:lnTo>
                  <a:lnTo>
                    <a:pt x="3251200" y="7543800"/>
                  </a:lnTo>
                  <a:lnTo>
                    <a:pt x="3263900" y="7556500"/>
                  </a:lnTo>
                  <a:lnTo>
                    <a:pt x="3276600" y="7569200"/>
                  </a:lnTo>
                  <a:lnTo>
                    <a:pt x="3289300" y="7581900"/>
                  </a:lnTo>
                  <a:lnTo>
                    <a:pt x="3302000" y="7594600"/>
                  </a:lnTo>
                  <a:lnTo>
                    <a:pt x="3314700" y="7607300"/>
                  </a:lnTo>
                  <a:lnTo>
                    <a:pt x="3327400" y="7607300"/>
                  </a:lnTo>
                  <a:lnTo>
                    <a:pt x="3340100" y="7607300"/>
                  </a:lnTo>
                  <a:lnTo>
                    <a:pt x="3352800" y="7607300"/>
                  </a:lnTo>
                  <a:lnTo>
                    <a:pt x="3365500" y="7620000"/>
                  </a:lnTo>
                  <a:lnTo>
                    <a:pt x="3378200" y="7620000"/>
                  </a:lnTo>
                  <a:lnTo>
                    <a:pt x="3390900" y="7620000"/>
                  </a:lnTo>
                  <a:lnTo>
                    <a:pt x="3403600" y="7620000"/>
                  </a:lnTo>
                  <a:lnTo>
                    <a:pt x="3416300" y="7620000"/>
                  </a:lnTo>
                  <a:lnTo>
                    <a:pt x="3429000" y="7607300"/>
                  </a:lnTo>
                  <a:lnTo>
                    <a:pt x="3441700" y="7607300"/>
                  </a:lnTo>
                  <a:lnTo>
                    <a:pt x="3454400" y="7620000"/>
                  </a:lnTo>
                  <a:lnTo>
                    <a:pt x="3467100" y="7632700"/>
                  </a:lnTo>
                  <a:lnTo>
                    <a:pt x="3479800" y="7645400"/>
                  </a:lnTo>
                  <a:lnTo>
                    <a:pt x="3492500" y="7645400"/>
                  </a:lnTo>
                  <a:lnTo>
                    <a:pt x="3505200" y="7645400"/>
                  </a:lnTo>
                  <a:lnTo>
                    <a:pt x="3517900" y="7645400"/>
                  </a:lnTo>
                  <a:lnTo>
                    <a:pt x="3530600" y="7645400"/>
                  </a:lnTo>
                  <a:lnTo>
                    <a:pt x="3543300" y="7632700"/>
                  </a:lnTo>
                  <a:lnTo>
                    <a:pt x="3543300" y="7620000"/>
                  </a:lnTo>
                  <a:lnTo>
                    <a:pt x="3543300" y="7607300"/>
                  </a:lnTo>
                  <a:lnTo>
                    <a:pt x="3556000" y="7594600"/>
                  </a:lnTo>
                  <a:lnTo>
                    <a:pt x="3568700" y="7594600"/>
                  </a:lnTo>
                  <a:lnTo>
                    <a:pt x="3581400" y="7581900"/>
                  </a:lnTo>
                  <a:lnTo>
                    <a:pt x="3594100" y="7581900"/>
                  </a:lnTo>
                  <a:lnTo>
                    <a:pt x="3606800" y="7569200"/>
                  </a:lnTo>
                  <a:lnTo>
                    <a:pt x="3619500" y="7569200"/>
                  </a:lnTo>
                  <a:lnTo>
                    <a:pt x="3632200" y="7556500"/>
                  </a:lnTo>
                  <a:lnTo>
                    <a:pt x="3632200" y="7543800"/>
                  </a:lnTo>
                  <a:lnTo>
                    <a:pt x="3632200" y="7531100"/>
                  </a:lnTo>
                  <a:lnTo>
                    <a:pt x="3619500" y="7518400"/>
                  </a:lnTo>
                  <a:lnTo>
                    <a:pt x="3632200" y="7505700"/>
                  </a:lnTo>
                  <a:lnTo>
                    <a:pt x="3619500" y="7493000"/>
                  </a:lnTo>
                  <a:lnTo>
                    <a:pt x="3619500" y="7480300"/>
                  </a:lnTo>
                  <a:lnTo>
                    <a:pt x="3619500" y="7467600"/>
                  </a:lnTo>
                  <a:lnTo>
                    <a:pt x="3619500" y="7454900"/>
                  </a:lnTo>
                  <a:lnTo>
                    <a:pt x="3619500" y="7442200"/>
                  </a:lnTo>
                  <a:lnTo>
                    <a:pt x="3619500" y="7429500"/>
                  </a:lnTo>
                  <a:lnTo>
                    <a:pt x="3619500" y="7416800"/>
                  </a:lnTo>
                  <a:lnTo>
                    <a:pt x="3619500" y="7404100"/>
                  </a:lnTo>
                  <a:lnTo>
                    <a:pt x="3619500" y="7391400"/>
                  </a:lnTo>
                  <a:lnTo>
                    <a:pt x="3619500" y="7378700"/>
                  </a:lnTo>
                  <a:lnTo>
                    <a:pt x="3619500" y="7366000"/>
                  </a:lnTo>
                  <a:lnTo>
                    <a:pt x="3606800" y="7353300"/>
                  </a:lnTo>
                  <a:lnTo>
                    <a:pt x="3594100" y="7340600"/>
                  </a:lnTo>
                  <a:lnTo>
                    <a:pt x="3581400" y="7327900"/>
                  </a:lnTo>
                  <a:lnTo>
                    <a:pt x="3568700" y="7340600"/>
                  </a:lnTo>
                  <a:lnTo>
                    <a:pt x="3556000" y="7327900"/>
                  </a:lnTo>
                  <a:lnTo>
                    <a:pt x="3556000" y="7315200"/>
                  </a:lnTo>
                  <a:lnTo>
                    <a:pt x="3543300" y="7302500"/>
                  </a:lnTo>
                  <a:lnTo>
                    <a:pt x="3530600" y="7302500"/>
                  </a:lnTo>
                  <a:lnTo>
                    <a:pt x="3517900" y="7302500"/>
                  </a:lnTo>
                  <a:lnTo>
                    <a:pt x="3505200" y="7289800"/>
                  </a:lnTo>
                  <a:lnTo>
                    <a:pt x="3492500" y="7289800"/>
                  </a:lnTo>
                  <a:lnTo>
                    <a:pt x="3479800" y="7289800"/>
                  </a:lnTo>
                  <a:lnTo>
                    <a:pt x="3467100" y="7289800"/>
                  </a:lnTo>
                  <a:lnTo>
                    <a:pt x="3454400" y="7277100"/>
                  </a:lnTo>
                  <a:lnTo>
                    <a:pt x="3441700" y="7277100"/>
                  </a:lnTo>
                  <a:lnTo>
                    <a:pt x="3429000" y="7264400"/>
                  </a:lnTo>
                  <a:lnTo>
                    <a:pt x="3429000" y="7251700"/>
                  </a:lnTo>
                  <a:lnTo>
                    <a:pt x="3429000" y="7239000"/>
                  </a:lnTo>
                  <a:lnTo>
                    <a:pt x="3441700" y="7226300"/>
                  </a:lnTo>
                  <a:lnTo>
                    <a:pt x="3441700" y="7213600"/>
                  </a:lnTo>
                  <a:lnTo>
                    <a:pt x="3441700" y="7200900"/>
                  </a:lnTo>
                  <a:lnTo>
                    <a:pt x="3441700" y="7188200"/>
                  </a:lnTo>
                  <a:lnTo>
                    <a:pt x="3441700" y="7175500"/>
                  </a:lnTo>
                  <a:lnTo>
                    <a:pt x="3429000" y="7162800"/>
                  </a:lnTo>
                  <a:lnTo>
                    <a:pt x="3429000" y="7150100"/>
                  </a:lnTo>
                  <a:lnTo>
                    <a:pt x="3429000" y="7137400"/>
                  </a:lnTo>
                  <a:lnTo>
                    <a:pt x="3429000" y="7124700"/>
                  </a:lnTo>
                  <a:lnTo>
                    <a:pt x="3429000" y="7112000"/>
                  </a:lnTo>
                  <a:lnTo>
                    <a:pt x="3429000" y="7099300"/>
                  </a:lnTo>
                  <a:lnTo>
                    <a:pt x="3416300" y="7086600"/>
                  </a:lnTo>
                  <a:lnTo>
                    <a:pt x="3416300" y="7073900"/>
                  </a:lnTo>
                  <a:lnTo>
                    <a:pt x="3416300" y="7061200"/>
                  </a:lnTo>
                  <a:lnTo>
                    <a:pt x="3416300" y="7048500"/>
                  </a:lnTo>
                  <a:lnTo>
                    <a:pt x="3416300" y="7035800"/>
                  </a:lnTo>
                  <a:lnTo>
                    <a:pt x="3416300" y="7023100"/>
                  </a:lnTo>
                  <a:lnTo>
                    <a:pt x="3403600" y="7010400"/>
                  </a:lnTo>
                  <a:lnTo>
                    <a:pt x="3390900" y="7010400"/>
                  </a:lnTo>
                  <a:lnTo>
                    <a:pt x="3378200" y="6997700"/>
                  </a:lnTo>
                  <a:lnTo>
                    <a:pt x="3365500" y="6985000"/>
                  </a:lnTo>
                  <a:lnTo>
                    <a:pt x="3378200" y="6972300"/>
                  </a:lnTo>
                  <a:lnTo>
                    <a:pt x="3390900" y="6959600"/>
                  </a:lnTo>
                  <a:lnTo>
                    <a:pt x="3403600" y="6972300"/>
                  </a:lnTo>
                  <a:lnTo>
                    <a:pt x="3416300" y="6972300"/>
                  </a:lnTo>
                  <a:lnTo>
                    <a:pt x="3429000" y="6972300"/>
                  </a:lnTo>
                  <a:lnTo>
                    <a:pt x="3441700" y="6972300"/>
                  </a:lnTo>
                  <a:lnTo>
                    <a:pt x="3454400" y="6972300"/>
                  </a:lnTo>
                  <a:lnTo>
                    <a:pt x="3467100" y="6972300"/>
                  </a:lnTo>
                  <a:lnTo>
                    <a:pt x="3479800" y="6985000"/>
                  </a:lnTo>
                  <a:lnTo>
                    <a:pt x="3492500" y="6972300"/>
                  </a:lnTo>
                  <a:lnTo>
                    <a:pt x="3505200" y="6959600"/>
                  </a:lnTo>
                  <a:lnTo>
                    <a:pt x="3492500" y="6946900"/>
                  </a:lnTo>
                  <a:lnTo>
                    <a:pt x="3479800" y="6934200"/>
                  </a:lnTo>
                  <a:lnTo>
                    <a:pt x="3467100" y="6921500"/>
                  </a:lnTo>
                  <a:lnTo>
                    <a:pt x="3467100" y="6908800"/>
                  </a:lnTo>
                  <a:lnTo>
                    <a:pt x="3467100" y="6896100"/>
                  </a:lnTo>
                  <a:lnTo>
                    <a:pt x="3479800" y="6883400"/>
                  </a:lnTo>
                  <a:lnTo>
                    <a:pt x="3479800" y="6870700"/>
                  </a:lnTo>
                  <a:lnTo>
                    <a:pt x="3479800" y="6858000"/>
                  </a:lnTo>
                  <a:lnTo>
                    <a:pt x="3467100" y="6845300"/>
                  </a:lnTo>
                  <a:lnTo>
                    <a:pt x="3454400" y="6845300"/>
                  </a:lnTo>
                  <a:lnTo>
                    <a:pt x="3441700" y="6832600"/>
                  </a:lnTo>
                  <a:lnTo>
                    <a:pt x="3441700" y="6819900"/>
                  </a:lnTo>
                  <a:lnTo>
                    <a:pt x="3429000" y="6807200"/>
                  </a:lnTo>
                  <a:lnTo>
                    <a:pt x="3429000" y="6794500"/>
                  </a:lnTo>
                  <a:lnTo>
                    <a:pt x="3429000" y="6781800"/>
                  </a:lnTo>
                  <a:lnTo>
                    <a:pt x="3416300" y="6769100"/>
                  </a:lnTo>
                  <a:lnTo>
                    <a:pt x="3416300" y="6756400"/>
                  </a:lnTo>
                  <a:lnTo>
                    <a:pt x="3403600" y="6743700"/>
                  </a:lnTo>
                  <a:lnTo>
                    <a:pt x="3390900" y="6731000"/>
                  </a:lnTo>
                  <a:lnTo>
                    <a:pt x="3403600" y="6718300"/>
                  </a:lnTo>
                  <a:lnTo>
                    <a:pt x="3390900" y="6705600"/>
                  </a:lnTo>
                  <a:lnTo>
                    <a:pt x="3378200" y="6705600"/>
                  </a:lnTo>
                  <a:lnTo>
                    <a:pt x="3365500" y="6692900"/>
                  </a:lnTo>
                  <a:lnTo>
                    <a:pt x="3352800" y="6692900"/>
                  </a:lnTo>
                  <a:lnTo>
                    <a:pt x="3340100" y="6692900"/>
                  </a:lnTo>
                  <a:lnTo>
                    <a:pt x="3327400" y="6692900"/>
                  </a:lnTo>
                  <a:lnTo>
                    <a:pt x="3314700" y="6692900"/>
                  </a:lnTo>
                  <a:lnTo>
                    <a:pt x="3302000" y="6680200"/>
                  </a:lnTo>
                  <a:lnTo>
                    <a:pt x="3289300" y="6680200"/>
                  </a:lnTo>
                  <a:lnTo>
                    <a:pt x="3276600" y="6680200"/>
                  </a:lnTo>
                  <a:lnTo>
                    <a:pt x="3263900" y="6680200"/>
                  </a:lnTo>
                  <a:lnTo>
                    <a:pt x="3251200" y="6680200"/>
                  </a:lnTo>
                  <a:lnTo>
                    <a:pt x="3238500" y="6667500"/>
                  </a:lnTo>
                  <a:lnTo>
                    <a:pt x="3225800" y="6680200"/>
                  </a:lnTo>
                  <a:lnTo>
                    <a:pt x="3213100" y="6667500"/>
                  </a:lnTo>
                  <a:lnTo>
                    <a:pt x="3200400" y="6667500"/>
                  </a:lnTo>
                  <a:lnTo>
                    <a:pt x="3187700" y="6654800"/>
                  </a:lnTo>
                  <a:lnTo>
                    <a:pt x="3175000" y="6642100"/>
                  </a:lnTo>
                  <a:lnTo>
                    <a:pt x="3162300" y="6629400"/>
                  </a:lnTo>
                  <a:lnTo>
                    <a:pt x="3175000" y="6616700"/>
                  </a:lnTo>
                  <a:lnTo>
                    <a:pt x="3175000" y="6604000"/>
                  </a:lnTo>
                  <a:lnTo>
                    <a:pt x="3187700" y="6591300"/>
                  </a:lnTo>
                  <a:lnTo>
                    <a:pt x="3175000" y="6578600"/>
                  </a:lnTo>
                  <a:lnTo>
                    <a:pt x="3162300" y="6565900"/>
                  </a:lnTo>
                  <a:lnTo>
                    <a:pt x="3149600" y="6553200"/>
                  </a:lnTo>
                  <a:lnTo>
                    <a:pt x="3149600" y="6540500"/>
                  </a:lnTo>
                  <a:lnTo>
                    <a:pt x="3149600" y="6527800"/>
                  </a:lnTo>
                  <a:lnTo>
                    <a:pt x="3162300" y="6515100"/>
                  </a:lnTo>
                  <a:lnTo>
                    <a:pt x="3149600" y="6502400"/>
                  </a:lnTo>
                  <a:lnTo>
                    <a:pt x="3136900" y="6502400"/>
                  </a:lnTo>
                  <a:lnTo>
                    <a:pt x="3124200" y="6502400"/>
                  </a:lnTo>
                  <a:lnTo>
                    <a:pt x="3111500" y="6502400"/>
                  </a:lnTo>
                  <a:lnTo>
                    <a:pt x="3098800" y="6502400"/>
                  </a:lnTo>
                  <a:lnTo>
                    <a:pt x="3086100" y="6502400"/>
                  </a:lnTo>
                  <a:lnTo>
                    <a:pt x="3073400" y="6489700"/>
                  </a:lnTo>
                  <a:lnTo>
                    <a:pt x="3073400" y="6477000"/>
                  </a:lnTo>
                  <a:lnTo>
                    <a:pt x="3060700" y="6464300"/>
                  </a:lnTo>
                  <a:lnTo>
                    <a:pt x="3048000" y="6451600"/>
                  </a:lnTo>
                  <a:lnTo>
                    <a:pt x="3035300" y="6451600"/>
                  </a:lnTo>
                  <a:lnTo>
                    <a:pt x="3022600" y="6451600"/>
                  </a:lnTo>
                  <a:lnTo>
                    <a:pt x="3009900" y="6451600"/>
                  </a:lnTo>
                  <a:lnTo>
                    <a:pt x="2997200" y="6464300"/>
                  </a:lnTo>
                  <a:lnTo>
                    <a:pt x="2997200" y="6477000"/>
                  </a:lnTo>
                  <a:lnTo>
                    <a:pt x="2997200" y="6489700"/>
                  </a:lnTo>
                  <a:lnTo>
                    <a:pt x="2984500" y="6502400"/>
                  </a:lnTo>
                  <a:lnTo>
                    <a:pt x="2971800" y="6515100"/>
                  </a:lnTo>
                  <a:lnTo>
                    <a:pt x="2959100" y="6515100"/>
                  </a:lnTo>
                  <a:lnTo>
                    <a:pt x="2946400" y="6502400"/>
                  </a:lnTo>
                  <a:lnTo>
                    <a:pt x="2946400" y="6489700"/>
                  </a:lnTo>
                  <a:lnTo>
                    <a:pt x="2933700" y="6477000"/>
                  </a:lnTo>
                  <a:lnTo>
                    <a:pt x="2933700" y="6464300"/>
                  </a:lnTo>
                  <a:lnTo>
                    <a:pt x="2921000" y="6451600"/>
                  </a:lnTo>
                  <a:lnTo>
                    <a:pt x="2908300" y="6464300"/>
                  </a:lnTo>
                  <a:lnTo>
                    <a:pt x="2895600" y="6477000"/>
                  </a:lnTo>
                  <a:lnTo>
                    <a:pt x="2882900" y="6489700"/>
                  </a:lnTo>
                  <a:lnTo>
                    <a:pt x="2882900" y="6502400"/>
                  </a:lnTo>
                  <a:lnTo>
                    <a:pt x="2882900" y="6515100"/>
                  </a:lnTo>
                  <a:lnTo>
                    <a:pt x="2882900" y="6527800"/>
                  </a:lnTo>
                  <a:lnTo>
                    <a:pt x="2870200" y="6540500"/>
                  </a:lnTo>
                  <a:lnTo>
                    <a:pt x="2857500" y="6553200"/>
                  </a:lnTo>
                  <a:lnTo>
                    <a:pt x="2844800" y="6553200"/>
                  </a:lnTo>
                  <a:lnTo>
                    <a:pt x="2832100" y="6553200"/>
                  </a:lnTo>
                  <a:lnTo>
                    <a:pt x="2819400" y="6565900"/>
                  </a:lnTo>
                  <a:lnTo>
                    <a:pt x="2806700" y="6565900"/>
                  </a:lnTo>
                  <a:lnTo>
                    <a:pt x="2794000" y="6565900"/>
                  </a:lnTo>
                  <a:lnTo>
                    <a:pt x="2781300" y="6565900"/>
                  </a:lnTo>
                  <a:lnTo>
                    <a:pt x="2768600" y="6553200"/>
                  </a:lnTo>
                  <a:lnTo>
                    <a:pt x="2755900" y="6565900"/>
                  </a:lnTo>
                  <a:lnTo>
                    <a:pt x="2755900" y="6578600"/>
                  </a:lnTo>
                  <a:lnTo>
                    <a:pt x="2755900" y="6591300"/>
                  </a:lnTo>
                  <a:lnTo>
                    <a:pt x="2743200" y="6604000"/>
                  </a:lnTo>
                  <a:lnTo>
                    <a:pt x="2730500" y="6604000"/>
                  </a:lnTo>
                  <a:lnTo>
                    <a:pt x="2717800" y="6604000"/>
                  </a:lnTo>
                  <a:lnTo>
                    <a:pt x="2705100" y="6604000"/>
                  </a:lnTo>
                  <a:lnTo>
                    <a:pt x="2692400" y="6616700"/>
                  </a:lnTo>
                  <a:lnTo>
                    <a:pt x="2679700" y="6604000"/>
                  </a:lnTo>
                  <a:lnTo>
                    <a:pt x="2667000" y="6591300"/>
                  </a:lnTo>
                  <a:lnTo>
                    <a:pt x="2667000" y="6578600"/>
                  </a:lnTo>
                  <a:lnTo>
                    <a:pt x="2679700" y="6565900"/>
                  </a:lnTo>
                  <a:lnTo>
                    <a:pt x="2692400" y="6565900"/>
                  </a:lnTo>
                  <a:lnTo>
                    <a:pt x="2705100" y="6553200"/>
                  </a:lnTo>
                  <a:lnTo>
                    <a:pt x="2705100" y="6540500"/>
                  </a:lnTo>
                  <a:lnTo>
                    <a:pt x="2705100" y="6527800"/>
                  </a:lnTo>
                  <a:lnTo>
                    <a:pt x="2705100" y="6515100"/>
                  </a:lnTo>
                  <a:lnTo>
                    <a:pt x="2692400" y="6502400"/>
                  </a:lnTo>
                  <a:lnTo>
                    <a:pt x="2679700" y="6489700"/>
                  </a:lnTo>
                  <a:lnTo>
                    <a:pt x="2667000" y="6489700"/>
                  </a:lnTo>
                  <a:lnTo>
                    <a:pt x="2654300" y="6477000"/>
                  </a:lnTo>
                  <a:lnTo>
                    <a:pt x="2641600" y="6489700"/>
                  </a:lnTo>
                  <a:lnTo>
                    <a:pt x="2628900" y="6502400"/>
                  </a:lnTo>
                  <a:lnTo>
                    <a:pt x="2616200" y="6502400"/>
                  </a:lnTo>
                  <a:lnTo>
                    <a:pt x="2603500" y="6515100"/>
                  </a:lnTo>
                  <a:lnTo>
                    <a:pt x="2590800" y="6515100"/>
                  </a:lnTo>
                  <a:lnTo>
                    <a:pt x="2578100" y="6515100"/>
                  </a:lnTo>
                  <a:lnTo>
                    <a:pt x="2565400" y="6515100"/>
                  </a:lnTo>
                  <a:lnTo>
                    <a:pt x="2552700" y="6515100"/>
                  </a:lnTo>
                  <a:lnTo>
                    <a:pt x="2540000" y="6502400"/>
                  </a:lnTo>
                  <a:lnTo>
                    <a:pt x="2527300" y="6489700"/>
                  </a:lnTo>
                  <a:lnTo>
                    <a:pt x="2527300" y="6477000"/>
                  </a:lnTo>
                  <a:lnTo>
                    <a:pt x="2527300" y="6464300"/>
                  </a:lnTo>
                  <a:lnTo>
                    <a:pt x="2527300" y="6451600"/>
                  </a:lnTo>
                  <a:lnTo>
                    <a:pt x="2527300" y="6438900"/>
                  </a:lnTo>
                  <a:lnTo>
                    <a:pt x="2514600" y="6426200"/>
                  </a:lnTo>
                  <a:lnTo>
                    <a:pt x="2527300" y="6413500"/>
                  </a:lnTo>
                  <a:lnTo>
                    <a:pt x="2540000" y="6413500"/>
                  </a:lnTo>
                  <a:lnTo>
                    <a:pt x="2552700" y="6413500"/>
                  </a:lnTo>
                  <a:lnTo>
                    <a:pt x="2565400" y="6400800"/>
                  </a:lnTo>
                  <a:lnTo>
                    <a:pt x="2578100" y="6400800"/>
                  </a:lnTo>
                  <a:lnTo>
                    <a:pt x="2590800" y="6388100"/>
                  </a:lnTo>
                  <a:lnTo>
                    <a:pt x="2603500" y="6388100"/>
                  </a:lnTo>
                  <a:lnTo>
                    <a:pt x="2616200" y="6375400"/>
                  </a:lnTo>
                  <a:lnTo>
                    <a:pt x="2628900" y="6375400"/>
                  </a:lnTo>
                  <a:lnTo>
                    <a:pt x="2641600" y="6375400"/>
                  </a:lnTo>
                  <a:lnTo>
                    <a:pt x="2654300" y="6362700"/>
                  </a:lnTo>
                  <a:lnTo>
                    <a:pt x="2641600" y="6350000"/>
                  </a:lnTo>
                  <a:lnTo>
                    <a:pt x="2628900" y="6350000"/>
                  </a:lnTo>
                  <a:lnTo>
                    <a:pt x="2616200" y="6350000"/>
                  </a:lnTo>
                  <a:lnTo>
                    <a:pt x="2603500" y="6337300"/>
                  </a:lnTo>
                  <a:lnTo>
                    <a:pt x="2603500" y="6324600"/>
                  </a:lnTo>
                  <a:lnTo>
                    <a:pt x="2603500" y="6311900"/>
                  </a:lnTo>
                  <a:lnTo>
                    <a:pt x="2603500" y="6299200"/>
                  </a:lnTo>
                  <a:lnTo>
                    <a:pt x="2603500" y="6286500"/>
                  </a:lnTo>
                  <a:lnTo>
                    <a:pt x="2590800" y="6273800"/>
                  </a:lnTo>
                  <a:lnTo>
                    <a:pt x="2578100" y="6261100"/>
                  </a:lnTo>
                  <a:lnTo>
                    <a:pt x="2565400" y="6248400"/>
                  </a:lnTo>
                  <a:lnTo>
                    <a:pt x="2552700" y="6235700"/>
                  </a:lnTo>
                  <a:lnTo>
                    <a:pt x="2540000" y="6223000"/>
                  </a:lnTo>
                  <a:lnTo>
                    <a:pt x="2527300" y="6223000"/>
                  </a:lnTo>
                  <a:lnTo>
                    <a:pt x="2514600" y="6223000"/>
                  </a:lnTo>
                  <a:lnTo>
                    <a:pt x="2501900" y="6223000"/>
                  </a:lnTo>
                  <a:lnTo>
                    <a:pt x="2489200" y="6210300"/>
                  </a:lnTo>
                  <a:lnTo>
                    <a:pt x="2476500" y="6197600"/>
                  </a:lnTo>
                  <a:lnTo>
                    <a:pt x="2463800" y="6184900"/>
                  </a:lnTo>
                  <a:lnTo>
                    <a:pt x="2451100" y="6172200"/>
                  </a:lnTo>
                  <a:lnTo>
                    <a:pt x="2438400" y="6159500"/>
                  </a:lnTo>
                  <a:lnTo>
                    <a:pt x="2438400" y="6146800"/>
                  </a:lnTo>
                  <a:lnTo>
                    <a:pt x="2425700" y="6134100"/>
                  </a:lnTo>
                  <a:lnTo>
                    <a:pt x="2413000" y="6121400"/>
                  </a:lnTo>
                  <a:lnTo>
                    <a:pt x="2425700" y="6108700"/>
                  </a:lnTo>
                  <a:lnTo>
                    <a:pt x="2438400" y="6108700"/>
                  </a:lnTo>
                  <a:lnTo>
                    <a:pt x="2451100" y="6096000"/>
                  </a:lnTo>
                  <a:lnTo>
                    <a:pt x="2463800" y="6083300"/>
                  </a:lnTo>
                  <a:lnTo>
                    <a:pt x="2476500" y="6070600"/>
                  </a:lnTo>
                  <a:lnTo>
                    <a:pt x="2489200" y="6057900"/>
                  </a:lnTo>
                  <a:lnTo>
                    <a:pt x="2501900" y="6045200"/>
                  </a:lnTo>
                  <a:lnTo>
                    <a:pt x="2514600" y="6032500"/>
                  </a:lnTo>
                  <a:lnTo>
                    <a:pt x="2527300" y="6019800"/>
                  </a:lnTo>
                  <a:lnTo>
                    <a:pt x="2540000" y="6019800"/>
                  </a:lnTo>
                  <a:lnTo>
                    <a:pt x="2552700" y="6007100"/>
                  </a:lnTo>
                  <a:lnTo>
                    <a:pt x="2540000" y="5994400"/>
                  </a:lnTo>
                  <a:lnTo>
                    <a:pt x="2527300" y="5981700"/>
                  </a:lnTo>
                  <a:lnTo>
                    <a:pt x="2527300" y="5969000"/>
                  </a:lnTo>
                  <a:lnTo>
                    <a:pt x="2527300" y="5956300"/>
                  </a:lnTo>
                  <a:lnTo>
                    <a:pt x="2527300" y="5943600"/>
                  </a:lnTo>
                  <a:lnTo>
                    <a:pt x="2527300" y="5930900"/>
                  </a:lnTo>
                  <a:lnTo>
                    <a:pt x="2540000" y="5918200"/>
                  </a:lnTo>
                  <a:lnTo>
                    <a:pt x="2552700" y="5905500"/>
                  </a:lnTo>
                  <a:lnTo>
                    <a:pt x="2565400" y="5905500"/>
                  </a:lnTo>
                  <a:lnTo>
                    <a:pt x="2578100" y="5905500"/>
                  </a:lnTo>
                  <a:lnTo>
                    <a:pt x="2590800" y="5892800"/>
                  </a:lnTo>
                  <a:lnTo>
                    <a:pt x="2590800" y="5880100"/>
                  </a:lnTo>
                  <a:lnTo>
                    <a:pt x="2578100" y="5867400"/>
                  </a:lnTo>
                  <a:lnTo>
                    <a:pt x="2578100" y="5854700"/>
                  </a:lnTo>
                  <a:lnTo>
                    <a:pt x="2578100" y="5842000"/>
                  </a:lnTo>
                  <a:lnTo>
                    <a:pt x="2578100" y="5829300"/>
                  </a:lnTo>
                  <a:lnTo>
                    <a:pt x="2578100" y="5816600"/>
                  </a:lnTo>
                  <a:lnTo>
                    <a:pt x="2578100" y="5803900"/>
                  </a:lnTo>
                  <a:lnTo>
                    <a:pt x="2565400" y="5791200"/>
                  </a:lnTo>
                  <a:lnTo>
                    <a:pt x="2565400" y="5778500"/>
                  </a:lnTo>
                  <a:lnTo>
                    <a:pt x="2565400" y="5765800"/>
                  </a:lnTo>
                  <a:lnTo>
                    <a:pt x="2552700" y="5753100"/>
                  </a:lnTo>
                  <a:lnTo>
                    <a:pt x="2540000" y="5753100"/>
                  </a:lnTo>
                  <a:lnTo>
                    <a:pt x="2527300" y="5740400"/>
                  </a:lnTo>
                  <a:lnTo>
                    <a:pt x="2514600" y="5740400"/>
                  </a:lnTo>
                  <a:lnTo>
                    <a:pt x="2501900" y="5740400"/>
                  </a:lnTo>
                  <a:lnTo>
                    <a:pt x="2489200" y="5740400"/>
                  </a:lnTo>
                  <a:lnTo>
                    <a:pt x="2476500" y="5740400"/>
                  </a:lnTo>
                  <a:lnTo>
                    <a:pt x="2463800" y="5740400"/>
                  </a:lnTo>
                  <a:lnTo>
                    <a:pt x="2451100" y="5753100"/>
                  </a:lnTo>
                  <a:lnTo>
                    <a:pt x="2438400" y="5753100"/>
                  </a:lnTo>
                  <a:lnTo>
                    <a:pt x="2425700" y="5753100"/>
                  </a:lnTo>
                  <a:lnTo>
                    <a:pt x="2413000" y="5740400"/>
                  </a:lnTo>
                  <a:lnTo>
                    <a:pt x="2400300" y="5727700"/>
                  </a:lnTo>
                  <a:lnTo>
                    <a:pt x="2387600" y="5715000"/>
                  </a:lnTo>
                  <a:lnTo>
                    <a:pt x="2374900" y="5702300"/>
                  </a:lnTo>
                  <a:lnTo>
                    <a:pt x="2362200" y="5702300"/>
                  </a:lnTo>
                  <a:lnTo>
                    <a:pt x="2349500" y="5689600"/>
                  </a:lnTo>
                  <a:lnTo>
                    <a:pt x="2336800" y="5676900"/>
                  </a:lnTo>
                  <a:lnTo>
                    <a:pt x="2324100" y="5664200"/>
                  </a:lnTo>
                  <a:lnTo>
                    <a:pt x="2324100" y="5651500"/>
                  </a:lnTo>
                  <a:lnTo>
                    <a:pt x="2324100" y="5638800"/>
                  </a:lnTo>
                  <a:lnTo>
                    <a:pt x="2324100" y="5626100"/>
                  </a:lnTo>
                  <a:lnTo>
                    <a:pt x="2311400" y="5613400"/>
                  </a:lnTo>
                  <a:lnTo>
                    <a:pt x="2298700" y="5613400"/>
                  </a:lnTo>
                  <a:lnTo>
                    <a:pt x="2286000" y="5613400"/>
                  </a:lnTo>
                  <a:lnTo>
                    <a:pt x="2273300" y="5613400"/>
                  </a:lnTo>
                  <a:lnTo>
                    <a:pt x="2260600" y="5613400"/>
                  </a:lnTo>
                  <a:lnTo>
                    <a:pt x="2247900" y="5626100"/>
                  </a:lnTo>
                  <a:lnTo>
                    <a:pt x="2235200" y="5626100"/>
                  </a:lnTo>
                  <a:lnTo>
                    <a:pt x="2222500" y="5626100"/>
                  </a:lnTo>
                  <a:lnTo>
                    <a:pt x="2209800" y="5626100"/>
                  </a:lnTo>
                  <a:lnTo>
                    <a:pt x="2197100" y="5638800"/>
                  </a:lnTo>
                  <a:lnTo>
                    <a:pt x="2184400" y="5626100"/>
                  </a:lnTo>
                  <a:lnTo>
                    <a:pt x="2171700" y="5613400"/>
                  </a:lnTo>
                  <a:lnTo>
                    <a:pt x="2159000" y="5613400"/>
                  </a:lnTo>
                  <a:lnTo>
                    <a:pt x="2146300" y="5600700"/>
                  </a:lnTo>
                  <a:lnTo>
                    <a:pt x="2133600" y="5588000"/>
                  </a:lnTo>
                  <a:lnTo>
                    <a:pt x="2133600" y="5575300"/>
                  </a:lnTo>
                  <a:lnTo>
                    <a:pt x="2133600" y="5562600"/>
                  </a:lnTo>
                  <a:lnTo>
                    <a:pt x="2133600" y="5549900"/>
                  </a:lnTo>
                  <a:lnTo>
                    <a:pt x="2120900" y="5537200"/>
                  </a:lnTo>
                  <a:lnTo>
                    <a:pt x="2120900" y="5524500"/>
                  </a:lnTo>
                  <a:lnTo>
                    <a:pt x="2120900" y="5511800"/>
                  </a:lnTo>
                  <a:lnTo>
                    <a:pt x="2108200" y="5499100"/>
                  </a:lnTo>
                  <a:lnTo>
                    <a:pt x="2108200" y="5486400"/>
                  </a:lnTo>
                  <a:lnTo>
                    <a:pt x="2095500" y="5473700"/>
                  </a:lnTo>
                  <a:lnTo>
                    <a:pt x="2082800" y="5461000"/>
                  </a:lnTo>
                  <a:lnTo>
                    <a:pt x="2070100" y="5448300"/>
                  </a:lnTo>
                  <a:lnTo>
                    <a:pt x="2082800" y="5435600"/>
                  </a:lnTo>
                  <a:lnTo>
                    <a:pt x="2082800" y="5422900"/>
                  </a:lnTo>
                  <a:lnTo>
                    <a:pt x="2082800" y="5410200"/>
                  </a:lnTo>
                  <a:lnTo>
                    <a:pt x="2095500" y="5397500"/>
                  </a:lnTo>
                  <a:lnTo>
                    <a:pt x="2095500" y="5384800"/>
                  </a:lnTo>
                  <a:lnTo>
                    <a:pt x="2095500" y="5372100"/>
                  </a:lnTo>
                  <a:lnTo>
                    <a:pt x="2095500" y="5359400"/>
                  </a:lnTo>
                  <a:lnTo>
                    <a:pt x="2108200" y="5346700"/>
                  </a:lnTo>
                  <a:lnTo>
                    <a:pt x="2108200" y="5334000"/>
                  </a:lnTo>
                  <a:lnTo>
                    <a:pt x="2108200" y="5321300"/>
                  </a:lnTo>
                  <a:lnTo>
                    <a:pt x="2108200" y="5308600"/>
                  </a:lnTo>
                  <a:lnTo>
                    <a:pt x="2120900" y="5295900"/>
                  </a:lnTo>
                  <a:lnTo>
                    <a:pt x="2120900" y="5283200"/>
                  </a:lnTo>
                  <a:lnTo>
                    <a:pt x="2108200" y="5270500"/>
                  </a:lnTo>
                  <a:lnTo>
                    <a:pt x="2095500" y="5257800"/>
                  </a:lnTo>
                  <a:lnTo>
                    <a:pt x="2082800" y="5245100"/>
                  </a:lnTo>
                  <a:lnTo>
                    <a:pt x="2070100" y="5232400"/>
                  </a:lnTo>
                  <a:lnTo>
                    <a:pt x="2057400" y="5232400"/>
                  </a:lnTo>
                  <a:lnTo>
                    <a:pt x="2044700" y="5219700"/>
                  </a:lnTo>
                  <a:lnTo>
                    <a:pt x="2032000" y="5219700"/>
                  </a:lnTo>
                  <a:lnTo>
                    <a:pt x="2019300" y="5219700"/>
                  </a:lnTo>
                  <a:lnTo>
                    <a:pt x="2006600" y="5219700"/>
                  </a:lnTo>
                  <a:lnTo>
                    <a:pt x="1993900" y="5207000"/>
                  </a:lnTo>
                  <a:lnTo>
                    <a:pt x="2006600" y="5194300"/>
                  </a:lnTo>
                  <a:lnTo>
                    <a:pt x="2006600" y="5181600"/>
                  </a:lnTo>
                  <a:lnTo>
                    <a:pt x="1993900" y="5168900"/>
                  </a:lnTo>
                  <a:lnTo>
                    <a:pt x="1981200" y="5156200"/>
                  </a:lnTo>
                  <a:lnTo>
                    <a:pt x="1968500" y="5143500"/>
                  </a:lnTo>
                  <a:lnTo>
                    <a:pt x="1955800" y="5156200"/>
                  </a:lnTo>
                  <a:lnTo>
                    <a:pt x="1943100" y="5143500"/>
                  </a:lnTo>
                  <a:lnTo>
                    <a:pt x="1930400" y="5156200"/>
                  </a:lnTo>
                  <a:lnTo>
                    <a:pt x="1917700" y="5156200"/>
                  </a:lnTo>
                  <a:lnTo>
                    <a:pt x="1905000" y="5156200"/>
                  </a:lnTo>
                  <a:lnTo>
                    <a:pt x="1892300" y="5156200"/>
                  </a:lnTo>
                  <a:lnTo>
                    <a:pt x="1879600" y="5156200"/>
                  </a:lnTo>
                  <a:lnTo>
                    <a:pt x="1866900" y="5143500"/>
                  </a:lnTo>
                  <a:lnTo>
                    <a:pt x="1854200" y="5143500"/>
                  </a:lnTo>
                  <a:lnTo>
                    <a:pt x="1841500" y="5130800"/>
                  </a:lnTo>
                  <a:lnTo>
                    <a:pt x="1828800" y="5118100"/>
                  </a:lnTo>
                  <a:lnTo>
                    <a:pt x="1816100" y="5105400"/>
                  </a:lnTo>
                  <a:lnTo>
                    <a:pt x="1828800" y="5092700"/>
                  </a:lnTo>
                  <a:lnTo>
                    <a:pt x="1816100" y="5080000"/>
                  </a:lnTo>
                  <a:lnTo>
                    <a:pt x="1816100" y="5067300"/>
                  </a:lnTo>
                  <a:lnTo>
                    <a:pt x="1816100" y="5054600"/>
                  </a:lnTo>
                  <a:lnTo>
                    <a:pt x="1803400" y="5041900"/>
                  </a:lnTo>
                  <a:lnTo>
                    <a:pt x="1790700" y="5041900"/>
                  </a:lnTo>
                  <a:lnTo>
                    <a:pt x="1778000" y="5041900"/>
                  </a:lnTo>
                  <a:lnTo>
                    <a:pt x="1765300" y="5029200"/>
                  </a:lnTo>
                  <a:lnTo>
                    <a:pt x="1752600" y="5016500"/>
                  </a:lnTo>
                  <a:lnTo>
                    <a:pt x="1739900" y="5003800"/>
                  </a:lnTo>
                  <a:lnTo>
                    <a:pt x="1727200" y="5003800"/>
                  </a:lnTo>
                  <a:lnTo>
                    <a:pt x="1714500" y="5003800"/>
                  </a:lnTo>
                  <a:lnTo>
                    <a:pt x="1701800" y="5016500"/>
                  </a:lnTo>
                  <a:lnTo>
                    <a:pt x="1689100" y="5016500"/>
                  </a:lnTo>
                  <a:lnTo>
                    <a:pt x="1676400" y="5003800"/>
                  </a:lnTo>
                  <a:lnTo>
                    <a:pt x="1663700" y="5003800"/>
                  </a:lnTo>
                  <a:lnTo>
                    <a:pt x="1651000" y="4991100"/>
                  </a:lnTo>
                  <a:lnTo>
                    <a:pt x="1638300" y="4978400"/>
                  </a:lnTo>
                  <a:lnTo>
                    <a:pt x="1625600" y="4965700"/>
                  </a:lnTo>
                  <a:lnTo>
                    <a:pt x="1612900" y="4953000"/>
                  </a:lnTo>
                  <a:lnTo>
                    <a:pt x="1600200" y="4953000"/>
                  </a:lnTo>
                  <a:lnTo>
                    <a:pt x="1587500" y="4940300"/>
                  </a:lnTo>
                  <a:lnTo>
                    <a:pt x="1574800" y="4953000"/>
                  </a:lnTo>
                  <a:lnTo>
                    <a:pt x="1574800" y="4965700"/>
                  </a:lnTo>
                  <a:lnTo>
                    <a:pt x="1562100" y="4978400"/>
                  </a:lnTo>
                  <a:lnTo>
                    <a:pt x="1562100" y="4991100"/>
                  </a:lnTo>
                  <a:lnTo>
                    <a:pt x="1549400" y="5003800"/>
                  </a:lnTo>
                  <a:lnTo>
                    <a:pt x="1549400" y="5016500"/>
                  </a:lnTo>
                  <a:lnTo>
                    <a:pt x="1536700" y="5029200"/>
                  </a:lnTo>
                  <a:lnTo>
                    <a:pt x="1549400" y="5041900"/>
                  </a:lnTo>
                  <a:lnTo>
                    <a:pt x="1549400" y="5054600"/>
                  </a:lnTo>
                  <a:lnTo>
                    <a:pt x="1536700" y="5067300"/>
                  </a:lnTo>
                  <a:lnTo>
                    <a:pt x="1536700" y="5080000"/>
                  </a:lnTo>
                  <a:lnTo>
                    <a:pt x="1524000" y="5092700"/>
                  </a:lnTo>
                  <a:lnTo>
                    <a:pt x="1511300" y="5105400"/>
                  </a:lnTo>
                  <a:lnTo>
                    <a:pt x="1498600" y="5118100"/>
                  </a:lnTo>
                  <a:lnTo>
                    <a:pt x="1485900" y="5118100"/>
                  </a:lnTo>
                  <a:lnTo>
                    <a:pt x="1473200" y="5118100"/>
                  </a:lnTo>
                  <a:lnTo>
                    <a:pt x="1460500" y="5105400"/>
                  </a:lnTo>
                  <a:lnTo>
                    <a:pt x="1447800" y="5105400"/>
                  </a:lnTo>
                  <a:lnTo>
                    <a:pt x="1435100" y="5092700"/>
                  </a:lnTo>
                  <a:lnTo>
                    <a:pt x="1422400" y="5080000"/>
                  </a:lnTo>
                  <a:lnTo>
                    <a:pt x="1409700" y="5080000"/>
                  </a:lnTo>
                  <a:lnTo>
                    <a:pt x="1397000" y="5067300"/>
                  </a:lnTo>
                  <a:lnTo>
                    <a:pt x="1384300" y="5080000"/>
                  </a:lnTo>
                  <a:lnTo>
                    <a:pt x="1371600" y="5092700"/>
                  </a:lnTo>
                  <a:lnTo>
                    <a:pt x="1358900" y="5092700"/>
                  </a:lnTo>
                  <a:lnTo>
                    <a:pt x="1346200" y="5105400"/>
                  </a:lnTo>
                  <a:lnTo>
                    <a:pt x="1333500" y="5118100"/>
                  </a:lnTo>
                  <a:lnTo>
                    <a:pt x="1333500" y="5130800"/>
                  </a:lnTo>
                  <a:lnTo>
                    <a:pt x="1320800" y="5143500"/>
                  </a:lnTo>
                  <a:lnTo>
                    <a:pt x="1308100" y="5143500"/>
                  </a:lnTo>
                  <a:lnTo>
                    <a:pt x="1295400" y="5143500"/>
                  </a:lnTo>
                  <a:lnTo>
                    <a:pt x="1282700" y="5143500"/>
                  </a:lnTo>
                  <a:lnTo>
                    <a:pt x="1270000" y="5156200"/>
                  </a:lnTo>
                  <a:lnTo>
                    <a:pt x="1257300" y="5156200"/>
                  </a:lnTo>
                  <a:lnTo>
                    <a:pt x="1244600" y="5156200"/>
                  </a:lnTo>
                  <a:lnTo>
                    <a:pt x="1231900" y="5168900"/>
                  </a:lnTo>
                  <a:lnTo>
                    <a:pt x="1219200" y="5156200"/>
                  </a:lnTo>
                  <a:lnTo>
                    <a:pt x="1206500" y="5156200"/>
                  </a:lnTo>
                  <a:lnTo>
                    <a:pt x="1193800" y="5143500"/>
                  </a:lnTo>
                  <a:lnTo>
                    <a:pt x="1181100" y="5143500"/>
                  </a:lnTo>
                  <a:lnTo>
                    <a:pt x="1168400" y="5130800"/>
                  </a:lnTo>
                  <a:lnTo>
                    <a:pt x="1155700" y="5118100"/>
                  </a:lnTo>
                  <a:lnTo>
                    <a:pt x="1143000" y="5118100"/>
                  </a:lnTo>
                  <a:lnTo>
                    <a:pt x="1130300" y="5105400"/>
                  </a:lnTo>
                  <a:lnTo>
                    <a:pt x="1117600" y="5092700"/>
                  </a:lnTo>
                  <a:lnTo>
                    <a:pt x="1104900" y="5105400"/>
                  </a:lnTo>
                  <a:lnTo>
                    <a:pt x="1104900" y="5118100"/>
                  </a:lnTo>
                  <a:lnTo>
                    <a:pt x="1092200" y="5130800"/>
                  </a:lnTo>
                  <a:lnTo>
                    <a:pt x="1092200" y="5143500"/>
                  </a:lnTo>
                  <a:lnTo>
                    <a:pt x="1079500" y="5156200"/>
                  </a:lnTo>
                  <a:lnTo>
                    <a:pt x="1066800" y="5168900"/>
                  </a:lnTo>
                  <a:lnTo>
                    <a:pt x="1054100" y="5181600"/>
                  </a:lnTo>
                  <a:lnTo>
                    <a:pt x="1041400" y="5181600"/>
                  </a:lnTo>
                  <a:lnTo>
                    <a:pt x="1028700" y="5194300"/>
                  </a:lnTo>
                  <a:lnTo>
                    <a:pt x="1016000" y="5194300"/>
                  </a:lnTo>
                  <a:lnTo>
                    <a:pt x="1003300" y="5194300"/>
                  </a:lnTo>
                  <a:lnTo>
                    <a:pt x="990600" y="5194300"/>
                  </a:lnTo>
                  <a:lnTo>
                    <a:pt x="977900" y="5194300"/>
                  </a:lnTo>
                  <a:lnTo>
                    <a:pt x="965200" y="5194300"/>
                  </a:lnTo>
                  <a:lnTo>
                    <a:pt x="952500" y="5181600"/>
                  </a:lnTo>
                  <a:lnTo>
                    <a:pt x="939800" y="5168900"/>
                  </a:lnTo>
                  <a:lnTo>
                    <a:pt x="927100" y="5156200"/>
                  </a:lnTo>
                  <a:lnTo>
                    <a:pt x="927100" y="5143500"/>
                  </a:lnTo>
                  <a:lnTo>
                    <a:pt x="939800" y="5130800"/>
                  </a:lnTo>
                  <a:lnTo>
                    <a:pt x="939800" y="5118100"/>
                  </a:lnTo>
                  <a:lnTo>
                    <a:pt x="927100" y="5105400"/>
                  </a:lnTo>
                  <a:lnTo>
                    <a:pt x="914400" y="5092700"/>
                  </a:lnTo>
                  <a:lnTo>
                    <a:pt x="901700" y="5080000"/>
                  </a:lnTo>
                  <a:lnTo>
                    <a:pt x="901700" y="5067300"/>
                  </a:lnTo>
                  <a:lnTo>
                    <a:pt x="889000" y="5054600"/>
                  </a:lnTo>
                  <a:lnTo>
                    <a:pt x="876300" y="5054600"/>
                  </a:lnTo>
                  <a:lnTo>
                    <a:pt x="863600" y="5054600"/>
                  </a:lnTo>
                  <a:lnTo>
                    <a:pt x="850900" y="5054600"/>
                  </a:lnTo>
                  <a:lnTo>
                    <a:pt x="838200" y="5054600"/>
                  </a:lnTo>
                  <a:lnTo>
                    <a:pt x="825500" y="5041900"/>
                  </a:lnTo>
                  <a:lnTo>
                    <a:pt x="812800" y="5041900"/>
                  </a:lnTo>
                  <a:lnTo>
                    <a:pt x="800100" y="5041900"/>
                  </a:lnTo>
                  <a:lnTo>
                    <a:pt x="787400" y="5041900"/>
                  </a:lnTo>
                  <a:lnTo>
                    <a:pt x="774700" y="5041900"/>
                  </a:lnTo>
                  <a:lnTo>
                    <a:pt x="762000" y="5029200"/>
                  </a:lnTo>
                  <a:lnTo>
                    <a:pt x="749300" y="5029200"/>
                  </a:lnTo>
                  <a:lnTo>
                    <a:pt x="736600" y="5029200"/>
                  </a:lnTo>
                  <a:lnTo>
                    <a:pt x="723900" y="5016500"/>
                  </a:lnTo>
                  <a:lnTo>
                    <a:pt x="711200" y="5016500"/>
                  </a:lnTo>
                  <a:lnTo>
                    <a:pt x="698500" y="5016500"/>
                  </a:lnTo>
                  <a:lnTo>
                    <a:pt x="685800" y="5003800"/>
                  </a:lnTo>
                  <a:lnTo>
                    <a:pt x="673100" y="5003800"/>
                  </a:lnTo>
                  <a:lnTo>
                    <a:pt x="660400" y="4991100"/>
                  </a:lnTo>
                  <a:lnTo>
                    <a:pt x="647700" y="4978400"/>
                  </a:lnTo>
                  <a:lnTo>
                    <a:pt x="635000" y="4978400"/>
                  </a:lnTo>
                  <a:lnTo>
                    <a:pt x="622300" y="4965700"/>
                  </a:lnTo>
                  <a:lnTo>
                    <a:pt x="609600" y="4953000"/>
                  </a:lnTo>
                  <a:lnTo>
                    <a:pt x="609600" y="4940300"/>
                  </a:lnTo>
                  <a:lnTo>
                    <a:pt x="622300" y="4927600"/>
                  </a:lnTo>
                  <a:lnTo>
                    <a:pt x="622300" y="4914900"/>
                  </a:lnTo>
                  <a:lnTo>
                    <a:pt x="622300" y="4902200"/>
                  </a:lnTo>
                  <a:lnTo>
                    <a:pt x="609600" y="4889500"/>
                  </a:lnTo>
                  <a:lnTo>
                    <a:pt x="596900" y="4889500"/>
                  </a:lnTo>
                  <a:lnTo>
                    <a:pt x="584200" y="4876800"/>
                  </a:lnTo>
                  <a:lnTo>
                    <a:pt x="571500" y="4876800"/>
                  </a:lnTo>
                  <a:lnTo>
                    <a:pt x="558800" y="4876800"/>
                  </a:lnTo>
                  <a:lnTo>
                    <a:pt x="546100" y="4864100"/>
                  </a:lnTo>
                  <a:lnTo>
                    <a:pt x="533400" y="4864100"/>
                  </a:lnTo>
                  <a:lnTo>
                    <a:pt x="520700" y="4851400"/>
                  </a:lnTo>
                  <a:lnTo>
                    <a:pt x="508000" y="4838700"/>
                  </a:lnTo>
                  <a:lnTo>
                    <a:pt x="495300" y="4826000"/>
                  </a:lnTo>
                  <a:lnTo>
                    <a:pt x="482600" y="4838700"/>
                  </a:lnTo>
                  <a:lnTo>
                    <a:pt x="469900" y="4851400"/>
                  </a:lnTo>
                  <a:lnTo>
                    <a:pt x="469900" y="4864100"/>
                  </a:lnTo>
                  <a:lnTo>
                    <a:pt x="457200" y="4876800"/>
                  </a:lnTo>
                  <a:lnTo>
                    <a:pt x="444500" y="4876800"/>
                  </a:lnTo>
                  <a:lnTo>
                    <a:pt x="431800" y="4876800"/>
                  </a:lnTo>
                  <a:lnTo>
                    <a:pt x="419100" y="4876800"/>
                  </a:lnTo>
                  <a:lnTo>
                    <a:pt x="406400" y="4876800"/>
                  </a:lnTo>
                  <a:lnTo>
                    <a:pt x="393700" y="4876800"/>
                  </a:lnTo>
                  <a:lnTo>
                    <a:pt x="381000" y="4876800"/>
                  </a:lnTo>
                  <a:lnTo>
                    <a:pt x="368300" y="4876800"/>
                  </a:lnTo>
                  <a:lnTo>
                    <a:pt x="355600" y="4864100"/>
                  </a:lnTo>
                  <a:lnTo>
                    <a:pt x="342900" y="4851400"/>
                  </a:lnTo>
                  <a:lnTo>
                    <a:pt x="330200" y="4864100"/>
                  </a:lnTo>
                  <a:lnTo>
                    <a:pt x="317500" y="4864100"/>
                  </a:lnTo>
                  <a:lnTo>
                    <a:pt x="304800" y="4864100"/>
                  </a:lnTo>
                  <a:lnTo>
                    <a:pt x="292100" y="4864100"/>
                  </a:lnTo>
                  <a:lnTo>
                    <a:pt x="279400" y="4864100"/>
                  </a:lnTo>
                  <a:lnTo>
                    <a:pt x="266700" y="4864100"/>
                  </a:lnTo>
                  <a:lnTo>
                    <a:pt x="254000" y="4851400"/>
                  </a:lnTo>
                  <a:lnTo>
                    <a:pt x="241300" y="4851400"/>
                  </a:lnTo>
                  <a:lnTo>
                    <a:pt x="228600" y="4838700"/>
                  </a:lnTo>
                  <a:lnTo>
                    <a:pt x="215900" y="4838700"/>
                  </a:lnTo>
                  <a:lnTo>
                    <a:pt x="203200" y="4838700"/>
                  </a:lnTo>
                  <a:lnTo>
                    <a:pt x="190500" y="4838700"/>
                  </a:lnTo>
                  <a:lnTo>
                    <a:pt x="177800" y="4826000"/>
                  </a:lnTo>
                  <a:lnTo>
                    <a:pt x="165100" y="4813300"/>
                  </a:lnTo>
                  <a:lnTo>
                    <a:pt x="165100" y="4800600"/>
                  </a:lnTo>
                  <a:lnTo>
                    <a:pt x="177800" y="4787900"/>
                  </a:lnTo>
                  <a:lnTo>
                    <a:pt x="165100" y="4775200"/>
                  </a:lnTo>
                  <a:lnTo>
                    <a:pt x="152400" y="4762500"/>
                  </a:lnTo>
                  <a:lnTo>
                    <a:pt x="139700" y="4762500"/>
                  </a:lnTo>
                  <a:lnTo>
                    <a:pt x="127000" y="4749800"/>
                  </a:lnTo>
                  <a:lnTo>
                    <a:pt x="114300" y="4737100"/>
                  </a:lnTo>
                  <a:lnTo>
                    <a:pt x="114300" y="4724400"/>
                  </a:lnTo>
                  <a:lnTo>
                    <a:pt x="114300" y="4711700"/>
                  </a:lnTo>
                  <a:lnTo>
                    <a:pt x="127000" y="4699000"/>
                  </a:lnTo>
                  <a:lnTo>
                    <a:pt x="139700" y="4686300"/>
                  </a:lnTo>
                  <a:lnTo>
                    <a:pt x="127000" y="4673600"/>
                  </a:lnTo>
                  <a:lnTo>
                    <a:pt x="114300" y="4660900"/>
                  </a:lnTo>
                  <a:lnTo>
                    <a:pt x="101600" y="4660900"/>
                  </a:lnTo>
                  <a:lnTo>
                    <a:pt x="88900" y="4648200"/>
                  </a:lnTo>
                  <a:lnTo>
                    <a:pt x="88900" y="4635500"/>
                  </a:lnTo>
                  <a:lnTo>
                    <a:pt x="76200" y="4622800"/>
                  </a:lnTo>
                  <a:lnTo>
                    <a:pt x="88900" y="4610100"/>
                  </a:lnTo>
                  <a:lnTo>
                    <a:pt x="88900" y="4597400"/>
                  </a:lnTo>
                  <a:lnTo>
                    <a:pt x="76200" y="4584700"/>
                  </a:lnTo>
                  <a:lnTo>
                    <a:pt x="88900" y="4572000"/>
                  </a:lnTo>
                  <a:lnTo>
                    <a:pt x="88900" y="4559300"/>
                  </a:lnTo>
                  <a:lnTo>
                    <a:pt x="101600" y="4546600"/>
                  </a:lnTo>
                  <a:lnTo>
                    <a:pt x="101600" y="4533900"/>
                  </a:lnTo>
                  <a:lnTo>
                    <a:pt x="114300" y="4521200"/>
                  </a:lnTo>
                  <a:lnTo>
                    <a:pt x="101600" y="4508500"/>
                  </a:lnTo>
                  <a:lnTo>
                    <a:pt x="88900" y="4508500"/>
                  </a:lnTo>
                  <a:lnTo>
                    <a:pt x="76200" y="4495800"/>
                  </a:lnTo>
                  <a:lnTo>
                    <a:pt x="63500" y="4495800"/>
                  </a:lnTo>
                  <a:lnTo>
                    <a:pt x="50800" y="4483100"/>
                  </a:lnTo>
                  <a:lnTo>
                    <a:pt x="38100" y="4470400"/>
                  </a:lnTo>
                  <a:lnTo>
                    <a:pt x="25400" y="4470400"/>
                  </a:lnTo>
                  <a:lnTo>
                    <a:pt x="12700" y="4457700"/>
                  </a:lnTo>
                  <a:lnTo>
                    <a:pt x="0" y="4445000"/>
                  </a:lnTo>
                  <a:lnTo>
                    <a:pt x="12700" y="4432300"/>
                  </a:lnTo>
                  <a:lnTo>
                    <a:pt x="12700" y="4419600"/>
                  </a:lnTo>
                  <a:lnTo>
                    <a:pt x="25400" y="4406900"/>
                  </a:lnTo>
                  <a:lnTo>
                    <a:pt x="38100" y="4394200"/>
                  </a:lnTo>
                  <a:lnTo>
                    <a:pt x="50800" y="4406900"/>
                  </a:lnTo>
                  <a:lnTo>
                    <a:pt x="63500" y="4406900"/>
                  </a:lnTo>
                  <a:lnTo>
                    <a:pt x="76200" y="4406900"/>
                  </a:lnTo>
                  <a:lnTo>
                    <a:pt x="88900" y="4406900"/>
                  </a:lnTo>
                  <a:lnTo>
                    <a:pt x="101600" y="4406900"/>
                  </a:lnTo>
                  <a:lnTo>
                    <a:pt x="114300" y="4419600"/>
                  </a:lnTo>
                  <a:lnTo>
                    <a:pt x="127000" y="4419600"/>
                  </a:lnTo>
                  <a:lnTo>
                    <a:pt x="139700" y="4406900"/>
                  </a:lnTo>
                  <a:lnTo>
                    <a:pt x="139700" y="4394200"/>
                  </a:lnTo>
                  <a:lnTo>
                    <a:pt x="152400" y="4381500"/>
                  </a:lnTo>
                  <a:lnTo>
                    <a:pt x="165100" y="4368800"/>
                  </a:lnTo>
                  <a:lnTo>
                    <a:pt x="165100" y="4356100"/>
                  </a:lnTo>
                  <a:lnTo>
                    <a:pt x="177800" y="4343400"/>
                  </a:lnTo>
                  <a:lnTo>
                    <a:pt x="190500" y="4330700"/>
                  </a:lnTo>
                  <a:lnTo>
                    <a:pt x="190500" y="4318000"/>
                  </a:lnTo>
                  <a:lnTo>
                    <a:pt x="203200" y="4305300"/>
                  </a:lnTo>
                  <a:lnTo>
                    <a:pt x="215900" y="4292600"/>
                  </a:lnTo>
                  <a:lnTo>
                    <a:pt x="228600" y="4292600"/>
                  </a:lnTo>
                  <a:lnTo>
                    <a:pt x="241300" y="4292600"/>
                  </a:lnTo>
                  <a:lnTo>
                    <a:pt x="254000" y="4305300"/>
                  </a:lnTo>
                  <a:lnTo>
                    <a:pt x="266700" y="4292600"/>
                  </a:lnTo>
                  <a:lnTo>
                    <a:pt x="266700" y="4279900"/>
                  </a:lnTo>
                  <a:lnTo>
                    <a:pt x="266700" y="4267200"/>
                  </a:lnTo>
                  <a:lnTo>
                    <a:pt x="266700" y="4254500"/>
                  </a:lnTo>
                  <a:lnTo>
                    <a:pt x="254000" y="4241800"/>
                  </a:lnTo>
                  <a:lnTo>
                    <a:pt x="254000" y="4229100"/>
                  </a:lnTo>
                  <a:lnTo>
                    <a:pt x="254000" y="4216400"/>
                  </a:lnTo>
                  <a:lnTo>
                    <a:pt x="266700" y="4203700"/>
                  </a:lnTo>
                  <a:lnTo>
                    <a:pt x="266700" y="4191000"/>
                  </a:lnTo>
                  <a:lnTo>
                    <a:pt x="266700" y="4178300"/>
                  </a:lnTo>
                  <a:lnTo>
                    <a:pt x="279400" y="4165600"/>
                  </a:lnTo>
                  <a:lnTo>
                    <a:pt x="292100" y="4152900"/>
                  </a:lnTo>
                  <a:lnTo>
                    <a:pt x="304800" y="4152900"/>
                  </a:lnTo>
                  <a:lnTo>
                    <a:pt x="317500" y="4152900"/>
                  </a:lnTo>
                  <a:lnTo>
                    <a:pt x="330200" y="4140200"/>
                  </a:lnTo>
                  <a:lnTo>
                    <a:pt x="342900" y="4127500"/>
                  </a:lnTo>
                  <a:lnTo>
                    <a:pt x="330200" y="4114800"/>
                  </a:lnTo>
                  <a:lnTo>
                    <a:pt x="317500" y="4102100"/>
                  </a:lnTo>
                  <a:lnTo>
                    <a:pt x="304800" y="4102100"/>
                  </a:lnTo>
                  <a:lnTo>
                    <a:pt x="292100" y="4102100"/>
                  </a:lnTo>
                  <a:lnTo>
                    <a:pt x="279400" y="4102100"/>
                  </a:lnTo>
                  <a:lnTo>
                    <a:pt x="266700" y="4089400"/>
                  </a:lnTo>
                  <a:lnTo>
                    <a:pt x="254000" y="4089400"/>
                  </a:lnTo>
                  <a:lnTo>
                    <a:pt x="241300" y="4089400"/>
                  </a:lnTo>
                  <a:lnTo>
                    <a:pt x="228600" y="4089400"/>
                  </a:lnTo>
                  <a:lnTo>
                    <a:pt x="215900" y="4089400"/>
                  </a:lnTo>
                  <a:lnTo>
                    <a:pt x="203200" y="4089400"/>
                  </a:lnTo>
                  <a:lnTo>
                    <a:pt x="190500" y="4076700"/>
                  </a:lnTo>
                  <a:lnTo>
                    <a:pt x="177800" y="4064000"/>
                  </a:lnTo>
                  <a:lnTo>
                    <a:pt x="165100" y="4051300"/>
                  </a:lnTo>
                  <a:lnTo>
                    <a:pt x="152400" y="4038600"/>
                  </a:lnTo>
                  <a:lnTo>
                    <a:pt x="165100" y="4025900"/>
                  </a:lnTo>
                  <a:lnTo>
                    <a:pt x="177800" y="4025900"/>
                  </a:lnTo>
                  <a:lnTo>
                    <a:pt x="190500" y="4025900"/>
                  </a:lnTo>
                  <a:lnTo>
                    <a:pt x="203200" y="4038600"/>
                  </a:lnTo>
                  <a:lnTo>
                    <a:pt x="215900" y="4051300"/>
                  </a:lnTo>
                  <a:lnTo>
                    <a:pt x="228600" y="4051300"/>
                  </a:lnTo>
                  <a:lnTo>
                    <a:pt x="241300" y="4064000"/>
                  </a:lnTo>
                  <a:lnTo>
                    <a:pt x="254000" y="4051300"/>
                  </a:lnTo>
                  <a:lnTo>
                    <a:pt x="254000" y="4038600"/>
                  </a:lnTo>
                  <a:lnTo>
                    <a:pt x="254000" y="4025900"/>
                  </a:lnTo>
                  <a:lnTo>
                    <a:pt x="254000" y="4013200"/>
                  </a:lnTo>
                  <a:lnTo>
                    <a:pt x="254000" y="4000500"/>
                  </a:lnTo>
                  <a:lnTo>
                    <a:pt x="254000" y="3987800"/>
                  </a:lnTo>
                  <a:lnTo>
                    <a:pt x="254000" y="3975100"/>
                  </a:lnTo>
                  <a:lnTo>
                    <a:pt x="241300" y="3962400"/>
                  </a:lnTo>
                  <a:lnTo>
                    <a:pt x="241300" y="3949700"/>
                  </a:lnTo>
                  <a:lnTo>
                    <a:pt x="241300" y="3937000"/>
                  </a:lnTo>
                  <a:lnTo>
                    <a:pt x="228600" y="3924300"/>
                  </a:lnTo>
                  <a:lnTo>
                    <a:pt x="215900" y="3911600"/>
                  </a:lnTo>
                  <a:lnTo>
                    <a:pt x="228600" y="3898900"/>
                  </a:lnTo>
                  <a:lnTo>
                    <a:pt x="241300" y="3898900"/>
                  </a:lnTo>
                  <a:lnTo>
                    <a:pt x="254000" y="3898900"/>
                  </a:lnTo>
                  <a:lnTo>
                    <a:pt x="266700" y="3898900"/>
                  </a:lnTo>
                  <a:lnTo>
                    <a:pt x="279400" y="3898900"/>
                  </a:lnTo>
                  <a:lnTo>
                    <a:pt x="292100" y="3898900"/>
                  </a:lnTo>
                  <a:lnTo>
                    <a:pt x="304800" y="3898900"/>
                  </a:lnTo>
                  <a:lnTo>
                    <a:pt x="317500" y="3886200"/>
                  </a:lnTo>
                  <a:lnTo>
                    <a:pt x="330200" y="3886200"/>
                  </a:lnTo>
                  <a:lnTo>
                    <a:pt x="342900" y="3886200"/>
                  </a:lnTo>
                  <a:lnTo>
                    <a:pt x="355600" y="3873500"/>
                  </a:lnTo>
                  <a:lnTo>
                    <a:pt x="355600" y="3860800"/>
                  </a:lnTo>
                  <a:lnTo>
                    <a:pt x="355600" y="3848100"/>
                  </a:lnTo>
                  <a:lnTo>
                    <a:pt x="368300" y="3835400"/>
                  </a:lnTo>
                  <a:lnTo>
                    <a:pt x="368300" y="3822700"/>
                  </a:lnTo>
                  <a:lnTo>
                    <a:pt x="381000" y="3810000"/>
                  </a:lnTo>
                  <a:lnTo>
                    <a:pt x="393700" y="3797300"/>
                  </a:lnTo>
                  <a:lnTo>
                    <a:pt x="406400" y="3797300"/>
                  </a:lnTo>
                  <a:lnTo>
                    <a:pt x="419100" y="3784600"/>
                  </a:lnTo>
                  <a:lnTo>
                    <a:pt x="431800" y="3784600"/>
                  </a:lnTo>
                  <a:lnTo>
                    <a:pt x="444500" y="3771900"/>
                  </a:lnTo>
                  <a:lnTo>
                    <a:pt x="431800" y="3759200"/>
                  </a:lnTo>
                  <a:lnTo>
                    <a:pt x="419100" y="3746500"/>
                  </a:lnTo>
                  <a:lnTo>
                    <a:pt x="406400" y="3733800"/>
                  </a:lnTo>
                  <a:lnTo>
                    <a:pt x="393700" y="3721100"/>
                  </a:lnTo>
                  <a:lnTo>
                    <a:pt x="381000" y="3721100"/>
                  </a:lnTo>
                  <a:lnTo>
                    <a:pt x="368300" y="3708400"/>
                  </a:lnTo>
                  <a:lnTo>
                    <a:pt x="355600" y="3695700"/>
                  </a:lnTo>
                  <a:lnTo>
                    <a:pt x="342900" y="3695700"/>
                  </a:lnTo>
                  <a:lnTo>
                    <a:pt x="330200" y="3695700"/>
                  </a:lnTo>
                  <a:lnTo>
                    <a:pt x="317500" y="3695700"/>
                  </a:lnTo>
                  <a:lnTo>
                    <a:pt x="304800" y="3683000"/>
                  </a:lnTo>
                  <a:lnTo>
                    <a:pt x="292100" y="3683000"/>
                  </a:lnTo>
                  <a:lnTo>
                    <a:pt x="279400" y="3670300"/>
                  </a:lnTo>
                  <a:lnTo>
                    <a:pt x="279400" y="3657600"/>
                  </a:lnTo>
                  <a:lnTo>
                    <a:pt x="292100" y="3644900"/>
                  </a:lnTo>
                  <a:lnTo>
                    <a:pt x="292100" y="3632200"/>
                  </a:lnTo>
                  <a:lnTo>
                    <a:pt x="304800" y="3619500"/>
                  </a:lnTo>
                  <a:lnTo>
                    <a:pt x="317500" y="3606800"/>
                  </a:lnTo>
                  <a:lnTo>
                    <a:pt x="330200" y="3594100"/>
                  </a:lnTo>
                  <a:lnTo>
                    <a:pt x="342900" y="3606800"/>
                  </a:lnTo>
                  <a:lnTo>
                    <a:pt x="355600" y="3594100"/>
                  </a:lnTo>
                  <a:lnTo>
                    <a:pt x="368300" y="3594100"/>
                  </a:lnTo>
                  <a:lnTo>
                    <a:pt x="381000" y="3581400"/>
                  </a:lnTo>
                  <a:lnTo>
                    <a:pt x="381000" y="3568700"/>
                  </a:lnTo>
                  <a:lnTo>
                    <a:pt x="393700" y="3556000"/>
                  </a:lnTo>
                  <a:lnTo>
                    <a:pt x="393700" y="3543300"/>
                  </a:lnTo>
                  <a:lnTo>
                    <a:pt x="393700" y="3530600"/>
                  </a:lnTo>
                  <a:lnTo>
                    <a:pt x="406400" y="3517900"/>
                  </a:lnTo>
                  <a:lnTo>
                    <a:pt x="406400" y="3505200"/>
                  </a:lnTo>
                  <a:lnTo>
                    <a:pt x="419100" y="3492500"/>
                  </a:lnTo>
                  <a:lnTo>
                    <a:pt x="431800" y="3492500"/>
                  </a:lnTo>
                  <a:lnTo>
                    <a:pt x="444500" y="3492500"/>
                  </a:lnTo>
                  <a:lnTo>
                    <a:pt x="457200" y="3492500"/>
                  </a:lnTo>
                  <a:lnTo>
                    <a:pt x="469900" y="3479800"/>
                  </a:lnTo>
                  <a:lnTo>
                    <a:pt x="482600" y="3467100"/>
                  </a:lnTo>
                  <a:lnTo>
                    <a:pt x="495300" y="3454400"/>
                  </a:lnTo>
                  <a:lnTo>
                    <a:pt x="482600" y="3441700"/>
                  </a:lnTo>
                  <a:lnTo>
                    <a:pt x="469900" y="3441700"/>
                  </a:lnTo>
                  <a:lnTo>
                    <a:pt x="457200" y="3429000"/>
                  </a:lnTo>
                  <a:lnTo>
                    <a:pt x="469900" y="3416300"/>
                  </a:lnTo>
                  <a:lnTo>
                    <a:pt x="469900" y="3403600"/>
                  </a:lnTo>
                  <a:lnTo>
                    <a:pt x="469900" y="3390900"/>
                  </a:lnTo>
                  <a:lnTo>
                    <a:pt x="469900" y="3378200"/>
                  </a:lnTo>
                  <a:lnTo>
                    <a:pt x="469900" y="3365500"/>
                  </a:lnTo>
                  <a:lnTo>
                    <a:pt x="469900" y="3352800"/>
                  </a:lnTo>
                  <a:lnTo>
                    <a:pt x="469900" y="3340100"/>
                  </a:lnTo>
                  <a:lnTo>
                    <a:pt x="469900" y="3327400"/>
                  </a:lnTo>
                  <a:lnTo>
                    <a:pt x="469900" y="3314700"/>
                  </a:lnTo>
                  <a:lnTo>
                    <a:pt x="469900" y="3302000"/>
                  </a:lnTo>
                  <a:lnTo>
                    <a:pt x="457200" y="3289300"/>
                  </a:lnTo>
                  <a:lnTo>
                    <a:pt x="457200" y="3276600"/>
                  </a:lnTo>
                  <a:lnTo>
                    <a:pt x="469900" y="3263900"/>
                  </a:lnTo>
                  <a:lnTo>
                    <a:pt x="482600" y="3263900"/>
                  </a:lnTo>
                  <a:lnTo>
                    <a:pt x="495300" y="3251200"/>
                  </a:lnTo>
                  <a:lnTo>
                    <a:pt x="508000" y="3251200"/>
                  </a:lnTo>
                  <a:lnTo>
                    <a:pt x="520700" y="3251200"/>
                  </a:lnTo>
                  <a:lnTo>
                    <a:pt x="533400" y="3263900"/>
                  </a:lnTo>
                  <a:lnTo>
                    <a:pt x="546100" y="3263900"/>
                  </a:lnTo>
                  <a:lnTo>
                    <a:pt x="558800" y="3276600"/>
                  </a:lnTo>
                  <a:lnTo>
                    <a:pt x="571500" y="3289300"/>
                  </a:lnTo>
                  <a:lnTo>
                    <a:pt x="584200" y="3302000"/>
                  </a:lnTo>
                  <a:lnTo>
                    <a:pt x="584200" y="3314700"/>
                  </a:lnTo>
                  <a:lnTo>
                    <a:pt x="596900" y="3327400"/>
                  </a:lnTo>
                  <a:lnTo>
                    <a:pt x="609600" y="3314700"/>
                  </a:lnTo>
                  <a:lnTo>
                    <a:pt x="622300" y="3302000"/>
                  </a:lnTo>
                  <a:lnTo>
                    <a:pt x="622300" y="3289300"/>
                  </a:lnTo>
                  <a:lnTo>
                    <a:pt x="609600" y="3276600"/>
                  </a:lnTo>
                  <a:lnTo>
                    <a:pt x="609600" y="3263900"/>
                  </a:lnTo>
                  <a:lnTo>
                    <a:pt x="596900" y="3251200"/>
                  </a:lnTo>
                  <a:lnTo>
                    <a:pt x="596900" y="3238500"/>
                  </a:lnTo>
                  <a:lnTo>
                    <a:pt x="596900" y="3225800"/>
                  </a:lnTo>
                  <a:lnTo>
                    <a:pt x="609600" y="3213100"/>
                  </a:lnTo>
                  <a:lnTo>
                    <a:pt x="622300" y="3213100"/>
                  </a:lnTo>
                  <a:lnTo>
                    <a:pt x="635000" y="3200400"/>
                  </a:lnTo>
                  <a:lnTo>
                    <a:pt x="622300" y="3187700"/>
                  </a:lnTo>
                  <a:lnTo>
                    <a:pt x="609600" y="3175000"/>
                  </a:lnTo>
                  <a:lnTo>
                    <a:pt x="596900" y="3162300"/>
                  </a:lnTo>
                  <a:lnTo>
                    <a:pt x="596900" y="3149600"/>
                  </a:lnTo>
                  <a:lnTo>
                    <a:pt x="584200" y="3136900"/>
                  </a:lnTo>
                  <a:lnTo>
                    <a:pt x="596900" y="3124200"/>
                  </a:lnTo>
                  <a:lnTo>
                    <a:pt x="596900" y="3111500"/>
                  </a:lnTo>
                  <a:lnTo>
                    <a:pt x="609600" y="3098800"/>
                  </a:lnTo>
                  <a:lnTo>
                    <a:pt x="609600" y="3086100"/>
                  </a:lnTo>
                  <a:lnTo>
                    <a:pt x="609600" y="3073400"/>
                  </a:lnTo>
                  <a:lnTo>
                    <a:pt x="622300" y="3060700"/>
                  </a:lnTo>
                  <a:lnTo>
                    <a:pt x="609600" y="3048000"/>
                  </a:lnTo>
                  <a:lnTo>
                    <a:pt x="609600" y="3035300"/>
                  </a:lnTo>
                  <a:lnTo>
                    <a:pt x="596900" y="3022600"/>
                  </a:lnTo>
                  <a:lnTo>
                    <a:pt x="584200" y="3009900"/>
                  </a:lnTo>
                  <a:lnTo>
                    <a:pt x="571500" y="3009900"/>
                  </a:lnTo>
                  <a:lnTo>
                    <a:pt x="558800" y="2997200"/>
                  </a:lnTo>
                  <a:lnTo>
                    <a:pt x="546100" y="2984500"/>
                  </a:lnTo>
                  <a:lnTo>
                    <a:pt x="533400" y="2971800"/>
                  </a:lnTo>
                  <a:lnTo>
                    <a:pt x="533400" y="2959100"/>
                  </a:lnTo>
                  <a:lnTo>
                    <a:pt x="533400" y="2946400"/>
                  </a:lnTo>
                  <a:lnTo>
                    <a:pt x="533400" y="2933700"/>
                  </a:lnTo>
                  <a:lnTo>
                    <a:pt x="533400" y="2921000"/>
                  </a:lnTo>
                  <a:lnTo>
                    <a:pt x="520700" y="2908300"/>
                  </a:lnTo>
                  <a:lnTo>
                    <a:pt x="508000" y="2908300"/>
                  </a:lnTo>
                  <a:lnTo>
                    <a:pt x="495300" y="2895600"/>
                  </a:lnTo>
                  <a:lnTo>
                    <a:pt x="482600" y="2895600"/>
                  </a:lnTo>
                  <a:lnTo>
                    <a:pt x="469900" y="2882900"/>
                  </a:lnTo>
                  <a:lnTo>
                    <a:pt x="457200" y="2882900"/>
                  </a:lnTo>
                  <a:lnTo>
                    <a:pt x="444500" y="2870200"/>
                  </a:lnTo>
                  <a:lnTo>
                    <a:pt x="431800" y="2857500"/>
                  </a:lnTo>
                  <a:lnTo>
                    <a:pt x="431800" y="2844800"/>
                  </a:lnTo>
                  <a:lnTo>
                    <a:pt x="431800" y="2832100"/>
                  </a:lnTo>
                  <a:lnTo>
                    <a:pt x="431800" y="2819400"/>
                  </a:lnTo>
                  <a:lnTo>
                    <a:pt x="431800" y="2806700"/>
                  </a:lnTo>
                  <a:lnTo>
                    <a:pt x="431800" y="2794000"/>
                  </a:lnTo>
                  <a:lnTo>
                    <a:pt x="431800" y="2781300"/>
                  </a:lnTo>
                  <a:lnTo>
                    <a:pt x="431800" y="2768600"/>
                  </a:lnTo>
                  <a:lnTo>
                    <a:pt x="444500" y="2755900"/>
                  </a:lnTo>
                  <a:lnTo>
                    <a:pt x="457200" y="2755900"/>
                  </a:lnTo>
                  <a:lnTo>
                    <a:pt x="469900" y="2743200"/>
                  </a:lnTo>
                  <a:lnTo>
                    <a:pt x="482600" y="2743200"/>
                  </a:lnTo>
                  <a:lnTo>
                    <a:pt x="495300" y="2730500"/>
                  </a:lnTo>
                  <a:lnTo>
                    <a:pt x="508000" y="2730500"/>
                  </a:lnTo>
                  <a:lnTo>
                    <a:pt x="520700" y="2730500"/>
                  </a:lnTo>
                  <a:lnTo>
                    <a:pt x="533400" y="2717800"/>
                  </a:lnTo>
                  <a:lnTo>
                    <a:pt x="520700" y="2705100"/>
                  </a:lnTo>
                  <a:lnTo>
                    <a:pt x="520700" y="2692400"/>
                  </a:lnTo>
                  <a:lnTo>
                    <a:pt x="520700" y="2679700"/>
                  </a:lnTo>
                  <a:lnTo>
                    <a:pt x="533400" y="2667000"/>
                  </a:lnTo>
                  <a:lnTo>
                    <a:pt x="546100" y="2654300"/>
                  </a:lnTo>
                  <a:lnTo>
                    <a:pt x="558800" y="2641600"/>
                  </a:lnTo>
                  <a:lnTo>
                    <a:pt x="571500" y="2641600"/>
                  </a:lnTo>
                  <a:lnTo>
                    <a:pt x="584200" y="2654300"/>
                  </a:lnTo>
                  <a:lnTo>
                    <a:pt x="596900" y="2654300"/>
                  </a:lnTo>
                  <a:lnTo>
                    <a:pt x="609600" y="2667000"/>
                  </a:lnTo>
                  <a:lnTo>
                    <a:pt x="622300" y="2654300"/>
                  </a:lnTo>
                  <a:lnTo>
                    <a:pt x="622300" y="2641600"/>
                  </a:lnTo>
                  <a:lnTo>
                    <a:pt x="609600" y="2628900"/>
                  </a:lnTo>
                  <a:lnTo>
                    <a:pt x="596900" y="2616200"/>
                  </a:lnTo>
                  <a:lnTo>
                    <a:pt x="584200" y="2603500"/>
                  </a:lnTo>
                  <a:lnTo>
                    <a:pt x="571500" y="2590800"/>
                  </a:lnTo>
                  <a:lnTo>
                    <a:pt x="571500" y="2578100"/>
                  </a:lnTo>
                  <a:lnTo>
                    <a:pt x="558800" y="2565400"/>
                  </a:lnTo>
                  <a:lnTo>
                    <a:pt x="546100" y="2552700"/>
                  </a:lnTo>
                  <a:lnTo>
                    <a:pt x="533400" y="2540000"/>
                  </a:lnTo>
                  <a:lnTo>
                    <a:pt x="533400" y="2527300"/>
                  </a:lnTo>
                  <a:lnTo>
                    <a:pt x="520700" y="2514600"/>
                  </a:lnTo>
                  <a:lnTo>
                    <a:pt x="508000" y="2501900"/>
                  </a:lnTo>
                  <a:lnTo>
                    <a:pt x="520700" y="2489200"/>
                  </a:lnTo>
                  <a:lnTo>
                    <a:pt x="520700" y="2476500"/>
                  </a:lnTo>
                  <a:lnTo>
                    <a:pt x="520700" y="2463800"/>
                  </a:lnTo>
                  <a:lnTo>
                    <a:pt x="508000" y="2451100"/>
                  </a:lnTo>
                  <a:lnTo>
                    <a:pt x="495300" y="2438400"/>
                  </a:lnTo>
                  <a:lnTo>
                    <a:pt x="482600" y="2425700"/>
                  </a:lnTo>
                  <a:lnTo>
                    <a:pt x="469900" y="2413000"/>
                  </a:lnTo>
                  <a:lnTo>
                    <a:pt x="457200" y="2400300"/>
                  </a:lnTo>
                  <a:lnTo>
                    <a:pt x="469900" y="2387600"/>
                  </a:lnTo>
                  <a:lnTo>
                    <a:pt x="457200" y="2374900"/>
                  </a:lnTo>
                  <a:lnTo>
                    <a:pt x="457200" y="2362200"/>
                  </a:lnTo>
                  <a:lnTo>
                    <a:pt x="457200" y="2349500"/>
                  </a:lnTo>
                  <a:lnTo>
                    <a:pt x="457200" y="2336800"/>
                  </a:lnTo>
                  <a:lnTo>
                    <a:pt x="469900" y="2324100"/>
                  </a:lnTo>
                  <a:lnTo>
                    <a:pt x="482600" y="2324100"/>
                  </a:lnTo>
                  <a:lnTo>
                    <a:pt x="495300" y="2336800"/>
                  </a:lnTo>
                  <a:lnTo>
                    <a:pt x="508000" y="2336800"/>
                  </a:lnTo>
                  <a:lnTo>
                    <a:pt x="520700" y="2349500"/>
                  </a:lnTo>
                  <a:lnTo>
                    <a:pt x="533400" y="2362200"/>
                  </a:lnTo>
                  <a:lnTo>
                    <a:pt x="546100" y="2374900"/>
                  </a:lnTo>
                  <a:lnTo>
                    <a:pt x="558800" y="2374900"/>
                  </a:lnTo>
                  <a:lnTo>
                    <a:pt x="571500" y="2362200"/>
                  </a:lnTo>
                  <a:lnTo>
                    <a:pt x="584200" y="2349500"/>
                  </a:lnTo>
                  <a:lnTo>
                    <a:pt x="596900" y="2336800"/>
                  </a:lnTo>
                  <a:lnTo>
                    <a:pt x="609600" y="2349500"/>
                  </a:lnTo>
                  <a:lnTo>
                    <a:pt x="622300" y="2349500"/>
                  </a:lnTo>
                  <a:lnTo>
                    <a:pt x="635000" y="2349500"/>
                  </a:lnTo>
                  <a:lnTo>
                    <a:pt x="647700" y="2362200"/>
                  </a:lnTo>
                  <a:lnTo>
                    <a:pt x="660400" y="2362200"/>
                  </a:lnTo>
                  <a:lnTo>
                    <a:pt x="673100" y="2362200"/>
                  </a:lnTo>
                  <a:lnTo>
                    <a:pt x="685800" y="2349500"/>
                  </a:lnTo>
                  <a:lnTo>
                    <a:pt x="698500" y="2336800"/>
                  </a:lnTo>
                  <a:lnTo>
                    <a:pt x="711200" y="2324100"/>
                  </a:lnTo>
                  <a:lnTo>
                    <a:pt x="723900" y="2324100"/>
                  </a:lnTo>
                  <a:lnTo>
                    <a:pt x="736600" y="2311400"/>
                  </a:lnTo>
                  <a:lnTo>
                    <a:pt x="749300" y="2311400"/>
                  </a:lnTo>
                  <a:lnTo>
                    <a:pt x="762000" y="2311400"/>
                  </a:lnTo>
                  <a:lnTo>
                    <a:pt x="774700" y="2298700"/>
                  </a:lnTo>
                  <a:lnTo>
                    <a:pt x="787400" y="2311400"/>
                  </a:lnTo>
                  <a:lnTo>
                    <a:pt x="800100" y="2298700"/>
                  </a:lnTo>
                  <a:lnTo>
                    <a:pt x="800100" y="2286000"/>
                  </a:lnTo>
                  <a:lnTo>
                    <a:pt x="800100" y="2273300"/>
                  </a:lnTo>
                  <a:lnTo>
                    <a:pt x="800100" y="2260600"/>
                  </a:lnTo>
                  <a:lnTo>
                    <a:pt x="787400" y="2247900"/>
                  </a:lnTo>
                  <a:lnTo>
                    <a:pt x="787400" y="2235200"/>
                  </a:lnTo>
                  <a:lnTo>
                    <a:pt x="774700" y="2222500"/>
                  </a:lnTo>
                  <a:lnTo>
                    <a:pt x="762000" y="2209800"/>
                  </a:lnTo>
                  <a:lnTo>
                    <a:pt x="749300" y="2197100"/>
                  </a:lnTo>
                  <a:lnTo>
                    <a:pt x="736600" y="2184400"/>
                  </a:lnTo>
                  <a:lnTo>
                    <a:pt x="736600" y="2171700"/>
                  </a:lnTo>
                  <a:lnTo>
                    <a:pt x="749300" y="2159000"/>
                  </a:lnTo>
                  <a:lnTo>
                    <a:pt x="762000" y="2171700"/>
                  </a:lnTo>
                  <a:lnTo>
                    <a:pt x="774700" y="2184400"/>
                  </a:lnTo>
                  <a:lnTo>
                    <a:pt x="787400" y="2184400"/>
                  </a:lnTo>
                  <a:lnTo>
                    <a:pt x="800100" y="2184400"/>
                  </a:lnTo>
                  <a:lnTo>
                    <a:pt x="812800" y="2197100"/>
                  </a:lnTo>
                  <a:lnTo>
                    <a:pt x="825500" y="2197100"/>
                  </a:lnTo>
                  <a:lnTo>
                    <a:pt x="838200" y="2209800"/>
                  </a:lnTo>
                  <a:lnTo>
                    <a:pt x="850900" y="2222500"/>
                  </a:lnTo>
                  <a:lnTo>
                    <a:pt x="863600" y="2222500"/>
                  </a:lnTo>
                  <a:lnTo>
                    <a:pt x="876300" y="2222500"/>
                  </a:lnTo>
                  <a:lnTo>
                    <a:pt x="889000" y="2235200"/>
                  </a:lnTo>
                  <a:lnTo>
                    <a:pt x="901700" y="2235200"/>
                  </a:lnTo>
                  <a:lnTo>
                    <a:pt x="914400" y="2235200"/>
                  </a:lnTo>
                  <a:lnTo>
                    <a:pt x="927100" y="2235200"/>
                  </a:lnTo>
                  <a:lnTo>
                    <a:pt x="939800" y="2247900"/>
                  </a:lnTo>
                  <a:lnTo>
                    <a:pt x="952500" y="2260600"/>
                  </a:lnTo>
                  <a:lnTo>
                    <a:pt x="952500" y="2273300"/>
                  </a:lnTo>
                  <a:lnTo>
                    <a:pt x="965200" y="2286000"/>
                  </a:lnTo>
                  <a:lnTo>
                    <a:pt x="977900" y="2298700"/>
                  </a:lnTo>
                  <a:lnTo>
                    <a:pt x="990600" y="2298700"/>
                  </a:lnTo>
                  <a:lnTo>
                    <a:pt x="1003300" y="2298700"/>
                  </a:lnTo>
                  <a:lnTo>
                    <a:pt x="1016000" y="2298700"/>
                  </a:lnTo>
                  <a:lnTo>
                    <a:pt x="1028700" y="2286000"/>
                  </a:lnTo>
                  <a:lnTo>
                    <a:pt x="1041400" y="2273300"/>
                  </a:lnTo>
                  <a:lnTo>
                    <a:pt x="1054100" y="2260600"/>
                  </a:lnTo>
                  <a:lnTo>
                    <a:pt x="1066800" y="2247900"/>
                  </a:lnTo>
                  <a:lnTo>
                    <a:pt x="1054100" y="2235200"/>
                  </a:lnTo>
                  <a:lnTo>
                    <a:pt x="1041400" y="2235200"/>
                  </a:lnTo>
                  <a:lnTo>
                    <a:pt x="1028700" y="2222500"/>
                  </a:lnTo>
                  <a:lnTo>
                    <a:pt x="1028700" y="2209800"/>
                  </a:lnTo>
                  <a:lnTo>
                    <a:pt x="1016000" y="2197100"/>
                  </a:lnTo>
                  <a:lnTo>
                    <a:pt x="1003300" y="2184400"/>
                  </a:lnTo>
                  <a:lnTo>
                    <a:pt x="990600" y="2171700"/>
                  </a:lnTo>
                  <a:lnTo>
                    <a:pt x="990600" y="2159000"/>
                  </a:lnTo>
                  <a:lnTo>
                    <a:pt x="990600" y="2146300"/>
                  </a:lnTo>
                  <a:lnTo>
                    <a:pt x="1003300" y="2133600"/>
                  </a:lnTo>
                  <a:lnTo>
                    <a:pt x="1003300" y="2120900"/>
                  </a:lnTo>
                  <a:lnTo>
                    <a:pt x="1016000" y="2108200"/>
                  </a:lnTo>
                  <a:lnTo>
                    <a:pt x="1016000" y="2095500"/>
                  </a:lnTo>
                  <a:lnTo>
                    <a:pt x="1016000" y="2082800"/>
                  </a:lnTo>
                  <a:lnTo>
                    <a:pt x="1028700" y="2070100"/>
                  </a:lnTo>
                  <a:lnTo>
                    <a:pt x="1028700" y="2057400"/>
                  </a:lnTo>
                  <a:lnTo>
                    <a:pt x="1041400" y="2044700"/>
                  </a:lnTo>
                  <a:lnTo>
                    <a:pt x="1054100" y="2032000"/>
                  </a:lnTo>
                  <a:lnTo>
                    <a:pt x="1066800" y="2019300"/>
                  </a:lnTo>
                  <a:lnTo>
                    <a:pt x="1054100" y="2006600"/>
                  </a:lnTo>
                  <a:lnTo>
                    <a:pt x="1041400" y="2006600"/>
                  </a:lnTo>
                  <a:lnTo>
                    <a:pt x="1028700" y="1993900"/>
                  </a:lnTo>
                  <a:lnTo>
                    <a:pt x="1016000" y="1981200"/>
                  </a:lnTo>
                  <a:lnTo>
                    <a:pt x="1028700" y="1968500"/>
                  </a:lnTo>
                  <a:lnTo>
                    <a:pt x="1016000" y="1955800"/>
                  </a:lnTo>
                  <a:lnTo>
                    <a:pt x="1003300" y="1955800"/>
                  </a:lnTo>
                  <a:lnTo>
                    <a:pt x="990600" y="1943100"/>
                  </a:lnTo>
                  <a:lnTo>
                    <a:pt x="977900" y="1955800"/>
                  </a:lnTo>
                  <a:lnTo>
                    <a:pt x="965200" y="1955800"/>
                  </a:lnTo>
                  <a:lnTo>
                    <a:pt x="952500" y="1943100"/>
                  </a:lnTo>
                  <a:lnTo>
                    <a:pt x="952500" y="1930400"/>
                  </a:lnTo>
                  <a:lnTo>
                    <a:pt x="952500" y="1917700"/>
                  </a:lnTo>
                  <a:lnTo>
                    <a:pt x="952500" y="1905000"/>
                  </a:lnTo>
                  <a:lnTo>
                    <a:pt x="952500" y="1892300"/>
                  </a:lnTo>
                  <a:lnTo>
                    <a:pt x="939800" y="1879600"/>
                  </a:lnTo>
                  <a:lnTo>
                    <a:pt x="952500" y="1866900"/>
                  </a:lnTo>
                  <a:lnTo>
                    <a:pt x="952500" y="1854200"/>
                  </a:lnTo>
                  <a:lnTo>
                    <a:pt x="965200" y="1841500"/>
                  </a:lnTo>
                  <a:lnTo>
                    <a:pt x="977900" y="1828800"/>
                  </a:lnTo>
                  <a:lnTo>
                    <a:pt x="990600" y="1816100"/>
                  </a:lnTo>
                  <a:lnTo>
                    <a:pt x="977900" y="1803400"/>
                  </a:lnTo>
                  <a:lnTo>
                    <a:pt x="965200" y="1803400"/>
                  </a:lnTo>
                  <a:lnTo>
                    <a:pt x="952500" y="1790700"/>
                  </a:lnTo>
                  <a:lnTo>
                    <a:pt x="939800" y="1778000"/>
                  </a:lnTo>
                  <a:lnTo>
                    <a:pt x="939800" y="1765300"/>
                  </a:lnTo>
                  <a:lnTo>
                    <a:pt x="939800" y="1752600"/>
                  </a:lnTo>
                  <a:lnTo>
                    <a:pt x="927100" y="1739900"/>
                  </a:lnTo>
                  <a:lnTo>
                    <a:pt x="927100" y="1727200"/>
                  </a:lnTo>
                  <a:lnTo>
                    <a:pt x="927100" y="1714500"/>
                  </a:lnTo>
                  <a:lnTo>
                    <a:pt x="927100" y="1701800"/>
                  </a:lnTo>
                  <a:lnTo>
                    <a:pt x="927100" y="1689100"/>
                  </a:lnTo>
                  <a:lnTo>
                    <a:pt x="927100" y="1676400"/>
                  </a:lnTo>
                  <a:lnTo>
                    <a:pt x="927100" y="1663700"/>
                  </a:lnTo>
                  <a:lnTo>
                    <a:pt x="927100" y="1651000"/>
                  </a:lnTo>
                  <a:lnTo>
                    <a:pt x="939800" y="1638300"/>
                  </a:lnTo>
                  <a:lnTo>
                    <a:pt x="952500" y="1651000"/>
                  </a:lnTo>
                  <a:lnTo>
                    <a:pt x="965200" y="1663700"/>
                  </a:lnTo>
                  <a:lnTo>
                    <a:pt x="977900" y="1663700"/>
                  </a:lnTo>
                  <a:lnTo>
                    <a:pt x="990600" y="1663700"/>
                  </a:lnTo>
                  <a:lnTo>
                    <a:pt x="1003300" y="1676400"/>
                  </a:lnTo>
                  <a:lnTo>
                    <a:pt x="1016000" y="1663700"/>
                  </a:lnTo>
                  <a:lnTo>
                    <a:pt x="1016000" y="1651000"/>
                  </a:lnTo>
                  <a:lnTo>
                    <a:pt x="1028700" y="1638300"/>
                  </a:lnTo>
                  <a:lnTo>
                    <a:pt x="1041400" y="1625600"/>
                  </a:lnTo>
                  <a:lnTo>
                    <a:pt x="1054100" y="1612900"/>
                  </a:lnTo>
                  <a:lnTo>
                    <a:pt x="1066800" y="1612900"/>
                  </a:lnTo>
                  <a:lnTo>
                    <a:pt x="1079500" y="1612900"/>
                  </a:lnTo>
                  <a:lnTo>
                    <a:pt x="1092200" y="1612900"/>
                  </a:lnTo>
                  <a:lnTo>
                    <a:pt x="1104900" y="1612900"/>
                  </a:lnTo>
                  <a:lnTo>
                    <a:pt x="1117600" y="1600200"/>
                  </a:lnTo>
                  <a:lnTo>
                    <a:pt x="1130300" y="1587500"/>
                  </a:lnTo>
                  <a:lnTo>
                    <a:pt x="1130300" y="1574800"/>
                  </a:lnTo>
                  <a:lnTo>
                    <a:pt x="1130300" y="1562100"/>
                  </a:lnTo>
                  <a:lnTo>
                    <a:pt x="1143000" y="1549400"/>
                  </a:lnTo>
                  <a:lnTo>
                    <a:pt x="1155700" y="1536700"/>
                  </a:lnTo>
                  <a:lnTo>
                    <a:pt x="1168400" y="1524000"/>
                  </a:lnTo>
                  <a:lnTo>
                    <a:pt x="1181100" y="1524000"/>
                  </a:lnTo>
                  <a:lnTo>
                    <a:pt x="1193800" y="1511300"/>
                  </a:lnTo>
                  <a:lnTo>
                    <a:pt x="1206500" y="1511300"/>
                  </a:lnTo>
                  <a:lnTo>
                    <a:pt x="1219200" y="1498600"/>
                  </a:lnTo>
                  <a:lnTo>
                    <a:pt x="1231900" y="1498600"/>
                  </a:lnTo>
                  <a:lnTo>
                    <a:pt x="1244600" y="1485900"/>
                  </a:lnTo>
                  <a:lnTo>
                    <a:pt x="1257300" y="1485900"/>
                  </a:lnTo>
                  <a:lnTo>
                    <a:pt x="1270000" y="1485900"/>
                  </a:lnTo>
                  <a:lnTo>
                    <a:pt x="1282700" y="1473200"/>
                  </a:lnTo>
                  <a:lnTo>
                    <a:pt x="1295400" y="1460500"/>
                  </a:lnTo>
                  <a:lnTo>
                    <a:pt x="1308100" y="1460500"/>
                  </a:lnTo>
                  <a:lnTo>
                    <a:pt x="1320800" y="1460500"/>
                  </a:lnTo>
                  <a:lnTo>
                    <a:pt x="1333500" y="1473200"/>
                  </a:lnTo>
                  <a:lnTo>
                    <a:pt x="1346200" y="1473200"/>
                  </a:lnTo>
                  <a:lnTo>
                    <a:pt x="1358900" y="1473200"/>
                  </a:lnTo>
                  <a:lnTo>
                    <a:pt x="1371600" y="1485900"/>
                  </a:lnTo>
                  <a:lnTo>
                    <a:pt x="1384300" y="1485900"/>
                  </a:lnTo>
                  <a:lnTo>
                    <a:pt x="1397000" y="1498600"/>
                  </a:lnTo>
                  <a:lnTo>
                    <a:pt x="1409700" y="1498600"/>
                  </a:lnTo>
                  <a:lnTo>
                    <a:pt x="1422400" y="1511300"/>
                  </a:lnTo>
                  <a:lnTo>
                    <a:pt x="1435100" y="1498600"/>
                  </a:lnTo>
                  <a:lnTo>
                    <a:pt x="1447800" y="1485900"/>
                  </a:lnTo>
                  <a:lnTo>
                    <a:pt x="1447800" y="1473200"/>
                  </a:lnTo>
                  <a:lnTo>
                    <a:pt x="1447800" y="1460500"/>
                  </a:lnTo>
                  <a:lnTo>
                    <a:pt x="1460500" y="1447800"/>
                  </a:lnTo>
                  <a:lnTo>
                    <a:pt x="1460500" y="1435100"/>
                  </a:lnTo>
                  <a:lnTo>
                    <a:pt x="1460500" y="1422400"/>
                  </a:lnTo>
                  <a:lnTo>
                    <a:pt x="1447800" y="1409700"/>
                  </a:lnTo>
                  <a:lnTo>
                    <a:pt x="1435100" y="1397000"/>
                  </a:lnTo>
                  <a:lnTo>
                    <a:pt x="1422400" y="1384300"/>
                  </a:lnTo>
                  <a:lnTo>
                    <a:pt x="1435100" y="1371600"/>
                  </a:lnTo>
                  <a:lnTo>
                    <a:pt x="1447800" y="1358900"/>
                  </a:lnTo>
                  <a:lnTo>
                    <a:pt x="1460500" y="1346200"/>
                  </a:lnTo>
                  <a:lnTo>
                    <a:pt x="1473200" y="1346200"/>
                  </a:lnTo>
                  <a:lnTo>
                    <a:pt x="1485900" y="1333500"/>
                  </a:lnTo>
                  <a:lnTo>
                    <a:pt x="1498600" y="1320800"/>
                  </a:lnTo>
                  <a:lnTo>
                    <a:pt x="1511300" y="1308100"/>
                  </a:lnTo>
                  <a:lnTo>
                    <a:pt x="1524000" y="1295400"/>
                  </a:lnTo>
                  <a:lnTo>
                    <a:pt x="1536700" y="1295400"/>
                  </a:lnTo>
                  <a:lnTo>
                    <a:pt x="1549400" y="1282700"/>
                  </a:lnTo>
                  <a:lnTo>
                    <a:pt x="1562100" y="1270000"/>
                  </a:lnTo>
                  <a:lnTo>
                    <a:pt x="1574800" y="1257300"/>
                  </a:lnTo>
                  <a:lnTo>
                    <a:pt x="1587500" y="1244600"/>
                  </a:lnTo>
                  <a:lnTo>
                    <a:pt x="1600200" y="1244600"/>
                  </a:lnTo>
                  <a:lnTo>
                    <a:pt x="1612900" y="1231900"/>
                  </a:lnTo>
                  <a:lnTo>
                    <a:pt x="1625600" y="1244600"/>
                  </a:lnTo>
                  <a:lnTo>
                    <a:pt x="1638300" y="1244600"/>
                  </a:lnTo>
                  <a:lnTo>
                    <a:pt x="1651000" y="1257300"/>
                  </a:lnTo>
                  <a:lnTo>
                    <a:pt x="1663700" y="1270000"/>
                  </a:lnTo>
                  <a:lnTo>
                    <a:pt x="1663700" y="1282700"/>
                  </a:lnTo>
                  <a:lnTo>
                    <a:pt x="1651000" y="1295400"/>
                  </a:lnTo>
                  <a:lnTo>
                    <a:pt x="1651000" y="1308100"/>
                  </a:lnTo>
                  <a:lnTo>
                    <a:pt x="1638300" y="1320800"/>
                  </a:lnTo>
                  <a:lnTo>
                    <a:pt x="1638300" y="1333500"/>
                  </a:lnTo>
                  <a:lnTo>
                    <a:pt x="1638300" y="1346200"/>
                  </a:lnTo>
                  <a:lnTo>
                    <a:pt x="1625600" y="1358900"/>
                  </a:lnTo>
                  <a:lnTo>
                    <a:pt x="1638300" y="1371600"/>
                  </a:lnTo>
                  <a:lnTo>
                    <a:pt x="1651000" y="1384300"/>
                  </a:lnTo>
                  <a:lnTo>
                    <a:pt x="1663700" y="1397000"/>
                  </a:lnTo>
                  <a:lnTo>
                    <a:pt x="1676400" y="1397000"/>
                  </a:lnTo>
                  <a:lnTo>
                    <a:pt x="1689100" y="1409700"/>
                  </a:lnTo>
                  <a:lnTo>
                    <a:pt x="1701800" y="1409700"/>
                  </a:lnTo>
                  <a:lnTo>
                    <a:pt x="1714500" y="1422400"/>
                  </a:lnTo>
                  <a:lnTo>
                    <a:pt x="1727200" y="1422400"/>
                  </a:lnTo>
                  <a:lnTo>
                    <a:pt x="1739900" y="1422400"/>
                  </a:lnTo>
                  <a:lnTo>
                    <a:pt x="1752600" y="1435100"/>
                  </a:lnTo>
                  <a:lnTo>
                    <a:pt x="1765300" y="1447800"/>
                  </a:lnTo>
                  <a:lnTo>
                    <a:pt x="1778000" y="1460500"/>
                  </a:lnTo>
                  <a:lnTo>
                    <a:pt x="1790700" y="1473200"/>
                  </a:lnTo>
                  <a:lnTo>
                    <a:pt x="1778000" y="1485900"/>
                  </a:lnTo>
                  <a:lnTo>
                    <a:pt x="1778000" y="1498600"/>
                  </a:lnTo>
                  <a:lnTo>
                    <a:pt x="1790700" y="1511300"/>
                  </a:lnTo>
                  <a:lnTo>
                    <a:pt x="1803400" y="1498600"/>
                  </a:lnTo>
                  <a:lnTo>
                    <a:pt x="1816100" y="1498600"/>
                  </a:lnTo>
                  <a:lnTo>
                    <a:pt x="1828800" y="1498600"/>
                  </a:lnTo>
                  <a:lnTo>
                    <a:pt x="1841500" y="1485900"/>
                  </a:lnTo>
                  <a:lnTo>
                    <a:pt x="1854200" y="1485900"/>
                  </a:lnTo>
                  <a:lnTo>
                    <a:pt x="1866900" y="1473200"/>
                  </a:lnTo>
                  <a:lnTo>
                    <a:pt x="1879600" y="1473200"/>
                  </a:lnTo>
                  <a:lnTo>
                    <a:pt x="1892300" y="1460500"/>
                  </a:lnTo>
                  <a:lnTo>
                    <a:pt x="1905000" y="1473200"/>
                  </a:lnTo>
                  <a:lnTo>
                    <a:pt x="1917700" y="1485900"/>
                  </a:lnTo>
                  <a:lnTo>
                    <a:pt x="1930400" y="1498600"/>
                  </a:lnTo>
                  <a:lnTo>
                    <a:pt x="1943100" y="1485900"/>
                  </a:lnTo>
                  <a:lnTo>
                    <a:pt x="1943100" y="1473200"/>
                  </a:lnTo>
                  <a:lnTo>
                    <a:pt x="1955800" y="1460500"/>
                  </a:lnTo>
                  <a:lnTo>
                    <a:pt x="1955800" y="1447800"/>
                  </a:lnTo>
                  <a:lnTo>
                    <a:pt x="1968500" y="1435100"/>
                  </a:lnTo>
                  <a:lnTo>
                    <a:pt x="1981200" y="1447800"/>
                  </a:lnTo>
                  <a:lnTo>
                    <a:pt x="1993900" y="1460500"/>
                  </a:lnTo>
                  <a:lnTo>
                    <a:pt x="2006600" y="1447800"/>
                  </a:lnTo>
                  <a:lnTo>
                    <a:pt x="2019300" y="1447800"/>
                  </a:lnTo>
                  <a:lnTo>
                    <a:pt x="2032000" y="1435100"/>
                  </a:lnTo>
                  <a:lnTo>
                    <a:pt x="2044700" y="1447800"/>
                  </a:lnTo>
                  <a:lnTo>
                    <a:pt x="2057400" y="1435100"/>
                  </a:lnTo>
                  <a:lnTo>
                    <a:pt x="2057400" y="1422400"/>
                  </a:lnTo>
                  <a:lnTo>
                    <a:pt x="2070100" y="1409700"/>
                  </a:lnTo>
                  <a:lnTo>
                    <a:pt x="2082800" y="1409700"/>
                  </a:lnTo>
                  <a:lnTo>
                    <a:pt x="2095500" y="1409700"/>
                  </a:lnTo>
                  <a:lnTo>
                    <a:pt x="2108200" y="1397000"/>
                  </a:lnTo>
                  <a:lnTo>
                    <a:pt x="2120900" y="1397000"/>
                  </a:lnTo>
                  <a:lnTo>
                    <a:pt x="2133600" y="1397000"/>
                  </a:lnTo>
                  <a:lnTo>
                    <a:pt x="2146300" y="1409700"/>
                  </a:lnTo>
                  <a:lnTo>
                    <a:pt x="2159000" y="1422400"/>
                  </a:lnTo>
                  <a:lnTo>
                    <a:pt x="2159000" y="1435100"/>
                  </a:lnTo>
                  <a:lnTo>
                    <a:pt x="2171700" y="1447800"/>
                  </a:lnTo>
                  <a:lnTo>
                    <a:pt x="2171700" y="1460500"/>
                  </a:lnTo>
                  <a:lnTo>
                    <a:pt x="2171700" y="1473200"/>
                  </a:lnTo>
                  <a:lnTo>
                    <a:pt x="2171700" y="1485900"/>
                  </a:lnTo>
                  <a:lnTo>
                    <a:pt x="2171700" y="1498600"/>
                  </a:lnTo>
                  <a:lnTo>
                    <a:pt x="2184400" y="1511300"/>
                  </a:lnTo>
                  <a:lnTo>
                    <a:pt x="2197100" y="1498600"/>
                  </a:lnTo>
                  <a:lnTo>
                    <a:pt x="2209800" y="1511300"/>
                  </a:lnTo>
                  <a:lnTo>
                    <a:pt x="2222500" y="1498600"/>
                  </a:lnTo>
                  <a:lnTo>
                    <a:pt x="2235200" y="1498600"/>
                  </a:lnTo>
                  <a:lnTo>
                    <a:pt x="2247900" y="1498600"/>
                  </a:lnTo>
                  <a:lnTo>
                    <a:pt x="2260600" y="1485900"/>
                  </a:lnTo>
                  <a:lnTo>
                    <a:pt x="2260600" y="1473200"/>
                  </a:lnTo>
                  <a:lnTo>
                    <a:pt x="2273300" y="1460500"/>
                  </a:lnTo>
                  <a:lnTo>
                    <a:pt x="2286000" y="1447800"/>
                  </a:lnTo>
                  <a:lnTo>
                    <a:pt x="2298700" y="1447800"/>
                  </a:lnTo>
                  <a:lnTo>
                    <a:pt x="2311400" y="1460500"/>
                  </a:lnTo>
                  <a:lnTo>
                    <a:pt x="2324100" y="1447800"/>
                  </a:lnTo>
                  <a:lnTo>
                    <a:pt x="2336800" y="1460500"/>
                  </a:lnTo>
                  <a:lnTo>
                    <a:pt x="2349500" y="1460500"/>
                  </a:lnTo>
                  <a:lnTo>
                    <a:pt x="2362200" y="1460500"/>
                  </a:lnTo>
                  <a:lnTo>
                    <a:pt x="2374900" y="1460500"/>
                  </a:lnTo>
                  <a:lnTo>
                    <a:pt x="2387600" y="1460500"/>
                  </a:lnTo>
                  <a:lnTo>
                    <a:pt x="2400300" y="1473200"/>
                  </a:lnTo>
                  <a:lnTo>
                    <a:pt x="2413000" y="1473200"/>
                  </a:lnTo>
                  <a:lnTo>
                    <a:pt x="2425700" y="1473200"/>
                  </a:lnTo>
                  <a:lnTo>
                    <a:pt x="2438400" y="1473200"/>
                  </a:lnTo>
                  <a:lnTo>
                    <a:pt x="2451100" y="1473200"/>
                  </a:lnTo>
                  <a:lnTo>
                    <a:pt x="2463800" y="1485900"/>
                  </a:lnTo>
                  <a:lnTo>
                    <a:pt x="2476500" y="1498600"/>
                  </a:lnTo>
                  <a:lnTo>
                    <a:pt x="2489200" y="1498600"/>
                  </a:lnTo>
                  <a:lnTo>
                    <a:pt x="2501900" y="1511300"/>
                  </a:lnTo>
                  <a:lnTo>
                    <a:pt x="2514600" y="1511300"/>
                  </a:lnTo>
                  <a:lnTo>
                    <a:pt x="2527300" y="1511300"/>
                  </a:lnTo>
                  <a:lnTo>
                    <a:pt x="2540000" y="1511300"/>
                  </a:lnTo>
                  <a:lnTo>
                    <a:pt x="2552700" y="1511300"/>
                  </a:lnTo>
                  <a:lnTo>
                    <a:pt x="2565400" y="1511300"/>
                  </a:lnTo>
                  <a:lnTo>
                    <a:pt x="2578100" y="1511300"/>
                  </a:lnTo>
                  <a:lnTo>
                    <a:pt x="2590800" y="1511300"/>
                  </a:lnTo>
                  <a:lnTo>
                    <a:pt x="2603500" y="1511300"/>
                  </a:lnTo>
                  <a:lnTo>
                    <a:pt x="2616200" y="1498600"/>
                  </a:lnTo>
                  <a:lnTo>
                    <a:pt x="2628900" y="1498600"/>
                  </a:lnTo>
                  <a:lnTo>
                    <a:pt x="2641600" y="1498600"/>
                  </a:lnTo>
                  <a:lnTo>
                    <a:pt x="2654300" y="1498600"/>
                  </a:lnTo>
                  <a:lnTo>
                    <a:pt x="2667000" y="1498600"/>
                  </a:lnTo>
                  <a:lnTo>
                    <a:pt x="2679700" y="1485900"/>
                  </a:lnTo>
                  <a:lnTo>
                    <a:pt x="2692400" y="1485900"/>
                  </a:lnTo>
                  <a:lnTo>
                    <a:pt x="2705100" y="1473200"/>
                  </a:lnTo>
                  <a:lnTo>
                    <a:pt x="2692400" y="1460500"/>
                  </a:lnTo>
                  <a:lnTo>
                    <a:pt x="2705100" y="1447800"/>
                  </a:lnTo>
                  <a:lnTo>
                    <a:pt x="2692400" y="1435100"/>
                  </a:lnTo>
                  <a:lnTo>
                    <a:pt x="2692400" y="1422400"/>
                  </a:lnTo>
                  <a:lnTo>
                    <a:pt x="2692400" y="1409700"/>
                  </a:lnTo>
                  <a:lnTo>
                    <a:pt x="2692400" y="1397000"/>
                  </a:lnTo>
                  <a:lnTo>
                    <a:pt x="2705100" y="1384300"/>
                  </a:lnTo>
                  <a:lnTo>
                    <a:pt x="2717800" y="1371600"/>
                  </a:lnTo>
                  <a:lnTo>
                    <a:pt x="2730500" y="1371600"/>
                  </a:lnTo>
                  <a:lnTo>
                    <a:pt x="2743200" y="1358900"/>
                  </a:lnTo>
                  <a:lnTo>
                    <a:pt x="2755900" y="1358900"/>
                  </a:lnTo>
                  <a:lnTo>
                    <a:pt x="2768600" y="1346200"/>
                  </a:lnTo>
                  <a:lnTo>
                    <a:pt x="2781300" y="1346200"/>
                  </a:lnTo>
                  <a:lnTo>
                    <a:pt x="2794000" y="1346200"/>
                  </a:lnTo>
                  <a:lnTo>
                    <a:pt x="2806700" y="1346200"/>
                  </a:lnTo>
                  <a:lnTo>
                    <a:pt x="2819400" y="1333500"/>
                  </a:lnTo>
                  <a:lnTo>
                    <a:pt x="2806700" y="1320800"/>
                  </a:lnTo>
                  <a:lnTo>
                    <a:pt x="2819400" y="1308100"/>
                  </a:lnTo>
                  <a:lnTo>
                    <a:pt x="2832100" y="1295400"/>
                  </a:lnTo>
                  <a:lnTo>
                    <a:pt x="2832100" y="1282700"/>
                  </a:lnTo>
                  <a:lnTo>
                    <a:pt x="2844800" y="1270000"/>
                  </a:lnTo>
                  <a:lnTo>
                    <a:pt x="2857500" y="1257300"/>
                  </a:lnTo>
                  <a:lnTo>
                    <a:pt x="2857500" y="1244600"/>
                  </a:lnTo>
                  <a:lnTo>
                    <a:pt x="2870200" y="1231900"/>
                  </a:lnTo>
                  <a:lnTo>
                    <a:pt x="2882900" y="1219200"/>
                  </a:lnTo>
                  <a:lnTo>
                    <a:pt x="2895600" y="1206500"/>
                  </a:lnTo>
                  <a:lnTo>
                    <a:pt x="2895600" y="1193800"/>
                  </a:lnTo>
                  <a:lnTo>
                    <a:pt x="2908300" y="1181100"/>
                  </a:lnTo>
                  <a:lnTo>
                    <a:pt x="2921000" y="1168400"/>
                  </a:lnTo>
                  <a:lnTo>
                    <a:pt x="2921000" y="1155700"/>
                  </a:lnTo>
                  <a:lnTo>
                    <a:pt x="2933700" y="1143000"/>
                  </a:lnTo>
                  <a:lnTo>
                    <a:pt x="2946400" y="1130300"/>
                  </a:lnTo>
                  <a:lnTo>
                    <a:pt x="2959100" y="1117600"/>
                  </a:lnTo>
                  <a:lnTo>
                    <a:pt x="2959100" y="1104900"/>
                  </a:lnTo>
                  <a:lnTo>
                    <a:pt x="2971800" y="1092200"/>
                  </a:lnTo>
                  <a:lnTo>
                    <a:pt x="2984500" y="1079500"/>
                  </a:lnTo>
                  <a:lnTo>
                    <a:pt x="2984500" y="1066800"/>
                  </a:lnTo>
                  <a:lnTo>
                    <a:pt x="2997200" y="1054100"/>
                  </a:lnTo>
                  <a:lnTo>
                    <a:pt x="3009900" y="1066800"/>
                  </a:lnTo>
                  <a:lnTo>
                    <a:pt x="3022600" y="1079500"/>
                  </a:lnTo>
                  <a:lnTo>
                    <a:pt x="3035300" y="1092200"/>
                  </a:lnTo>
                  <a:lnTo>
                    <a:pt x="3048000" y="1104900"/>
                  </a:lnTo>
                  <a:lnTo>
                    <a:pt x="3060700" y="1104900"/>
                  </a:lnTo>
                  <a:lnTo>
                    <a:pt x="3073400" y="1104900"/>
                  </a:lnTo>
                  <a:lnTo>
                    <a:pt x="3086100" y="1104900"/>
                  </a:lnTo>
                  <a:lnTo>
                    <a:pt x="3098800" y="1104900"/>
                  </a:lnTo>
                  <a:lnTo>
                    <a:pt x="3111500" y="1104900"/>
                  </a:lnTo>
                  <a:lnTo>
                    <a:pt x="3124200" y="1104900"/>
                  </a:lnTo>
                  <a:lnTo>
                    <a:pt x="3136900" y="1117600"/>
                  </a:lnTo>
                  <a:lnTo>
                    <a:pt x="3149600" y="1130300"/>
                  </a:lnTo>
                  <a:lnTo>
                    <a:pt x="3162300" y="1143000"/>
                  </a:lnTo>
                  <a:lnTo>
                    <a:pt x="3175000" y="1143000"/>
                  </a:lnTo>
                  <a:lnTo>
                    <a:pt x="3187700" y="1130300"/>
                  </a:lnTo>
                  <a:lnTo>
                    <a:pt x="3200400" y="1117600"/>
                  </a:lnTo>
                  <a:lnTo>
                    <a:pt x="3213100" y="1130300"/>
                  </a:lnTo>
                  <a:lnTo>
                    <a:pt x="3225800" y="1130300"/>
                  </a:lnTo>
                  <a:lnTo>
                    <a:pt x="3238500" y="1143000"/>
                  </a:lnTo>
                  <a:lnTo>
                    <a:pt x="3251200" y="1143000"/>
                  </a:lnTo>
                  <a:lnTo>
                    <a:pt x="3263900" y="1130300"/>
                  </a:lnTo>
                  <a:lnTo>
                    <a:pt x="3276600" y="1117600"/>
                  </a:lnTo>
                  <a:lnTo>
                    <a:pt x="3289300" y="1104900"/>
                  </a:lnTo>
                  <a:lnTo>
                    <a:pt x="3289300" y="1092200"/>
                  </a:lnTo>
                  <a:lnTo>
                    <a:pt x="3302000" y="1079500"/>
                  </a:lnTo>
                  <a:lnTo>
                    <a:pt x="3314700" y="1092200"/>
                  </a:lnTo>
                  <a:lnTo>
                    <a:pt x="3327400" y="1104900"/>
                  </a:lnTo>
                  <a:lnTo>
                    <a:pt x="3327400" y="1117600"/>
                  </a:lnTo>
                  <a:lnTo>
                    <a:pt x="3340100" y="1130300"/>
                  </a:lnTo>
                  <a:lnTo>
                    <a:pt x="3352800" y="1117600"/>
                  </a:lnTo>
                  <a:lnTo>
                    <a:pt x="3352800" y="1104900"/>
                  </a:lnTo>
                  <a:lnTo>
                    <a:pt x="3365500" y="1092200"/>
                  </a:lnTo>
                  <a:lnTo>
                    <a:pt x="3365500" y="1079500"/>
                  </a:lnTo>
                  <a:lnTo>
                    <a:pt x="3365500" y="1066800"/>
                  </a:lnTo>
                  <a:lnTo>
                    <a:pt x="3365500" y="1054100"/>
                  </a:lnTo>
                  <a:lnTo>
                    <a:pt x="3365500" y="1041400"/>
                  </a:lnTo>
                  <a:lnTo>
                    <a:pt x="3365500" y="1028700"/>
                  </a:lnTo>
                  <a:lnTo>
                    <a:pt x="3378200" y="1016000"/>
                  </a:lnTo>
                  <a:lnTo>
                    <a:pt x="3390900" y="1028700"/>
                  </a:lnTo>
                  <a:lnTo>
                    <a:pt x="3403600" y="1028700"/>
                  </a:lnTo>
                  <a:lnTo>
                    <a:pt x="3416300" y="1028700"/>
                  </a:lnTo>
                  <a:lnTo>
                    <a:pt x="3429000" y="1028700"/>
                  </a:lnTo>
                  <a:lnTo>
                    <a:pt x="3441700" y="1028700"/>
                  </a:lnTo>
                  <a:lnTo>
                    <a:pt x="3454400" y="1028700"/>
                  </a:lnTo>
                  <a:lnTo>
                    <a:pt x="3467100" y="1028700"/>
                  </a:lnTo>
                  <a:lnTo>
                    <a:pt x="3479800" y="1028700"/>
                  </a:lnTo>
                  <a:lnTo>
                    <a:pt x="3492500" y="1028700"/>
                  </a:lnTo>
                  <a:lnTo>
                    <a:pt x="3505200" y="1016000"/>
                  </a:lnTo>
                  <a:lnTo>
                    <a:pt x="3505200" y="1003300"/>
                  </a:lnTo>
                  <a:lnTo>
                    <a:pt x="3517900" y="990600"/>
                  </a:lnTo>
                  <a:lnTo>
                    <a:pt x="3517900" y="977900"/>
                  </a:lnTo>
                  <a:lnTo>
                    <a:pt x="3530600" y="965200"/>
                  </a:lnTo>
                  <a:lnTo>
                    <a:pt x="3530600" y="952500"/>
                  </a:lnTo>
                  <a:lnTo>
                    <a:pt x="3543300" y="939800"/>
                  </a:lnTo>
                  <a:lnTo>
                    <a:pt x="3530600" y="927100"/>
                  </a:lnTo>
                  <a:lnTo>
                    <a:pt x="3543300" y="914400"/>
                  </a:lnTo>
                  <a:lnTo>
                    <a:pt x="3543300" y="901700"/>
                  </a:lnTo>
                  <a:lnTo>
                    <a:pt x="3556000" y="889000"/>
                  </a:lnTo>
                  <a:lnTo>
                    <a:pt x="3556000" y="876300"/>
                  </a:lnTo>
                  <a:lnTo>
                    <a:pt x="3556000" y="863600"/>
                  </a:lnTo>
                  <a:lnTo>
                    <a:pt x="3568700" y="850900"/>
                  </a:lnTo>
                  <a:lnTo>
                    <a:pt x="3568700" y="838200"/>
                  </a:lnTo>
                  <a:lnTo>
                    <a:pt x="3581400" y="825500"/>
                  </a:lnTo>
                  <a:lnTo>
                    <a:pt x="3594100" y="812800"/>
                  </a:lnTo>
                  <a:lnTo>
                    <a:pt x="3606800" y="825500"/>
                  </a:lnTo>
                  <a:lnTo>
                    <a:pt x="3619500" y="812800"/>
                  </a:lnTo>
                  <a:lnTo>
                    <a:pt x="3619500" y="800100"/>
                  </a:lnTo>
                  <a:lnTo>
                    <a:pt x="3619500" y="787400"/>
                  </a:lnTo>
                  <a:lnTo>
                    <a:pt x="3632200" y="774700"/>
                  </a:lnTo>
                  <a:lnTo>
                    <a:pt x="3644900" y="774700"/>
                  </a:lnTo>
                  <a:lnTo>
                    <a:pt x="3657600" y="787400"/>
                  </a:lnTo>
                  <a:lnTo>
                    <a:pt x="3670300" y="787400"/>
                  </a:lnTo>
                  <a:lnTo>
                    <a:pt x="3683000" y="787400"/>
                  </a:lnTo>
                  <a:lnTo>
                    <a:pt x="3695700" y="774700"/>
                  </a:lnTo>
                  <a:lnTo>
                    <a:pt x="3708400" y="762000"/>
                  </a:lnTo>
                  <a:lnTo>
                    <a:pt x="3721100" y="762000"/>
                  </a:lnTo>
                  <a:lnTo>
                    <a:pt x="3733800" y="762000"/>
                  </a:lnTo>
                  <a:lnTo>
                    <a:pt x="3746500" y="762000"/>
                  </a:lnTo>
                  <a:lnTo>
                    <a:pt x="3759200" y="762000"/>
                  </a:lnTo>
                  <a:lnTo>
                    <a:pt x="3771900" y="774700"/>
                  </a:lnTo>
                  <a:lnTo>
                    <a:pt x="3784600" y="774700"/>
                  </a:lnTo>
                  <a:lnTo>
                    <a:pt x="3797300" y="787400"/>
                  </a:lnTo>
                  <a:lnTo>
                    <a:pt x="3810000" y="800100"/>
                  </a:lnTo>
                  <a:lnTo>
                    <a:pt x="3822700" y="787400"/>
                  </a:lnTo>
                  <a:lnTo>
                    <a:pt x="3835400" y="800100"/>
                  </a:lnTo>
                  <a:lnTo>
                    <a:pt x="3848100" y="800100"/>
                  </a:lnTo>
                  <a:lnTo>
                    <a:pt x="3860800" y="800100"/>
                  </a:lnTo>
                  <a:lnTo>
                    <a:pt x="3873500" y="800100"/>
                  </a:lnTo>
                  <a:lnTo>
                    <a:pt x="3886200" y="800100"/>
                  </a:lnTo>
                  <a:lnTo>
                    <a:pt x="3898900" y="812800"/>
                  </a:lnTo>
                  <a:lnTo>
                    <a:pt x="3911600" y="825500"/>
                  </a:lnTo>
                  <a:lnTo>
                    <a:pt x="3924300" y="825500"/>
                  </a:lnTo>
                  <a:lnTo>
                    <a:pt x="3937000" y="838200"/>
                  </a:lnTo>
                  <a:lnTo>
                    <a:pt x="3949700" y="850900"/>
                  </a:lnTo>
                  <a:lnTo>
                    <a:pt x="3962400" y="850900"/>
                  </a:lnTo>
                  <a:lnTo>
                    <a:pt x="3975100" y="838200"/>
                  </a:lnTo>
                  <a:lnTo>
                    <a:pt x="3987800" y="825500"/>
                  </a:lnTo>
                  <a:lnTo>
                    <a:pt x="3987800" y="812800"/>
                  </a:lnTo>
                  <a:lnTo>
                    <a:pt x="4000500" y="800100"/>
                  </a:lnTo>
                  <a:lnTo>
                    <a:pt x="4013200" y="787400"/>
                  </a:lnTo>
                  <a:lnTo>
                    <a:pt x="4013200" y="774700"/>
                  </a:lnTo>
                  <a:lnTo>
                    <a:pt x="4025900" y="762000"/>
                  </a:lnTo>
                  <a:lnTo>
                    <a:pt x="4038600" y="749300"/>
                  </a:lnTo>
                  <a:lnTo>
                    <a:pt x="4038600" y="736600"/>
                  </a:lnTo>
                  <a:lnTo>
                    <a:pt x="4038600" y="723900"/>
                  </a:lnTo>
                  <a:lnTo>
                    <a:pt x="4051300" y="711200"/>
                  </a:lnTo>
                  <a:lnTo>
                    <a:pt x="4064000" y="723900"/>
                  </a:lnTo>
                  <a:lnTo>
                    <a:pt x="4076700" y="736600"/>
                  </a:lnTo>
                  <a:lnTo>
                    <a:pt x="4089400" y="736600"/>
                  </a:lnTo>
                  <a:lnTo>
                    <a:pt x="4102100" y="749300"/>
                  </a:lnTo>
                  <a:lnTo>
                    <a:pt x="4114800" y="762000"/>
                  </a:lnTo>
                  <a:lnTo>
                    <a:pt x="4127500" y="749300"/>
                  </a:lnTo>
                  <a:lnTo>
                    <a:pt x="4127500" y="736600"/>
                  </a:lnTo>
                  <a:lnTo>
                    <a:pt x="4127500" y="723900"/>
                  </a:lnTo>
                  <a:lnTo>
                    <a:pt x="4127500" y="711200"/>
                  </a:lnTo>
                  <a:lnTo>
                    <a:pt x="4140200" y="698500"/>
                  </a:lnTo>
                  <a:lnTo>
                    <a:pt x="4152900" y="711200"/>
                  </a:lnTo>
                  <a:lnTo>
                    <a:pt x="4165600" y="723900"/>
                  </a:lnTo>
                  <a:lnTo>
                    <a:pt x="4178300" y="711200"/>
                  </a:lnTo>
                  <a:lnTo>
                    <a:pt x="4178300" y="698500"/>
                  </a:lnTo>
                  <a:lnTo>
                    <a:pt x="4178300" y="685800"/>
                  </a:lnTo>
                  <a:lnTo>
                    <a:pt x="4165600" y="673100"/>
                  </a:lnTo>
                  <a:lnTo>
                    <a:pt x="4152900" y="660400"/>
                  </a:lnTo>
                  <a:lnTo>
                    <a:pt x="4165600" y="647700"/>
                  </a:lnTo>
                  <a:lnTo>
                    <a:pt x="4152900" y="635000"/>
                  </a:lnTo>
                  <a:lnTo>
                    <a:pt x="4152900" y="622300"/>
                  </a:lnTo>
                  <a:lnTo>
                    <a:pt x="4140200" y="609600"/>
                  </a:lnTo>
                  <a:lnTo>
                    <a:pt x="4152900" y="596900"/>
                  </a:lnTo>
                  <a:lnTo>
                    <a:pt x="4165600" y="584200"/>
                  </a:lnTo>
                  <a:lnTo>
                    <a:pt x="4178300" y="571500"/>
                  </a:lnTo>
                  <a:lnTo>
                    <a:pt x="4178300" y="558800"/>
                  </a:lnTo>
                  <a:lnTo>
                    <a:pt x="4178300" y="546100"/>
                  </a:lnTo>
                  <a:lnTo>
                    <a:pt x="4191000" y="533400"/>
                  </a:lnTo>
                  <a:lnTo>
                    <a:pt x="4203700" y="546100"/>
                  </a:lnTo>
                  <a:lnTo>
                    <a:pt x="4216400" y="558800"/>
                  </a:lnTo>
                  <a:lnTo>
                    <a:pt x="4229100" y="558800"/>
                  </a:lnTo>
                  <a:lnTo>
                    <a:pt x="4241800" y="571500"/>
                  </a:lnTo>
                  <a:lnTo>
                    <a:pt x="4254500" y="571500"/>
                  </a:lnTo>
                  <a:lnTo>
                    <a:pt x="4267200" y="571500"/>
                  </a:lnTo>
                  <a:lnTo>
                    <a:pt x="4279900" y="558800"/>
                  </a:lnTo>
                  <a:lnTo>
                    <a:pt x="4292600" y="558800"/>
                  </a:lnTo>
                  <a:lnTo>
                    <a:pt x="4305300" y="558800"/>
                  </a:lnTo>
                  <a:lnTo>
                    <a:pt x="4318000" y="571500"/>
                  </a:lnTo>
                  <a:lnTo>
                    <a:pt x="4330700" y="571500"/>
                  </a:lnTo>
                  <a:lnTo>
                    <a:pt x="4343400" y="584200"/>
                  </a:lnTo>
                  <a:lnTo>
                    <a:pt x="4356100" y="596900"/>
                  </a:lnTo>
                  <a:lnTo>
                    <a:pt x="4368800" y="609600"/>
                  </a:lnTo>
                  <a:lnTo>
                    <a:pt x="4381500" y="609600"/>
                  </a:lnTo>
                  <a:lnTo>
                    <a:pt x="4394200" y="609600"/>
                  </a:lnTo>
                  <a:lnTo>
                    <a:pt x="4406900" y="622300"/>
                  </a:lnTo>
                  <a:lnTo>
                    <a:pt x="4419600" y="622300"/>
                  </a:lnTo>
                  <a:lnTo>
                    <a:pt x="4432300" y="635000"/>
                  </a:lnTo>
                  <a:lnTo>
                    <a:pt x="4445000" y="647700"/>
                  </a:lnTo>
                  <a:lnTo>
                    <a:pt x="4457700" y="660400"/>
                  </a:lnTo>
                  <a:lnTo>
                    <a:pt x="4457700" y="673100"/>
                  </a:lnTo>
                  <a:lnTo>
                    <a:pt x="4470400" y="685800"/>
                  </a:lnTo>
                  <a:lnTo>
                    <a:pt x="4483100" y="673100"/>
                  </a:lnTo>
                  <a:lnTo>
                    <a:pt x="4495800" y="660400"/>
                  </a:lnTo>
                  <a:lnTo>
                    <a:pt x="4508500" y="647700"/>
                  </a:lnTo>
                  <a:lnTo>
                    <a:pt x="4521200" y="647700"/>
                  </a:lnTo>
                  <a:lnTo>
                    <a:pt x="4533900" y="635000"/>
                  </a:lnTo>
                  <a:lnTo>
                    <a:pt x="4546600" y="635000"/>
                  </a:lnTo>
                  <a:lnTo>
                    <a:pt x="4559300" y="622300"/>
                  </a:lnTo>
                  <a:lnTo>
                    <a:pt x="4572000" y="609600"/>
                  </a:lnTo>
                  <a:lnTo>
                    <a:pt x="4572000" y="596900"/>
                  </a:lnTo>
                  <a:lnTo>
                    <a:pt x="4584700" y="584200"/>
                  </a:lnTo>
                  <a:lnTo>
                    <a:pt x="4597400" y="584200"/>
                  </a:lnTo>
                  <a:lnTo>
                    <a:pt x="4610100" y="571500"/>
                  </a:lnTo>
                  <a:lnTo>
                    <a:pt x="4622800" y="571500"/>
                  </a:lnTo>
                  <a:lnTo>
                    <a:pt x="4635500" y="558800"/>
                  </a:lnTo>
                  <a:lnTo>
                    <a:pt x="4648200" y="546100"/>
                  </a:lnTo>
                  <a:lnTo>
                    <a:pt x="4660900" y="546100"/>
                  </a:lnTo>
                  <a:lnTo>
                    <a:pt x="4673600" y="533400"/>
                  </a:lnTo>
                  <a:lnTo>
                    <a:pt x="4686300" y="533400"/>
                  </a:lnTo>
                  <a:lnTo>
                    <a:pt x="4699000" y="520700"/>
                  </a:lnTo>
                  <a:lnTo>
                    <a:pt x="4699000" y="508000"/>
                  </a:lnTo>
                  <a:lnTo>
                    <a:pt x="4699000" y="495300"/>
                  </a:lnTo>
                  <a:lnTo>
                    <a:pt x="4699000" y="482600"/>
                  </a:lnTo>
                  <a:lnTo>
                    <a:pt x="4711700" y="469900"/>
                  </a:lnTo>
                  <a:lnTo>
                    <a:pt x="4724400" y="457200"/>
                  </a:lnTo>
                  <a:lnTo>
                    <a:pt x="4737100" y="444500"/>
                  </a:lnTo>
                  <a:lnTo>
                    <a:pt x="4749800" y="431800"/>
                  </a:lnTo>
                  <a:lnTo>
                    <a:pt x="4762500" y="419100"/>
                  </a:lnTo>
                  <a:lnTo>
                    <a:pt x="4775200" y="419100"/>
                  </a:lnTo>
                  <a:lnTo>
                    <a:pt x="4787900" y="406400"/>
                  </a:lnTo>
                  <a:lnTo>
                    <a:pt x="4800600" y="393700"/>
                  </a:lnTo>
                  <a:lnTo>
                    <a:pt x="4813300" y="381000"/>
                  </a:lnTo>
                  <a:lnTo>
                    <a:pt x="4826000" y="393700"/>
                  </a:lnTo>
                  <a:lnTo>
                    <a:pt x="4838700" y="381000"/>
                  </a:lnTo>
                  <a:lnTo>
                    <a:pt x="4851400" y="368300"/>
                  </a:lnTo>
                  <a:lnTo>
                    <a:pt x="4864100" y="368300"/>
                  </a:lnTo>
                  <a:lnTo>
                    <a:pt x="4876800" y="355600"/>
                  </a:lnTo>
                  <a:lnTo>
                    <a:pt x="4889500" y="342900"/>
                  </a:lnTo>
                  <a:lnTo>
                    <a:pt x="4902200" y="342900"/>
                  </a:lnTo>
                  <a:lnTo>
                    <a:pt x="4914900" y="330200"/>
                  </a:lnTo>
                  <a:lnTo>
                    <a:pt x="4927600" y="330200"/>
                  </a:lnTo>
                  <a:lnTo>
                    <a:pt x="4940300" y="317500"/>
                  </a:lnTo>
                  <a:lnTo>
                    <a:pt x="4953000" y="304800"/>
                  </a:lnTo>
                  <a:lnTo>
                    <a:pt x="4965700" y="304800"/>
                  </a:lnTo>
                  <a:lnTo>
                    <a:pt x="4978400" y="292100"/>
                  </a:lnTo>
                  <a:lnTo>
                    <a:pt x="4991100" y="279400"/>
                  </a:lnTo>
                  <a:lnTo>
                    <a:pt x="5003800" y="279400"/>
                  </a:lnTo>
                  <a:lnTo>
                    <a:pt x="5016500" y="266700"/>
                  </a:lnTo>
                  <a:lnTo>
                    <a:pt x="5029200" y="266700"/>
                  </a:lnTo>
                  <a:lnTo>
                    <a:pt x="5041900" y="279400"/>
                  </a:lnTo>
                  <a:lnTo>
                    <a:pt x="5041900" y="292100"/>
                  </a:lnTo>
                  <a:lnTo>
                    <a:pt x="5041900" y="304800"/>
                  </a:lnTo>
                  <a:lnTo>
                    <a:pt x="5041900" y="317500"/>
                  </a:lnTo>
                  <a:lnTo>
                    <a:pt x="5054600" y="330200"/>
                  </a:lnTo>
                  <a:lnTo>
                    <a:pt x="5067300" y="342900"/>
                  </a:lnTo>
                  <a:lnTo>
                    <a:pt x="5080000" y="330200"/>
                  </a:lnTo>
                  <a:lnTo>
                    <a:pt x="5080000" y="317500"/>
                  </a:lnTo>
                  <a:lnTo>
                    <a:pt x="5080000" y="304800"/>
                  </a:lnTo>
                  <a:lnTo>
                    <a:pt x="5092700" y="292100"/>
                  </a:lnTo>
                  <a:lnTo>
                    <a:pt x="5105400" y="279400"/>
                  </a:lnTo>
                  <a:lnTo>
                    <a:pt x="5118100" y="292100"/>
                  </a:lnTo>
                  <a:lnTo>
                    <a:pt x="5130800" y="292100"/>
                  </a:lnTo>
                  <a:lnTo>
                    <a:pt x="5143500" y="292100"/>
                  </a:lnTo>
                  <a:lnTo>
                    <a:pt x="5156200" y="292100"/>
                  </a:lnTo>
                  <a:lnTo>
                    <a:pt x="5168900" y="292100"/>
                  </a:lnTo>
                  <a:lnTo>
                    <a:pt x="5181600" y="304800"/>
                  </a:lnTo>
                  <a:lnTo>
                    <a:pt x="5194300" y="304800"/>
                  </a:lnTo>
                  <a:lnTo>
                    <a:pt x="5207000" y="304800"/>
                  </a:lnTo>
                  <a:lnTo>
                    <a:pt x="5219700" y="292100"/>
                  </a:lnTo>
                  <a:lnTo>
                    <a:pt x="5232400" y="279400"/>
                  </a:lnTo>
                  <a:lnTo>
                    <a:pt x="5245100" y="266700"/>
                  </a:lnTo>
                  <a:lnTo>
                    <a:pt x="5257800" y="266700"/>
                  </a:lnTo>
                  <a:lnTo>
                    <a:pt x="5270500" y="266700"/>
                  </a:lnTo>
                  <a:lnTo>
                    <a:pt x="5283200" y="266700"/>
                  </a:lnTo>
                  <a:lnTo>
                    <a:pt x="5295900" y="266700"/>
                  </a:lnTo>
                  <a:lnTo>
                    <a:pt x="5308600" y="254000"/>
                  </a:lnTo>
                  <a:lnTo>
                    <a:pt x="5321300" y="254000"/>
                  </a:lnTo>
                  <a:lnTo>
                    <a:pt x="5334000" y="254000"/>
                  </a:lnTo>
                  <a:lnTo>
                    <a:pt x="5346700" y="241300"/>
                  </a:lnTo>
                  <a:lnTo>
                    <a:pt x="5359400" y="241300"/>
                  </a:lnTo>
                  <a:lnTo>
                    <a:pt x="5372100" y="241300"/>
                  </a:lnTo>
                  <a:lnTo>
                    <a:pt x="5384800" y="228600"/>
                  </a:lnTo>
                  <a:lnTo>
                    <a:pt x="5397500" y="228600"/>
                  </a:lnTo>
                  <a:lnTo>
                    <a:pt x="5410200" y="215900"/>
                  </a:lnTo>
                  <a:lnTo>
                    <a:pt x="5410200" y="203200"/>
                  </a:lnTo>
                  <a:lnTo>
                    <a:pt x="5397500" y="190500"/>
                  </a:lnTo>
                  <a:lnTo>
                    <a:pt x="5384800" y="177800"/>
                  </a:lnTo>
                  <a:lnTo>
                    <a:pt x="5372100" y="165100"/>
                  </a:lnTo>
                  <a:lnTo>
                    <a:pt x="5384800" y="152400"/>
                  </a:lnTo>
                  <a:lnTo>
                    <a:pt x="5397500" y="152400"/>
                  </a:lnTo>
                  <a:lnTo>
                    <a:pt x="5410200" y="152400"/>
                  </a:lnTo>
                  <a:lnTo>
                    <a:pt x="5422900" y="139700"/>
                  </a:lnTo>
                  <a:lnTo>
                    <a:pt x="5410200" y="127000"/>
                  </a:lnTo>
                  <a:lnTo>
                    <a:pt x="5422900" y="114300"/>
                  </a:lnTo>
                  <a:lnTo>
                    <a:pt x="5435600" y="101600"/>
                  </a:lnTo>
                  <a:lnTo>
                    <a:pt x="5448300" y="101600"/>
                  </a:lnTo>
                  <a:lnTo>
                    <a:pt x="5461000" y="88900"/>
                  </a:lnTo>
                  <a:lnTo>
                    <a:pt x="5473700" y="88900"/>
                  </a:lnTo>
                  <a:lnTo>
                    <a:pt x="5486400" y="76200"/>
                  </a:lnTo>
                  <a:lnTo>
                    <a:pt x="5499100" y="76200"/>
                  </a:lnTo>
                  <a:lnTo>
                    <a:pt x="5511800" y="76200"/>
                  </a:lnTo>
                  <a:lnTo>
                    <a:pt x="5524500" y="63500"/>
                  </a:lnTo>
                  <a:lnTo>
                    <a:pt x="5537200" y="63500"/>
                  </a:lnTo>
                  <a:lnTo>
                    <a:pt x="5549900" y="50800"/>
                  </a:lnTo>
                  <a:lnTo>
                    <a:pt x="5562600" y="50800"/>
                  </a:lnTo>
                  <a:lnTo>
                    <a:pt x="5575300" y="50800"/>
                  </a:lnTo>
                  <a:lnTo>
                    <a:pt x="5588000" y="50800"/>
                  </a:lnTo>
                  <a:lnTo>
                    <a:pt x="5600700" y="38100"/>
                  </a:lnTo>
                  <a:lnTo>
                    <a:pt x="5613400" y="38100"/>
                  </a:lnTo>
                  <a:lnTo>
                    <a:pt x="5626100" y="38100"/>
                  </a:lnTo>
                  <a:lnTo>
                    <a:pt x="5638800" y="38100"/>
                  </a:lnTo>
                  <a:lnTo>
                    <a:pt x="5651500" y="25400"/>
                  </a:lnTo>
                  <a:lnTo>
                    <a:pt x="5664200" y="25400"/>
                  </a:lnTo>
                  <a:lnTo>
                    <a:pt x="5676900" y="12700"/>
                  </a:lnTo>
                  <a:lnTo>
                    <a:pt x="5689600" y="25400"/>
                  </a:lnTo>
                  <a:lnTo>
                    <a:pt x="5702300" y="12700"/>
                  </a:lnTo>
                  <a:lnTo>
                    <a:pt x="5715000" y="12700"/>
                  </a:lnTo>
                  <a:lnTo>
                    <a:pt x="5727700" y="12700"/>
                  </a:lnTo>
                  <a:lnTo>
                    <a:pt x="5740400" y="12700"/>
                  </a:lnTo>
                  <a:lnTo>
                    <a:pt x="5753100" y="0"/>
                  </a:lnTo>
                  <a:lnTo>
                    <a:pt x="5765800" y="0"/>
                  </a:lnTo>
                  <a:lnTo>
                    <a:pt x="5778500" y="12700"/>
                  </a:lnTo>
                  <a:lnTo>
                    <a:pt x="5791200" y="12700"/>
                  </a:lnTo>
                  <a:lnTo>
                    <a:pt x="5803900" y="12700"/>
                  </a:lnTo>
                  <a:lnTo>
                    <a:pt x="5816600" y="25400"/>
                  </a:lnTo>
                  <a:lnTo>
                    <a:pt x="5829300" y="38100"/>
                  </a:lnTo>
                  <a:lnTo>
                    <a:pt x="5816600" y="50800"/>
                  </a:lnTo>
                  <a:lnTo>
                    <a:pt x="5829300" y="63500"/>
                  </a:lnTo>
                  <a:lnTo>
                    <a:pt x="5842000" y="76200"/>
                  </a:lnTo>
                  <a:lnTo>
                    <a:pt x="5854700" y="88900"/>
                  </a:lnTo>
                  <a:lnTo>
                    <a:pt x="5842000" y="101600"/>
                  </a:lnTo>
                  <a:lnTo>
                    <a:pt x="5829300" y="101600"/>
                  </a:lnTo>
                  <a:lnTo>
                    <a:pt x="5816600" y="114300"/>
                  </a:lnTo>
                  <a:lnTo>
                    <a:pt x="5829300" y="127000"/>
                  </a:lnTo>
                  <a:lnTo>
                    <a:pt x="5842000" y="139700"/>
                  </a:lnTo>
                  <a:lnTo>
                    <a:pt x="5842000" y="152400"/>
                  </a:lnTo>
                  <a:lnTo>
                    <a:pt x="5842000" y="165100"/>
                  </a:lnTo>
                  <a:lnTo>
                    <a:pt x="5842000" y="177800"/>
                  </a:lnTo>
                  <a:lnTo>
                    <a:pt x="5842000" y="190500"/>
                  </a:lnTo>
                  <a:lnTo>
                    <a:pt x="5842000" y="203200"/>
                  </a:lnTo>
                  <a:lnTo>
                    <a:pt x="5842000" y="215900"/>
                  </a:lnTo>
                  <a:lnTo>
                    <a:pt x="5854700" y="228600"/>
                  </a:lnTo>
                  <a:lnTo>
                    <a:pt x="5867400" y="241300"/>
                  </a:lnTo>
                  <a:lnTo>
                    <a:pt x="5867400" y="254000"/>
                  </a:lnTo>
                  <a:lnTo>
                    <a:pt x="5880100" y="266700"/>
                  </a:lnTo>
                  <a:lnTo>
                    <a:pt x="5892800" y="279400"/>
                  </a:lnTo>
                  <a:lnTo>
                    <a:pt x="5905500" y="292100"/>
                  </a:lnTo>
                  <a:lnTo>
                    <a:pt x="5905500" y="304800"/>
                  </a:lnTo>
                  <a:lnTo>
                    <a:pt x="5905500" y="317500"/>
                  </a:lnTo>
                  <a:lnTo>
                    <a:pt x="5918200" y="330200"/>
                  </a:lnTo>
                  <a:lnTo>
                    <a:pt x="5918200" y="342900"/>
                  </a:lnTo>
                  <a:lnTo>
                    <a:pt x="5930900" y="355600"/>
                  </a:lnTo>
                  <a:lnTo>
                    <a:pt x="5943600" y="368300"/>
                  </a:lnTo>
                  <a:lnTo>
                    <a:pt x="5956300" y="381000"/>
                  </a:lnTo>
                  <a:lnTo>
                    <a:pt x="5969000" y="393700"/>
                  </a:lnTo>
                  <a:lnTo>
                    <a:pt x="5981700" y="406400"/>
                  </a:lnTo>
                  <a:lnTo>
                    <a:pt x="5981700" y="419100"/>
                  </a:lnTo>
                  <a:lnTo>
                    <a:pt x="5981700" y="431800"/>
                  </a:lnTo>
                  <a:lnTo>
                    <a:pt x="5981700" y="444500"/>
                  </a:lnTo>
                  <a:lnTo>
                    <a:pt x="5981700" y="457200"/>
                  </a:lnTo>
                  <a:lnTo>
                    <a:pt x="5994400" y="469900"/>
                  </a:lnTo>
                  <a:lnTo>
                    <a:pt x="6007100" y="469900"/>
                  </a:lnTo>
                  <a:lnTo>
                    <a:pt x="6019800" y="482600"/>
                  </a:lnTo>
                  <a:lnTo>
                    <a:pt x="6032500" y="482600"/>
                  </a:lnTo>
                  <a:lnTo>
                    <a:pt x="6045200" y="495300"/>
                  </a:lnTo>
                  <a:lnTo>
                    <a:pt x="6032500" y="508000"/>
                  </a:lnTo>
                  <a:lnTo>
                    <a:pt x="6019800" y="520700"/>
                  </a:lnTo>
                  <a:lnTo>
                    <a:pt x="6007100" y="533400"/>
                  </a:lnTo>
                  <a:lnTo>
                    <a:pt x="5994400" y="533400"/>
                  </a:lnTo>
                  <a:lnTo>
                    <a:pt x="5981700" y="546100"/>
                  </a:lnTo>
                  <a:lnTo>
                    <a:pt x="5994400" y="558800"/>
                  </a:lnTo>
                  <a:lnTo>
                    <a:pt x="5994400" y="571500"/>
                  </a:lnTo>
                  <a:lnTo>
                    <a:pt x="6007100" y="584200"/>
                  </a:lnTo>
                  <a:lnTo>
                    <a:pt x="6019800" y="596900"/>
                  </a:lnTo>
                  <a:lnTo>
                    <a:pt x="6019800" y="609600"/>
                  </a:lnTo>
                  <a:lnTo>
                    <a:pt x="6007100" y="622300"/>
                  </a:lnTo>
                  <a:lnTo>
                    <a:pt x="5994400" y="622300"/>
                  </a:lnTo>
                  <a:lnTo>
                    <a:pt x="5981700" y="635000"/>
                  </a:lnTo>
                  <a:lnTo>
                    <a:pt x="5994400" y="647700"/>
                  </a:lnTo>
                  <a:lnTo>
                    <a:pt x="6007100" y="647700"/>
                  </a:lnTo>
                  <a:lnTo>
                    <a:pt x="6019800" y="647700"/>
                  </a:lnTo>
                  <a:lnTo>
                    <a:pt x="6032500" y="647700"/>
                  </a:lnTo>
                  <a:lnTo>
                    <a:pt x="6045200" y="635000"/>
                  </a:lnTo>
                  <a:lnTo>
                    <a:pt x="6057900" y="622300"/>
                  </a:lnTo>
                  <a:lnTo>
                    <a:pt x="6070600" y="635000"/>
                  </a:lnTo>
                  <a:lnTo>
                    <a:pt x="6083300" y="647700"/>
                  </a:lnTo>
                  <a:lnTo>
                    <a:pt x="6096000" y="660400"/>
                  </a:lnTo>
                  <a:lnTo>
                    <a:pt x="6108700" y="673100"/>
                  </a:lnTo>
                  <a:lnTo>
                    <a:pt x="6121400" y="685800"/>
                  </a:lnTo>
                  <a:lnTo>
                    <a:pt x="6134100" y="685800"/>
                  </a:lnTo>
                  <a:lnTo>
                    <a:pt x="6146800" y="698500"/>
                  </a:lnTo>
                  <a:lnTo>
                    <a:pt x="6159500" y="698500"/>
                  </a:lnTo>
                  <a:lnTo>
                    <a:pt x="6172200" y="711200"/>
                  </a:lnTo>
                  <a:lnTo>
                    <a:pt x="6159500" y="723900"/>
                  </a:lnTo>
                  <a:lnTo>
                    <a:pt x="6146800" y="723900"/>
                  </a:lnTo>
                  <a:lnTo>
                    <a:pt x="6134100" y="723900"/>
                  </a:lnTo>
                  <a:lnTo>
                    <a:pt x="6121400" y="723900"/>
                  </a:lnTo>
                  <a:lnTo>
                    <a:pt x="6108700" y="736600"/>
                  </a:lnTo>
                  <a:lnTo>
                    <a:pt x="6096000" y="723900"/>
                  </a:lnTo>
                  <a:lnTo>
                    <a:pt x="6096000" y="711200"/>
                  </a:lnTo>
                  <a:lnTo>
                    <a:pt x="6083300" y="698500"/>
                  </a:lnTo>
                  <a:lnTo>
                    <a:pt x="6070600" y="698500"/>
                  </a:lnTo>
                  <a:lnTo>
                    <a:pt x="6057900" y="698500"/>
                  </a:lnTo>
                  <a:lnTo>
                    <a:pt x="6045200" y="698500"/>
                  </a:lnTo>
                  <a:lnTo>
                    <a:pt x="6032500" y="698500"/>
                  </a:lnTo>
                  <a:lnTo>
                    <a:pt x="6019800" y="698500"/>
                  </a:lnTo>
                  <a:lnTo>
                    <a:pt x="6007100" y="685800"/>
                  </a:lnTo>
                  <a:lnTo>
                    <a:pt x="5994400" y="698500"/>
                  </a:lnTo>
                  <a:lnTo>
                    <a:pt x="5994400" y="711200"/>
                  </a:lnTo>
                  <a:lnTo>
                    <a:pt x="5994400" y="723900"/>
                  </a:lnTo>
                  <a:lnTo>
                    <a:pt x="5994400" y="736600"/>
                  </a:lnTo>
                  <a:lnTo>
                    <a:pt x="5994400" y="749300"/>
                  </a:lnTo>
                  <a:lnTo>
                    <a:pt x="5981700" y="762000"/>
                  </a:lnTo>
                  <a:lnTo>
                    <a:pt x="5994400" y="774700"/>
                  </a:lnTo>
                  <a:lnTo>
                    <a:pt x="5994400" y="787400"/>
                  </a:lnTo>
                  <a:lnTo>
                    <a:pt x="5994400" y="800100"/>
                  </a:lnTo>
                  <a:lnTo>
                    <a:pt x="6007100" y="812800"/>
                  </a:lnTo>
                  <a:lnTo>
                    <a:pt x="6007100" y="825500"/>
                  </a:lnTo>
                  <a:lnTo>
                    <a:pt x="6019800" y="838200"/>
                  </a:lnTo>
                  <a:lnTo>
                    <a:pt x="6019800" y="850900"/>
                  </a:lnTo>
                  <a:lnTo>
                    <a:pt x="6019800" y="863600"/>
                  </a:lnTo>
                  <a:lnTo>
                    <a:pt x="6019800" y="876300"/>
                  </a:lnTo>
                  <a:lnTo>
                    <a:pt x="6019800" y="889000"/>
                  </a:lnTo>
                  <a:lnTo>
                    <a:pt x="6007100" y="901700"/>
                  </a:lnTo>
                  <a:lnTo>
                    <a:pt x="5994400" y="889000"/>
                  </a:lnTo>
                  <a:lnTo>
                    <a:pt x="5981700" y="889000"/>
                  </a:lnTo>
                  <a:lnTo>
                    <a:pt x="5969000" y="889000"/>
                  </a:lnTo>
                  <a:lnTo>
                    <a:pt x="5956300" y="889000"/>
                  </a:lnTo>
                  <a:lnTo>
                    <a:pt x="5943600" y="901700"/>
                  </a:lnTo>
                  <a:lnTo>
                    <a:pt x="5956300" y="914400"/>
                  </a:lnTo>
                  <a:lnTo>
                    <a:pt x="5956300" y="927100"/>
                  </a:lnTo>
                  <a:lnTo>
                    <a:pt x="5956300" y="939800"/>
                  </a:lnTo>
                  <a:lnTo>
                    <a:pt x="5969000" y="952500"/>
                  </a:lnTo>
                  <a:lnTo>
                    <a:pt x="5981700" y="965200"/>
                  </a:lnTo>
                  <a:lnTo>
                    <a:pt x="5994400" y="977900"/>
                  </a:lnTo>
                  <a:lnTo>
                    <a:pt x="6007100" y="965200"/>
                  </a:lnTo>
                  <a:lnTo>
                    <a:pt x="6019800" y="977900"/>
                  </a:lnTo>
                  <a:lnTo>
                    <a:pt x="6032500" y="990600"/>
                  </a:lnTo>
                  <a:lnTo>
                    <a:pt x="6032500" y="1003300"/>
                  </a:lnTo>
                  <a:lnTo>
                    <a:pt x="6032500" y="1016000"/>
                  </a:lnTo>
                  <a:lnTo>
                    <a:pt x="6045200" y="1028700"/>
                  </a:lnTo>
                  <a:lnTo>
                    <a:pt x="6045200" y="1041400"/>
                  </a:lnTo>
                  <a:lnTo>
                    <a:pt x="6045200" y="1054100"/>
                  </a:lnTo>
                  <a:lnTo>
                    <a:pt x="6057900" y="1066800"/>
                  </a:lnTo>
                  <a:lnTo>
                    <a:pt x="6057900" y="1079500"/>
                  </a:lnTo>
                  <a:lnTo>
                    <a:pt x="6057900" y="1092200"/>
                  </a:lnTo>
                  <a:lnTo>
                    <a:pt x="6070600" y="1104900"/>
                  </a:lnTo>
                  <a:lnTo>
                    <a:pt x="6083300" y="1117600"/>
                  </a:lnTo>
                  <a:lnTo>
                    <a:pt x="6096000" y="1130300"/>
                  </a:lnTo>
                  <a:lnTo>
                    <a:pt x="6083300" y="1143000"/>
                  </a:lnTo>
                  <a:lnTo>
                    <a:pt x="6070600" y="1155700"/>
                  </a:lnTo>
                  <a:lnTo>
                    <a:pt x="6057900" y="1155700"/>
                  </a:lnTo>
                  <a:lnTo>
                    <a:pt x="6045200" y="1168400"/>
                  </a:lnTo>
                  <a:lnTo>
                    <a:pt x="6057900" y="1181100"/>
                  </a:lnTo>
                  <a:lnTo>
                    <a:pt x="6070600" y="1193800"/>
                  </a:lnTo>
                  <a:lnTo>
                    <a:pt x="6070600" y="1206500"/>
                  </a:lnTo>
                  <a:lnTo>
                    <a:pt x="6070600" y="1219200"/>
                  </a:lnTo>
                  <a:lnTo>
                    <a:pt x="6070600" y="1231900"/>
                  </a:lnTo>
                  <a:lnTo>
                    <a:pt x="6070600" y="1244600"/>
                  </a:lnTo>
                  <a:lnTo>
                    <a:pt x="6070600" y="1257300"/>
                  </a:lnTo>
                  <a:lnTo>
                    <a:pt x="6083300" y="1270000"/>
                  </a:lnTo>
                  <a:lnTo>
                    <a:pt x="6096000" y="1282700"/>
                  </a:lnTo>
                  <a:lnTo>
                    <a:pt x="6096000" y="1295400"/>
                  </a:lnTo>
                  <a:lnTo>
                    <a:pt x="6096000" y="1308100"/>
                  </a:lnTo>
                  <a:lnTo>
                    <a:pt x="6096000" y="1320800"/>
                  </a:lnTo>
                  <a:lnTo>
                    <a:pt x="6096000" y="1333500"/>
                  </a:lnTo>
                  <a:lnTo>
                    <a:pt x="6108700" y="1346200"/>
                  </a:lnTo>
                  <a:lnTo>
                    <a:pt x="6121400" y="1358900"/>
                  </a:lnTo>
                  <a:lnTo>
                    <a:pt x="6134100" y="1371600"/>
                  </a:lnTo>
                  <a:lnTo>
                    <a:pt x="6146800" y="1384300"/>
                  </a:lnTo>
                  <a:lnTo>
                    <a:pt x="6134100" y="1397000"/>
                  </a:lnTo>
                  <a:lnTo>
                    <a:pt x="6121400" y="1397000"/>
                  </a:lnTo>
                  <a:lnTo>
                    <a:pt x="6108700" y="1397000"/>
                  </a:lnTo>
                  <a:lnTo>
                    <a:pt x="6096000" y="1409700"/>
                  </a:lnTo>
                  <a:lnTo>
                    <a:pt x="6108700" y="1422400"/>
                  </a:lnTo>
                  <a:lnTo>
                    <a:pt x="6096000" y="1435100"/>
                  </a:lnTo>
                  <a:lnTo>
                    <a:pt x="6108700" y="1447800"/>
                  </a:lnTo>
                  <a:lnTo>
                    <a:pt x="6108700" y="1460500"/>
                  </a:lnTo>
                  <a:lnTo>
                    <a:pt x="6121400" y="1473200"/>
                  </a:lnTo>
                  <a:lnTo>
                    <a:pt x="6134100" y="1485900"/>
                  </a:lnTo>
                  <a:lnTo>
                    <a:pt x="6134100" y="1498600"/>
                  </a:lnTo>
                  <a:lnTo>
                    <a:pt x="6146800" y="1511300"/>
                  </a:lnTo>
                  <a:lnTo>
                    <a:pt x="6159500" y="1524000"/>
                  </a:lnTo>
                  <a:lnTo>
                    <a:pt x="6172200" y="1536700"/>
                  </a:lnTo>
                  <a:lnTo>
                    <a:pt x="6184900" y="1549400"/>
                  </a:lnTo>
                  <a:lnTo>
                    <a:pt x="6197600" y="1562100"/>
                  </a:lnTo>
                  <a:lnTo>
                    <a:pt x="6210300" y="1562100"/>
                  </a:lnTo>
                  <a:lnTo>
                    <a:pt x="6223000" y="1562100"/>
                  </a:lnTo>
                  <a:lnTo>
                    <a:pt x="6235700" y="1549400"/>
                  </a:lnTo>
                  <a:lnTo>
                    <a:pt x="6248400" y="1549400"/>
                  </a:lnTo>
                  <a:lnTo>
                    <a:pt x="6261100" y="1549400"/>
                  </a:lnTo>
                  <a:lnTo>
                    <a:pt x="6273800" y="1549400"/>
                  </a:lnTo>
                  <a:lnTo>
                    <a:pt x="6286500" y="1549400"/>
                  </a:lnTo>
                  <a:lnTo>
                    <a:pt x="6299200" y="1562100"/>
                  </a:lnTo>
                  <a:lnTo>
                    <a:pt x="6311900" y="1549400"/>
                  </a:lnTo>
                  <a:lnTo>
                    <a:pt x="6324600" y="1549400"/>
                  </a:lnTo>
                  <a:lnTo>
                    <a:pt x="6337300" y="1549400"/>
                  </a:lnTo>
                  <a:lnTo>
                    <a:pt x="6350000" y="1549400"/>
                  </a:lnTo>
                  <a:lnTo>
                    <a:pt x="6362700" y="1549400"/>
                  </a:lnTo>
                  <a:lnTo>
                    <a:pt x="6375400" y="1549400"/>
                  </a:lnTo>
                  <a:lnTo>
                    <a:pt x="6388100" y="1536700"/>
                  </a:lnTo>
                  <a:lnTo>
                    <a:pt x="6400800" y="1536700"/>
                  </a:lnTo>
                  <a:lnTo>
                    <a:pt x="6413500" y="1536700"/>
                  </a:lnTo>
                  <a:lnTo>
                    <a:pt x="6426200" y="1536700"/>
                  </a:lnTo>
                  <a:lnTo>
                    <a:pt x="6438900" y="1549400"/>
                  </a:lnTo>
                  <a:lnTo>
                    <a:pt x="6451600" y="1562100"/>
                  </a:lnTo>
                  <a:lnTo>
                    <a:pt x="6451600" y="1574800"/>
                  </a:lnTo>
                  <a:lnTo>
                    <a:pt x="6464300" y="1587500"/>
                  </a:lnTo>
                  <a:lnTo>
                    <a:pt x="6451600" y="1600200"/>
                  </a:lnTo>
                  <a:lnTo>
                    <a:pt x="6464300" y="1612900"/>
                  </a:lnTo>
                  <a:lnTo>
                    <a:pt x="6477000" y="1625600"/>
                  </a:lnTo>
                  <a:lnTo>
                    <a:pt x="6489700" y="1638300"/>
                  </a:lnTo>
                  <a:lnTo>
                    <a:pt x="6502400" y="1651000"/>
                  </a:lnTo>
                  <a:lnTo>
                    <a:pt x="6515100" y="1663700"/>
                  </a:lnTo>
                  <a:lnTo>
                    <a:pt x="6527800" y="1676400"/>
                  </a:lnTo>
                  <a:lnTo>
                    <a:pt x="6540500" y="1689100"/>
                  </a:lnTo>
                  <a:lnTo>
                    <a:pt x="6540500" y="1701800"/>
                  </a:lnTo>
                  <a:lnTo>
                    <a:pt x="6553200" y="1714500"/>
                  </a:lnTo>
                  <a:lnTo>
                    <a:pt x="6565900" y="1714500"/>
                  </a:lnTo>
                  <a:lnTo>
                    <a:pt x="6578600" y="1714500"/>
                  </a:lnTo>
                  <a:lnTo>
                    <a:pt x="6591300" y="1714500"/>
                  </a:lnTo>
                  <a:lnTo>
                    <a:pt x="6604000" y="1714500"/>
                  </a:lnTo>
                  <a:lnTo>
                    <a:pt x="6616700" y="1727200"/>
                  </a:lnTo>
                  <a:lnTo>
                    <a:pt x="6629400" y="1727200"/>
                  </a:lnTo>
                  <a:lnTo>
                    <a:pt x="6642100" y="1714500"/>
                  </a:lnTo>
                  <a:lnTo>
                    <a:pt x="6654800" y="1701800"/>
                  </a:lnTo>
                  <a:lnTo>
                    <a:pt x="6667500" y="1701800"/>
                  </a:lnTo>
                  <a:lnTo>
                    <a:pt x="6680200" y="1689100"/>
                  </a:lnTo>
                  <a:lnTo>
                    <a:pt x="6692900" y="1676400"/>
                  </a:lnTo>
                  <a:lnTo>
                    <a:pt x="6692900" y="1663700"/>
                  </a:lnTo>
                  <a:lnTo>
                    <a:pt x="6705600" y="1651000"/>
                  </a:lnTo>
                  <a:lnTo>
                    <a:pt x="6718300" y="1651000"/>
                  </a:lnTo>
                  <a:lnTo>
                    <a:pt x="6731000" y="1663700"/>
                  </a:lnTo>
                  <a:lnTo>
                    <a:pt x="6743700" y="1676400"/>
                  </a:lnTo>
                  <a:lnTo>
                    <a:pt x="6731000" y="1689100"/>
                  </a:lnTo>
                  <a:lnTo>
                    <a:pt x="6731000" y="1701800"/>
                  </a:lnTo>
                  <a:lnTo>
                    <a:pt x="6718300" y="1714500"/>
                  </a:lnTo>
                  <a:lnTo>
                    <a:pt x="6718300" y="1727200"/>
                  </a:lnTo>
                  <a:lnTo>
                    <a:pt x="6705600" y="1739900"/>
                  </a:lnTo>
                  <a:lnTo>
                    <a:pt x="6705600" y="1752600"/>
                  </a:lnTo>
                  <a:lnTo>
                    <a:pt x="6692900" y="1765300"/>
                  </a:lnTo>
                  <a:lnTo>
                    <a:pt x="6705600" y="1778000"/>
                  </a:lnTo>
                  <a:lnTo>
                    <a:pt x="6718300" y="1778000"/>
                  </a:lnTo>
                  <a:lnTo>
                    <a:pt x="6731000" y="1778000"/>
                  </a:lnTo>
                  <a:lnTo>
                    <a:pt x="6743700" y="1790700"/>
                  </a:lnTo>
                  <a:lnTo>
                    <a:pt x="6731000" y="1803400"/>
                  </a:lnTo>
                  <a:lnTo>
                    <a:pt x="6718300" y="1803400"/>
                  </a:lnTo>
                  <a:lnTo>
                    <a:pt x="6705600" y="1803400"/>
                  </a:lnTo>
                  <a:lnTo>
                    <a:pt x="6692900" y="1803400"/>
                  </a:lnTo>
                  <a:lnTo>
                    <a:pt x="6680200" y="1803400"/>
                  </a:lnTo>
                  <a:lnTo>
                    <a:pt x="6667500" y="1803400"/>
                  </a:lnTo>
                  <a:lnTo>
                    <a:pt x="6654800" y="1790700"/>
                  </a:lnTo>
                  <a:lnTo>
                    <a:pt x="6642100" y="1790700"/>
                  </a:lnTo>
                  <a:lnTo>
                    <a:pt x="6629400" y="1803400"/>
                  </a:lnTo>
                  <a:lnTo>
                    <a:pt x="6629400" y="1816100"/>
                  </a:lnTo>
                  <a:lnTo>
                    <a:pt x="6629400" y="1828800"/>
                  </a:lnTo>
                  <a:lnTo>
                    <a:pt x="6629400" y="1841500"/>
                  </a:lnTo>
                  <a:lnTo>
                    <a:pt x="6629400" y="1854200"/>
                  </a:lnTo>
                  <a:lnTo>
                    <a:pt x="6616700" y="1866900"/>
                  </a:lnTo>
                  <a:lnTo>
                    <a:pt x="6604000" y="1879600"/>
                  </a:lnTo>
                  <a:lnTo>
                    <a:pt x="6616700" y="1892300"/>
                  </a:lnTo>
                  <a:lnTo>
                    <a:pt x="6616700" y="1905000"/>
                  </a:lnTo>
                  <a:lnTo>
                    <a:pt x="6629400" y="1917700"/>
                  </a:lnTo>
                  <a:lnTo>
                    <a:pt x="6616700" y="1930400"/>
                  </a:lnTo>
                  <a:lnTo>
                    <a:pt x="6629400" y="1943100"/>
                  </a:lnTo>
                  <a:lnTo>
                    <a:pt x="6642100" y="1955800"/>
                  </a:lnTo>
                  <a:lnTo>
                    <a:pt x="6654800" y="1968500"/>
                  </a:lnTo>
                  <a:lnTo>
                    <a:pt x="6667500" y="1981200"/>
                  </a:lnTo>
                  <a:lnTo>
                    <a:pt x="6680200" y="1993900"/>
                  </a:lnTo>
                  <a:lnTo>
                    <a:pt x="6692900" y="2006600"/>
                  </a:lnTo>
                  <a:lnTo>
                    <a:pt x="6705600" y="2019300"/>
                  </a:lnTo>
                  <a:lnTo>
                    <a:pt x="6718300" y="2032000"/>
                  </a:lnTo>
                  <a:lnTo>
                    <a:pt x="6731000" y="2032000"/>
                  </a:lnTo>
                  <a:lnTo>
                    <a:pt x="6743700" y="2044700"/>
                  </a:lnTo>
                  <a:lnTo>
                    <a:pt x="6756400" y="2044700"/>
                  </a:lnTo>
                  <a:lnTo>
                    <a:pt x="6769100" y="2032000"/>
                  </a:lnTo>
                  <a:lnTo>
                    <a:pt x="6781800" y="2019300"/>
                  </a:lnTo>
                  <a:lnTo>
                    <a:pt x="6794500" y="2019300"/>
                  </a:lnTo>
                  <a:lnTo>
                    <a:pt x="6807200" y="2032000"/>
                  </a:lnTo>
                  <a:lnTo>
                    <a:pt x="6819900" y="2044700"/>
                  </a:lnTo>
                  <a:lnTo>
                    <a:pt x="6832600" y="2044700"/>
                  </a:lnTo>
                  <a:lnTo>
                    <a:pt x="6845300" y="2057400"/>
                  </a:lnTo>
                  <a:lnTo>
                    <a:pt x="6858000" y="2044700"/>
                  </a:lnTo>
                  <a:lnTo>
                    <a:pt x="6870700" y="2057400"/>
                  </a:lnTo>
                  <a:lnTo>
                    <a:pt x="6883400" y="2070100"/>
                  </a:lnTo>
                  <a:lnTo>
                    <a:pt x="6896100" y="2070100"/>
                  </a:lnTo>
                  <a:lnTo>
                    <a:pt x="6908800" y="2082800"/>
                  </a:lnTo>
                  <a:lnTo>
                    <a:pt x="6908800" y="2095500"/>
                  </a:lnTo>
                  <a:lnTo>
                    <a:pt x="6908800" y="2108200"/>
                  </a:lnTo>
                  <a:lnTo>
                    <a:pt x="6896100" y="2120900"/>
                  </a:lnTo>
                  <a:lnTo>
                    <a:pt x="6883400" y="2133600"/>
                  </a:lnTo>
                  <a:lnTo>
                    <a:pt x="6896100" y="2146300"/>
                  </a:lnTo>
                  <a:lnTo>
                    <a:pt x="6908800" y="2146300"/>
                  </a:lnTo>
                  <a:lnTo>
                    <a:pt x="6921500" y="2159000"/>
                  </a:lnTo>
                  <a:lnTo>
                    <a:pt x="6934200" y="2159000"/>
                  </a:lnTo>
                  <a:lnTo>
                    <a:pt x="6946900" y="2171700"/>
                  </a:lnTo>
                  <a:lnTo>
                    <a:pt x="6959600" y="2184400"/>
                  </a:lnTo>
                  <a:lnTo>
                    <a:pt x="6946900" y="2197100"/>
                  </a:lnTo>
                  <a:lnTo>
                    <a:pt x="6959600" y="2209800"/>
                  </a:lnTo>
                  <a:lnTo>
                    <a:pt x="6972300" y="2222500"/>
                  </a:lnTo>
                  <a:lnTo>
                    <a:pt x="6959600" y="2235200"/>
                  </a:lnTo>
                  <a:lnTo>
                    <a:pt x="6946900" y="2235200"/>
                  </a:lnTo>
                  <a:lnTo>
                    <a:pt x="6934200" y="2247900"/>
                  </a:lnTo>
                  <a:lnTo>
                    <a:pt x="6921500" y="2260600"/>
                  </a:lnTo>
                  <a:lnTo>
                    <a:pt x="6908800" y="2273300"/>
                  </a:lnTo>
                  <a:lnTo>
                    <a:pt x="6921500" y="2286000"/>
                  </a:lnTo>
                  <a:lnTo>
                    <a:pt x="6934200" y="2298700"/>
                  </a:lnTo>
                  <a:lnTo>
                    <a:pt x="6946900" y="2311400"/>
                  </a:lnTo>
                  <a:lnTo>
                    <a:pt x="6946900" y="2324100"/>
                  </a:lnTo>
                  <a:lnTo>
                    <a:pt x="6946900" y="2336800"/>
                  </a:lnTo>
                  <a:lnTo>
                    <a:pt x="6934200" y="2349500"/>
                  </a:lnTo>
                  <a:lnTo>
                    <a:pt x="6934200" y="2362200"/>
                  </a:lnTo>
                  <a:lnTo>
                    <a:pt x="6934200" y="2374900"/>
                  </a:lnTo>
                  <a:lnTo>
                    <a:pt x="6934200" y="2387600"/>
                  </a:lnTo>
                  <a:lnTo>
                    <a:pt x="6946900" y="2400300"/>
                  </a:lnTo>
                  <a:lnTo>
                    <a:pt x="6959600" y="2413000"/>
                  </a:lnTo>
                  <a:lnTo>
                    <a:pt x="6972300" y="2400300"/>
                  </a:lnTo>
                  <a:lnTo>
                    <a:pt x="6985000" y="2400300"/>
                  </a:lnTo>
                  <a:lnTo>
                    <a:pt x="6997700" y="2387600"/>
                  </a:lnTo>
                  <a:lnTo>
                    <a:pt x="7010400" y="2387600"/>
                  </a:lnTo>
                  <a:lnTo>
                    <a:pt x="7023100" y="2400300"/>
                  </a:lnTo>
                  <a:lnTo>
                    <a:pt x="7023100" y="2413000"/>
                  </a:lnTo>
                  <a:lnTo>
                    <a:pt x="7010400" y="2425700"/>
                  </a:lnTo>
                  <a:lnTo>
                    <a:pt x="7010400" y="2438400"/>
                  </a:lnTo>
                  <a:lnTo>
                    <a:pt x="7010400" y="2451100"/>
                  </a:lnTo>
                  <a:lnTo>
                    <a:pt x="6997700" y="2463800"/>
                  </a:lnTo>
                  <a:lnTo>
                    <a:pt x="7010400" y="2476500"/>
                  </a:lnTo>
                  <a:lnTo>
                    <a:pt x="7023100" y="2489200"/>
                  </a:lnTo>
                  <a:lnTo>
                    <a:pt x="7035800" y="2501900"/>
                  </a:lnTo>
                  <a:lnTo>
                    <a:pt x="7035800" y="2514600"/>
                  </a:lnTo>
                  <a:lnTo>
                    <a:pt x="7035800" y="2527300"/>
                  </a:lnTo>
                  <a:lnTo>
                    <a:pt x="7048500" y="2540000"/>
                  </a:lnTo>
                  <a:lnTo>
                    <a:pt x="7061200" y="2540000"/>
                  </a:lnTo>
                  <a:lnTo>
                    <a:pt x="7073900" y="2540000"/>
                  </a:lnTo>
                  <a:lnTo>
                    <a:pt x="7086600" y="2540000"/>
                  </a:lnTo>
                  <a:lnTo>
                    <a:pt x="7099300" y="2540000"/>
                  </a:lnTo>
                  <a:lnTo>
                    <a:pt x="7112000" y="2552700"/>
                  </a:lnTo>
                  <a:lnTo>
                    <a:pt x="7124700" y="2552700"/>
                  </a:lnTo>
                  <a:lnTo>
                    <a:pt x="7137400" y="2565400"/>
                  </a:lnTo>
                  <a:lnTo>
                    <a:pt x="7150100" y="2565400"/>
                  </a:lnTo>
                  <a:lnTo>
                    <a:pt x="7162800" y="2552700"/>
                  </a:lnTo>
                  <a:lnTo>
                    <a:pt x="7162800" y="2540000"/>
                  </a:lnTo>
                  <a:lnTo>
                    <a:pt x="7175500" y="2527300"/>
                  </a:lnTo>
                  <a:lnTo>
                    <a:pt x="7175500" y="2514600"/>
                  </a:lnTo>
                  <a:lnTo>
                    <a:pt x="7175500" y="2501900"/>
                  </a:lnTo>
                  <a:lnTo>
                    <a:pt x="7188200" y="2489200"/>
                  </a:lnTo>
                  <a:lnTo>
                    <a:pt x="7200900" y="2501900"/>
                  </a:lnTo>
                  <a:lnTo>
                    <a:pt x="7213600" y="2514600"/>
                  </a:lnTo>
                  <a:lnTo>
                    <a:pt x="7226300" y="2527300"/>
                  </a:lnTo>
                  <a:lnTo>
                    <a:pt x="7239000" y="2540000"/>
                  </a:lnTo>
                  <a:lnTo>
                    <a:pt x="7251700" y="2552700"/>
                  </a:lnTo>
                  <a:lnTo>
                    <a:pt x="7264400" y="2565400"/>
                  </a:lnTo>
                  <a:lnTo>
                    <a:pt x="7277100" y="2552700"/>
                  </a:lnTo>
                  <a:lnTo>
                    <a:pt x="7289800" y="2552700"/>
                  </a:lnTo>
                  <a:lnTo>
                    <a:pt x="7302500" y="2540000"/>
                  </a:lnTo>
                  <a:lnTo>
                    <a:pt x="7315200" y="2540000"/>
                  </a:lnTo>
                  <a:lnTo>
                    <a:pt x="7327900" y="2527300"/>
                  </a:lnTo>
                  <a:lnTo>
                    <a:pt x="7340600" y="2527300"/>
                  </a:lnTo>
                  <a:lnTo>
                    <a:pt x="7353300" y="2514600"/>
                  </a:lnTo>
                  <a:lnTo>
                    <a:pt x="7366000" y="2514600"/>
                  </a:lnTo>
                  <a:lnTo>
                    <a:pt x="7378700" y="2514600"/>
                  </a:lnTo>
                  <a:lnTo>
                    <a:pt x="7391400" y="2501900"/>
                  </a:lnTo>
                  <a:lnTo>
                    <a:pt x="7404100" y="2501900"/>
                  </a:lnTo>
                  <a:lnTo>
                    <a:pt x="7416800" y="2501900"/>
                  </a:lnTo>
                  <a:lnTo>
                    <a:pt x="7429500" y="2501900"/>
                  </a:lnTo>
                  <a:lnTo>
                    <a:pt x="7442200" y="2501900"/>
                  </a:lnTo>
                  <a:lnTo>
                    <a:pt x="7454900" y="2489200"/>
                  </a:lnTo>
                  <a:lnTo>
                    <a:pt x="7454900" y="2476500"/>
                  </a:lnTo>
                  <a:lnTo>
                    <a:pt x="7454900" y="2463800"/>
                  </a:lnTo>
                  <a:lnTo>
                    <a:pt x="7454900" y="2451100"/>
                  </a:lnTo>
                  <a:lnTo>
                    <a:pt x="7454900" y="2438400"/>
                  </a:lnTo>
                  <a:lnTo>
                    <a:pt x="7454900" y="2425700"/>
                  </a:lnTo>
                  <a:lnTo>
                    <a:pt x="7454900" y="2413000"/>
                  </a:lnTo>
                  <a:lnTo>
                    <a:pt x="7454900" y="2400300"/>
                  </a:lnTo>
                  <a:lnTo>
                    <a:pt x="7467600" y="2387600"/>
                  </a:lnTo>
                  <a:lnTo>
                    <a:pt x="7480300" y="2387600"/>
                  </a:lnTo>
                  <a:lnTo>
                    <a:pt x="7493000" y="2387600"/>
                  </a:lnTo>
                  <a:lnTo>
                    <a:pt x="7505700" y="2387600"/>
                  </a:lnTo>
                  <a:lnTo>
                    <a:pt x="7518400" y="2387600"/>
                  </a:lnTo>
                  <a:lnTo>
                    <a:pt x="7531100" y="2387600"/>
                  </a:lnTo>
                  <a:lnTo>
                    <a:pt x="7543800" y="2387600"/>
                  </a:lnTo>
                  <a:lnTo>
                    <a:pt x="7556500" y="2387600"/>
                  </a:lnTo>
                  <a:lnTo>
                    <a:pt x="7569200" y="2387600"/>
                  </a:lnTo>
                  <a:lnTo>
                    <a:pt x="7581900" y="2374900"/>
                  </a:lnTo>
                  <a:lnTo>
                    <a:pt x="7594600" y="2362200"/>
                  </a:lnTo>
                  <a:lnTo>
                    <a:pt x="7607300" y="2362200"/>
                  </a:lnTo>
                  <a:lnTo>
                    <a:pt x="7620000" y="2349500"/>
                  </a:lnTo>
                  <a:lnTo>
                    <a:pt x="7632700" y="2362200"/>
                  </a:lnTo>
                  <a:lnTo>
                    <a:pt x="7645400" y="2374900"/>
                  </a:lnTo>
                  <a:lnTo>
                    <a:pt x="7658100" y="2387600"/>
                  </a:lnTo>
                  <a:lnTo>
                    <a:pt x="7658100" y="2400300"/>
                  </a:lnTo>
                  <a:lnTo>
                    <a:pt x="7658100" y="2413000"/>
                  </a:lnTo>
                  <a:lnTo>
                    <a:pt x="7670800" y="2425700"/>
                  </a:lnTo>
                  <a:lnTo>
                    <a:pt x="7658100" y="2438400"/>
                  </a:lnTo>
                  <a:lnTo>
                    <a:pt x="7645400" y="2451100"/>
                  </a:lnTo>
                  <a:lnTo>
                    <a:pt x="7632700" y="2463800"/>
                  </a:lnTo>
                  <a:lnTo>
                    <a:pt x="7632700" y="2476500"/>
                  </a:lnTo>
                  <a:lnTo>
                    <a:pt x="7645400" y="2489200"/>
                  </a:lnTo>
                  <a:lnTo>
                    <a:pt x="7658100" y="2476500"/>
                  </a:lnTo>
                  <a:lnTo>
                    <a:pt x="7670800" y="2476500"/>
                  </a:lnTo>
                  <a:lnTo>
                    <a:pt x="7683500" y="2476500"/>
                  </a:lnTo>
                  <a:lnTo>
                    <a:pt x="7696200" y="2489200"/>
                  </a:lnTo>
                  <a:lnTo>
                    <a:pt x="7696200" y="2501900"/>
                  </a:lnTo>
                  <a:lnTo>
                    <a:pt x="7696200" y="2514600"/>
                  </a:lnTo>
                  <a:lnTo>
                    <a:pt x="7696200" y="2527300"/>
                  </a:lnTo>
                  <a:lnTo>
                    <a:pt x="7696200" y="2540000"/>
                  </a:lnTo>
                  <a:lnTo>
                    <a:pt x="7696200" y="2552700"/>
                  </a:lnTo>
                  <a:lnTo>
                    <a:pt x="7683500" y="2565400"/>
                  </a:lnTo>
                  <a:lnTo>
                    <a:pt x="7670800" y="2565400"/>
                  </a:lnTo>
                  <a:lnTo>
                    <a:pt x="7658100" y="2565400"/>
                  </a:lnTo>
                  <a:lnTo>
                    <a:pt x="7645400" y="2565400"/>
                  </a:lnTo>
                  <a:lnTo>
                    <a:pt x="7632700" y="2578100"/>
                  </a:lnTo>
                  <a:lnTo>
                    <a:pt x="7620000" y="2578100"/>
                  </a:lnTo>
                  <a:lnTo>
                    <a:pt x="7607300" y="2578100"/>
                  </a:lnTo>
                  <a:lnTo>
                    <a:pt x="7594600" y="2578100"/>
                  </a:lnTo>
                  <a:lnTo>
                    <a:pt x="7581900" y="2578100"/>
                  </a:lnTo>
                  <a:lnTo>
                    <a:pt x="7569200" y="2590800"/>
                  </a:lnTo>
                  <a:lnTo>
                    <a:pt x="7569200" y="2603500"/>
                  </a:lnTo>
                  <a:lnTo>
                    <a:pt x="7581900" y="2616200"/>
                  </a:lnTo>
                  <a:lnTo>
                    <a:pt x="7581900" y="2628900"/>
                  </a:lnTo>
                  <a:lnTo>
                    <a:pt x="7581900" y="2641600"/>
                  </a:lnTo>
                  <a:lnTo>
                    <a:pt x="7594600" y="2654300"/>
                  </a:lnTo>
                  <a:lnTo>
                    <a:pt x="7594600" y="2667000"/>
                  </a:lnTo>
                  <a:lnTo>
                    <a:pt x="7607300" y="2679700"/>
                  </a:lnTo>
                  <a:lnTo>
                    <a:pt x="7607300" y="2692400"/>
                  </a:lnTo>
                  <a:lnTo>
                    <a:pt x="7607300" y="2705100"/>
                  </a:lnTo>
                  <a:lnTo>
                    <a:pt x="7620000" y="2717800"/>
                  </a:lnTo>
                  <a:lnTo>
                    <a:pt x="7620000" y="2730500"/>
                  </a:lnTo>
                  <a:lnTo>
                    <a:pt x="7632700" y="2743200"/>
                  </a:lnTo>
                  <a:lnTo>
                    <a:pt x="7632700" y="2755900"/>
                  </a:lnTo>
                  <a:lnTo>
                    <a:pt x="7632700" y="2768600"/>
                  </a:lnTo>
                  <a:lnTo>
                    <a:pt x="7645400" y="2781300"/>
                  </a:lnTo>
                  <a:lnTo>
                    <a:pt x="7645400" y="2794000"/>
                  </a:lnTo>
                  <a:lnTo>
                    <a:pt x="7658100" y="2806700"/>
                  </a:lnTo>
                  <a:lnTo>
                    <a:pt x="7670800" y="2806700"/>
                  </a:lnTo>
                  <a:lnTo>
                    <a:pt x="7683500" y="2819400"/>
                  </a:lnTo>
                  <a:lnTo>
                    <a:pt x="7696200" y="2832100"/>
                  </a:lnTo>
                  <a:lnTo>
                    <a:pt x="7708900" y="2844800"/>
                  </a:lnTo>
                  <a:lnTo>
                    <a:pt x="7696200" y="2857500"/>
                  </a:lnTo>
                  <a:lnTo>
                    <a:pt x="7708900" y="2870200"/>
                  </a:lnTo>
                  <a:lnTo>
                    <a:pt x="7708900" y="2882900"/>
                  </a:lnTo>
                  <a:lnTo>
                    <a:pt x="7708900" y="2895600"/>
                  </a:lnTo>
                  <a:lnTo>
                    <a:pt x="7721600" y="2908300"/>
                  </a:lnTo>
                  <a:lnTo>
                    <a:pt x="7734300" y="2895600"/>
                  </a:lnTo>
                  <a:lnTo>
                    <a:pt x="7747000" y="2908300"/>
                  </a:lnTo>
                  <a:lnTo>
                    <a:pt x="7759700" y="2895600"/>
                  </a:lnTo>
                  <a:lnTo>
                    <a:pt x="7772400" y="2908300"/>
                  </a:lnTo>
                  <a:lnTo>
                    <a:pt x="7785100" y="2895600"/>
                  </a:lnTo>
                  <a:lnTo>
                    <a:pt x="7797800" y="2908300"/>
                  </a:lnTo>
                  <a:lnTo>
                    <a:pt x="7810500" y="2895600"/>
                  </a:lnTo>
                  <a:lnTo>
                    <a:pt x="7810500" y="2882900"/>
                  </a:lnTo>
                  <a:lnTo>
                    <a:pt x="7810500" y="2870200"/>
                  </a:lnTo>
                  <a:lnTo>
                    <a:pt x="7810500" y="2857500"/>
                  </a:lnTo>
                  <a:lnTo>
                    <a:pt x="7810500" y="2844800"/>
                  </a:lnTo>
                  <a:lnTo>
                    <a:pt x="7810500" y="2832100"/>
                  </a:lnTo>
                  <a:lnTo>
                    <a:pt x="7810500" y="2819400"/>
                  </a:lnTo>
                  <a:lnTo>
                    <a:pt x="7823200" y="2806700"/>
                  </a:lnTo>
                  <a:lnTo>
                    <a:pt x="7835900" y="2806700"/>
                  </a:lnTo>
                  <a:lnTo>
                    <a:pt x="7848600" y="2806700"/>
                  </a:lnTo>
                  <a:lnTo>
                    <a:pt x="7861300" y="2806700"/>
                  </a:lnTo>
                  <a:lnTo>
                    <a:pt x="7874000" y="2806700"/>
                  </a:lnTo>
                  <a:lnTo>
                    <a:pt x="7886700" y="2794000"/>
                  </a:lnTo>
                  <a:lnTo>
                    <a:pt x="7899400" y="2781300"/>
                  </a:lnTo>
                  <a:lnTo>
                    <a:pt x="7899400" y="2768600"/>
                  </a:lnTo>
                  <a:lnTo>
                    <a:pt x="7899400" y="2755900"/>
                  </a:lnTo>
                  <a:lnTo>
                    <a:pt x="7899400" y="2743200"/>
                  </a:lnTo>
                  <a:lnTo>
                    <a:pt x="7912100" y="2730500"/>
                  </a:lnTo>
                  <a:lnTo>
                    <a:pt x="7924800" y="2730500"/>
                  </a:lnTo>
                  <a:lnTo>
                    <a:pt x="7937500" y="2730500"/>
                  </a:lnTo>
                  <a:lnTo>
                    <a:pt x="7950200" y="2730500"/>
                  </a:lnTo>
                  <a:lnTo>
                    <a:pt x="7962900" y="2730500"/>
                  </a:lnTo>
                  <a:lnTo>
                    <a:pt x="7975600" y="2730500"/>
                  </a:lnTo>
                  <a:lnTo>
                    <a:pt x="7988300" y="2730500"/>
                  </a:lnTo>
                  <a:lnTo>
                    <a:pt x="8001000" y="2730500"/>
                  </a:lnTo>
                  <a:lnTo>
                    <a:pt x="8013700" y="2730500"/>
                  </a:lnTo>
                  <a:lnTo>
                    <a:pt x="8026400" y="2730500"/>
                  </a:lnTo>
                  <a:lnTo>
                    <a:pt x="8039100" y="2730500"/>
                  </a:lnTo>
                  <a:lnTo>
                    <a:pt x="8051800" y="2730500"/>
                  </a:lnTo>
                  <a:lnTo>
                    <a:pt x="8064500" y="2730500"/>
                  </a:lnTo>
                  <a:lnTo>
                    <a:pt x="8077200" y="2743200"/>
                  </a:lnTo>
                  <a:lnTo>
                    <a:pt x="8077200" y="2755900"/>
                  </a:lnTo>
                  <a:lnTo>
                    <a:pt x="8089900" y="2768600"/>
                  </a:lnTo>
                  <a:lnTo>
                    <a:pt x="8089900" y="2781300"/>
                  </a:lnTo>
                  <a:lnTo>
                    <a:pt x="8089900" y="2794000"/>
                  </a:lnTo>
                  <a:lnTo>
                    <a:pt x="8089900" y="2806700"/>
                  </a:lnTo>
                  <a:lnTo>
                    <a:pt x="8089900" y="2819400"/>
                  </a:lnTo>
                  <a:lnTo>
                    <a:pt x="8102600" y="2832100"/>
                  </a:lnTo>
                  <a:lnTo>
                    <a:pt x="8102600" y="2844800"/>
                  </a:lnTo>
                  <a:lnTo>
                    <a:pt x="8102600" y="2857500"/>
                  </a:lnTo>
                  <a:lnTo>
                    <a:pt x="8089900" y="2870200"/>
                  </a:lnTo>
                  <a:lnTo>
                    <a:pt x="8089900" y="2882900"/>
                  </a:lnTo>
                  <a:lnTo>
                    <a:pt x="8089900" y="2895600"/>
                  </a:lnTo>
                  <a:lnTo>
                    <a:pt x="8089900" y="2908300"/>
                  </a:lnTo>
                  <a:lnTo>
                    <a:pt x="8077200" y="2921000"/>
                  </a:lnTo>
                  <a:lnTo>
                    <a:pt x="8077200" y="2933700"/>
                  </a:lnTo>
                  <a:lnTo>
                    <a:pt x="8077200" y="2946400"/>
                  </a:lnTo>
                  <a:lnTo>
                    <a:pt x="8064500" y="2959100"/>
                  </a:lnTo>
                  <a:lnTo>
                    <a:pt x="8077200" y="2971800"/>
                  </a:lnTo>
                  <a:lnTo>
                    <a:pt x="8077200" y="2984500"/>
                  </a:lnTo>
                  <a:lnTo>
                    <a:pt x="8089900" y="2997200"/>
                  </a:lnTo>
                  <a:lnTo>
                    <a:pt x="8102600" y="3009900"/>
                  </a:lnTo>
                  <a:lnTo>
                    <a:pt x="8102600" y="3022600"/>
                  </a:lnTo>
                  <a:lnTo>
                    <a:pt x="8102600" y="3035300"/>
                  </a:lnTo>
                  <a:lnTo>
                    <a:pt x="8089900" y="3048000"/>
                  </a:lnTo>
                  <a:lnTo>
                    <a:pt x="8102600" y="3060700"/>
                  </a:lnTo>
                  <a:lnTo>
                    <a:pt x="8089900" y="3073400"/>
                  </a:lnTo>
                  <a:lnTo>
                    <a:pt x="8077200" y="3086100"/>
                  </a:lnTo>
                  <a:lnTo>
                    <a:pt x="8077200" y="3098800"/>
                  </a:lnTo>
                  <a:lnTo>
                    <a:pt x="8077200" y="3111500"/>
                  </a:lnTo>
                  <a:lnTo>
                    <a:pt x="8064500" y="3124200"/>
                  </a:lnTo>
                  <a:lnTo>
                    <a:pt x="8064500" y="3136900"/>
                  </a:lnTo>
                  <a:lnTo>
                    <a:pt x="8077200" y="3149600"/>
                  </a:lnTo>
                  <a:lnTo>
                    <a:pt x="8077200" y="3162300"/>
                  </a:lnTo>
                  <a:lnTo>
                    <a:pt x="8089900" y="3175000"/>
                  </a:lnTo>
                  <a:lnTo>
                    <a:pt x="8089900" y="3187700"/>
                  </a:lnTo>
                  <a:lnTo>
                    <a:pt x="8102600" y="3200400"/>
                  </a:lnTo>
                  <a:lnTo>
                    <a:pt x="8102600" y="3213100"/>
                  </a:lnTo>
                  <a:lnTo>
                    <a:pt x="8102600" y="3225800"/>
                  </a:lnTo>
                  <a:lnTo>
                    <a:pt x="8102600" y="3238500"/>
                  </a:lnTo>
                  <a:lnTo>
                    <a:pt x="8102600" y="3251200"/>
                  </a:lnTo>
                  <a:lnTo>
                    <a:pt x="8102600" y="3263900"/>
                  </a:lnTo>
                  <a:lnTo>
                    <a:pt x="8102600" y="3276600"/>
                  </a:lnTo>
                  <a:lnTo>
                    <a:pt x="8089900" y="3289300"/>
                  </a:lnTo>
                  <a:lnTo>
                    <a:pt x="8102600" y="3302000"/>
                  </a:lnTo>
                  <a:lnTo>
                    <a:pt x="8102600" y="3314700"/>
                  </a:lnTo>
                  <a:lnTo>
                    <a:pt x="8115300" y="3327400"/>
                  </a:lnTo>
                  <a:lnTo>
                    <a:pt x="8115300" y="3340100"/>
                  </a:lnTo>
                  <a:lnTo>
                    <a:pt x="8128000" y="3352800"/>
                  </a:lnTo>
                  <a:lnTo>
                    <a:pt x="8140700" y="3352800"/>
                  </a:lnTo>
                  <a:lnTo>
                    <a:pt x="8153400" y="3352800"/>
                  </a:lnTo>
                  <a:lnTo>
                    <a:pt x="8166100" y="3352800"/>
                  </a:lnTo>
                  <a:lnTo>
                    <a:pt x="8178800" y="3365500"/>
                  </a:lnTo>
                  <a:lnTo>
                    <a:pt x="8166100" y="3378200"/>
                  </a:lnTo>
                  <a:lnTo>
                    <a:pt x="8153400" y="3390900"/>
                  </a:lnTo>
                  <a:lnTo>
                    <a:pt x="8140700" y="3403600"/>
                  </a:lnTo>
                  <a:lnTo>
                    <a:pt x="8128000" y="3403600"/>
                  </a:lnTo>
                  <a:lnTo>
                    <a:pt x="8115300" y="3416300"/>
                  </a:lnTo>
                  <a:lnTo>
                    <a:pt x="8115300" y="3429000"/>
                  </a:lnTo>
                  <a:lnTo>
                    <a:pt x="8115300" y="3441700"/>
                  </a:lnTo>
                  <a:lnTo>
                    <a:pt x="8115300" y="3454400"/>
                  </a:lnTo>
                  <a:lnTo>
                    <a:pt x="8115300" y="3467100"/>
                  </a:lnTo>
                  <a:lnTo>
                    <a:pt x="8102600" y="3479800"/>
                  </a:lnTo>
                  <a:lnTo>
                    <a:pt x="8089900" y="3492500"/>
                  </a:lnTo>
                  <a:lnTo>
                    <a:pt x="8077200" y="3505200"/>
                  </a:lnTo>
                  <a:lnTo>
                    <a:pt x="8064500" y="3517900"/>
                  </a:lnTo>
                  <a:lnTo>
                    <a:pt x="8064500" y="3530600"/>
                  </a:lnTo>
                  <a:lnTo>
                    <a:pt x="8064500" y="3543300"/>
                  </a:lnTo>
                  <a:lnTo>
                    <a:pt x="8064500" y="3556000"/>
                  </a:lnTo>
                  <a:lnTo>
                    <a:pt x="8051800" y="3568700"/>
                  </a:lnTo>
                  <a:lnTo>
                    <a:pt x="8064500" y="3581400"/>
                  </a:lnTo>
                  <a:lnTo>
                    <a:pt x="8077200" y="3581400"/>
                  </a:lnTo>
                  <a:lnTo>
                    <a:pt x="8089900" y="3594100"/>
                  </a:lnTo>
                  <a:lnTo>
                    <a:pt x="8102600" y="3606800"/>
                  </a:lnTo>
                  <a:lnTo>
                    <a:pt x="8115300" y="3606800"/>
                  </a:lnTo>
                  <a:lnTo>
                    <a:pt x="8128000" y="3606800"/>
                  </a:lnTo>
                  <a:lnTo>
                    <a:pt x="8140700" y="3619500"/>
                  </a:lnTo>
                  <a:lnTo>
                    <a:pt x="8153400" y="3632200"/>
                  </a:lnTo>
                  <a:lnTo>
                    <a:pt x="8166100" y="3644900"/>
                  </a:lnTo>
                  <a:lnTo>
                    <a:pt x="8178800" y="3657600"/>
                  </a:lnTo>
                  <a:lnTo>
                    <a:pt x="8178800" y="3670300"/>
                  </a:lnTo>
                  <a:lnTo>
                    <a:pt x="8191500" y="3683000"/>
                  </a:lnTo>
                  <a:lnTo>
                    <a:pt x="8204200" y="3695700"/>
                  </a:lnTo>
                  <a:lnTo>
                    <a:pt x="8204200" y="3708400"/>
                  </a:lnTo>
                  <a:lnTo>
                    <a:pt x="8216900" y="3721100"/>
                  </a:lnTo>
                  <a:lnTo>
                    <a:pt x="8229600" y="3733800"/>
                  </a:lnTo>
                  <a:lnTo>
                    <a:pt x="8242300" y="3746500"/>
                  </a:lnTo>
                  <a:lnTo>
                    <a:pt x="8255000" y="3759200"/>
                  </a:lnTo>
                  <a:lnTo>
                    <a:pt x="8267700" y="3771900"/>
                  </a:lnTo>
                  <a:lnTo>
                    <a:pt x="8280400" y="3784600"/>
                  </a:lnTo>
                  <a:lnTo>
                    <a:pt x="8280400" y="3797300"/>
                  </a:lnTo>
                  <a:lnTo>
                    <a:pt x="8280400" y="3810000"/>
                  </a:lnTo>
                  <a:lnTo>
                    <a:pt x="8293100" y="3822700"/>
                  </a:lnTo>
                  <a:lnTo>
                    <a:pt x="8305800" y="3835400"/>
                  </a:lnTo>
                  <a:lnTo>
                    <a:pt x="8318500" y="3848100"/>
                  </a:lnTo>
                  <a:lnTo>
                    <a:pt x="8331200" y="3860800"/>
                  </a:lnTo>
                  <a:lnTo>
                    <a:pt x="8343900" y="3873500"/>
                  </a:lnTo>
                  <a:lnTo>
                    <a:pt x="8343900" y="3886200"/>
                  </a:lnTo>
                  <a:lnTo>
                    <a:pt x="8356600" y="3898900"/>
                  </a:lnTo>
                  <a:lnTo>
                    <a:pt x="8343900" y="3911600"/>
                  </a:lnTo>
                  <a:lnTo>
                    <a:pt x="8343900" y="3924300"/>
                  </a:lnTo>
                  <a:lnTo>
                    <a:pt x="8343900" y="3937000"/>
                  </a:lnTo>
                  <a:lnTo>
                    <a:pt x="8331200" y="3949700"/>
                  </a:lnTo>
                  <a:lnTo>
                    <a:pt x="8331200" y="3962400"/>
                  </a:lnTo>
                  <a:lnTo>
                    <a:pt x="8318500" y="3975100"/>
                  </a:lnTo>
                  <a:lnTo>
                    <a:pt x="8331200" y="3987800"/>
                  </a:lnTo>
                  <a:lnTo>
                    <a:pt x="8318500" y="4000500"/>
                  </a:lnTo>
                  <a:lnTo>
                    <a:pt x="8331200" y="4013200"/>
                  </a:lnTo>
                  <a:lnTo>
                    <a:pt x="8318500" y="4025900"/>
                  </a:lnTo>
                  <a:lnTo>
                    <a:pt x="8331200" y="4038600"/>
                  </a:lnTo>
                  <a:lnTo>
                    <a:pt x="8343900" y="4051300"/>
                  </a:lnTo>
                  <a:lnTo>
                    <a:pt x="8343900" y="4064000"/>
                  </a:lnTo>
                  <a:lnTo>
                    <a:pt x="8343900" y="4076700"/>
                  </a:lnTo>
                  <a:lnTo>
                    <a:pt x="8356600" y="4089400"/>
                  </a:lnTo>
                  <a:lnTo>
                    <a:pt x="8356600" y="4102100"/>
                  </a:lnTo>
                  <a:lnTo>
                    <a:pt x="8369300" y="4114800"/>
                  </a:lnTo>
                  <a:lnTo>
                    <a:pt x="8382000" y="4102100"/>
                  </a:lnTo>
                  <a:lnTo>
                    <a:pt x="8394700" y="4089400"/>
                  </a:lnTo>
                  <a:lnTo>
                    <a:pt x="8407400" y="4089400"/>
                  </a:lnTo>
                  <a:lnTo>
                    <a:pt x="8420100" y="4102100"/>
                  </a:lnTo>
                  <a:lnTo>
                    <a:pt x="8420100" y="4114800"/>
                  </a:lnTo>
                  <a:lnTo>
                    <a:pt x="8420100" y="4127500"/>
                  </a:lnTo>
                  <a:lnTo>
                    <a:pt x="8420100" y="4140200"/>
                  </a:lnTo>
                  <a:lnTo>
                    <a:pt x="8407400" y="4152900"/>
                  </a:lnTo>
                  <a:lnTo>
                    <a:pt x="8407400" y="4165600"/>
                  </a:lnTo>
                  <a:lnTo>
                    <a:pt x="8407400" y="4178300"/>
                  </a:lnTo>
                  <a:lnTo>
                    <a:pt x="8407400" y="4191000"/>
                  </a:lnTo>
                  <a:lnTo>
                    <a:pt x="8394700" y="4203700"/>
                  </a:lnTo>
                  <a:lnTo>
                    <a:pt x="8407400" y="4216400"/>
                  </a:lnTo>
                  <a:lnTo>
                    <a:pt x="8407400" y="4229100"/>
                  </a:lnTo>
                  <a:lnTo>
                    <a:pt x="8394700" y="4241800"/>
                  </a:lnTo>
                  <a:lnTo>
                    <a:pt x="8407400" y="4254500"/>
                  </a:lnTo>
                  <a:lnTo>
                    <a:pt x="8420100" y="4267200"/>
                  </a:lnTo>
                  <a:lnTo>
                    <a:pt x="8432800" y="4279900"/>
                  </a:lnTo>
                  <a:lnTo>
                    <a:pt x="8445500" y="4292600"/>
                  </a:lnTo>
                  <a:lnTo>
                    <a:pt x="8458200" y="4305300"/>
                  </a:lnTo>
                  <a:lnTo>
                    <a:pt x="8470900" y="4318000"/>
                  </a:lnTo>
                  <a:lnTo>
                    <a:pt x="8470900" y="4330700"/>
                  </a:lnTo>
                  <a:lnTo>
                    <a:pt x="8483600" y="4343400"/>
                  </a:lnTo>
                  <a:lnTo>
                    <a:pt x="8483600" y="4356100"/>
                  </a:lnTo>
                  <a:lnTo>
                    <a:pt x="8496300" y="4368800"/>
                  </a:lnTo>
                  <a:lnTo>
                    <a:pt x="8509000" y="4368800"/>
                  </a:lnTo>
                  <a:lnTo>
                    <a:pt x="8521700" y="4368800"/>
                  </a:lnTo>
                  <a:lnTo>
                    <a:pt x="8534400" y="4368800"/>
                  </a:lnTo>
                  <a:lnTo>
                    <a:pt x="8547100" y="4368800"/>
                  </a:lnTo>
                  <a:lnTo>
                    <a:pt x="8559800" y="4368800"/>
                  </a:lnTo>
                  <a:lnTo>
                    <a:pt x="8572500" y="4368800"/>
                  </a:lnTo>
                  <a:lnTo>
                    <a:pt x="8585200" y="4381500"/>
                  </a:lnTo>
                  <a:lnTo>
                    <a:pt x="8597900" y="4394200"/>
                  </a:lnTo>
                  <a:lnTo>
                    <a:pt x="8610600" y="4406900"/>
                  </a:lnTo>
                  <a:lnTo>
                    <a:pt x="8623300" y="4394200"/>
                  </a:lnTo>
                  <a:lnTo>
                    <a:pt x="8636000" y="4394200"/>
                  </a:lnTo>
                  <a:lnTo>
                    <a:pt x="8648700" y="4394200"/>
                  </a:lnTo>
                  <a:lnTo>
                    <a:pt x="8661400" y="4381500"/>
                  </a:lnTo>
                  <a:lnTo>
                    <a:pt x="8674100" y="4368800"/>
                  </a:lnTo>
                  <a:lnTo>
                    <a:pt x="8686800" y="4368800"/>
                  </a:lnTo>
                  <a:lnTo>
                    <a:pt x="8699500" y="4356100"/>
                  </a:lnTo>
                  <a:lnTo>
                    <a:pt x="8712200" y="4368800"/>
                  </a:lnTo>
                  <a:lnTo>
                    <a:pt x="8724900" y="4381500"/>
                  </a:lnTo>
                  <a:lnTo>
                    <a:pt x="8737600" y="4381500"/>
                  </a:lnTo>
                  <a:lnTo>
                    <a:pt x="8750300" y="4381500"/>
                  </a:lnTo>
                  <a:lnTo>
                    <a:pt x="8763000" y="4381500"/>
                  </a:lnTo>
                  <a:lnTo>
                    <a:pt x="8775700" y="4368800"/>
                  </a:lnTo>
                  <a:lnTo>
                    <a:pt x="8788400" y="4368800"/>
                  </a:lnTo>
                  <a:lnTo>
                    <a:pt x="8801100" y="4368800"/>
                  </a:lnTo>
                  <a:lnTo>
                    <a:pt x="8813800" y="4381500"/>
                  </a:lnTo>
                  <a:lnTo>
                    <a:pt x="8826500" y="4394200"/>
                  </a:lnTo>
                  <a:lnTo>
                    <a:pt x="8839200" y="4406900"/>
                  </a:lnTo>
                  <a:lnTo>
                    <a:pt x="8851900" y="4406900"/>
                  </a:lnTo>
                  <a:lnTo>
                    <a:pt x="8864600" y="4419600"/>
                  </a:lnTo>
                  <a:lnTo>
                    <a:pt x="8864600" y="4432300"/>
                  </a:lnTo>
                  <a:lnTo>
                    <a:pt x="8864600" y="4445000"/>
                  </a:lnTo>
                  <a:lnTo>
                    <a:pt x="8864600" y="4457700"/>
                  </a:lnTo>
                  <a:lnTo>
                    <a:pt x="8864600" y="4470400"/>
                  </a:lnTo>
                  <a:lnTo>
                    <a:pt x="8864600" y="4483100"/>
                  </a:lnTo>
                  <a:lnTo>
                    <a:pt x="8877300" y="4495800"/>
                  </a:lnTo>
                  <a:lnTo>
                    <a:pt x="8890000" y="4508500"/>
                  </a:lnTo>
                  <a:lnTo>
                    <a:pt x="8902700" y="4495800"/>
                  </a:lnTo>
                  <a:lnTo>
                    <a:pt x="8902700" y="4483100"/>
                  </a:lnTo>
                  <a:lnTo>
                    <a:pt x="8902700" y="4470400"/>
                  </a:lnTo>
                  <a:lnTo>
                    <a:pt x="8902700" y="4457700"/>
                  </a:lnTo>
                  <a:lnTo>
                    <a:pt x="8902700" y="4445000"/>
                  </a:lnTo>
                  <a:lnTo>
                    <a:pt x="8915400" y="4432300"/>
                  </a:lnTo>
                  <a:lnTo>
                    <a:pt x="8902700" y="4419600"/>
                  </a:lnTo>
                  <a:lnTo>
                    <a:pt x="8915400" y="4406900"/>
                  </a:lnTo>
                  <a:lnTo>
                    <a:pt x="8928100" y="4406900"/>
                  </a:lnTo>
                  <a:lnTo>
                    <a:pt x="8940800" y="4406900"/>
                  </a:lnTo>
                  <a:lnTo>
                    <a:pt x="8953500" y="4419600"/>
                  </a:lnTo>
                  <a:lnTo>
                    <a:pt x="8966200" y="4419600"/>
                  </a:lnTo>
                  <a:lnTo>
                    <a:pt x="8978900" y="4432300"/>
                  </a:lnTo>
                  <a:lnTo>
                    <a:pt x="8991600" y="4445000"/>
                  </a:lnTo>
                  <a:lnTo>
                    <a:pt x="9004300" y="4445000"/>
                  </a:lnTo>
                  <a:lnTo>
                    <a:pt x="9017000" y="4445000"/>
                  </a:lnTo>
                  <a:lnTo>
                    <a:pt x="9029700" y="4445000"/>
                  </a:lnTo>
                  <a:lnTo>
                    <a:pt x="9042400" y="4445000"/>
                  </a:lnTo>
                  <a:lnTo>
                    <a:pt x="9055100" y="4445000"/>
                  </a:lnTo>
                  <a:lnTo>
                    <a:pt x="9067800" y="4445000"/>
                  </a:lnTo>
                  <a:lnTo>
                    <a:pt x="9080500" y="4457700"/>
                  </a:lnTo>
                  <a:lnTo>
                    <a:pt x="9093200" y="4457700"/>
                  </a:lnTo>
                  <a:lnTo>
                    <a:pt x="9105900" y="4470400"/>
                  </a:lnTo>
                  <a:lnTo>
                    <a:pt x="9118600" y="4470400"/>
                  </a:lnTo>
                  <a:lnTo>
                    <a:pt x="9131300" y="4483100"/>
                  </a:lnTo>
                  <a:lnTo>
                    <a:pt x="9144000" y="4483100"/>
                  </a:lnTo>
                  <a:lnTo>
                    <a:pt x="9156700" y="4483100"/>
                  </a:lnTo>
                  <a:lnTo>
                    <a:pt x="9169400" y="4495800"/>
                  </a:lnTo>
                  <a:lnTo>
                    <a:pt x="9182100" y="4495800"/>
                  </a:lnTo>
                  <a:lnTo>
                    <a:pt x="9194800" y="4495800"/>
                  </a:lnTo>
                  <a:lnTo>
                    <a:pt x="9207500" y="4483100"/>
                  </a:lnTo>
                  <a:lnTo>
                    <a:pt x="9220200" y="4470400"/>
                  </a:lnTo>
                  <a:lnTo>
                    <a:pt x="9232900" y="4470400"/>
                  </a:lnTo>
                  <a:lnTo>
                    <a:pt x="9245600" y="4470400"/>
                  </a:lnTo>
                  <a:lnTo>
                    <a:pt x="9258300" y="4470400"/>
                  </a:lnTo>
                  <a:lnTo>
                    <a:pt x="9271000" y="4470400"/>
                  </a:lnTo>
                  <a:lnTo>
                    <a:pt x="9283700" y="4457700"/>
                  </a:lnTo>
                  <a:lnTo>
                    <a:pt x="9296400" y="4457700"/>
                  </a:lnTo>
                  <a:lnTo>
                    <a:pt x="9309100" y="4457700"/>
                  </a:lnTo>
                  <a:lnTo>
                    <a:pt x="9321800" y="4445000"/>
                  </a:lnTo>
                  <a:lnTo>
                    <a:pt x="9334500" y="4445000"/>
                  </a:lnTo>
                  <a:lnTo>
                    <a:pt x="9347200" y="4432300"/>
                  </a:lnTo>
                  <a:lnTo>
                    <a:pt x="9359900" y="4432300"/>
                  </a:lnTo>
                  <a:lnTo>
                    <a:pt x="9372600" y="4432300"/>
                  </a:lnTo>
                  <a:lnTo>
                    <a:pt x="9385300" y="4432300"/>
                  </a:lnTo>
                  <a:lnTo>
                    <a:pt x="9398000" y="4419600"/>
                  </a:lnTo>
                  <a:lnTo>
                    <a:pt x="9410700" y="4406900"/>
                  </a:lnTo>
                  <a:lnTo>
                    <a:pt x="9423400" y="4419600"/>
                  </a:lnTo>
                  <a:lnTo>
                    <a:pt x="9436100" y="4432300"/>
                  </a:lnTo>
                  <a:lnTo>
                    <a:pt x="9448800" y="4432300"/>
                  </a:lnTo>
                  <a:lnTo>
                    <a:pt x="9461500" y="4432300"/>
                  </a:lnTo>
                  <a:lnTo>
                    <a:pt x="9474200" y="4445000"/>
                  </a:lnTo>
                  <a:lnTo>
                    <a:pt x="9486900" y="4457700"/>
                  </a:lnTo>
                  <a:lnTo>
                    <a:pt x="9499600" y="4470400"/>
                  </a:lnTo>
                  <a:lnTo>
                    <a:pt x="9512300" y="4483100"/>
                  </a:lnTo>
                  <a:lnTo>
                    <a:pt x="9525000" y="4495800"/>
                  </a:lnTo>
                  <a:lnTo>
                    <a:pt x="9537700" y="4508500"/>
                  </a:lnTo>
                  <a:lnTo>
                    <a:pt x="9550400" y="4521200"/>
                  </a:lnTo>
                  <a:lnTo>
                    <a:pt x="9550400" y="4533900"/>
                  </a:lnTo>
                  <a:lnTo>
                    <a:pt x="9537700" y="4546600"/>
                  </a:lnTo>
                  <a:lnTo>
                    <a:pt x="9550400" y="4559300"/>
                  </a:lnTo>
                  <a:lnTo>
                    <a:pt x="9563100" y="4572000"/>
                  </a:lnTo>
                  <a:lnTo>
                    <a:pt x="9575800" y="4584700"/>
                  </a:lnTo>
                  <a:lnTo>
                    <a:pt x="9588500" y="4584700"/>
                  </a:lnTo>
                  <a:lnTo>
                    <a:pt x="9601200" y="4584700"/>
                  </a:lnTo>
                  <a:lnTo>
                    <a:pt x="9613900" y="4572000"/>
                  </a:lnTo>
                  <a:lnTo>
                    <a:pt x="9626600" y="4559300"/>
                  </a:lnTo>
                  <a:lnTo>
                    <a:pt x="9639300" y="4572000"/>
                  </a:lnTo>
                  <a:lnTo>
                    <a:pt x="9652000" y="4584700"/>
                  </a:lnTo>
                  <a:lnTo>
                    <a:pt x="9664700" y="4597400"/>
                  </a:lnTo>
                  <a:lnTo>
                    <a:pt x="9677400" y="4597400"/>
                  </a:lnTo>
                  <a:lnTo>
                    <a:pt x="9690100" y="4597400"/>
                  </a:lnTo>
                  <a:lnTo>
                    <a:pt x="9702800" y="4610100"/>
                  </a:lnTo>
                  <a:lnTo>
                    <a:pt x="9715500" y="4622800"/>
                  </a:lnTo>
                  <a:lnTo>
                    <a:pt x="9728200" y="4635500"/>
                  </a:lnTo>
                  <a:lnTo>
                    <a:pt x="9728200" y="4648200"/>
                  </a:lnTo>
                  <a:lnTo>
                    <a:pt x="9728200" y="4660900"/>
                  </a:lnTo>
                  <a:lnTo>
                    <a:pt x="9740900" y="4673600"/>
                  </a:lnTo>
                  <a:lnTo>
                    <a:pt x="9740900" y="4686300"/>
                  </a:lnTo>
                  <a:lnTo>
                    <a:pt x="9740900" y="4699000"/>
                  </a:lnTo>
                  <a:lnTo>
                    <a:pt x="9740900" y="4711700"/>
                  </a:lnTo>
                  <a:lnTo>
                    <a:pt x="9740900" y="4724400"/>
                  </a:lnTo>
                  <a:lnTo>
                    <a:pt x="9740900" y="4737100"/>
                  </a:lnTo>
                  <a:lnTo>
                    <a:pt x="9740900" y="4749800"/>
                  </a:lnTo>
                  <a:lnTo>
                    <a:pt x="9753600" y="4762500"/>
                  </a:lnTo>
                  <a:lnTo>
                    <a:pt x="9766300" y="4775200"/>
                  </a:lnTo>
                  <a:lnTo>
                    <a:pt x="9779000" y="4775200"/>
                  </a:lnTo>
                  <a:lnTo>
                    <a:pt x="9791700" y="4775200"/>
                  </a:lnTo>
                  <a:lnTo>
                    <a:pt x="9804400" y="4775200"/>
                  </a:lnTo>
                  <a:lnTo>
                    <a:pt x="9817100" y="4762500"/>
                  </a:lnTo>
                  <a:lnTo>
                    <a:pt x="9829800" y="4749800"/>
                  </a:lnTo>
                  <a:lnTo>
                    <a:pt x="9842500" y="4737100"/>
                  </a:lnTo>
                  <a:lnTo>
                    <a:pt x="9855200" y="4724400"/>
                  </a:lnTo>
                  <a:lnTo>
                    <a:pt x="9867900" y="4711700"/>
                  </a:lnTo>
                  <a:lnTo>
                    <a:pt x="9880600" y="4711700"/>
                  </a:lnTo>
                  <a:lnTo>
                    <a:pt x="9893300" y="4711700"/>
                  </a:lnTo>
                  <a:lnTo>
                    <a:pt x="9906000" y="4724400"/>
                  </a:lnTo>
                  <a:lnTo>
                    <a:pt x="9906000" y="4737100"/>
                  </a:lnTo>
                  <a:lnTo>
                    <a:pt x="9893300" y="4749800"/>
                  </a:lnTo>
                  <a:lnTo>
                    <a:pt x="9893300" y="4762500"/>
                  </a:lnTo>
                  <a:lnTo>
                    <a:pt x="9880600" y="4775200"/>
                  </a:lnTo>
                  <a:lnTo>
                    <a:pt x="9880600" y="4787900"/>
                  </a:lnTo>
                  <a:lnTo>
                    <a:pt x="9867900" y="4800600"/>
                  </a:lnTo>
                  <a:lnTo>
                    <a:pt x="9867900" y="4813300"/>
                  </a:lnTo>
                  <a:lnTo>
                    <a:pt x="9855200" y="4826000"/>
                  </a:lnTo>
                  <a:lnTo>
                    <a:pt x="9855200" y="4838700"/>
                  </a:lnTo>
                  <a:lnTo>
                    <a:pt x="9842500" y="4851400"/>
                  </a:lnTo>
                  <a:lnTo>
                    <a:pt x="9829800" y="4864100"/>
                  </a:lnTo>
                  <a:lnTo>
                    <a:pt x="9829800" y="4876800"/>
                  </a:lnTo>
                  <a:lnTo>
                    <a:pt x="9817100" y="4889500"/>
                  </a:lnTo>
                  <a:lnTo>
                    <a:pt x="9817100" y="4902200"/>
                  </a:lnTo>
                  <a:lnTo>
                    <a:pt x="9804400" y="4914900"/>
                  </a:lnTo>
                  <a:lnTo>
                    <a:pt x="9791700" y="4927600"/>
                  </a:lnTo>
                  <a:lnTo>
                    <a:pt x="9791700" y="4940300"/>
                  </a:lnTo>
                  <a:lnTo>
                    <a:pt x="9779000" y="4953000"/>
                  </a:lnTo>
                  <a:lnTo>
                    <a:pt x="9766300" y="4953000"/>
                  </a:lnTo>
                  <a:lnTo>
                    <a:pt x="9753600" y="4953000"/>
                  </a:lnTo>
                  <a:lnTo>
                    <a:pt x="9740900" y="4953000"/>
                  </a:lnTo>
                  <a:lnTo>
                    <a:pt x="9728200" y="4965700"/>
                  </a:lnTo>
                  <a:lnTo>
                    <a:pt x="9728200" y="4978400"/>
                  </a:lnTo>
                  <a:lnTo>
                    <a:pt x="9715500" y="4991100"/>
                  </a:lnTo>
                  <a:lnTo>
                    <a:pt x="9702800" y="5003800"/>
                  </a:lnTo>
                  <a:lnTo>
                    <a:pt x="9690100" y="5016500"/>
                  </a:lnTo>
                  <a:lnTo>
                    <a:pt x="9677400" y="5029200"/>
                  </a:lnTo>
                  <a:lnTo>
                    <a:pt x="9664700" y="5041900"/>
                  </a:lnTo>
                  <a:lnTo>
                    <a:pt x="9664700" y="5054600"/>
                  </a:lnTo>
                  <a:lnTo>
                    <a:pt x="9664700" y="5067300"/>
                  </a:lnTo>
                  <a:lnTo>
                    <a:pt x="9664700" y="5080000"/>
                  </a:lnTo>
                  <a:lnTo>
                    <a:pt x="9677400" y="5092700"/>
                  </a:lnTo>
                  <a:lnTo>
                    <a:pt x="9664700" y="5105400"/>
                  </a:lnTo>
                  <a:lnTo>
                    <a:pt x="9677400" y="5118100"/>
                  </a:lnTo>
                  <a:lnTo>
                    <a:pt x="9677400" y="5130800"/>
                  </a:lnTo>
                  <a:lnTo>
                    <a:pt x="9677400" y="5143500"/>
                  </a:lnTo>
                  <a:lnTo>
                    <a:pt x="9690100" y="5156200"/>
                  </a:lnTo>
                  <a:lnTo>
                    <a:pt x="9702800" y="5168900"/>
                  </a:lnTo>
                  <a:lnTo>
                    <a:pt x="9715500" y="5168900"/>
                  </a:lnTo>
                  <a:lnTo>
                    <a:pt x="9728200" y="5181600"/>
                  </a:lnTo>
                  <a:lnTo>
                    <a:pt x="9740900" y="5194300"/>
                  </a:lnTo>
                  <a:lnTo>
                    <a:pt x="9753600" y="5194300"/>
                  </a:lnTo>
                  <a:lnTo>
                    <a:pt x="9766300" y="5207000"/>
                  </a:lnTo>
                  <a:lnTo>
                    <a:pt x="9766300" y="5219700"/>
                  </a:lnTo>
                  <a:lnTo>
                    <a:pt x="9753600" y="5232400"/>
                  </a:lnTo>
                  <a:lnTo>
                    <a:pt x="9740900" y="5232400"/>
                  </a:lnTo>
                  <a:lnTo>
                    <a:pt x="9728200" y="5232400"/>
                  </a:lnTo>
                  <a:lnTo>
                    <a:pt x="9715500" y="5219700"/>
                  </a:lnTo>
                  <a:lnTo>
                    <a:pt x="9702800" y="5219700"/>
                  </a:lnTo>
                  <a:lnTo>
                    <a:pt x="9690100" y="5219700"/>
                  </a:lnTo>
                  <a:lnTo>
                    <a:pt x="9677400" y="5219700"/>
                  </a:lnTo>
                  <a:lnTo>
                    <a:pt x="9664700" y="5207000"/>
                  </a:lnTo>
                  <a:lnTo>
                    <a:pt x="9652000" y="5219700"/>
                  </a:lnTo>
                  <a:lnTo>
                    <a:pt x="9639300" y="5219700"/>
                  </a:lnTo>
                  <a:lnTo>
                    <a:pt x="9626600" y="5232400"/>
                  </a:lnTo>
                  <a:lnTo>
                    <a:pt x="9613900" y="5232400"/>
                  </a:lnTo>
                  <a:lnTo>
                    <a:pt x="9601200" y="5232400"/>
                  </a:lnTo>
                  <a:lnTo>
                    <a:pt x="9588500" y="5232400"/>
                  </a:lnTo>
                  <a:lnTo>
                    <a:pt x="9575800" y="5232400"/>
                  </a:lnTo>
                  <a:lnTo>
                    <a:pt x="9563100" y="5232400"/>
                  </a:lnTo>
                  <a:lnTo>
                    <a:pt x="9550400" y="5245100"/>
                  </a:lnTo>
                  <a:lnTo>
                    <a:pt x="9550400" y="5257800"/>
                  </a:lnTo>
                  <a:lnTo>
                    <a:pt x="9550400" y="5270500"/>
                  </a:lnTo>
                  <a:lnTo>
                    <a:pt x="9550400" y="5283200"/>
                  </a:lnTo>
                  <a:lnTo>
                    <a:pt x="9550400" y="5295900"/>
                  </a:lnTo>
                  <a:lnTo>
                    <a:pt x="9537700" y="5308600"/>
                  </a:lnTo>
                  <a:lnTo>
                    <a:pt x="9525000" y="5308600"/>
                  </a:lnTo>
                  <a:lnTo>
                    <a:pt x="9512300" y="5321300"/>
                  </a:lnTo>
                  <a:lnTo>
                    <a:pt x="9499600" y="5321300"/>
                  </a:lnTo>
                  <a:lnTo>
                    <a:pt x="9486900" y="5334000"/>
                  </a:lnTo>
                  <a:lnTo>
                    <a:pt x="9474200" y="5334000"/>
                  </a:lnTo>
                  <a:lnTo>
                    <a:pt x="9461500" y="5346700"/>
                  </a:lnTo>
                  <a:lnTo>
                    <a:pt x="9448800" y="5359400"/>
                  </a:lnTo>
                  <a:lnTo>
                    <a:pt x="9448800" y="5372100"/>
                  </a:lnTo>
                  <a:lnTo>
                    <a:pt x="9436100" y="5384800"/>
                  </a:lnTo>
                  <a:lnTo>
                    <a:pt x="9448800" y="5397500"/>
                  </a:lnTo>
                  <a:lnTo>
                    <a:pt x="9461500" y="5410200"/>
                  </a:lnTo>
                  <a:lnTo>
                    <a:pt x="9474200" y="5422900"/>
                  </a:lnTo>
                  <a:lnTo>
                    <a:pt x="9486900" y="5435600"/>
                  </a:lnTo>
                  <a:lnTo>
                    <a:pt x="9499600" y="5448300"/>
                  </a:lnTo>
                  <a:lnTo>
                    <a:pt x="9512300" y="5461000"/>
                  </a:lnTo>
                  <a:lnTo>
                    <a:pt x="9525000" y="5473700"/>
                  </a:lnTo>
                  <a:lnTo>
                    <a:pt x="9525000" y="5486400"/>
                  </a:lnTo>
                  <a:lnTo>
                    <a:pt x="9512300" y="5499100"/>
                  </a:lnTo>
                  <a:lnTo>
                    <a:pt x="9499600" y="5511800"/>
                  </a:lnTo>
                  <a:lnTo>
                    <a:pt x="9486900" y="5499100"/>
                  </a:lnTo>
                  <a:lnTo>
                    <a:pt x="9474200" y="5486400"/>
                  </a:lnTo>
                  <a:lnTo>
                    <a:pt x="9461500" y="5486400"/>
                  </a:lnTo>
                  <a:lnTo>
                    <a:pt x="9448800" y="5486400"/>
                  </a:lnTo>
                  <a:lnTo>
                    <a:pt x="9436100" y="5499100"/>
                  </a:lnTo>
                  <a:lnTo>
                    <a:pt x="9423400" y="5511800"/>
                  </a:lnTo>
                  <a:lnTo>
                    <a:pt x="9410700" y="5524500"/>
                  </a:lnTo>
                  <a:lnTo>
                    <a:pt x="9398000" y="5524500"/>
                  </a:lnTo>
                  <a:lnTo>
                    <a:pt x="9385300" y="5511800"/>
                  </a:lnTo>
                  <a:lnTo>
                    <a:pt x="9372600" y="5511800"/>
                  </a:lnTo>
                  <a:lnTo>
                    <a:pt x="9359900" y="5524500"/>
                  </a:lnTo>
                  <a:lnTo>
                    <a:pt x="9347200" y="5537200"/>
                  </a:lnTo>
                  <a:lnTo>
                    <a:pt x="9347200" y="5549900"/>
                  </a:lnTo>
                  <a:lnTo>
                    <a:pt x="9347200" y="5562600"/>
                  </a:lnTo>
                  <a:lnTo>
                    <a:pt x="9334500" y="5575300"/>
                  </a:lnTo>
                  <a:lnTo>
                    <a:pt x="9334500" y="5588000"/>
                  </a:lnTo>
                  <a:lnTo>
                    <a:pt x="9347200" y="5600700"/>
                  </a:lnTo>
                  <a:lnTo>
                    <a:pt x="9347200" y="5613400"/>
                  </a:lnTo>
                  <a:lnTo>
                    <a:pt x="9359900" y="5626100"/>
                  </a:lnTo>
                  <a:lnTo>
                    <a:pt x="9372600" y="5638800"/>
                  </a:lnTo>
                  <a:lnTo>
                    <a:pt x="9372600" y="5651500"/>
                  </a:lnTo>
                  <a:lnTo>
                    <a:pt x="9372600" y="5664200"/>
                  </a:lnTo>
                  <a:lnTo>
                    <a:pt x="9372600" y="5676900"/>
                  </a:lnTo>
                  <a:lnTo>
                    <a:pt x="9372600" y="5689600"/>
                  </a:lnTo>
                  <a:lnTo>
                    <a:pt x="9359900" y="5702300"/>
                  </a:lnTo>
                  <a:lnTo>
                    <a:pt x="9347200" y="5702300"/>
                  </a:lnTo>
                  <a:lnTo>
                    <a:pt x="9334500" y="5702300"/>
                  </a:lnTo>
                  <a:lnTo>
                    <a:pt x="9321800" y="5702300"/>
                  </a:lnTo>
                  <a:lnTo>
                    <a:pt x="9309100" y="5715000"/>
                  </a:lnTo>
                  <a:lnTo>
                    <a:pt x="9296400" y="5715000"/>
                  </a:lnTo>
                  <a:lnTo>
                    <a:pt x="9283700" y="5702300"/>
                  </a:lnTo>
                  <a:lnTo>
                    <a:pt x="9271000" y="5689600"/>
                  </a:lnTo>
                  <a:lnTo>
                    <a:pt x="9258300" y="5676900"/>
                  </a:lnTo>
                  <a:lnTo>
                    <a:pt x="9245600" y="5689600"/>
                  </a:lnTo>
                  <a:lnTo>
                    <a:pt x="9232900" y="5676900"/>
                  </a:lnTo>
                  <a:lnTo>
                    <a:pt x="9220200" y="5664200"/>
                  </a:lnTo>
                  <a:lnTo>
                    <a:pt x="9207500" y="5651500"/>
                  </a:lnTo>
                  <a:lnTo>
                    <a:pt x="9194800" y="5638800"/>
                  </a:lnTo>
                  <a:lnTo>
                    <a:pt x="9182100" y="5651500"/>
                  </a:lnTo>
                  <a:lnTo>
                    <a:pt x="9169400" y="5638800"/>
                  </a:lnTo>
                  <a:lnTo>
                    <a:pt x="9156700" y="5651500"/>
                  </a:lnTo>
                  <a:lnTo>
                    <a:pt x="9144000" y="5651500"/>
                  </a:lnTo>
                  <a:lnTo>
                    <a:pt x="9131300" y="5651500"/>
                  </a:lnTo>
                  <a:lnTo>
                    <a:pt x="9118600" y="5664200"/>
                  </a:lnTo>
                  <a:lnTo>
                    <a:pt x="9105900" y="5676900"/>
                  </a:lnTo>
                  <a:lnTo>
                    <a:pt x="9093200" y="5689600"/>
                  </a:lnTo>
                  <a:lnTo>
                    <a:pt x="9080500" y="5702300"/>
                  </a:lnTo>
                  <a:lnTo>
                    <a:pt x="9067800" y="5689600"/>
                  </a:lnTo>
                  <a:lnTo>
                    <a:pt x="9055100" y="5676900"/>
                  </a:lnTo>
                  <a:lnTo>
                    <a:pt x="9042400" y="5664200"/>
                  </a:lnTo>
                  <a:lnTo>
                    <a:pt x="9029700" y="5651500"/>
                  </a:lnTo>
                  <a:lnTo>
                    <a:pt x="9017000" y="5638800"/>
                  </a:lnTo>
                  <a:lnTo>
                    <a:pt x="9017000" y="5626100"/>
                  </a:lnTo>
                  <a:lnTo>
                    <a:pt x="9004300" y="5613400"/>
                  </a:lnTo>
                  <a:lnTo>
                    <a:pt x="8991600" y="5600700"/>
                  </a:lnTo>
                  <a:lnTo>
                    <a:pt x="8978900" y="5600700"/>
                  </a:lnTo>
                  <a:lnTo>
                    <a:pt x="8966200" y="5600700"/>
                  </a:lnTo>
                  <a:lnTo>
                    <a:pt x="8953500" y="5600700"/>
                  </a:lnTo>
                  <a:lnTo>
                    <a:pt x="8940800" y="5600700"/>
                  </a:lnTo>
                  <a:lnTo>
                    <a:pt x="8928100" y="5600700"/>
                  </a:lnTo>
                  <a:lnTo>
                    <a:pt x="8915400" y="5588000"/>
                  </a:lnTo>
                  <a:lnTo>
                    <a:pt x="8902700" y="5588000"/>
                  </a:lnTo>
                  <a:lnTo>
                    <a:pt x="8890000" y="5575300"/>
                  </a:lnTo>
                  <a:lnTo>
                    <a:pt x="8877300" y="5575300"/>
                  </a:lnTo>
                  <a:lnTo>
                    <a:pt x="8864600" y="5562600"/>
                  </a:lnTo>
                  <a:lnTo>
                    <a:pt x="8851900" y="5549900"/>
                  </a:lnTo>
                  <a:lnTo>
                    <a:pt x="8839200" y="5537200"/>
                  </a:lnTo>
                  <a:lnTo>
                    <a:pt x="8839200" y="5524500"/>
                  </a:lnTo>
                  <a:lnTo>
                    <a:pt x="8826500" y="5511800"/>
                  </a:lnTo>
                  <a:lnTo>
                    <a:pt x="8813800" y="5524500"/>
                  </a:lnTo>
                  <a:lnTo>
                    <a:pt x="8801100" y="5537200"/>
                  </a:lnTo>
                  <a:lnTo>
                    <a:pt x="8788400" y="5549900"/>
                  </a:lnTo>
                  <a:lnTo>
                    <a:pt x="8775700" y="5562600"/>
                  </a:lnTo>
                  <a:lnTo>
                    <a:pt x="8763000" y="5575300"/>
                  </a:lnTo>
                  <a:lnTo>
                    <a:pt x="8750300" y="5575300"/>
                  </a:lnTo>
                  <a:lnTo>
                    <a:pt x="8737600" y="5588000"/>
                  </a:lnTo>
                  <a:lnTo>
                    <a:pt x="8724900" y="5600700"/>
                  </a:lnTo>
                  <a:lnTo>
                    <a:pt x="8724900" y="5613400"/>
                  </a:lnTo>
                  <a:lnTo>
                    <a:pt x="8712200" y="5626100"/>
                  </a:lnTo>
                  <a:lnTo>
                    <a:pt x="8724900" y="5638800"/>
                  </a:lnTo>
                  <a:lnTo>
                    <a:pt x="8737600" y="5638800"/>
                  </a:lnTo>
                  <a:lnTo>
                    <a:pt x="8750300" y="5651500"/>
                  </a:lnTo>
                  <a:lnTo>
                    <a:pt x="8750300" y="5664200"/>
                  </a:lnTo>
                  <a:lnTo>
                    <a:pt x="8750300" y="5676900"/>
                  </a:lnTo>
                  <a:lnTo>
                    <a:pt x="8750300" y="5689600"/>
                  </a:lnTo>
                  <a:lnTo>
                    <a:pt x="8763000" y="5702300"/>
                  </a:lnTo>
                  <a:lnTo>
                    <a:pt x="8763000" y="5715000"/>
                  </a:lnTo>
                  <a:lnTo>
                    <a:pt x="8763000" y="5727700"/>
                  </a:lnTo>
                  <a:lnTo>
                    <a:pt x="8763000" y="5740400"/>
                  </a:lnTo>
                  <a:lnTo>
                    <a:pt x="8763000" y="5753100"/>
                  </a:lnTo>
                  <a:lnTo>
                    <a:pt x="8763000" y="5765800"/>
                  </a:lnTo>
                  <a:lnTo>
                    <a:pt x="8775700" y="5778500"/>
                  </a:lnTo>
                  <a:lnTo>
                    <a:pt x="8775700" y="5791200"/>
                  </a:lnTo>
                  <a:lnTo>
                    <a:pt x="8775700" y="5803900"/>
                  </a:lnTo>
                  <a:lnTo>
                    <a:pt x="8763000" y="5816600"/>
                  </a:lnTo>
                  <a:lnTo>
                    <a:pt x="8763000" y="5829300"/>
                  </a:lnTo>
                  <a:lnTo>
                    <a:pt x="8750300" y="5842000"/>
                  </a:lnTo>
                  <a:lnTo>
                    <a:pt x="8737600" y="5854700"/>
                  </a:lnTo>
                  <a:lnTo>
                    <a:pt x="8737600" y="5867400"/>
                  </a:lnTo>
                  <a:lnTo>
                    <a:pt x="8724900" y="5880100"/>
                  </a:lnTo>
                  <a:lnTo>
                    <a:pt x="8712200" y="5892800"/>
                  </a:lnTo>
                  <a:lnTo>
                    <a:pt x="8699500" y="5892800"/>
                  </a:lnTo>
                  <a:lnTo>
                    <a:pt x="8686800" y="5905500"/>
                  </a:lnTo>
                  <a:lnTo>
                    <a:pt x="8674100" y="5918200"/>
                  </a:lnTo>
                  <a:lnTo>
                    <a:pt x="8661400" y="5930900"/>
                  </a:lnTo>
                  <a:lnTo>
                    <a:pt x="8648700" y="5943600"/>
                  </a:lnTo>
                  <a:lnTo>
                    <a:pt x="8636000" y="5930900"/>
                  </a:lnTo>
                  <a:lnTo>
                    <a:pt x="8623300" y="5930900"/>
                  </a:lnTo>
                  <a:lnTo>
                    <a:pt x="8610600" y="5918200"/>
                  </a:lnTo>
                  <a:lnTo>
                    <a:pt x="8597900" y="5905500"/>
                  </a:lnTo>
                  <a:lnTo>
                    <a:pt x="8597900" y="5892800"/>
                  </a:lnTo>
                  <a:lnTo>
                    <a:pt x="8597900" y="5880100"/>
                  </a:lnTo>
                  <a:lnTo>
                    <a:pt x="8585200" y="5867400"/>
                  </a:lnTo>
                  <a:lnTo>
                    <a:pt x="8572500" y="5854700"/>
                  </a:lnTo>
                  <a:lnTo>
                    <a:pt x="8559800" y="5854700"/>
                  </a:lnTo>
                  <a:lnTo>
                    <a:pt x="8547100" y="5842000"/>
                  </a:lnTo>
                  <a:lnTo>
                    <a:pt x="8534400" y="5842000"/>
                  </a:lnTo>
                  <a:lnTo>
                    <a:pt x="8521700" y="5829300"/>
                  </a:lnTo>
                  <a:lnTo>
                    <a:pt x="8509000" y="5842000"/>
                  </a:lnTo>
                  <a:lnTo>
                    <a:pt x="8496300" y="5854700"/>
                  </a:lnTo>
                  <a:lnTo>
                    <a:pt x="8483600" y="5854700"/>
                  </a:lnTo>
                  <a:lnTo>
                    <a:pt x="8470900" y="5842000"/>
                  </a:lnTo>
                  <a:lnTo>
                    <a:pt x="8458200" y="5842000"/>
                  </a:lnTo>
                  <a:lnTo>
                    <a:pt x="8445500" y="5829300"/>
                  </a:lnTo>
                  <a:lnTo>
                    <a:pt x="8432800" y="5816600"/>
                  </a:lnTo>
                  <a:lnTo>
                    <a:pt x="8420100" y="5803900"/>
                  </a:lnTo>
                  <a:lnTo>
                    <a:pt x="8407400" y="5791200"/>
                  </a:lnTo>
                  <a:lnTo>
                    <a:pt x="8394700" y="5778500"/>
                  </a:lnTo>
                  <a:lnTo>
                    <a:pt x="8382000" y="5765800"/>
                  </a:lnTo>
                  <a:lnTo>
                    <a:pt x="8382000" y="5753100"/>
                  </a:lnTo>
                  <a:lnTo>
                    <a:pt x="8369300" y="5740400"/>
                  </a:lnTo>
                  <a:lnTo>
                    <a:pt x="8356600" y="5753100"/>
                  </a:lnTo>
                  <a:lnTo>
                    <a:pt x="8343900" y="5740400"/>
                  </a:lnTo>
                  <a:lnTo>
                    <a:pt x="8331200" y="5740400"/>
                  </a:lnTo>
                  <a:lnTo>
                    <a:pt x="8318500" y="5740400"/>
                  </a:lnTo>
                  <a:lnTo>
                    <a:pt x="8305800" y="5740400"/>
                  </a:lnTo>
                  <a:lnTo>
                    <a:pt x="8293100" y="5753100"/>
                  </a:lnTo>
                  <a:lnTo>
                    <a:pt x="8280400" y="5753100"/>
                  </a:lnTo>
                  <a:lnTo>
                    <a:pt x="8267700" y="5765800"/>
                  </a:lnTo>
                  <a:lnTo>
                    <a:pt x="8255000" y="5778500"/>
                  </a:lnTo>
                  <a:lnTo>
                    <a:pt x="8242300" y="5791200"/>
                  </a:lnTo>
                  <a:lnTo>
                    <a:pt x="8242300" y="5803900"/>
                  </a:lnTo>
                  <a:lnTo>
                    <a:pt x="8229600" y="5816600"/>
                  </a:lnTo>
                  <a:lnTo>
                    <a:pt x="8229600" y="5829300"/>
                  </a:lnTo>
                  <a:lnTo>
                    <a:pt x="8229600" y="5842000"/>
                  </a:lnTo>
                  <a:lnTo>
                    <a:pt x="8229600" y="5854700"/>
                  </a:lnTo>
                  <a:lnTo>
                    <a:pt x="8229600" y="5867400"/>
                  </a:lnTo>
                  <a:lnTo>
                    <a:pt x="8216900" y="5880100"/>
                  </a:lnTo>
                  <a:lnTo>
                    <a:pt x="8216900" y="5892800"/>
                  </a:lnTo>
                  <a:lnTo>
                    <a:pt x="8204200" y="5905500"/>
                  </a:lnTo>
                  <a:lnTo>
                    <a:pt x="8191500" y="5905500"/>
                  </a:lnTo>
                  <a:lnTo>
                    <a:pt x="8178800" y="5918200"/>
                  </a:lnTo>
                  <a:lnTo>
                    <a:pt x="8166100" y="5930900"/>
                  </a:lnTo>
                  <a:lnTo>
                    <a:pt x="8153400" y="5943600"/>
                  </a:lnTo>
                  <a:lnTo>
                    <a:pt x="8140700" y="5956300"/>
                  </a:lnTo>
                  <a:lnTo>
                    <a:pt x="8128000" y="5956300"/>
                  </a:lnTo>
                  <a:lnTo>
                    <a:pt x="8115300" y="5956300"/>
                  </a:lnTo>
                  <a:lnTo>
                    <a:pt x="8102600" y="5956300"/>
                  </a:lnTo>
                  <a:lnTo>
                    <a:pt x="8089900" y="5956300"/>
                  </a:lnTo>
                  <a:lnTo>
                    <a:pt x="8077200" y="5956300"/>
                  </a:lnTo>
                  <a:lnTo>
                    <a:pt x="8064500" y="5956300"/>
                  </a:lnTo>
                  <a:lnTo>
                    <a:pt x="8051800" y="5956300"/>
                  </a:lnTo>
                  <a:lnTo>
                    <a:pt x="8039100" y="5956300"/>
                  </a:lnTo>
                  <a:lnTo>
                    <a:pt x="8026400" y="5956300"/>
                  </a:lnTo>
                  <a:lnTo>
                    <a:pt x="8013700" y="5969000"/>
                  </a:lnTo>
                  <a:lnTo>
                    <a:pt x="8013700" y="5981700"/>
                  </a:lnTo>
                  <a:lnTo>
                    <a:pt x="8001000" y="5994400"/>
                  </a:lnTo>
                  <a:lnTo>
                    <a:pt x="8001000" y="6007100"/>
                  </a:lnTo>
                  <a:lnTo>
                    <a:pt x="7988300" y="6019800"/>
                  </a:lnTo>
                  <a:lnTo>
                    <a:pt x="7975600" y="6019800"/>
                  </a:lnTo>
                  <a:lnTo>
                    <a:pt x="7962900" y="6032500"/>
                  </a:lnTo>
                  <a:lnTo>
                    <a:pt x="7950200" y="6032500"/>
                  </a:lnTo>
                  <a:lnTo>
                    <a:pt x="7937500" y="6045200"/>
                  </a:lnTo>
                  <a:lnTo>
                    <a:pt x="7924800" y="6057900"/>
                  </a:lnTo>
                  <a:lnTo>
                    <a:pt x="7912100" y="6057900"/>
                  </a:lnTo>
                  <a:lnTo>
                    <a:pt x="7899400" y="6045200"/>
                  </a:lnTo>
                  <a:lnTo>
                    <a:pt x="7886700" y="6032500"/>
                  </a:lnTo>
                  <a:lnTo>
                    <a:pt x="7874000" y="6019800"/>
                  </a:lnTo>
                  <a:lnTo>
                    <a:pt x="7874000" y="6007100"/>
                  </a:lnTo>
                  <a:lnTo>
                    <a:pt x="7874000" y="5994400"/>
                  </a:lnTo>
                  <a:lnTo>
                    <a:pt x="7874000" y="5981700"/>
                  </a:lnTo>
                  <a:lnTo>
                    <a:pt x="7874000" y="5969000"/>
                  </a:lnTo>
                  <a:lnTo>
                    <a:pt x="7874000" y="5956300"/>
                  </a:lnTo>
                  <a:lnTo>
                    <a:pt x="7861300" y="5943600"/>
                  </a:lnTo>
                  <a:lnTo>
                    <a:pt x="7861300" y="5930900"/>
                  </a:lnTo>
                  <a:lnTo>
                    <a:pt x="7861300" y="5918200"/>
                  </a:lnTo>
                  <a:lnTo>
                    <a:pt x="7848600" y="5905500"/>
                  </a:lnTo>
                  <a:lnTo>
                    <a:pt x="7835900" y="5892800"/>
                  </a:lnTo>
                  <a:lnTo>
                    <a:pt x="7823200" y="5892800"/>
                  </a:lnTo>
                  <a:lnTo>
                    <a:pt x="7810500" y="5905500"/>
                  </a:lnTo>
                  <a:lnTo>
                    <a:pt x="7797800" y="5918200"/>
                  </a:lnTo>
                  <a:lnTo>
                    <a:pt x="7785100" y="5930900"/>
                  </a:lnTo>
                  <a:lnTo>
                    <a:pt x="7785100" y="5943600"/>
                  </a:lnTo>
                  <a:lnTo>
                    <a:pt x="7785100" y="5956300"/>
                  </a:lnTo>
                  <a:lnTo>
                    <a:pt x="7772400" y="5969000"/>
                  </a:lnTo>
                  <a:lnTo>
                    <a:pt x="7759700" y="5981700"/>
                  </a:lnTo>
                  <a:lnTo>
                    <a:pt x="7747000" y="5994400"/>
                  </a:lnTo>
                  <a:lnTo>
                    <a:pt x="7734300" y="6007100"/>
                  </a:lnTo>
                  <a:lnTo>
                    <a:pt x="7721600" y="6019800"/>
                  </a:lnTo>
                  <a:lnTo>
                    <a:pt x="7708900" y="6032500"/>
                  </a:lnTo>
                  <a:lnTo>
                    <a:pt x="7696200" y="6032500"/>
                  </a:lnTo>
                  <a:lnTo>
                    <a:pt x="7683500" y="6019800"/>
                  </a:lnTo>
                  <a:lnTo>
                    <a:pt x="7670800" y="6019800"/>
                  </a:lnTo>
                  <a:lnTo>
                    <a:pt x="7658100" y="6019800"/>
                  </a:lnTo>
                  <a:lnTo>
                    <a:pt x="7645400" y="6019800"/>
                  </a:lnTo>
                  <a:lnTo>
                    <a:pt x="7632700" y="6007100"/>
                  </a:lnTo>
                  <a:lnTo>
                    <a:pt x="7620000" y="6007100"/>
                  </a:lnTo>
                  <a:lnTo>
                    <a:pt x="7607300" y="6007100"/>
                  </a:lnTo>
                  <a:lnTo>
                    <a:pt x="7594600" y="6007100"/>
                  </a:lnTo>
                  <a:lnTo>
                    <a:pt x="7581900" y="5994400"/>
                  </a:lnTo>
                  <a:lnTo>
                    <a:pt x="7569200" y="5981700"/>
                  </a:lnTo>
                  <a:lnTo>
                    <a:pt x="7556500" y="5994400"/>
                  </a:lnTo>
                  <a:lnTo>
                    <a:pt x="7543800" y="5994400"/>
                  </a:lnTo>
                  <a:lnTo>
                    <a:pt x="7531100" y="5981700"/>
                  </a:lnTo>
                  <a:lnTo>
                    <a:pt x="7518400" y="5981700"/>
                  </a:lnTo>
                  <a:lnTo>
                    <a:pt x="7505700" y="5981700"/>
                  </a:lnTo>
                  <a:lnTo>
                    <a:pt x="7493000" y="5981700"/>
                  </a:lnTo>
                  <a:lnTo>
                    <a:pt x="7480300" y="5969000"/>
                  </a:lnTo>
                  <a:lnTo>
                    <a:pt x="7467600" y="5969000"/>
                  </a:lnTo>
                  <a:lnTo>
                    <a:pt x="7454900" y="5969000"/>
                  </a:lnTo>
                  <a:lnTo>
                    <a:pt x="7442200" y="5969000"/>
                  </a:lnTo>
                  <a:lnTo>
                    <a:pt x="7429500" y="5956300"/>
                  </a:lnTo>
                  <a:lnTo>
                    <a:pt x="7416800" y="5969000"/>
                  </a:lnTo>
                  <a:lnTo>
                    <a:pt x="7416800" y="5981700"/>
                  </a:lnTo>
                  <a:lnTo>
                    <a:pt x="7404100" y="5994400"/>
                  </a:lnTo>
                  <a:lnTo>
                    <a:pt x="7404100" y="6007100"/>
                  </a:lnTo>
                  <a:lnTo>
                    <a:pt x="7404100" y="6019800"/>
                  </a:lnTo>
                  <a:lnTo>
                    <a:pt x="7391400" y="6032500"/>
                  </a:lnTo>
                  <a:lnTo>
                    <a:pt x="7378700" y="6045200"/>
                  </a:lnTo>
                  <a:lnTo>
                    <a:pt x="7366000" y="6045200"/>
                  </a:lnTo>
                  <a:lnTo>
                    <a:pt x="7353300" y="6057900"/>
                  </a:lnTo>
                  <a:lnTo>
                    <a:pt x="7340600" y="6070600"/>
                  </a:lnTo>
                  <a:lnTo>
                    <a:pt x="7327900" y="6057900"/>
                  </a:lnTo>
                  <a:lnTo>
                    <a:pt x="7315200" y="6057900"/>
                  </a:lnTo>
                  <a:lnTo>
                    <a:pt x="7302500" y="6057900"/>
                  </a:lnTo>
                  <a:lnTo>
                    <a:pt x="7289800" y="6057900"/>
                  </a:lnTo>
                  <a:lnTo>
                    <a:pt x="7277100" y="6045200"/>
                  </a:lnTo>
                  <a:lnTo>
                    <a:pt x="7264400" y="6045200"/>
                  </a:lnTo>
                  <a:lnTo>
                    <a:pt x="7251700" y="6045200"/>
                  </a:lnTo>
                  <a:lnTo>
                    <a:pt x="7239000" y="6045200"/>
                  </a:lnTo>
                  <a:lnTo>
                    <a:pt x="7226300" y="6032500"/>
                  </a:lnTo>
                  <a:lnTo>
                    <a:pt x="7213600" y="6045200"/>
                  </a:lnTo>
                  <a:lnTo>
                    <a:pt x="7200900" y="6032500"/>
                  </a:lnTo>
                  <a:lnTo>
                    <a:pt x="7188200" y="6019800"/>
                  </a:lnTo>
                  <a:lnTo>
                    <a:pt x="7175500" y="6007100"/>
                  </a:lnTo>
                  <a:lnTo>
                    <a:pt x="7162800" y="5994400"/>
                  </a:lnTo>
                  <a:lnTo>
                    <a:pt x="7150100" y="5981700"/>
                  </a:lnTo>
                  <a:lnTo>
                    <a:pt x="7137400" y="5981700"/>
                  </a:lnTo>
                  <a:lnTo>
                    <a:pt x="7124700" y="5981700"/>
                  </a:lnTo>
                  <a:lnTo>
                    <a:pt x="7112000" y="5994400"/>
                  </a:lnTo>
                  <a:lnTo>
                    <a:pt x="7112000" y="6007100"/>
                  </a:lnTo>
                  <a:lnTo>
                    <a:pt x="7099300" y="6019800"/>
                  </a:lnTo>
                  <a:lnTo>
                    <a:pt x="7086600" y="6019800"/>
                  </a:lnTo>
                  <a:lnTo>
                    <a:pt x="7073900" y="6032500"/>
                  </a:lnTo>
                  <a:lnTo>
                    <a:pt x="7061200" y="6032500"/>
                  </a:lnTo>
                  <a:lnTo>
                    <a:pt x="7048500" y="6032500"/>
                  </a:lnTo>
                  <a:lnTo>
                    <a:pt x="7035800" y="6045200"/>
                  </a:lnTo>
                  <a:lnTo>
                    <a:pt x="7023100" y="6057900"/>
                  </a:lnTo>
                  <a:lnTo>
                    <a:pt x="7010400" y="6070600"/>
                  </a:lnTo>
                  <a:lnTo>
                    <a:pt x="6997700" y="6083300"/>
                  </a:lnTo>
                  <a:lnTo>
                    <a:pt x="6997700" y="6096000"/>
                  </a:lnTo>
                  <a:lnTo>
                    <a:pt x="6985000" y="6108700"/>
                  </a:lnTo>
                  <a:lnTo>
                    <a:pt x="6972300" y="6121400"/>
                  </a:lnTo>
                  <a:lnTo>
                    <a:pt x="6959600" y="6121400"/>
                  </a:lnTo>
                  <a:lnTo>
                    <a:pt x="6946900" y="6121400"/>
                  </a:lnTo>
                  <a:lnTo>
                    <a:pt x="6934200" y="6121400"/>
                  </a:lnTo>
                  <a:lnTo>
                    <a:pt x="6921500" y="6121400"/>
                  </a:lnTo>
                  <a:lnTo>
                    <a:pt x="6908800" y="6121400"/>
                  </a:lnTo>
                  <a:lnTo>
                    <a:pt x="6896100" y="6121400"/>
                  </a:lnTo>
                  <a:lnTo>
                    <a:pt x="6883400" y="6121400"/>
                  </a:lnTo>
                  <a:lnTo>
                    <a:pt x="6870700" y="6134100"/>
                  </a:lnTo>
                  <a:lnTo>
                    <a:pt x="6858000" y="6146800"/>
                  </a:lnTo>
                  <a:lnTo>
                    <a:pt x="6845300" y="6159500"/>
                  </a:lnTo>
                  <a:lnTo>
                    <a:pt x="6832600" y="6159500"/>
                  </a:lnTo>
                  <a:lnTo>
                    <a:pt x="6819900" y="6159500"/>
                  </a:lnTo>
                  <a:lnTo>
                    <a:pt x="6807200" y="6159500"/>
                  </a:lnTo>
                  <a:lnTo>
                    <a:pt x="6794500" y="6172200"/>
                  </a:lnTo>
                  <a:lnTo>
                    <a:pt x="6781800" y="6172200"/>
                  </a:lnTo>
                  <a:lnTo>
                    <a:pt x="6769100" y="6184900"/>
                  </a:lnTo>
                  <a:lnTo>
                    <a:pt x="6756400" y="6197600"/>
                  </a:lnTo>
                  <a:lnTo>
                    <a:pt x="6756400" y="6210300"/>
                  </a:lnTo>
                  <a:lnTo>
                    <a:pt x="6743700" y="6223000"/>
                  </a:lnTo>
                  <a:lnTo>
                    <a:pt x="6743700" y="6235700"/>
                  </a:lnTo>
                  <a:lnTo>
                    <a:pt x="6743700" y="6248400"/>
                  </a:lnTo>
                  <a:lnTo>
                    <a:pt x="6743700" y="6261100"/>
                  </a:lnTo>
                  <a:lnTo>
                    <a:pt x="6731000" y="6273800"/>
                  </a:lnTo>
                  <a:lnTo>
                    <a:pt x="6731000" y="6286500"/>
                  </a:lnTo>
                  <a:lnTo>
                    <a:pt x="6718300" y="6299200"/>
                  </a:lnTo>
                  <a:lnTo>
                    <a:pt x="6705600" y="6311900"/>
                  </a:lnTo>
                  <a:lnTo>
                    <a:pt x="6718300" y="6324600"/>
                  </a:lnTo>
                  <a:lnTo>
                    <a:pt x="6731000" y="6324600"/>
                  </a:lnTo>
                  <a:lnTo>
                    <a:pt x="6743700" y="6337300"/>
                  </a:lnTo>
                  <a:lnTo>
                    <a:pt x="6756400" y="6350000"/>
                  </a:lnTo>
                  <a:lnTo>
                    <a:pt x="6769100" y="6362700"/>
                  </a:lnTo>
                  <a:lnTo>
                    <a:pt x="6781800" y="6375400"/>
                  </a:lnTo>
                  <a:lnTo>
                    <a:pt x="6781800" y="6388100"/>
                  </a:lnTo>
                  <a:lnTo>
                    <a:pt x="6769100" y="6400800"/>
                  </a:lnTo>
                  <a:lnTo>
                    <a:pt x="6769100" y="6413500"/>
                  </a:lnTo>
                  <a:lnTo>
                    <a:pt x="6769100" y="6426200"/>
                  </a:lnTo>
                  <a:lnTo>
                    <a:pt x="6769100" y="6438900"/>
                  </a:lnTo>
                  <a:lnTo>
                    <a:pt x="6769100" y="6451600"/>
                  </a:lnTo>
                  <a:lnTo>
                    <a:pt x="6781800" y="6464300"/>
                  </a:lnTo>
                  <a:lnTo>
                    <a:pt x="6794500" y="6477000"/>
                  </a:lnTo>
                  <a:lnTo>
                    <a:pt x="6807200" y="6477000"/>
                  </a:lnTo>
                  <a:lnTo>
                    <a:pt x="6819900" y="6489700"/>
                  </a:lnTo>
                  <a:lnTo>
                    <a:pt x="6832600" y="6502400"/>
                  </a:lnTo>
                  <a:lnTo>
                    <a:pt x="6832600" y="6515100"/>
                  </a:lnTo>
                  <a:lnTo>
                    <a:pt x="6832600" y="6527800"/>
                  </a:lnTo>
                  <a:lnTo>
                    <a:pt x="6832600" y="6540500"/>
                  </a:lnTo>
                  <a:lnTo>
                    <a:pt x="6832600" y="6553200"/>
                  </a:lnTo>
                  <a:lnTo>
                    <a:pt x="6832600" y="6565900"/>
                  </a:lnTo>
                  <a:lnTo>
                    <a:pt x="6819900" y="6578600"/>
                  </a:lnTo>
                  <a:lnTo>
                    <a:pt x="6807200" y="6591300"/>
                  </a:lnTo>
                  <a:lnTo>
                    <a:pt x="6807200" y="6604000"/>
                  </a:lnTo>
                  <a:lnTo>
                    <a:pt x="6807200" y="6616700"/>
                  </a:lnTo>
                  <a:lnTo>
                    <a:pt x="6807200" y="6629400"/>
                  </a:lnTo>
                  <a:lnTo>
                    <a:pt x="6807200" y="6642100"/>
                  </a:lnTo>
                  <a:lnTo>
                    <a:pt x="6794500" y="6654800"/>
                  </a:lnTo>
                  <a:lnTo>
                    <a:pt x="6794500" y="6667500"/>
                  </a:lnTo>
                  <a:lnTo>
                    <a:pt x="6794500" y="6680200"/>
                  </a:lnTo>
                  <a:lnTo>
                    <a:pt x="6781800" y="6692900"/>
                  </a:lnTo>
                  <a:lnTo>
                    <a:pt x="6769100" y="6692900"/>
                  </a:lnTo>
                  <a:lnTo>
                    <a:pt x="6756400" y="6705600"/>
                  </a:lnTo>
                  <a:lnTo>
                    <a:pt x="6743700" y="6705600"/>
                  </a:lnTo>
                  <a:lnTo>
                    <a:pt x="6731000" y="6705600"/>
                  </a:lnTo>
                  <a:lnTo>
                    <a:pt x="6718300" y="6705600"/>
                  </a:lnTo>
                  <a:lnTo>
                    <a:pt x="6705600" y="6718300"/>
                  </a:lnTo>
                  <a:lnTo>
                    <a:pt x="6692900" y="6731000"/>
                  </a:lnTo>
                  <a:lnTo>
                    <a:pt x="6680200" y="6731000"/>
                  </a:lnTo>
                  <a:lnTo>
                    <a:pt x="6667500" y="6743700"/>
                  </a:lnTo>
                  <a:lnTo>
                    <a:pt x="6680200" y="6756400"/>
                  </a:lnTo>
                  <a:lnTo>
                    <a:pt x="6692900" y="6769100"/>
                  </a:lnTo>
                  <a:lnTo>
                    <a:pt x="6692900" y="6781800"/>
                  </a:lnTo>
                  <a:lnTo>
                    <a:pt x="6705600" y="6794500"/>
                  </a:lnTo>
                  <a:lnTo>
                    <a:pt x="6718300" y="6807200"/>
                  </a:lnTo>
                  <a:lnTo>
                    <a:pt x="6731000" y="6807200"/>
                  </a:lnTo>
                  <a:lnTo>
                    <a:pt x="6743700" y="6794500"/>
                  </a:lnTo>
                  <a:lnTo>
                    <a:pt x="6756400" y="6781800"/>
                  </a:lnTo>
                  <a:lnTo>
                    <a:pt x="6769100" y="6769100"/>
                  </a:lnTo>
                  <a:lnTo>
                    <a:pt x="6781800" y="6769100"/>
                  </a:lnTo>
                  <a:lnTo>
                    <a:pt x="6794500" y="6769100"/>
                  </a:lnTo>
                  <a:lnTo>
                    <a:pt x="6807200" y="6769100"/>
                  </a:lnTo>
                  <a:lnTo>
                    <a:pt x="6819900" y="6769100"/>
                  </a:lnTo>
                  <a:lnTo>
                    <a:pt x="6832600" y="6769100"/>
                  </a:lnTo>
                  <a:lnTo>
                    <a:pt x="6845300" y="6769100"/>
                  </a:lnTo>
                  <a:lnTo>
                    <a:pt x="6858000" y="6769100"/>
                  </a:lnTo>
                  <a:lnTo>
                    <a:pt x="6870700" y="6769100"/>
                  </a:lnTo>
                  <a:lnTo>
                    <a:pt x="6883400" y="6756400"/>
                  </a:lnTo>
                  <a:lnTo>
                    <a:pt x="6896100" y="6756400"/>
                  </a:lnTo>
                  <a:lnTo>
                    <a:pt x="6908800" y="6769100"/>
                  </a:lnTo>
                  <a:lnTo>
                    <a:pt x="6921500" y="6781800"/>
                  </a:lnTo>
                  <a:lnTo>
                    <a:pt x="6934200" y="6794500"/>
                  </a:lnTo>
                  <a:lnTo>
                    <a:pt x="6934200" y="6807200"/>
                  </a:lnTo>
                  <a:lnTo>
                    <a:pt x="6934200" y="6819900"/>
                  </a:lnTo>
                  <a:lnTo>
                    <a:pt x="6934200" y="6832600"/>
                  </a:lnTo>
                  <a:lnTo>
                    <a:pt x="6946900" y="6845300"/>
                  </a:lnTo>
                  <a:lnTo>
                    <a:pt x="6946900" y="6858000"/>
                  </a:lnTo>
                  <a:lnTo>
                    <a:pt x="6946900" y="6870700"/>
                  </a:lnTo>
                  <a:lnTo>
                    <a:pt x="6959600" y="6883400"/>
                  </a:lnTo>
                  <a:lnTo>
                    <a:pt x="6959600" y="6896100"/>
                  </a:lnTo>
                  <a:lnTo>
                    <a:pt x="6972300" y="6908800"/>
                  </a:lnTo>
                  <a:lnTo>
                    <a:pt x="6985000" y="6921500"/>
                  </a:lnTo>
                  <a:lnTo>
                    <a:pt x="6972300" y="6934200"/>
                  </a:lnTo>
                  <a:lnTo>
                    <a:pt x="6959600" y="6934200"/>
                  </a:lnTo>
                  <a:lnTo>
                    <a:pt x="6946900" y="6946900"/>
                  </a:lnTo>
                  <a:lnTo>
                    <a:pt x="6934200" y="6959600"/>
                  </a:lnTo>
                  <a:lnTo>
                    <a:pt x="6934200" y="6972300"/>
                  </a:lnTo>
                  <a:lnTo>
                    <a:pt x="6921500" y="6985000"/>
                  </a:lnTo>
                  <a:lnTo>
                    <a:pt x="6908800" y="6997700"/>
                  </a:lnTo>
                  <a:lnTo>
                    <a:pt x="6896100" y="7010400"/>
                  </a:lnTo>
                  <a:lnTo>
                    <a:pt x="6883400" y="7010400"/>
                  </a:lnTo>
                  <a:lnTo>
                    <a:pt x="6870700" y="6997700"/>
                  </a:lnTo>
                  <a:lnTo>
                    <a:pt x="6858000" y="6997700"/>
                  </a:lnTo>
                  <a:lnTo>
                    <a:pt x="6845300" y="6997700"/>
                  </a:lnTo>
                  <a:lnTo>
                    <a:pt x="6832600" y="6997700"/>
                  </a:lnTo>
                  <a:lnTo>
                    <a:pt x="6819900" y="7010400"/>
                  </a:lnTo>
                  <a:lnTo>
                    <a:pt x="6819900" y="7023100"/>
                  </a:lnTo>
                  <a:lnTo>
                    <a:pt x="6819900" y="7035800"/>
                  </a:lnTo>
                  <a:lnTo>
                    <a:pt x="6807200" y="7048500"/>
                  </a:lnTo>
                  <a:lnTo>
                    <a:pt x="6794500" y="7048500"/>
                  </a:lnTo>
                  <a:lnTo>
                    <a:pt x="6781800" y="7048500"/>
                  </a:lnTo>
                  <a:lnTo>
                    <a:pt x="6769100" y="7048500"/>
                  </a:lnTo>
                  <a:lnTo>
                    <a:pt x="6756400" y="7048500"/>
                  </a:lnTo>
                  <a:lnTo>
                    <a:pt x="6743700" y="7048500"/>
                  </a:lnTo>
                  <a:lnTo>
                    <a:pt x="6731000" y="7061200"/>
                  </a:lnTo>
                  <a:lnTo>
                    <a:pt x="6718300" y="7073900"/>
                  </a:lnTo>
                  <a:lnTo>
                    <a:pt x="6705600" y="7086600"/>
                  </a:lnTo>
                  <a:lnTo>
                    <a:pt x="6692900" y="7086600"/>
                  </a:lnTo>
                  <a:lnTo>
                    <a:pt x="6680200" y="7099300"/>
                  </a:lnTo>
                  <a:lnTo>
                    <a:pt x="6680200" y="7112000"/>
                  </a:lnTo>
                  <a:lnTo>
                    <a:pt x="6680200" y="7124700"/>
                  </a:lnTo>
                  <a:lnTo>
                    <a:pt x="6667500" y="7137400"/>
                  </a:lnTo>
                  <a:lnTo>
                    <a:pt x="6667500" y="7150100"/>
                  </a:lnTo>
                  <a:lnTo>
                    <a:pt x="6680200" y="7162800"/>
                  </a:lnTo>
                  <a:lnTo>
                    <a:pt x="6692900" y="7175500"/>
                  </a:lnTo>
                  <a:lnTo>
                    <a:pt x="6705600" y="7188200"/>
                  </a:lnTo>
                  <a:lnTo>
                    <a:pt x="6718300" y="7188200"/>
                  </a:lnTo>
                  <a:lnTo>
                    <a:pt x="6731000" y="7200900"/>
                  </a:lnTo>
                  <a:lnTo>
                    <a:pt x="6743700" y="7213600"/>
                  </a:lnTo>
                  <a:lnTo>
                    <a:pt x="6756400" y="7213600"/>
                  </a:lnTo>
                  <a:lnTo>
                    <a:pt x="6769100" y="7226300"/>
                  </a:lnTo>
                  <a:lnTo>
                    <a:pt x="6769100" y="7239000"/>
                  </a:lnTo>
                  <a:lnTo>
                    <a:pt x="6781800" y="7251700"/>
                  </a:lnTo>
                  <a:lnTo>
                    <a:pt x="6781800" y="7264400"/>
                  </a:lnTo>
                  <a:lnTo>
                    <a:pt x="6781800" y="7277100"/>
                  </a:lnTo>
                  <a:lnTo>
                    <a:pt x="6794500" y="7289800"/>
                  </a:lnTo>
                  <a:lnTo>
                    <a:pt x="6807200" y="7302500"/>
                  </a:lnTo>
                  <a:lnTo>
                    <a:pt x="6819900" y="7315200"/>
                  </a:lnTo>
                  <a:lnTo>
                    <a:pt x="6832600" y="7315200"/>
                  </a:lnTo>
                  <a:lnTo>
                    <a:pt x="6845300" y="7327900"/>
                  </a:lnTo>
                  <a:lnTo>
                    <a:pt x="6845300" y="7340600"/>
                  </a:lnTo>
                  <a:lnTo>
                    <a:pt x="6858000" y="7353300"/>
                  </a:lnTo>
                  <a:lnTo>
                    <a:pt x="6845300" y="7366000"/>
                  </a:lnTo>
                  <a:lnTo>
                    <a:pt x="6832600" y="7366000"/>
                  </a:lnTo>
                  <a:lnTo>
                    <a:pt x="6819900" y="7378700"/>
                  </a:lnTo>
                  <a:lnTo>
                    <a:pt x="6819900" y="7391400"/>
                  </a:lnTo>
                  <a:lnTo>
                    <a:pt x="6807200" y="7404100"/>
                  </a:lnTo>
                  <a:lnTo>
                    <a:pt x="6794500" y="7416800"/>
                  </a:lnTo>
                  <a:lnTo>
                    <a:pt x="6794500" y="7429500"/>
                  </a:lnTo>
                  <a:lnTo>
                    <a:pt x="6781800" y="7442200"/>
                  </a:lnTo>
                  <a:lnTo>
                    <a:pt x="6769100" y="7454900"/>
                  </a:lnTo>
                  <a:lnTo>
                    <a:pt x="6756400" y="7442200"/>
                  </a:lnTo>
                  <a:lnTo>
                    <a:pt x="6743700" y="7429500"/>
                  </a:lnTo>
                  <a:lnTo>
                    <a:pt x="6731000" y="7442200"/>
                  </a:lnTo>
                  <a:lnTo>
                    <a:pt x="6718300" y="7454900"/>
                  </a:lnTo>
                  <a:lnTo>
                    <a:pt x="6705600" y="7467600"/>
                  </a:lnTo>
                  <a:lnTo>
                    <a:pt x="6692900" y="7480300"/>
                  </a:lnTo>
                  <a:lnTo>
                    <a:pt x="6705600" y="7493000"/>
                  </a:lnTo>
                  <a:lnTo>
                    <a:pt x="6705600" y="7505700"/>
                  </a:lnTo>
                  <a:lnTo>
                    <a:pt x="6705600" y="7518400"/>
                  </a:lnTo>
                  <a:lnTo>
                    <a:pt x="6718300" y="7531100"/>
                  </a:lnTo>
                  <a:lnTo>
                    <a:pt x="6705600" y="7543800"/>
                  </a:lnTo>
                  <a:lnTo>
                    <a:pt x="6692900" y="7556500"/>
                  </a:lnTo>
                  <a:lnTo>
                    <a:pt x="6680200" y="7569200"/>
                  </a:lnTo>
                  <a:lnTo>
                    <a:pt x="6667500" y="7569200"/>
                  </a:lnTo>
                  <a:lnTo>
                    <a:pt x="6654800" y="7569200"/>
                  </a:lnTo>
                  <a:lnTo>
                    <a:pt x="6642100" y="7569200"/>
                  </a:lnTo>
                  <a:lnTo>
                    <a:pt x="6629400" y="7556500"/>
                  </a:lnTo>
                  <a:lnTo>
                    <a:pt x="6616700" y="7556500"/>
                  </a:lnTo>
                  <a:lnTo>
                    <a:pt x="6604000" y="7556500"/>
                  </a:lnTo>
                  <a:lnTo>
                    <a:pt x="6591300" y="7569200"/>
                  </a:lnTo>
                  <a:lnTo>
                    <a:pt x="6578600" y="7569200"/>
                  </a:lnTo>
                  <a:lnTo>
                    <a:pt x="6565900" y="7581900"/>
                  </a:lnTo>
                  <a:lnTo>
                    <a:pt x="6553200" y="7581900"/>
                  </a:lnTo>
                  <a:lnTo>
                    <a:pt x="6540500" y="7594600"/>
                  </a:lnTo>
                  <a:lnTo>
                    <a:pt x="6527800" y="7594600"/>
                  </a:lnTo>
                  <a:lnTo>
                    <a:pt x="6515100" y="7607300"/>
                  </a:lnTo>
                  <a:lnTo>
                    <a:pt x="6502400" y="7607300"/>
                  </a:lnTo>
                  <a:lnTo>
                    <a:pt x="6489700" y="7620000"/>
                  </a:lnTo>
                  <a:lnTo>
                    <a:pt x="6489700" y="7632700"/>
                  </a:lnTo>
                  <a:lnTo>
                    <a:pt x="6489700" y="7645400"/>
                  </a:lnTo>
                  <a:lnTo>
                    <a:pt x="6489700" y="7658100"/>
                  </a:lnTo>
                  <a:lnTo>
                    <a:pt x="6489700" y="7670800"/>
                  </a:lnTo>
                  <a:lnTo>
                    <a:pt x="6477000" y="7683500"/>
                  </a:lnTo>
                  <a:lnTo>
                    <a:pt x="6477000" y="7696200"/>
                  </a:lnTo>
                  <a:lnTo>
                    <a:pt x="6464300" y="7708900"/>
                  </a:lnTo>
                  <a:lnTo>
                    <a:pt x="6451600" y="7708900"/>
                  </a:lnTo>
                  <a:lnTo>
                    <a:pt x="6438900" y="7708900"/>
                  </a:lnTo>
                  <a:lnTo>
                    <a:pt x="6426200" y="7708900"/>
                  </a:lnTo>
                  <a:lnTo>
                    <a:pt x="6413500" y="7696200"/>
                  </a:lnTo>
                  <a:lnTo>
                    <a:pt x="6413500" y="7683500"/>
                  </a:lnTo>
                  <a:lnTo>
                    <a:pt x="6400800" y="7670800"/>
                  </a:lnTo>
                  <a:lnTo>
                    <a:pt x="6400800" y="7658100"/>
                  </a:lnTo>
                  <a:lnTo>
                    <a:pt x="6400800" y="7645400"/>
                  </a:lnTo>
                  <a:lnTo>
                    <a:pt x="6388100" y="7632700"/>
                  </a:lnTo>
                  <a:lnTo>
                    <a:pt x="6375400" y="7620000"/>
                  </a:lnTo>
                  <a:lnTo>
                    <a:pt x="6362700" y="7620000"/>
                  </a:lnTo>
                  <a:lnTo>
                    <a:pt x="6350000" y="7607300"/>
                  </a:lnTo>
                  <a:lnTo>
                    <a:pt x="6337300" y="7594600"/>
                  </a:lnTo>
                  <a:lnTo>
                    <a:pt x="6324600" y="7594600"/>
                  </a:lnTo>
                  <a:lnTo>
                    <a:pt x="6311900" y="7581900"/>
                  </a:lnTo>
                  <a:lnTo>
                    <a:pt x="6299200" y="7581900"/>
                  </a:lnTo>
                  <a:lnTo>
                    <a:pt x="6286500" y="7569200"/>
                  </a:lnTo>
                  <a:lnTo>
                    <a:pt x="6273800" y="7556500"/>
                  </a:lnTo>
                  <a:lnTo>
                    <a:pt x="6261100" y="7556500"/>
                  </a:lnTo>
                  <a:lnTo>
                    <a:pt x="6248400" y="7543800"/>
                  </a:lnTo>
                  <a:lnTo>
                    <a:pt x="6235700" y="7543800"/>
                  </a:lnTo>
                  <a:lnTo>
                    <a:pt x="6223000" y="7531100"/>
                  </a:lnTo>
                  <a:lnTo>
                    <a:pt x="6210300" y="7531100"/>
                  </a:lnTo>
                  <a:lnTo>
                    <a:pt x="6197600" y="7518400"/>
                  </a:lnTo>
                  <a:lnTo>
                    <a:pt x="6184900" y="7518400"/>
                  </a:lnTo>
                  <a:lnTo>
                    <a:pt x="6172200" y="7531100"/>
                  </a:lnTo>
                  <a:lnTo>
                    <a:pt x="6172200" y="7543800"/>
                  </a:lnTo>
                  <a:lnTo>
                    <a:pt x="6172200" y="7556500"/>
                  </a:lnTo>
                  <a:lnTo>
                    <a:pt x="6172200" y="7569200"/>
                  </a:lnTo>
                  <a:lnTo>
                    <a:pt x="6172200" y="7581900"/>
                  </a:lnTo>
                  <a:lnTo>
                    <a:pt x="6172200" y="7594600"/>
                  </a:lnTo>
                  <a:lnTo>
                    <a:pt x="6172200" y="7607300"/>
                  </a:lnTo>
                  <a:lnTo>
                    <a:pt x="6172200" y="7620000"/>
                  </a:lnTo>
                  <a:lnTo>
                    <a:pt x="6172200" y="7632700"/>
                  </a:lnTo>
                  <a:lnTo>
                    <a:pt x="6172200" y="7645400"/>
                  </a:lnTo>
                  <a:lnTo>
                    <a:pt x="6172200" y="7658100"/>
                  </a:lnTo>
                  <a:lnTo>
                    <a:pt x="6172200" y="7670800"/>
                  </a:lnTo>
                  <a:lnTo>
                    <a:pt x="6159500" y="7683500"/>
                  </a:lnTo>
                  <a:lnTo>
                    <a:pt x="6159500" y="7696200"/>
                  </a:lnTo>
                  <a:lnTo>
                    <a:pt x="6146800" y="7708900"/>
                  </a:lnTo>
                  <a:lnTo>
                    <a:pt x="6134100" y="7708900"/>
                  </a:lnTo>
                  <a:lnTo>
                    <a:pt x="6121400" y="7721600"/>
                  </a:lnTo>
                  <a:lnTo>
                    <a:pt x="6134100" y="7734300"/>
                  </a:lnTo>
                  <a:lnTo>
                    <a:pt x="6146800" y="7734300"/>
                  </a:lnTo>
                  <a:lnTo>
                    <a:pt x="6159500" y="7734300"/>
                  </a:lnTo>
                  <a:lnTo>
                    <a:pt x="6172200" y="7734300"/>
                  </a:lnTo>
                  <a:lnTo>
                    <a:pt x="6184900" y="7747000"/>
                  </a:lnTo>
                  <a:lnTo>
                    <a:pt x="6197600" y="7747000"/>
                  </a:lnTo>
                  <a:lnTo>
                    <a:pt x="6210300" y="7759700"/>
                  </a:lnTo>
                  <a:lnTo>
                    <a:pt x="6223000" y="7772400"/>
                  </a:lnTo>
                  <a:lnTo>
                    <a:pt x="6235700" y="7785100"/>
                  </a:lnTo>
                  <a:lnTo>
                    <a:pt x="6248400" y="7797800"/>
                  </a:lnTo>
                  <a:lnTo>
                    <a:pt x="6248400" y="7810500"/>
                  </a:lnTo>
                  <a:lnTo>
                    <a:pt x="6261100" y="7823200"/>
                  </a:lnTo>
                  <a:lnTo>
                    <a:pt x="6261100" y="7835900"/>
                  </a:lnTo>
                  <a:lnTo>
                    <a:pt x="6273800" y="7848600"/>
                  </a:lnTo>
                  <a:lnTo>
                    <a:pt x="6273800" y="7861300"/>
                  </a:lnTo>
                  <a:lnTo>
                    <a:pt x="6286500" y="7874000"/>
                  </a:lnTo>
                  <a:lnTo>
                    <a:pt x="6299200" y="7886700"/>
                  </a:lnTo>
                  <a:lnTo>
                    <a:pt x="6311900" y="7899400"/>
                  </a:lnTo>
                  <a:lnTo>
                    <a:pt x="6324600" y="7912100"/>
                  </a:lnTo>
                  <a:lnTo>
                    <a:pt x="6337300" y="7912100"/>
                  </a:lnTo>
                  <a:lnTo>
                    <a:pt x="6350000" y="7924800"/>
                  </a:lnTo>
                  <a:lnTo>
                    <a:pt x="6362700" y="7937500"/>
                  </a:lnTo>
                  <a:lnTo>
                    <a:pt x="6375400" y="7937500"/>
                  </a:lnTo>
                  <a:lnTo>
                    <a:pt x="6388100" y="7937500"/>
                  </a:lnTo>
                  <a:lnTo>
                    <a:pt x="6400800" y="7937500"/>
                  </a:lnTo>
                  <a:lnTo>
                    <a:pt x="6413500" y="7950200"/>
                  </a:lnTo>
                  <a:lnTo>
                    <a:pt x="6426200" y="7950200"/>
                  </a:lnTo>
                  <a:lnTo>
                    <a:pt x="6438900" y="7937500"/>
                  </a:lnTo>
                  <a:lnTo>
                    <a:pt x="6451600" y="7937500"/>
                  </a:lnTo>
                  <a:lnTo>
                    <a:pt x="6464300" y="7937500"/>
                  </a:lnTo>
                  <a:lnTo>
                    <a:pt x="6477000" y="7937500"/>
                  </a:lnTo>
                  <a:lnTo>
                    <a:pt x="6489700" y="7950200"/>
                  </a:lnTo>
                  <a:lnTo>
                    <a:pt x="6502400" y="7950200"/>
                  </a:lnTo>
                  <a:lnTo>
                    <a:pt x="6515100" y="7950200"/>
                  </a:lnTo>
                  <a:lnTo>
                    <a:pt x="6527800" y="7950200"/>
                  </a:lnTo>
                  <a:lnTo>
                    <a:pt x="6540500" y="7950200"/>
                  </a:lnTo>
                  <a:lnTo>
                    <a:pt x="6553200" y="7950200"/>
                  </a:lnTo>
                  <a:lnTo>
                    <a:pt x="6565900" y="7937500"/>
                  </a:lnTo>
                  <a:lnTo>
                    <a:pt x="6578600" y="7937500"/>
                  </a:lnTo>
                  <a:lnTo>
                    <a:pt x="6591300" y="7937500"/>
                  </a:lnTo>
                  <a:lnTo>
                    <a:pt x="6604000" y="7937500"/>
                  </a:lnTo>
                  <a:lnTo>
                    <a:pt x="6616700" y="7937500"/>
                  </a:lnTo>
                  <a:lnTo>
                    <a:pt x="6629400" y="7924800"/>
                  </a:lnTo>
                  <a:lnTo>
                    <a:pt x="6642100" y="7924800"/>
                  </a:lnTo>
                  <a:lnTo>
                    <a:pt x="6654800" y="7924800"/>
                  </a:lnTo>
                  <a:lnTo>
                    <a:pt x="6667500" y="7937500"/>
                  </a:lnTo>
                  <a:lnTo>
                    <a:pt x="6680200" y="7950200"/>
                  </a:lnTo>
                  <a:lnTo>
                    <a:pt x="6680200" y="7962900"/>
                  </a:lnTo>
                  <a:lnTo>
                    <a:pt x="6692900" y="7975600"/>
                  </a:lnTo>
                  <a:lnTo>
                    <a:pt x="6692900" y="7988300"/>
                  </a:lnTo>
                  <a:lnTo>
                    <a:pt x="6705600" y="8001000"/>
                  </a:lnTo>
                  <a:lnTo>
                    <a:pt x="6718300" y="8013700"/>
                  </a:lnTo>
                  <a:lnTo>
                    <a:pt x="6705600" y="8026400"/>
                  </a:lnTo>
                  <a:lnTo>
                    <a:pt x="6718300" y="8039100"/>
                  </a:lnTo>
                  <a:lnTo>
                    <a:pt x="6731000" y="8051800"/>
                  </a:lnTo>
                  <a:lnTo>
                    <a:pt x="6731000" y="8064500"/>
                  </a:lnTo>
                  <a:lnTo>
                    <a:pt x="6743700" y="8077200"/>
                  </a:lnTo>
                  <a:lnTo>
                    <a:pt x="6743700" y="8089900"/>
                  </a:lnTo>
                  <a:lnTo>
                    <a:pt x="6756400" y="8102600"/>
                  </a:lnTo>
                  <a:lnTo>
                    <a:pt x="6756400" y="8115300"/>
                  </a:lnTo>
                  <a:lnTo>
                    <a:pt x="6769100" y="8128000"/>
                  </a:lnTo>
                  <a:lnTo>
                    <a:pt x="6769100" y="8140700"/>
                  </a:lnTo>
                  <a:lnTo>
                    <a:pt x="6769100" y="8153400"/>
                  </a:lnTo>
                  <a:lnTo>
                    <a:pt x="6769100" y="8166100"/>
                  </a:lnTo>
                  <a:lnTo>
                    <a:pt x="6769100" y="8178800"/>
                  </a:lnTo>
                  <a:close/>
                </a:path>
              </a:pathLst>
            </a:custGeom>
            <a:solidFill>
              <a:schemeClr val="tx2">
                <a:lumMod val="20000"/>
                <a:lumOff val="8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0" name="16"/>
            <p:cNvSpPr/>
            <p:nvPr/>
          </p:nvSpPr>
          <p:spPr>
            <a:xfrm>
              <a:off x="1361440" y="3037840"/>
              <a:ext cx="949960" cy="1018540"/>
            </a:xfrm>
            <a:custGeom>
              <a:avLst/>
              <a:gdLst/>
              <a:ahLst/>
              <a:cxnLst/>
              <a:rect l="0" t="0" r="0" b="0"/>
              <a:pathLst>
                <a:path w="4749801" h="5092701">
                  <a:moveTo>
                    <a:pt x="4381500" y="1562100"/>
                  </a:moveTo>
                  <a:lnTo>
                    <a:pt x="4381500" y="1574800"/>
                  </a:lnTo>
                  <a:lnTo>
                    <a:pt x="4381500" y="1587500"/>
                  </a:lnTo>
                  <a:lnTo>
                    <a:pt x="4381500" y="1600200"/>
                  </a:lnTo>
                  <a:lnTo>
                    <a:pt x="4381500" y="1612900"/>
                  </a:lnTo>
                  <a:lnTo>
                    <a:pt x="4368800" y="1625600"/>
                  </a:lnTo>
                  <a:lnTo>
                    <a:pt x="4356100" y="1625600"/>
                  </a:lnTo>
                  <a:lnTo>
                    <a:pt x="4343400" y="1625600"/>
                  </a:lnTo>
                  <a:lnTo>
                    <a:pt x="4330700" y="1638300"/>
                  </a:lnTo>
                  <a:lnTo>
                    <a:pt x="4318000" y="1638300"/>
                  </a:lnTo>
                  <a:lnTo>
                    <a:pt x="4305300" y="1638300"/>
                  </a:lnTo>
                  <a:lnTo>
                    <a:pt x="4292600" y="1638300"/>
                  </a:lnTo>
                  <a:lnTo>
                    <a:pt x="4279900" y="1625600"/>
                  </a:lnTo>
                  <a:lnTo>
                    <a:pt x="4267200" y="1638300"/>
                  </a:lnTo>
                  <a:lnTo>
                    <a:pt x="4254500" y="1651000"/>
                  </a:lnTo>
                  <a:lnTo>
                    <a:pt x="4241800" y="1663700"/>
                  </a:lnTo>
                  <a:lnTo>
                    <a:pt x="4254500" y="1676400"/>
                  </a:lnTo>
                  <a:lnTo>
                    <a:pt x="4267200" y="1689100"/>
                  </a:lnTo>
                  <a:lnTo>
                    <a:pt x="4279900" y="1701800"/>
                  </a:lnTo>
                  <a:lnTo>
                    <a:pt x="4279900" y="1714500"/>
                  </a:lnTo>
                  <a:lnTo>
                    <a:pt x="4292600" y="1727200"/>
                  </a:lnTo>
                  <a:lnTo>
                    <a:pt x="4292600" y="1739900"/>
                  </a:lnTo>
                  <a:lnTo>
                    <a:pt x="4292600" y="1752600"/>
                  </a:lnTo>
                  <a:lnTo>
                    <a:pt x="4292600" y="1765300"/>
                  </a:lnTo>
                  <a:lnTo>
                    <a:pt x="4305300" y="1778000"/>
                  </a:lnTo>
                  <a:lnTo>
                    <a:pt x="4318000" y="1790700"/>
                  </a:lnTo>
                  <a:lnTo>
                    <a:pt x="4330700" y="1803400"/>
                  </a:lnTo>
                  <a:lnTo>
                    <a:pt x="4343400" y="1816100"/>
                  </a:lnTo>
                  <a:lnTo>
                    <a:pt x="4356100" y="1816100"/>
                  </a:lnTo>
                  <a:lnTo>
                    <a:pt x="4368800" y="1828800"/>
                  </a:lnTo>
                  <a:lnTo>
                    <a:pt x="4381500" y="1841500"/>
                  </a:lnTo>
                  <a:lnTo>
                    <a:pt x="4394200" y="1841500"/>
                  </a:lnTo>
                  <a:lnTo>
                    <a:pt x="4406900" y="1841500"/>
                  </a:lnTo>
                  <a:lnTo>
                    <a:pt x="4419600" y="1841500"/>
                  </a:lnTo>
                  <a:lnTo>
                    <a:pt x="4432300" y="1854200"/>
                  </a:lnTo>
                  <a:lnTo>
                    <a:pt x="4419600" y="1866900"/>
                  </a:lnTo>
                  <a:lnTo>
                    <a:pt x="4406900" y="1879600"/>
                  </a:lnTo>
                  <a:lnTo>
                    <a:pt x="4394200" y="1892300"/>
                  </a:lnTo>
                  <a:lnTo>
                    <a:pt x="4381500" y="1879600"/>
                  </a:lnTo>
                  <a:lnTo>
                    <a:pt x="4368800" y="1879600"/>
                  </a:lnTo>
                  <a:lnTo>
                    <a:pt x="4356100" y="1866900"/>
                  </a:lnTo>
                  <a:lnTo>
                    <a:pt x="4343400" y="1879600"/>
                  </a:lnTo>
                  <a:lnTo>
                    <a:pt x="4343400" y="1892300"/>
                  </a:lnTo>
                  <a:lnTo>
                    <a:pt x="4343400" y="1905000"/>
                  </a:lnTo>
                  <a:lnTo>
                    <a:pt x="4343400" y="1917700"/>
                  </a:lnTo>
                  <a:lnTo>
                    <a:pt x="4343400" y="1930400"/>
                  </a:lnTo>
                  <a:lnTo>
                    <a:pt x="4330700" y="1943100"/>
                  </a:lnTo>
                  <a:lnTo>
                    <a:pt x="4318000" y="1955800"/>
                  </a:lnTo>
                  <a:lnTo>
                    <a:pt x="4305300" y="1955800"/>
                  </a:lnTo>
                  <a:lnTo>
                    <a:pt x="4292600" y="1955800"/>
                  </a:lnTo>
                  <a:lnTo>
                    <a:pt x="4279900" y="1968500"/>
                  </a:lnTo>
                  <a:lnTo>
                    <a:pt x="4267200" y="1968500"/>
                  </a:lnTo>
                  <a:lnTo>
                    <a:pt x="4254500" y="1981200"/>
                  </a:lnTo>
                  <a:lnTo>
                    <a:pt x="4241800" y="1993900"/>
                  </a:lnTo>
                  <a:lnTo>
                    <a:pt x="4241800" y="2006600"/>
                  </a:lnTo>
                  <a:lnTo>
                    <a:pt x="4229100" y="2019300"/>
                  </a:lnTo>
                  <a:lnTo>
                    <a:pt x="4216400" y="2032000"/>
                  </a:lnTo>
                  <a:lnTo>
                    <a:pt x="4203700" y="2032000"/>
                  </a:lnTo>
                  <a:lnTo>
                    <a:pt x="4191000" y="2032000"/>
                  </a:lnTo>
                  <a:lnTo>
                    <a:pt x="4178300" y="2032000"/>
                  </a:lnTo>
                  <a:lnTo>
                    <a:pt x="4165600" y="2032000"/>
                  </a:lnTo>
                  <a:lnTo>
                    <a:pt x="4152900" y="2044700"/>
                  </a:lnTo>
                  <a:lnTo>
                    <a:pt x="4165600" y="2057400"/>
                  </a:lnTo>
                  <a:lnTo>
                    <a:pt x="4178300" y="2070100"/>
                  </a:lnTo>
                  <a:lnTo>
                    <a:pt x="4191000" y="2082800"/>
                  </a:lnTo>
                  <a:lnTo>
                    <a:pt x="4203700" y="2095500"/>
                  </a:lnTo>
                  <a:lnTo>
                    <a:pt x="4216400" y="2108200"/>
                  </a:lnTo>
                  <a:lnTo>
                    <a:pt x="4203700" y="2120900"/>
                  </a:lnTo>
                  <a:lnTo>
                    <a:pt x="4191000" y="2133600"/>
                  </a:lnTo>
                  <a:lnTo>
                    <a:pt x="4203700" y="2146300"/>
                  </a:lnTo>
                  <a:lnTo>
                    <a:pt x="4216400" y="2146300"/>
                  </a:lnTo>
                  <a:lnTo>
                    <a:pt x="4229100" y="2159000"/>
                  </a:lnTo>
                  <a:lnTo>
                    <a:pt x="4216400" y="2171700"/>
                  </a:lnTo>
                  <a:lnTo>
                    <a:pt x="4203700" y="2184400"/>
                  </a:lnTo>
                  <a:lnTo>
                    <a:pt x="4203700" y="2197100"/>
                  </a:lnTo>
                  <a:lnTo>
                    <a:pt x="4203700" y="2209800"/>
                  </a:lnTo>
                  <a:lnTo>
                    <a:pt x="4203700" y="2222500"/>
                  </a:lnTo>
                  <a:lnTo>
                    <a:pt x="4216400" y="2235200"/>
                  </a:lnTo>
                  <a:lnTo>
                    <a:pt x="4229100" y="2247900"/>
                  </a:lnTo>
                  <a:lnTo>
                    <a:pt x="4241800" y="2260600"/>
                  </a:lnTo>
                  <a:lnTo>
                    <a:pt x="4254500" y="2260600"/>
                  </a:lnTo>
                  <a:lnTo>
                    <a:pt x="4267200" y="2260600"/>
                  </a:lnTo>
                  <a:lnTo>
                    <a:pt x="4279900" y="2273300"/>
                  </a:lnTo>
                  <a:lnTo>
                    <a:pt x="4267200" y="2286000"/>
                  </a:lnTo>
                  <a:lnTo>
                    <a:pt x="4254500" y="2298700"/>
                  </a:lnTo>
                  <a:lnTo>
                    <a:pt x="4241800" y="2311400"/>
                  </a:lnTo>
                  <a:lnTo>
                    <a:pt x="4229100" y="2324100"/>
                  </a:lnTo>
                  <a:lnTo>
                    <a:pt x="4241800" y="2336800"/>
                  </a:lnTo>
                  <a:lnTo>
                    <a:pt x="4254500" y="2336800"/>
                  </a:lnTo>
                  <a:lnTo>
                    <a:pt x="4267200" y="2349500"/>
                  </a:lnTo>
                  <a:lnTo>
                    <a:pt x="4267200" y="2362200"/>
                  </a:lnTo>
                  <a:lnTo>
                    <a:pt x="4267200" y="2374900"/>
                  </a:lnTo>
                  <a:lnTo>
                    <a:pt x="4254500" y="2387600"/>
                  </a:lnTo>
                  <a:lnTo>
                    <a:pt x="4267200" y="2400300"/>
                  </a:lnTo>
                  <a:lnTo>
                    <a:pt x="4279900" y="2413000"/>
                  </a:lnTo>
                  <a:lnTo>
                    <a:pt x="4292600" y="2413000"/>
                  </a:lnTo>
                  <a:lnTo>
                    <a:pt x="4305300" y="2413000"/>
                  </a:lnTo>
                  <a:lnTo>
                    <a:pt x="4318000" y="2413000"/>
                  </a:lnTo>
                  <a:lnTo>
                    <a:pt x="4330700" y="2425700"/>
                  </a:lnTo>
                  <a:lnTo>
                    <a:pt x="4343400" y="2425700"/>
                  </a:lnTo>
                  <a:lnTo>
                    <a:pt x="4356100" y="2425700"/>
                  </a:lnTo>
                  <a:lnTo>
                    <a:pt x="4368800" y="2425700"/>
                  </a:lnTo>
                  <a:lnTo>
                    <a:pt x="4381500" y="2438400"/>
                  </a:lnTo>
                  <a:lnTo>
                    <a:pt x="4394200" y="2438400"/>
                  </a:lnTo>
                  <a:lnTo>
                    <a:pt x="4406900" y="2438400"/>
                  </a:lnTo>
                  <a:lnTo>
                    <a:pt x="4419600" y="2438400"/>
                  </a:lnTo>
                  <a:lnTo>
                    <a:pt x="4432300" y="2438400"/>
                  </a:lnTo>
                  <a:lnTo>
                    <a:pt x="4445000" y="2451100"/>
                  </a:lnTo>
                  <a:lnTo>
                    <a:pt x="4457700" y="2463800"/>
                  </a:lnTo>
                  <a:lnTo>
                    <a:pt x="4470400" y="2476500"/>
                  </a:lnTo>
                  <a:lnTo>
                    <a:pt x="4483100" y="2476500"/>
                  </a:lnTo>
                  <a:lnTo>
                    <a:pt x="4495800" y="2489200"/>
                  </a:lnTo>
                  <a:lnTo>
                    <a:pt x="4483100" y="2501900"/>
                  </a:lnTo>
                  <a:lnTo>
                    <a:pt x="4483100" y="2514600"/>
                  </a:lnTo>
                  <a:lnTo>
                    <a:pt x="4470400" y="2527300"/>
                  </a:lnTo>
                  <a:lnTo>
                    <a:pt x="4470400" y="2540000"/>
                  </a:lnTo>
                  <a:lnTo>
                    <a:pt x="4470400" y="2552700"/>
                  </a:lnTo>
                  <a:lnTo>
                    <a:pt x="4470400" y="2565400"/>
                  </a:lnTo>
                  <a:lnTo>
                    <a:pt x="4470400" y="2578100"/>
                  </a:lnTo>
                  <a:lnTo>
                    <a:pt x="4470400" y="2590800"/>
                  </a:lnTo>
                  <a:lnTo>
                    <a:pt x="4470400" y="2603500"/>
                  </a:lnTo>
                  <a:lnTo>
                    <a:pt x="4470400" y="2616200"/>
                  </a:lnTo>
                  <a:lnTo>
                    <a:pt x="4470400" y="2628900"/>
                  </a:lnTo>
                  <a:lnTo>
                    <a:pt x="4483100" y="2641600"/>
                  </a:lnTo>
                  <a:lnTo>
                    <a:pt x="4495800" y="2641600"/>
                  </a:lnTo>
                  <a:lnTo>
                    <a:pt x="4508500" y="2654300"/>
                  </a:lnTo>
                  <a:lnTo>
                    <a:pt x="4495800" y="2667000"/>
                  </a:lnTo>
                  <a:lnTo>
                    <a:pt x="4495800" y="2679700"/>
                  </a:lnTo>
                  <a:lnTo>
                    <a:pt x="4508500" y="2692400"/>
                  </a:lnTo>
                  <a:lnTo>
                    <a:pt x="4495800" y="2705100"/>
                  </a:lnTo>
                  <a:lnTo>
                    <a:pt x="4483100" y="2705100"/>
                  </a:lnTo>
                  <a:lnTo>
                    <a:pt x="4470400" y="2705100"/>
                  </a:lnTo>
                  <a:lnTo>
                    <a:pt x="4457700" y="2705100"/>
                  </a:lnTo>
                  <a:lnTo>
                    <a:pt x="4445000" y="2717800"/>
                  </a:lnTo>
                  <a:lnTo>
                    <a:pt x="4432300" y="2717800"/>
                  </a:lnTo>
                  <a:lnTo>
                    <a:pt x="4419600" y="2717800"/>
                  </a:lnTo>
                  <a:lnTo>
                    <a:pt x="4406900" y="2717800"/>
                  </a:lnTo>
                  <a:lnTo>
                    <a:pt x="4394200" y="2717800"/>
                  </a:lnTo>
                  <a:lnTo>
                    <a:pt x="4381500" y="2730500"/>
                  </a:lnTo>
                  <a:lnTo>
                    <a:pt x="4368800" y="2730500"/>
                  </a:lnTo>
                  <a:lnTo>
                    <a:pt x="4356100" y="2743200"/>
                  </a:lnTo>
                  <a:lnTo>
                    <a:pt x="4343400" y="2743200"/>
                  </a:lnTo>
                  <a:lnTo>
                    <a:pt x="4330700" y="2743200"/>
                  </a:lnTo>
                  <a:lnTo>
                    <a:pt x="4318000" y="2743200"/>
                  </a:lnTo>
                  <a:lnTo>
                    <a:pt x="4305300" y="2743200"/>
                  </a:lnTo>
                  <a:lnTo>
                    <a:pt x="4292600" y="2743200"/>
                  </a:lnTo>
                  <a:lnTo>
                    <a:pt x="4279900" y="2730500"/>
                  </a:lnTo>
                  <a:lnTo>
                    <a:pt x="4267200" y="2730500"/>
                  </a:lnTo>
                  <a:lnTo>
                    <a:pt x="4254500" y="2730500"/>
                  </a:lnTo>
                  <a:lnTo>
                    <a:pt x="4241800" y="2730500"/>
                  </a:lnTo>
                  <a:lnTo>
                    <a:pt x="4229100" y="2717800"/>
                  </a:lnTo>
                  <a:lnTo>
                    <a:pt x="4216400" y="2717800"/>
                  </a:lnTo>
                  <a:lnTo>
                    <a:pt x="4203700" y="2717800"/>
                  </a:lnTo>
                  <a:lnTo>
                    <a:pt x="4191000" y="2717800"/>
                  </a:lnTo>
                  <a:lnTo>
                    <a:pt x="4178300" y="2705100"/>
                  </a:lnTo>
                  <a:lnTo>
                    <a:pt x="4165600" y="2705100"/>
                  </a:lnTo>
                  <a:lnTo>
                    <a:pt x="4152900" y="2705100"/>
                  </a:lnTo>
                  <a:lnTo>
                    <a:pt x="4140200" y="2705100"/>
                  </a:lnTo>
                  <a:lnTo>
                    <a:pt x="4127500" y="2692400"/>
                  </a:lnTo>
                  <a:lnTo>
                    <a:pt x="4114800" y="2705100"/>
                  </a:lnTo>
                  <a:lnTo>
                    <a:pt x="4102100" y="2705100"/>
                  </a:lnTo>
                  <a:lnTo>
                    <a:pt x="4089400" y="2705100"/>
                  </a:lnTo>
                  <a:lnTo>
                    <a:pt x="4076700" y="2705100"/>
                  </a:lnTo>
                  <a:lnTo>
                    <a:pt x="4064000" y="2705100"/>
                  </a:lnTo>
                  <a:lnTo>
                    <a:pt x="4051300" y="2717800"/>
                  </a:lnTo>
                  <a:lnTo>
                    <a:pt x="4038600" y="2730500"/>
                  </a:lnTo>
                  <a:lnTo>
                    <a:pt x="4038600" y="2743200"/>
                  </a:lnTo>
                  <a:lnTo>
                    <a:pt x="4025900" y="2755900"/>
                  </a:lnTo>
                  <a:lnTo>
                    <a:pt x="4013200" y="2768600"/>
                  </a:lnTo>
                  <a:lnTo>
                    <a:pt x="4013200" y="2781300"/>
                  </a:lnTo>
                  <a:lnTo>
                    <a:pt x="4025900" y="2794000"/>
                  </a:lnTo>
                  <a:lnTo>
                    <a:pt x="4038600" y="2806700"/>
                  </a:lnTo>
                  <a:lnTo>
                    <a:pt x="4038600" y="2819400"/>
                  </a:lnTo>
                  <a:lnTo>
                    <a:pt x="4051300" y="2832100"/>
                  </a:lnTo>
                  <a:lnTo>
                    <a:pt x="4051300" y="2844800"/>
                  </a:lnTo>
                  <a:lnTo>
                    <a:pt x="4051300" y="2857500"/>
                  </a:lnTo>
                  <a:lnTo>
                    <a:pt x="4051300" y="2870200"/>
                  </a:lnTo>
                  <a:lnTo>
                    <a:pt x="4064000" y="2882900"/>
                  </a:lnTo>
                  <a:lnTo>
                    <a:pt x="4064000" y="2895600"/>
                  </a:lnTo>
                  <a:lnTo>
                    <a:pt x="4064000" y="2908300"/>
                  </a:lnTo>
                  <a:lnTo>
                    <a:pt x="4076700" y="2921000"/>
                  </a:lnTo>
                  <a:lnTo>
                    <a:pt x="4089400" y="2933700"/>
                  </a:lnTo>
                  <a:lnTo>
                    <a:pt x="4102100" y="2933700"/>
                  </a:lnTo>
                  <a:lnTo>
                    <a:pt x="4114800" y="2946400"/>
                  </a:lnTo>
                  <a:lnTo>
                    <a:pt x="4127500" y="2959100"/>
                  </a:lnTo>
                  <a:lnTo>
                    <a:pt x="4140200" y="2971800"/>
                  </a:lnTo>
                  <a:lnTo>
                    <a:pt x="4127500" y="2984500"/>
                  </a:lnTo>
                  <a:lnTo>
                    <a:pt x="4127500" y="2997200"/>
                  </a:lnTo>
                  <a:lnTo>
                    <a:pt x="4127500" y="3009900"/>
                  </a:lnTo>
                  <a:lnTo>
                    <a:pt x="4140200" y="3022600"/>
                  </a:lnTo>
                  <a:lnTo>
                    <a:pt x="4152900" y="3035300"/>
                  </a:lnTo>
                  <a:lnTo>
                    <a:pt x="4152900" y="3048000"/>
                  </a:lnTo>
                  <a:lnTo>
                    <a:pt x="4140200" y="3060700"/>
                  </a:lnTo>
                  <a:lnTo>
                    <a:pt x="4140200" y="3073400"/>
                  </a:lnTo>
                  <a:lnTo>
                    <a:pt x="4127500" y="3086100"/>
                  </a:lnTo>
                  <a:lnTo>
                    <a:pt x="4114800" y="3086100"/>
                  </a:lnTo>
                  <a:lnTo>
                    <a:pt x="4102100" y="3073400"/>
                  </a:lnTo>
                  <a:lnTo>
                    <a:pt x="4089400" y="3073400"/>
                  </a:lnTo>
                  <a:lnTo>
                    <a:pt x="4076700" y="3060700"/>
                  </a:lnTo>
                  <a:lnTo>
                    <a:pt x="4064000" y="3048000"/>
                  </a:lnTo>
                  <a:lnTo>
                    <a:pt x="4051300" y="3035300"/>
                  </a:lnTo>
                  <a:lnTo>
                    <a:pt x="4051300" y="3022600"/>
                  </a:lnTo>
                  <a:lnTo>
                    <a:pt x="4038600" y="3009900"/>
                  </a:lnTo>
                  <a:lnTo>
                    <a:pt x="4025900" y="3009900"/>
                  </a:lnTo>
                  <a:lnTo>
                    <a:pt x="4013200" y="3009900"/>
                  </a:lnTo>
                  <a:lnTo>
                    <a:pt x="4000500" y="3009900"/>
                  </a:lnTo>
                  <a:lnTo>
                    <a:pt x="3987800" y="3009900"/>
                  </a:lnTo>
                  <a:lnTo>
                    <a:pt x="3975100" y="3009900"/>
                  </a:lnTo>
                  <a:lnTo>
                    <a:pt x="3962400" y="3009900"/>
                  </a:lnTo>
                  <a:lnTo>
                    <a:pt x="3949700" y="3009900"/>
                  </a:lnTo>
                  <a:lnTo>
                    <a:pt x="3937000" y="3009900"/>
                  </a:lnTo>
                  <a:lnTo>
                    <a:pt x="3924300" y="3009900"/>
                  </a:lnTo>
                  <a:lnTo>
                    <a:pt x="3911600" y="2997200"/>
                  </a:lnTo>
                  <a:lnTo>
                    <a:pt x="3898900" y="2997200"/>
                  </a:lnTo>
                  <a:lnTo>
                    <a:pt x="3886200" y="2984500"/>
                  </a:lnTo>
                  <a:lnTo>
                    <a:pt x="3873500" y="2971800"/>
                  </a:lnTo>
                  <a:lnTo>
                    <a:pt x="3860800" y="2984500"/>
                  </a:lnTo>
                  <a:lnTo>
                    <a:pt x="3860800" y="2997200"/>
                  </a:lnTo>
                  <a:lnTo>
                    <a:pt x="3860800" y="3009900"/>
                  </a:lnTo>
                  <a:lnTo>
                    <a:pt x="3873500" y="3022600"/>
                  </a:lnTo>
                  <a:lnTo>
                    <a:pt x="3860800" y="3035300"/>
                  </a:lnTo>
                  <a:lnTo>
                    <a:pt x="3873500" y="3048000"/>
                  </a:lnTo>
                  <a:lnTo>
                    <a:pt x="3873500" y="3060700"/>
                  </a:lnTo>
                  <a:lnTo>
                    <a:pt x="3873500" y="3073400"/>
                  </a:lnTo>
                  <a:lnTo>
                    <a:pt x="3873500" y="3086100"/>
                  </a:lnTo>
                  <a:lnTo>
                    <a:pt x="3886200" y="3098800"/>
                  </a:lnTo>
                  <a:lnTo>
                    <a:pt x="3886200" y="3111500"/>
                  </a:lnTo>
                  <a:lnTo>
                    <a:pt x="3886200" y="3124200"/>
                  </a:lnTo>
                  <a:lnTo>
                    <a:pt x="3886200" y="3136900"/>
                  </a:lnTo>
                  <a:lnTo>
                    <a:pt x="3886200" y="3149600"/>
                  </a:lnTo>
                  <a:lnTo>
                    <a:pt x="3886200" y="3162300"/>
                  </a:lnTo>
                  <a:lnTo>
                    <a:pt x="3898900" y="3175000"/>
                  </a:lnTo>
                  <a:lnTo>
                    <a:pt x="3886200" y="3187700"/>
                  </a:lnTo>
                  <a:lnTo>
                    <a:pt x="3873500" y="3187700"/>
                  </a:lnTo>
                  <a:lnTo>
                    <a:pt x="3860800" y="3187700"/>
                  </a:lnTo>
                  <a:lnTo>
                    <a:pt x="3848100" y="3200400"/>
                  </a:lnTo>
                  <a:lnTo>
                    <a:pt x="3835400" y="3213100"/>
                  </a:lnTo>
                  <a:lnTo>
                    <a:pt x="3822700" y="3213100"/>
                  </a:lnTo>
                  <a:lnTo>
                    <a:pt x="3810000" y="3225800"/>
                  </a:lnTo>
                  <a:lnTo>
                    <a:pt x="3822700" y="3238500"/>
                  </a:lnTo>
                  <a:lnTo>
                    <a:pt x="3835400" y="3251200"/>
                  </a:lnTo>
                  <a:lnTo>
                    <a:pt x="3848100" y="3263900"/>
                  </a:lnTo>
                  <a:lnTo>
                    <a:pt x="3860800" y="3276600"/>
                  </a:lnTo>
                  <a:lnTo>
                    <a:pt x="3860800" y="3289300"/>
                  </a:lnTo>
                  <a:lnTo>
                    <a:pt x="3873500" y="3302000"/>
                  </a:lnTo>
                  <a:lnTo>
                    <a:pt x="3873500" y="3314700"/>
                  </a:lnTo>
                  <a:lnTo>
                    <a:pt x="3886200" y="3327400"/>
                  </a:lnTo>
                  <a:lnTo>
                    <a:pt x="3886200" y="3340100"/>
                  </a:lnTo>
                  <a:lnTo>
                    <a:pt x="3873500" y="3352800"/>
                  </a:lnTo>
                  <a:lnTo>
                    <a:pt x="3860800" y="3365500"/>
                  </a:lnTo>
                  <a:lnTo>
                    <a:pt x="3848100" y="3378200"/>
                  </a:lnTo>
                  <a:lnTo>
                    <a:pt x="3848100" y="3390900"/>
                  </a:lnTo>
                  <a:lnTo>
                    <a:pt x="3860800" y="3403600"/>
                  </a:lnTo>
                  <a:lnTo>
                    <a:pt x="3860800" y="3416300"/>
                  </a:lnTo>
                  <a:lnTo>
                    <a:pt x="3860800" y="3429000"/>
                  </a:lnTo>
                  <a:lnTo>
                    <a:pt x="3860800" y="3441700"/>
                  </a:lnTo>
                  <a:lnTo>
                    <a:pt x="3860800" y="3454400"/>
                  </a:lnTo>
                  <a:lnTo>
                    <a:pt x="3848100" y="3467100"/>
                  </a:lnTo>
                  <a:lnTo>
                    <a:pt x="3835400" y="3479800"/>
                  </a:lnTo>
                  <a:lnTo>
                    <a:pt x="3822700" y="3479800"/>
                  </a:lnTo>
                  <a:lnTo>
                    <a:pt x="3810000" y="3492500"/>
                  </a:lnTo>
                  <a:lnTo>
                    <a:pt x="3797300" y="3505200"/>
                  </a:lnTo>
                  <a:lnTo>
                    <a:pt x="3810000" y="3517900"/>
                  </a:lnTo>
                  <a:lnTo>
                    <a:pt x="3822700" y="3530600"/>
                  </a:lnTo>
                  <a:lnTo>
                    <a:pt x="3822700" y="3543300"/>
                  </a:lnTo>
                  <a:lnTo>
                    <a:pt x="3835400" y="3556000"/>
                  </a:lnTo>
                  <a:lnTo>
                    <a:pt x="3848100" y="3556000"/>
                  </a:lnTo>
                  <a:lnTo>
                    <a:pt x="3860800" y="3556000"/>
                  </a:lnTo>
                  <a:lnTo>
                    <a:pt x="3873500" y="3568700"/>
                  </a:lnTo>
                  <a:lnTo>
                    <a:pt x="3886200" y="3568700"/>
                  </a:lnTo>
                  <a:lnTo>
                    <a:pt x="3898900" y="3581400"/>
                  </a:lnTo>
                  <a:lnTo>
                    <a:pt x="3911600" y="3594100"/>
                  </a:lnTo>
                  <a:lnTo>
                    <a:pt x="3911600" y="3606800"/>
                  </a:lnTo>
                  <a:lnTo>
                    <a:pt x="3911600" y="3619500"/>
                  </a:lnTo>
                  <a:lnTo>
                    <a:pt x="3924300" y="3632200"/>
                  </a:lnTo>
                  <a:lnTo>
                    <a:pt x="3937000" y="3644900"/>
                  </a:lnTo>
                  <a:lnTo>
                    <a:pt x="3937000" y="3657600"/>
                  </a:lnTo>
                  <a:lnTo>
                    <a:pt x="3949700" y="3670300"/>
                  </a:lnTo>
                  <a:lnTo>
                    <a:pt x="3937000" y="3683000"/>
                  </a:lnTo>
                  <a:lnTo>
                    <a:pt x="3924300" y="3695700"/>
                  </a:lnTo>
                  <a:lnTo>
                    <a:pt x="3911600" y="3695700"/>
                  </a:lnTo>
                  <a:lnTo>
                    <a:pt x="3898900" y="3708400"/>
                  </a:lnTo>
                  <a:lnTo>
                    <a:pt x="3886200" y="3721100"/>
                  </a:lnTo>
                  <a:lnTo>
                    <a:pt x="3898900" y="3733800"/>
                  </a:lnTo>
                  <a:lnTo>
                    <a:pt x="3911600" y="3746500"/>
                  </a:lnTo>
                  <a:lnTo>
                    <a:pt x="3924300" y="3759200"/>
                  </a:lnTo>
                  <a:lnTo>
                    <a:pt x="3924300" y="3771900"/>
                  </a:lnTo>
                  <a:lnTo>
                    <a:pt x="3924300" y="3784600"/>
                  </a:lnTo>
                  <a:lnTo>
                    <a:pt x="3924300" y="3797300"/>
                  </a:lnTo>
                  <a:lnTo>
                    <a:pt x="3911600" y="3810000"/>
                  </a:lnTo>
                  <a:lnTo>
                    <a:pt x="3898900" y="3822700"/>
                  </a:lnTo>
                  <a:lnTo>
                    <a:pt x="3911600" y="3835400"/>
                  </a:lnTo>
                  <a:lnTo>
                    <a:pt x="3924300" y="3835400"/>
                  </a:lnTo>
                  <a:lnTo>
                    <a:pt x="3937000" y="3835400"/>
                  </a:lnTo>
                  <a:lnTo>
                    <a:pt x="3949700" y="3848100"/>
                  </a:lnTo>
                  <a:lnTo>
                    <a:pt x="3962400" y="3848100"/>
                  </a:lnTo>
                  <a:lnTo>
                    <a:pt x="3975100" y="3860800"/>
                  </a:lnTo>
                  <a:lnTo>
                    <a:pt x="3975100" y="3873500"/>
                  </a:lnTo>
                  <a:lnTo>
                    <a:pt x="3975100" y="3886200"/>
                  </a:lnTo>
                  <a:lnTo>
                    <a:pt x="3975100" y="3898900"/>
                  </a:lnTo>
                  <a:lnTo>
                    <a:pt x="3987800" y="3911600"/>
                  </a:lnTo>
                  <a:lnTo>
                    <a:pt x="3975100" y="3924300"/>
                  </a:lnTo>
                  <a:lnTo>
                    <a:pt x="3975100" y="3937000"/>
                  </a:lnTo>
                  <a:lnTo>
                    <a:pt x="3975100" y="3949700"/>
                  </a:lnTo>
                  <a:lnTo>
                    <a:pt x="3962400" y="3962400"/>
                  </a:lnTo>
                  <a:lnTo>
                    <a:pt x="3949700" y="3962400"/>
                  </a:lnTo>
                  <a:lnTo>
                    <a:pt x="3937000" y="3949700"/>
                  </a:lnTo>
                  <a:lnTo>
                    <a:pt x="3924300" y="3949700"/>
                  </a:lnTo>
                  <a:lnTo>
                    <a:pt x="3911600" y="3949700"/>
                  </a:lnTo>
                  <a:lnTo>
                    <a:pt x="3898900" y="3949700"/>
                  </a:lnTo>
                  <a:lnTo>
                    <a:pt x="3886200" y="3949700"/>
                  </a:lnTo>
                  <a:lnTo>
                    <a:pt x="3873500" y="3937000"/>
                  </a:lnTo>
                  <a:lnTo>
                    <a:pt x="3860800" y="3937000"/>
                  </a:lnTo>
                  <a:lnTo>
                    <a:pt x="3848100" y="3937000"/>
                  </a:lnTo>
                  <a:lnTo>
                    <a:pt x="3835400" y="3937000"/>
                  </a:lnTo>
                  <a:lnTo>
                    <a:pt x="3822700" y="3924300"/>
                  </a:lnTo>
                  <a:lnTo>
                    <a:pt x="3810000" y="3924300"/>
                  </a:lnTo>
                  <a:lnTo>
                    <a:pt x="3797300" y="3937000"/>
                  </a:lnTo>
                  <a:lnTo>
                    <a:pt x="3797300" y="3949700"/>
                  </a:lnTo>
                  <a:lnTo>
                    <a:pt x="3784600" y="3962400"/>
                  </a:lnTo>
                  <a:lnTo>
                    <a:pt x="3771900" y="3975100"/>
                  </a:lnTo>
                  <a:lnTo>
                    <a:pt x="3759200" y="3975100"/>
                  </a:lnTo>
                  <a:lnTo>
                    <a:pt x="3746500" y="3975100"/>
                  </a:lnTo>
                  <a:lnTo>
                    <a:pt x="3733800" y="3975100"/>
                  </a:lnTo>
                  <a:lnTo>
                    <a:pt x="3721100" y="3975100"/>
                  </a:lnTo>
                  <a:lnTo>
                    <a:pt x="3708400" y="3975100"/>
                  </a:lnTo>
                  <a:lnTo>
                    <a:pt x="3695700" y="3987800"/>
                  </a:lnTo>
                  <a:lnTo>
                    <a:pt x="3683000" y="4000500"/>
                  </a:lnTo>
                  <a:lnTo>
                    <a:pt x="3670300" y="4013200"/>
                  </a:lnTo>
                  <a:lnTo>
                    <a:pt x="3657600" y="4025900"/>
                  </a:lnTo>
                  <a:lnTo>
                    <a:pt x="3644900" y="4025900"/>
                  </a:lnTo>
                  <a:lnTo>
                    <a:pt x="3632200" y="4025900"/>
                  </a:lnTo>
                  <a:lnTo>
                    <a:pt x="3619500" y="4038600"/>
                  </a:lnTo>
                  <a:lnTo>
                    <a:pt x="3606800" y="4038600"/>
                  </a:lnTo>
                  <a:lnTo>
                    <a:pt x="3594100" y="4038600"/>
                  </a:lnTo>
                  <a:lnTo>
                    <a:pt x="3581400" y="4038600"/>
                  </a:lnTo>
                  <a:lnTo>
                    <a:pt x="3568700" y="4051300"/>
                  </a:lnTo>
                  <a:lnTo>
                    <a:pt x="3556000" y="4064000"/>
                  </a:lnTo>
                  <a:lnTo>
                    <a:pt x="3543300" y="4076700"/>
                  </a:lnTo>
                  <a:lnTo>
                    <a:pt x="3530600" y="4089400"/>
                  </a:lnTo>
                  <a:lnTo>
                    <a:pt x="3517900" y="4089400"/>
                  </a:lnTo>
                  <a:lnTo>
                    <a:pt x="3505200" y="4102100"/>
                  </a:lnTo>
                  <a:lnTo>
                    <a:pt x="3492500" y="4114800"/>
                  </a:lnTo>
                  <a:lnTo>
                    <a:pt x="3479800" y="4127500"/>
                  </a:lnTo>
                  <a:lnTo>
                    <a:pt x="3479800" y="4140200"/>
                  </a:lnTo>
                  <a:lnTo>
                    <a:pt x="3492500" y="4152900"/>
                  </a:lnTo>
                  <a:lnTo>
                    <a:pt x="3492500" y="4165600"/>
                  </a:lnTo>
                  <a:lnTo>
                    <a:pt x="3479800" y="4178300"/>
                  </a:lnTo>
                  <a:lnTo>
                    <a:pt x="3467100" y="4178300"/>
                  </a:lnTo>
                  <a:lnTo>
                    <a:pt x="3454400" y="4178300"/>
                  </a:lnTo>
                  <a:lnTo>
                    <a:pt x="3441700" y="4191000"/>
                  </a:lnTo>
                  <a:lnTo>
                    <a:pt x="3429000" y="4191000"/>
                  </a:lnTo>
                  <a:lnTo>
                    <a:pt x="3416300" y="4191000"/>
                  </a:lnTo>
                  <a:lnTo>
                    <a:pt x="3403600" y="4191000"/>
                  </a:lnTo>
                  <a:lnTo>
                    <a:pt x="3390900" y="4191000"/>
                  </a:lnTo>
                  <a:lnTo>
                    <a:pt x="3378200" y="4203700"/>
                  </a:lnTo>
                  <a:lnTo>
                    <a:pt x="3365500" y="4203700"/>
                  </a:lnTo>
                  <a:lnTo>
                    <a:pt x="3352800" y="4203700"/>
                  </a:lnTo>
                  <a:lnTo>
                    <a:pt x="3340100" y="4216400"/>
                  </a:lnTo>
                  <a:lnTo>
                    <a:pt x="3327400" y="4216400"/>
                  </a:lnTo>
                  <a:lnTo>
                    <a:pt x="3314700" y="4216400"/>
                  </a:lnTo>
                  <a:lnTo>
                    <a:pt x="3302000" y="4203700"/>
                  </a:lnTo>
                  <a:lnTo>
                    <a:pt x="3289300" y="4191000"/>
                  </a:lnTo>
                  <a:lnTo>
                    <a:pt x="3276600" y="4203700"/>
                  </a:lnTo>
                  <a:lnTo>
                    <a:pt x="3263900" y="4216400"/>
                  </a:lnTo>
                  <a:lnTo>
                    <a:pt x="3263900" y="4229100"/>
                  </a:lnTo>
                  <a:lnTo>
                    <a:pt x="3251200" y="4241800"/>
                  </a:lnTo>
                  <a:lnTo>
                    <a:pt x="3238500" y="4254500"/>
                  </a:lnTo>
                  <a:lnTo>
                    <a:pt x="3225800" y="4254500"/>
                  </a:lnTo>
                  <a:lnTo>
                    <a:pt x="3213100" y="4241800"/>
                  </a:lnTo>
                  <a:lnTo>
                    <a:pt x="3200400" y="4241800"/>
                  </a:lnTo>
                  <a:lnTo>
                    <a:pt x="3187700" y="4229100"/>
                  </a:lnTo>
                  <a:lnTo>
                    <a:pt x="3175000" y="4229100"/>
                  </a:lnTo>
                  <a:lnTo>
                    <a:pt x="3162300" y="4241800"/>
                  </a:lnTo>
                  <a:lnTo>
                    <a:pt x="3149600" y="4254500"/>
                  </a:lnTo>
                  <a:lnTo>
                    <a:pt x="3149600" y="4267200"/>
                  </a:lnTo>
                  <a:lnTo>
                    <a:pt x="3136900" y="4279900"/>
                  </a:lnTo>
                  <a:lnTo>
                    <a:pt x="3124200" y="4279900"/>
                  </a:lnTo>
                  <a:lnTo>
                    <a:pt x="3111500" y="4267200"/>
                  </a:lnTo>
                  <a:lnTo>
                    <a:pt x="3111500" y="4254500"/>
                  </a:lnTo>
                  <a:lnTo>
                    <a:pt x="3098800" y="4241800"/>
                  </a:lnTo>
                  <a:lnTo>
                    <a:pt x="3086100" y="4254500"/>
                  </a:lnTo>
                  <a:lnTo>
                    <a:pt x="3073400" y="4254500"/>
                  </a:lnTo>
                  <a:lnTo>
                    <a:pt x="3060700" y="4267200"/>
                  </a:lnTo>
                  <a:lnTo>
                    <a:pt x="3048000" y="4267200"/>
                  </a:lnTo>
                  <a:lnTo>
                    <a:pt x="3035300" y="4267200"/>
                  </a:lnTo>
                  <a:lnTo>
                    <a:pt x="3022600" y="4267200"/>
                  </a:lnTo>
                  <a:lnTo>
                    <a:pt x="3009900" y="4254500"/>
                  </a:lnTo>
                  <a:lnTo>
                    <a:pt x="2997200" y="4267200"/>
                  </a:lnTo>
                  <a:lnTo>
                    <a:pt x="2984500" y="4279900"/>
                  </a:lnTo>
                  <a:lnTo>
                    <a:pt x="2997200" y="4292600"/>
                  </a:lnTo>
                  <a:lnTo>
                    <a:pt x="2984500" y="4305300"/>
                  </a:lnTo>
                  <a:lnTo>
                    <a:pt x="2971800" y="4318000"/>
                  </a:lnTo>
                  <a:lnTo>
                    <a:pt x="2971800" y="4330700"/>
                  </a:lnTo>
                  <a:lnTo>
                    <a:pt x="2984500" y="4343400"/>
                  </a:lnTo>
                  <a:lnTo>
                    <a:pt x="2984500" y="4356100"/>
                  </a:lnTo>
                  <a:lnTo>
                    <a:pt x="2971800" y="4368800"/>
                  </a:lnTo>
                  <a:lnTo>
                    <a:pt x="2971800" y="4381500"/>
                  </a:lnTo>
                  <a:lnTo>
                    <a:pt x="2984500" y="4394200"/>
                  </a:lnTo>
                  <a:lnTo>
                    <a:pt x="2997200" y="4406900"/>
                  </a:lnTo>
                  <a:lnTo>
                    <a:pt x="2997200" y="4419600"/>
                  </a:lnTo>
                  <a:lnTo>
                    <a:pt x="3009900" y="4432300"/>
                  </a:lnTo>
                  <a:lnTo>
                    <a:pt x="3022600" y="4445000"/>
                  </a:lnTo>
                  <a:lnTo>
                    <a:pt x="3022600" y="4457700"/>
                  </a:lnTo>
                  <a:lnTo>
                    <a:pt x="3022600" y="4470400"/>
                  </a:lnTo>
                  <a:lnTo>
                    <a:pt x="3009900" y="4483100"/>
                  </a:lnTo>
                  <a:lnTo>
                    <a:pt x="3009900" y="4495800"/>
                  </a:lnTo>
                  <a:lnTo>
                    <a:pt x="3022600" y="4508500"/>
                  </a:lnTo>
                  <a:lnTo>
                    <a:pt x="3035300" y="4521200"/>
                  </a:lnTo>
                  <a:lnTo>
                    <a:pt x="3035300" y="4533900"/>
                  </a:lnTo>
                  <a:lnTo>
                    <a:pt x="3035300" y="4546600"/>
                  </a:lnTo>
                  <a:lnTo>
                    <a:pt x="3022600" y="4559300"/>
                  </a:lnTo>
                  <a:lnTo>
                    <a:pt x="3022600" y="4572000"/>
                  </a:lnTo>
                  <a:lnTo>
                    <a:pt x="3009900" y="4584700"/>
                  </a:lnTo>
                  <a:lnTo>
                    <a:pt x="3009900" y="4597400"/>
                  </a:lnTo>
                  <a:lnTo>
                    <a:pt x="2997200" y="4610100"/>
                  </a:lnTo>
                  <a:lnTo>
                    <a:pt x="2997200" y="4622800"/>
                  </a:lnTo>
                  <a:lnTo>
                    <a:pt x="2984500" y="4635500"/>
                  </a:lnTo>
                  <a:lnTo>
                    <a:pt x="2984500" y="4648200"/>
                  </a:lnTo>
                  <a:lnTo>
                    <a:pt x="2971800" y="4660900"/>
                  </a:lnTo>
                  <a:lnTo>
                    <a:pt x="2971800" y="4673600"/>
                  </a:lnTo>
                  <a:lnTo>
                    <a:pt x="2959100" y="4686300"/>
                  </a:lnTo>
                  <a:lnTo>
                    <a:pt x="2946400" y="4699000"/>
                  </a:lnTo>
                  <a:lnTo>
                    <a:pt x="2933700" y="4711700"/>
                  </a:lnTo>
                  <a:lnTo>
                    <a:pt x="2921000" y="4724400"/>
                  </a:lnTo>
                  <a:lnTo>
                    <a:pt x="2908300" y="4724400"/>
                  </a:lnTo>
                  <a:lnTo>
                    <a:pt x="2895600" y="4724400"/>
                  </a:lnTo>
                  <a:lnTo>
                    <a:pt x="2882900" y="4724400"/>
                  </a:lnTo>
                  <a:lnTo>
                    <a:pt x="2870200" y="4737100"/>
                  </a:lnTo>
                  <a:lnTo>
                    <a:pt x="2870200" y="4749800"/>
                  </a:lnTo>
                  <a:lnTo>
                    <a:pt x="2857500" y="4762500"/>
                  </a:lnTo>
                  <a:lnTo>
                    <a:pt x="2857500" y="4775200"/>
                  </a:lnTo>
                  <a:lnTo>
                    <a:pt x="2857500" y="4787900"/>
                  </a:lnTo>
                  <a:lnTo>
                    <a:pt x="2857500" y="4800600"/>
                  </a:lnTo>
                  <a:lnTo>
                    <a:pt x="2870200" y="4813300"/>
                  </a:lnTo>
                  <a:lnTo>
                    <a:pt x="2882900" y="4826000"/>
                  </a:lnTo>
                  <a:lnTo>
                    <a:pt x="2895600" y="4813300"/>
                  </a:lnTo>
                  <a:lnTo>
                    <a:pt x="2908300" y="4800600"/>
                  </a:lnTo>
                  <a:lnTo>
                    <a:pt x="2921000" y="4800600"/>
                  </a:lnTo>
                  <a:lnTo>
                    <a:pt x="2933700" y="4800600"/>
                  </a:lnTo>
                  <a:lnTo>
                    <a:pt x="2946400" y="4813300"/>
                  </a:lnTo>
                  <a:lnTo>
                    <a:pt x="2959100" y="4826000"/>
                  </a:lnTo>
                  <a:lnTo>
                    <a:pt x="2959100" y="4838700"/>
                  </a:lnTo>
                  <a:lnTo>
                    <a:pt x="2959100" y="4851400"/>
                  </a:lnTo>
                  <a:lnTo>
                    <a:pt x="2959100" y="4864100"/>
                  </a:lnTo>
                  <a:lnTo>
                    <a:pt x="2959100" y="4876800"/>
                  </a:lnTo>
                  <a:lnTo>
                    <a:pt x="2959100" y="4889500"/>
                  </a:lnTo>
                  <a:lnTo>
                    <a:pt x="2959100" y="4902200"/>
                  </a:lnTo>
                  <a:lnTo>
                    <a:pt x="2971800" y="4914900"/>
                  </a:lnTo>
                  <a:lnTo>
                    <a:pt x="2971800" y="4927600"/>
                  </a:lnTo>
                  <a:lnTo>
                    <a:pt x="2971800" y="4940300"/>
                  </a:lnTo>
                  <a:lnTo>
                    <a:pt x="2959100" y="4953000"/>
                  </a:lnTo>
                  <a:lnTo>
                    <a:pt x="2946400" y="4953000"/>
                  </a:lnTo>
                  <a:lnTo>
                    <a:pt x="2933700" y="4953000"/>
                  </a:lnTo>
                  <a:lnTo>
                    <a:pt x="2921000" y="4953000"/>
                  </a:lnTo>
                  <a:lnTo>
                    <a:pt x="2908300" y="4940300"/>
                  </a:lnTo>
                  <a:lnTo>
                    <a:pt x="2895600" y="4940300"/>
                  </a:lnTo>
                  <a:lnTo>
                    <a:pt x="2882900" y="4940300"/>
                  </a:lnTo>
                  <a:lnTo>
                    <a:pt x="2870200" y="4940300"/>
                  </a:lnTo>
                  <a:lnTo>
                    <a:pt x="2857500" y="4927600"/>
                  </a:lnTo>
                  <a:lnTo>
                    <a:pt x="2844800" y="4927600"/>
                  </a:lnTo>
                  <a:lnTo>
                    <a:pt x="2832100" y="4927600"/>
                  </a:lnTo>
                  <a:lnTo>
                    <a:pt x="2819400" y="4927600"/>
                  </a:lnTo>
                  <a:lnTo>
                    <a:pt x="2806700" y="4927600"/>
                  </a:lnTo>
                  <a:lnTo>
                    <a:pt x="2794000" y="4927600"/>
                  </a:lnTo>
                  <a:lnTo>
                    <a:pt x="2781300" y="4940300"/>
                  </a:lnTo>
                  <a:lnTo>
                    <a:pt x="2768600" y="4940300"/>
                  </a:lnTo>
                  <a:lnTo>
                    <a:pt x="2755900" y="4940300"/>
                  </a:lnTo>
                  <a:lnTo>
                    <a:pt x="2743200" y="4940300"/>
                  </a:lnTo>
                  <a:lnTo>
                    <a:pt x="2730500" y="4953000"/>
                  </a:lnTo>
                  <a:lnTo>
                    <a:pt x="2717800" y="4965700"/>
                  </a:lnTo>
                  <a:lnTo>
                    <a:pt x="2705100" y="4965700"/>
                  </a:lnTo>
                  <a:lnTo>
                    <a:pt x="2692400" y="4978400"/>
                  </a:lnTo>
                  <a:lnTo>
                    <a:pt x="2679700" y="4991100"/>
                  </a:lnTo>
                  <a:lnTo>
                    <a:pt x="2667000" y="5003800"/>
                  </a:lnTo>
                  <a:lnTo>
                    <a:pt x="2654300" y="5016500"/>
                  </a:lnTo>
                  <a:lnTo>
                    <a:pt x="2641600" y="5029200"/>
                  </a:lnTo>
                  <a:lnTo>
                    <a:pt x="2628900" y="5041900"/>
                  </a:lnTo>
                  <a:lnTo>
                    <a:pt x="2616200" y="5054600"/>
                  </a:lnTo>
                  <a:lnTo>
                    <a:pt x="2603500" y="5067300"/>
                  </a:lnTo>
                  <a:lnTo>
                    <a:pt x="2590800" y="5067300"/>
                  </a:lnTo>
                  <a:lnTo>
                    <a:pt x="2578100" y="5067300"/>
                  </a:lnTo>
                  <a:lnTo>
                    <a:pt x="2565400" y="5067300"/>
                  </a:lnTo>
                  <a:lnTo>
                    <a:pt x="2552700" y="5067300"/>
                  </a:lnTo>
                  <a:lnTo>
                    <a:pt x="2540000" y="5054600"/>
                  </a:lnTo>
                  <a:lnTo>
                    <a:pt x="2527300" y="5067300"/>
                  </a:lnTo>
                  <a:lnTo>
                    <a:pt x="2514600" y="5080000"/>
                  </a:lnTo>
                  <a:lnTo>
                    <a:pt x="2501900" y="5080000"/>
                  </a:lnTo>
                  <a:lnTo>
                    <a:pt x="2489200" y="5092700"/>
                  </a:lnTo>
                  <a:lnTo>
                    <a:pt x="2476500" y="5092700"/>
                  </a:lnTo>
                  <a:lnTo>
                    <a:pt x="2463800" y="5092700"/>
                  </a:lnTo>
                  <a:lnTo>
                    <a:pt x="2451100" y="5092700"/>
                  </a:lnTo>
                  <a:lnTo>
                    <a:pt x="2438400" y="5092700"/>
                  </a:lnTo>
                  <a:lnTo>
                    <a:pt x="2425700" y="5092700"/>
                  </a:lnTo>
                  <a:lnTo>
                    <a:pt x="2413000" y="5092700"/>
                  </a:lnTo>
                  <a:lnTo>
                    <a:pt x="2400300" y="5092700"/>
                  </a:lnTo>
                  <a:lnTo>
                    <a:pt x="2387600" y="5092700"/>
                  </a:lnTo>
                  <a:lnTo>
                    <a:pt x="2374900" y="5080000"/>
                  </a:lnTo>
                  <a:lnTo>
                    <a:pt x="2362200" y="5067300"/>
                  </a:lnTo>
                  <a:lnTo>
                    <a:pt x="2349500" y="5067300"/>
                  </a:lnTo>
                  <a:lnTo>
                    <a:pt x="2336800" y="5054600"/>
                  </a:lnTo>
                  <a:lnTo>
                    <a:pt x="2324100" y="5041900"/>
                  </a:lnTo>
                  <a:lnTo>
                    <a:pt x="2311400" y="5041900"/>
                  </a:lnTo>
                  <a:lnTo>
                    <a:pt x="2298700" y="5029200"/>
                  </a:lnTo>
                  <a:lnTo>
                    <a:pt x="2286000" y="5016500"/>
                  </a:lnTo>
                  <a:lnTo>
                    <a:pt x="2286000" y="5003800"/>
                  </a:lnTo>
                  <a:lnTo>
                    <a:pt x="2273300" y="4991100"/>
                  </a:lnTo>
                  <a:lnTo>
                    <a:pt x="2273300" y="4978400"/>
                  </a:lnTo>
                  <a:lnTo>
                    <a:pt x="2273300" y="4965700"/>
                  </a:lnTo>
                  <a:lnTo>
                    <a:pt x="2260600" y="4953000"/>
                  </a:lnTo>
                  <a:lnTo>
                    <a:pt x="2260600" y="4940300"/>
                  </a:lnTo>
                  <a:lnTo>
                    <a:pt x="2247900" y="4927600"/>
                  </a:lnTo>
                  <a:lnTo>
                    <a:pt x="2247900" y="4914900"/>
                  </a:lnTo>
                  <a:lnTo>
                    <a:pt x="2235200" y="4902200"/>
                  </a:lnTo>
                  <a:lnTo>
                    <a:pt x="2235200" y="4889500"/>
                  </a:lnTo>
                  <a:lnTo>
                    <a:pt x="2222500" y="4876800"/>
                  </a:lnTo>
                  <a:lnTo>
                    <a:pt x="2209800" y="4864100"/>
                  </a:lnTo>
                  <a:lnTo>
                    <a:pt x="2209800" y="4851400"/>
                  </a:lnTo>
                  <a:lnTo>
                    <a:pt x="2209800" y="4838700"/>
                  </a:lnTo>
                  <a:lnTo>
                    <a:pt x="2209800" y="4826000"/>
                  </a:lnTo>
                  <a:lnTo>
                    <a:pt x="2197100" y="4813300"/>
                  </a:lnTo>
                  <a:lnTo>
                    <a:pt x="2197100" y="4800600"/>
                  </a:lnTo>
                  <a:lnTo>
                    <a:pt x="2184400" y="4787900"/>
                  </a:lnTo>
                  <a:lnTo>
                    <a:pt x="2184400" y="4775200"/>
                  </a:lnTo>
                  <a:lnTo>
                    <a:pt x="2184400" y="4762500"/>
                  </a:lnTo>
                  <a:lnTo>
                    <a:pt x="2184400" y="4749800"/>
                  </a:lnTo>
                  <a:lnTo>
                    <a:pt x="2184400" y="4737100"/>
                  </a:lnTo>
                  <a:lnTo>
                    <a:pt x="2171700" y="4724400"/>
                  </a:lnTo>
                  <a:lnTo>
                    <a:pt x="2171700" y="4711700"/>
                  </a:lnTo>
                  <a:lnTo>
                    <a:pt x="2159000" y="4699000"/>
                  </a:lnTo>
                  <a:lnTo>
                    <a:pt x="2146300" y="4686300"/>
                  </a:lnTo>
                  <a:lnTo>
                    <a:pt x="2146300" y="4673600"/>
                  </a:lnTo>
                  <a:lnTo>
                    <a:pt x="2133600" y="4660900"/>
                  </a:lnTo>
                  <a:lnTo>
                    <a:pt x="2120900" y="4648200"/>
                  </a:lnTo>
                  <a:lnTo>
                    <a:pt x="2120900" y="4635500"/>
                  </a:lnTo>
                  <a:lnTo>
                    <a:pt x="2120900" y="4622800"/>
                  </a:lnTo>
                  <a:lnTo>
                    <a:pt x="2120900" y="4610100"/>
                  </a:lnTo>
                  <a:lnTo>
                    <a:pt x="2120900" y="4597400"/>
                  </a:lnTo>
                  <a:lnTo>
                    <a:pt x="2120900" y="4584700"/>
                  </a:lnTo>
                  <a:lnTo>
                    <a:pt x="2133600" y="4572000"/>
                  </a:lnTo>
                  <a:lnTo>
                    <a:pt x="2120900" y="4559300"/>
                  </a:lnTo>
                  <a:lnTo>
                    <a:pt x="2108200" y="4546600"/>
                  </a:lnTo>
                  <a:lnTo>
                    <a:pt x="2095500" y="4546600"/>
                  </a:lnTo>
                  <a:lnTo>
                    <a:pt x="2082800" y="4533900"/>
                  </a:lnTo>
                  <a:lnTo>
                    <a:pt x="2070100" y="4533900"/>
                  </a:lnTo>
                  <a:lnTo>
                    <a:pt x="2057400" y="4521200"/>
                  </a:lnTo>
                  <a:lnTo>
                    <a:pt x="2044700" y="4521200"/>
                  </a:lnTo>
                  <a:lnTo>
                    <a:pt x="2032000" y="4508500"/>
                  </a:lnTo>
                  <a:lnTo>
                    <a:pt x="2019300" y="4508500"/>
                  </a:lnTo>
                  <a:lnTo>
                    <a:pt x="2006600" y="4508500"/>
                  </a:lnTo>
                  <a:lnTo>
                    <a:pt x="1993900" y="4521200"/>
                  </a:lnTo>
                  <a:lnTo>
                    <a:pt x="1993900" y="4533900"/>
                  </a:lnTo>
                  <a:lnTo>
                    <a:pt x="1981200" y="4546600"/>
                  </a:lnTo>
                  <a:lnTo>
                    <a:pt x="1968500" y="4559300"/>
                  </a:lnTo>
                  <a:lnTo>
                    <a:pt x="1955800" y="4559300"/>
                  </a:lnTo>
                  <a:lnTo>
                    <a:pt x="1943100" y="4546600"/>
                  </a:lnTo>
                  <a:lnTo>
                    <a:pt x="1930400" y="4533900"/>
                  </a:lnTo>
                  <a:lnTo>
                    <a:pt x="1917700" y="4521200"/>
                  </a:lnTo>
                  <a:lnTo>
                    <a:pt x="1905000" y="4508500"/>
                  </a:lnTo>
                  <a:lnTo>
                    <a:pt x="1892300" y="4495800"/>
                  </a:lnTo>
                  <a:lnTo>
                    <a:pt x="1879600" y="4483100"/>
                  </a:lnTo>
                  <a:lnTo>
                    <a:pt x="1866900" y="4470400"/>
                  </a:lnTo>
                  <a:lnTo>
                    <a:pt x="1854200" y="4457700"/>
                  </a:lnTo>
                  <a:lnTo>
                    <a:pt x="1841500" y="4445000"/>
                  </a:lnTo>
                  <a:lnTo>
                    <a:pt x="1828800" y="4432300"/>
                  </a:lnTo>
                  <a:lnTo>
                    <a:pt x="1816100" y="4419600"/>
                  </a:lnTo>
                  <a:lnTo>
                    <a:pt x="1803400" y="4406900"/>
                  </a:lnTo>
                  <a:lnTo>
                    <a:pt x="1790700" y="4394200"/>
                  </a:lnTo>
                  <a:lnTo>
                    <a:pt x="1778000" y="4381500"/>
                  </a:lnTo>
                  <a:lnTo>
                    <a:pt x="1778000" y="4368800"/>
                  </a:lnTo>
                  <a:lnTo>
                    <a:pt x="1765300" y="4356100"/>
                  </a:lnTo>
                  <a:lnTo>
                    <a:pt x="1765300" y="4343400"/>
                  </a:lnTo>
                  <a:lnTo>
                    <a:pt x="1752600" y="4330700"/>
                  </a:lnTo>
                  <a:lnTo>
                    <a:pt x="1765300" y="4318000"/>
                  </a:lnTo>
                  <a:lnTo>
                    <a:pt x="1765300" y="4305300"/>
                  </a:lnTo>
                  <a:lnTo>
                    <a:pt x="1765300" y="4292600"/>
                  </a:lnTo>
                  <a:lnTo>
                    <a:pt x="1778000" y="4279900"/>
                  </a:lnTo>
                  <a:lnTo>
                    <a:pt x="1790700" y="4279900"/>
                  </a:lnTo>
                  <a:lnTo>
                    <a:pt x="1803400" y="4279900"/>
                  </a:lnTo>
                  <a:lnTo>
                    <a:pt x="1816100" y="4279900"/>
                  </a:lnTo>
                  <a:lnTo>
                    <a:pt x="1828800" y="4279900"/>
                  </a:lnTo>
                  <a:lnTo>
                    <a:pt x="1841500" y="4279900"/>
                  </a:lnTo>
                  <a:lnTo>
                    <a:pt x="1854200" y="4279900"/>
                  </a:lnTo>
                  <a:lnTo>
                    <a:pt x="1866900" y="4267200"/>
                  </a:lnTo>
                  <a:lnTo>
                    <a:pt x="1879600" y="4267200"/>
                  </a:lnTo>
                  <a:lnTo>
                    <a:pt x="1892300" y="4267200"/>
                  </a:lnTo>
                  <a:lnTo>
                    <a:pt x="1905000" y="4267200"/>
                  </a:lnTo>
                  <a:lnTo>
                    <a:pt x="1917700" y="4254500"/>
                  </a:lnTo>
                  <a:lnTo>
                    <a:pt x="1930400" y="4254500"/>
                  </a:lnTo>
                  <a:lnTo>
                    <a:pt x="1943100" y="4254500"/>
                  </a:lnTo>
                  <a:lnTo>
                    <a:pt x="1955800" y="4241800"/>
                  </a:lnTo>
                  <a:lnTo>
                    <a:pt x="1968500" y="4241800"/>
                  </a:lnTo>
                  <a:lnTo>
                    <a:pt x="1981200" y="4241800"/>
                  </a:lnTo>
                  <a:lnTo>
                    <a:pt x="1993900" y="4229100"/>
                  </a:lnTo>
                  <a:lnTo>
                    <a:pt x="2006600" y="4229100"/>
                  </a:lnTo>
                  <a:lnTo>
                    <a:pt x="2019300" y="4229100"/>
                  </a:lnTo>
                  <a:lnTo>
                    <a:pt x="2032000" y="4229100"/>
                  </a:lnTo>
                  <a:lnTo>
                    <a:pt x="2044700" y="4229100"/>
                  </a:lnTo>
                  <a:lnTo>
                    <a:pt x="2057400" y="4216400"/>
                  </a:lnTo>
                  <a:lnTo>
                    <a:pt x="2070100" y="4203700"/>
                  </a:lnTo>
                  <a:lnTo>
                    <a:pt x="2070100" y="4191000"/>
                  </a:lnTo>
                  <a:lnTo>
                    <a:pt x="2070100" y="4178300"/>
                  </a:lnTo>
                  <a:lnTo>
                    <a:pt x="2070100" y="4165600"/>
                  </a:lnTo>
                  <a:lnTo>
                    <a:pt x="2070100" y="4152900"/>
                  </a:lnTo>
                  <a:lnTo>
                    <a:pt x="2082800" y="4140200"/>
                  </a:lnTo>
                  <a:lnTo>
                    <a:pt x="2095500" y="4127500"/>
                  </a:lnTo>
                  <a:lnTo>
                    <a:pt x="2108200" y="4127500"/>
                  </a:lnTo>
                  <a:lnTo>
                    <a:pt x="2120900" y="4127500"/>
                  </a:lnTo>
                  <a:lnTo>
                    <a:pt x="2133600" y="4127500"/>
                  </a:lnTo>
                  <a:lnTo>
                    <a:pt x="2146300" y="4127500"/>
                  </a:lnTo>
                  <a:lnTo>
                    <a:pt x="2159000" y="4127500"/>
                  </a:lnTo>
                  <a:lnTo>
                    <a:pt x="2171700" y="4127500"/>
                  </a:lnTo>
                  <a:lnTo>
                    <a:pt x="2184400" y="4127500"/>
                  </a:lnTo>
                  <a:lnTo>
                    <a:pt x="2197100" y="4114800"/>
                  </a:lnTo>
                  <a:lnTo>
                    <a:pt x="2197100" y="4102100"/>
                  </a:lnTo>
                  <a:lnTo>
                    <a:pt x="2197100" y="4089400"/>
                  </a:lnTo>
                  <a:lnTo>
                    <a:pt x="2197100" y="4076700"/>
                  </a:lnTo>
                  <a:lnTo>
                    <a:pt x="2197100" y="4064000"/>
                  </a:lnTo>
                  <a:lnTo>
                    <a:pt x="2197100" y="4051300"/>
                  </a:lnTo>
                  <a:lnTo>
                    <a:pt x="2197100" y="4038600"/>
                  </a:lnTo>
                  <a:lnTo>
                    <a:pt x="2197100" y="4025900"/>
                  </a:lnTo>
                  <a:lnTo>
                    <a:pt x="2209800" y="4013200"/>
                  </a:lnTo>
                  <a:lnTo>
                    <a:pt x="2209800" y="4000500"/>
                  </a:lnTo>
                  <a:lnTo>
                    <a:pt x="2209800" y="3987800"/>
                  </a:lnTo>
                  <a:lnTo>
                    <a:pt x="2209800" y="3975100"/>
                  </a:lnTo>
                  <a:lnTo>
                    <a:pt x="2197100" y="3962400"/>
                  </a:lnTo>
                  <a:lnTo>
                    <a:pt x="2184400" y="3949700"/>
                  </a:lnTo>
                  <a:lnTo>
                    <a:pt x="2171700" y="3937000"/>
                  </a:lnTo>
                  <a:lnTo>
                    <a:pt x="2159000" y="3924300"/>
                  </a:lnTo>
                  <a:lnTo>
                    <a:pt x="2146300" y="3911600"/>
                  </a:lnTo>
                  <a:lnTo>
                    <a:pt x="2133600" y="3898900"/>
                  </a:lnTo>
                  <a:lnTo>
                    <a:pt x="2120900" y="3886200"/>
                  </a:lnTo>
                  <a:lnTo>
                    <a:pt x="2108200" y="3873500"/>
                  </a:lnTo>
                  <a:lnTo>
                    <a:pt x="2108200" y="3860800"/>
                  </a:lnTo>
                  <a:lnTo>
                    <a:pt x="2108200" y="3848100"/>
                  </a:lnTo>
                  <a:lnTo>
                    <a:pt x="2120900" y="3835400"/>
                  </a:lnTo>
                  <a:lnTo>
                    <a:pt x="2133600" y="3822700"/>
                  </a:lnTo>
                  <a:lnTo>
                    <a:pt x="2146300" y="3810000"/>
                  </a:lnTo>
                  <a:lnTo>
                    <a:pt x="2159000" y="3797300"/>
                  </a:lnTo>
                  <a:lnTo>
                    <a:pt x="2171700" y="3784600"/>
                  </a:lnTo>
                  <a:lnTo>
                    <a:pt x="2171700" y="3771900"/>
                  </a:lnTo>
                  <a:lnTo>
                    <a:pt x="2184400" y="3759200"/>
                  </a:lnTo>
                  <a:lnTo>
                    <a:pt x="2184400" y="3746500"/>
                  </a:lnTo>
                  <a:lnTo>
                    <a:pt x="2184400" y="3733800"/>
                  </a:lnTo>
                  <a:lnTo>
                    <a:pt x="2171700" y="3721100"/>
                  </a:lnTo>
                  <a:lnTo>
                    <a:pt x="2159000" y="3708400"/>
                  </a:lnTo>
                  <a:lnTo>
                    <a:pt x="2146300" y="3695700"/>
                  </a:lnTo>
                  <a:lnTo>
                    <a:pt x="2133600" y="3683000"/>
                  </a:lnTo>
                  <a:lnTo>
                    <a:pt x="2120900" y="3670300"/>
                  </a:lnTo>
                  <a:lnTo>
                    <a:pt x="2108200" y="3657600"/>
                  </a:lnTo>
                  <a:lnTo>
                    <a:pt x="2095500" y="3657600"/>
                  </a:lnTo>
                  <a:lnTo>
                    <a:pt x="2082800" y="3644900"/>
                  </a:lnTo>
                  <a:lnTo>
                    <a:pt x="2070100" y="3644900"/>
                  </a:lnTo>
                  <a:lnTo>
                    <a:pt x="2057400" y="3632200"/>
                  </a:lnTo>
                  <a:lnTo>
                    <a:pt x="2044700" y="3619500"/>
                  </a:lnTo>
                  <a:lnTo>
                    <a:pt x="2032000" y="3632200"/>
                  </a:lnTo>
                  <a:lnTo>
                    <a:pt x="2019300" y="3644900"/>
                  </a:lnTo>
                  <a:lnTo>
                    <a:pt x="2032000" y="3657600"/>
                  </a:lnTo>
                  <a:lnTo>
                    <a:pt x="2019300" y="3670300"/>
                  </a:lnTo>
                  <a:lnTo>
                    <a:pt x="2032000" y="3683000"/>
                  </a:lnTo>
                  <a:lnTo>
                    <a:pt x="2032000" y="3695700"/>
                  </a:lnTo>
                  <a:lnTo>
                    <a:pt x="2019300" y="3708400"/>
                  </a:lnTo>
                  <a:lnTo>
                    <a:pt x="2019300" y="3721100"/>
                  </a:lnTo>
                  <a:lnTo>
                    <a:pt x="2006600" y="3733800"/>
                  </a:lnTo>
                  <a:lnTo>
                    <a:pt x="1993900" y="3746500"/>
                  </a:lnTo>
                  <a:lnTo>
                    <a:pt x="1981200" y="3759200"/>
                  </a:lnTo>
                  <a:lnTo>
                    <a:pt x="1968500" y="3771900"/>
                  </a:lnTo>
                  <a:lnTo>
                    <a:pt x="1955800" y="3784600"/>
                  </a:lnTo>
                  <a:lnTo>
                    <a:pt x="1943100" y="3797300"/>
                  </a:lnTo>
                  <a:lnTo>
                    <a:pt x="1930400" y="3810000"/>
                  </a:lnTo>
                  <a:lnTo>
                    <a:pt x="1917700" y="3822700"/>
                  </a:lnTo>
                  <a:lnTo>
                    <a:pt x="1905000" y="3822700"/>
                  </a:lnTo>
                  <a:lnTo>
                    <a:pt x="1892300" y="3835400"/>
                  </a:lnTo>
                  <a:lnTo>
                    <a:pt x="1879600" y="3848100"/>
                  </a:lnTo>
                  <a:lnTo>
                    <a:pt x="1866900" y="3860800"/>
                  </a:lnTo>
                  <a:lnTo>
                    <a:pt x="1854200" y="3873500"/>
                  </a:lnTo>
                  <a:lnTo>
                    <a:pt x="1841500" y="3873500"/>
                  </a:lnTo>
                  <a:lnTo>
                    <a:pt x="1828800" y="3873500"/>
                  </a:lnTo>
                  <a:lnTo>
                    <a:pt x="1816100" y="3860800"/>
                  </a:lnTo>
                  <a:lnTo>
                    <a:pt x="1803400" y="3860800"/>
                  </a:lnTo>
                  <a:lnTo>
                    <a:pt x="1790700" y="3848100"/>
                  </a:lnTo>
                  <a:lnTo>
                    <a:pt x="1778000" y="3835400"/>
                  </a:lnTo>
                  <a:lnTo>
                    <a:pt x="1765300" y="3835400"/>
                  </a:lnTo>
                  <a:lnTo>
                    <a:pt x="1752600" y="3835400"/>
                  </a:lnTo>
                  <a:lnTo>
                    <a:pt x="1739900" y="3822700"/>
                  </a:lnTo>
                  <a:lnTo>
                    <a:pt x="1727200" y="3822700"/>
                  </a:lnTo>
                  <a:lnTo>
                    <a:pt x="1714500" y="3822700"/>
                  </a:lnTo>
                  <a:lnTo>
                    <a:pt x="1701800" y="3822700"/>
                  </a:lnTo>
                  <a:lnTo>
                    <a:pt x="1689100" y="3822700"/>
                  </a:lnTo>
                  <a:lnTo>
                    <a:pt x="1676400" y="3835400"/>
                  </a:lnTo>
                  <a:lnTo>
                    <a:pt x="1663700" y="3822700"/>
                  </a:lnTo>
                  <a:lnTo>
                    <a:pt x="1651000" y="3835400"/>
                  </a:lnTo>
                  <a:lnTo>
                    <a:pt x="1638300" y="3835400"/>
                  </a:lnTo>
                  <a:lnTo>
                    <a:pt x="1625600" y="3835400"/>
                  </a:lnTo>
                  <a:lnTo>
                    <a:pt x="1612900" y="3835400"/>
                  </a:lnTo>
                  <a:lnTo>
                    <a:pt x="1600200" y="3822700"/>
                  </a:lnTo>
                  <a:lnTo>
                    <a:pt x="1587500" y="3822700"/>
                  </a:lnTo>
                  <a:lnTo>
                    <a:pt x="1574800" y="3822700"/>
                  </a:lnTo>
                  <a:lnTo>
                    <a:pt x="1562100" y="3822700"/>
                  </a:lnTo>
                  <a:lnTo>
                    <a:pt x="1549400" y="3822700"/>
                  </a:lnTo>
                  <a:lnTo>
                    <a:pt x="1536700" y="3835400"/>
                  </a:lnTo>
                  <a:lnTo>
                    <a:pt x="1524000" y="3822700"/>
                  </a:lnTo>
                  <a:lnTo>
                    <a:pt x="1511300" y="3822700"/>
                  </a:lnTo>
                  <a:lnTo>
                    <a:pt x="1498600" y="3835400"/>
                  </a:lnTo>
                  <a:lnTo>
                    <a:pt x="1485900" y="3835400"/>
                  </a:lnTo>
                  <a:lnTo>
                    <a:pt x="1473200" y="3835400"/>
                  </a:lnTo>
                  <a:lnTo>
                    <a:pt x="1460500" y="3848100"/>
                  </a:lnTo>
                  <a:lnTo>
                    <a:pt x="1447800" y="3848100"/>
                  </a:lnTo>
                  <a:lnTo>
                    <a:pt x="1435100" y="3848100"/>
                  </a:lnTo>
                  <a:lnTo>
                    <a:pt x="1422400" y="3848100"/>
                  </a:lnTo>
                  <a:lnTo>
                    <a:pt x="1409700" y="3860800"/>
                  </a:lnTo>
                  <a:lnTo>
                    <a:pt x="1397000" y="3873500"/>
                  </a:lnTo>
                  <a:lnTo>
                    <a:pt x="1384300" y="3886200"/>
                  </a:lnTo>
                  <a:lnTo>
                    <a:pt x="1371600" y="3898900"/>
                  </a:lnTo>
                  <a:lnTo>
                    <a:pt x="1358900" y="3911600"/>
                  </a:lnTo>
                  <a:lnTo>
                    <a:pt x="1346200" y="3911600"/>
                  </a:lnTo>
                  <a:lnTo>
                    <a:pt x="1333500" y="3911600"/>
                  </a:lnTo>
                  <a:lnTo>
                    <a:pt x="1320800" y="3911600"/>
                  </a:lnTo>
                  <a:lnTo>
                    <a:pt x="1308100" y="3924300"/>
                  </a:lnTo>
                  <a:lnTo>
                    <a:pt x="1295400" y="3911600"/>
                  </a:lnTo>
                  <a:lnTo>
                    <a:pt x="1282700" y="3898900"/>
                  </a:lnTo>
                  <a:lnTo>
                    <a:pt x="1282700" y="3886200"/>
                  </a:lnTo>
                  <a:lnTo>
                    <a:pt x="1282700" y="3873500"/>
                  </a:lnTo>
                  <a:lnTo>
                    <a:pt x="1282700" y="3860800"/>
                  </a:lnTo>
                  <a:lnTo>
                    <a:pt x="1282700" y="3848100"/>
                  </a:lnTo>
                  <a:lnTo>
                    <a:pt x="1270000" y="3835400"/>
                  </a:lnTo>
                  <a:lnTo>
                    <a:pt x="1270000" y="3822700"/>
                  </a:lnTo>
                  <a:lnTo>
                    <a:pt x="1270000" y="3810000"/>
                  </a:lnTo>
                  <a:lnTo>
                    <a:pt x="1257300" y="3797300"/>
                  </a:lnTo>
                  <a:lnTo>
                    <a:pt x="1244600" y="3797300"/>
                  </a:lnTo>
                  <a:lnTo>
                    <a:pt x="1231900" y="3797300"/>
                  </a:lnTo>
                  <a:lnTo>
                    <a:pt x="1219200" y="3797300"/>
                  </a:lnTo>
                  <a:lnTo>
                    <a:pt x="1206500" y="3797300"/>
                  </a:lnTo>
                  <a:lnTo>
                    <a:pt x="1193800" y="3810000"/>
                  </a:lnTo>
                  <a:lnTo>
                    <a:pt x="1181100" y="3810000"/>
                  </a:lnTo>
                  <a:lnTo>
                    <a:pt x="1168400" y="3822700"/>
                  </a:lnTo>
                  <a:lnTo>
                    <a:pt x="1155700" y="3835400"/>
                  </a:lnTo>
                  <a:lnTo>
                    <a:pt x="1143000" y="3848100"/>
                  </a:lnTo>
                  <a:lnTo>
                    <a:pt x="1130300" y="3835400"/>
                  </a:lnTo>
                  <a:lnTo>
                    <a:pt x="1117600" y="3822700"/>
                  </a:lnTo>
                  <a:lnTo>
                    <a:pt x="1117600" y="3810000"/>
                  </a:lnTo>
                  <a:lnTo>
                    <a:pt x="1104900" y="3797300"/>
                  </a:lnTo>
                  <a:lnTo>
                    <a:pt x="1104900" y="3784600"/>
                  </a:lnTo>
                  <a:lnTo>
                    <a:pt x="1104900" y="3771900"/>
                  </a:lnTo>
                  <a:lnTo>
                    <a:pt x="1117600" y="3759200"/>
                  </a:lnTo>
                  <a:lnTo>
                    <a:pt x="1117600" y="3746500"/>
                  </a:lnTo>
                  <a:lnTo>
                    <a:pt x="1117600" y="3733800"/>
                  </a:lnTo>
                  <a:lnTo>
                    <a:pt x="1117600" y="3721100"/>
                  </a:lnTo>
                  <a:lnTo>
                    <a:pt x="1117600" y="3708400"/>
                  </a:lnTo>
                  <a:lnTo>
                    <a:pt x="1117600" y="3695700"/>
                  </a:lnTo>
                  <a:lnTo>
                    <a:pt x="1117600" y="3683000"/>
                  </a:lnTo>
                  <a:lnTo>
                    <a:pt x="1117600" y="3670300"/>
                  </a:lnTo>
                  <a:lnTo>
                    <a:pt x="1104900" y="3657600"/>
                  </a:lnTo>
                  <a:lnTo>
                    <a:pt x="1092200" y="3644900"/>
                  </a:lnTo>
                  <a:lnTo>
                    <a:pt x="1092200" y="3632200"/>
                  </a:lnTo>
                  <a:lnTo>
                    <a:pt x="1092200" y="3619500"/>
                  </a:lnTo>
                  <a:lnTo>
                    <a:pt x="1104900" y="3606800"/>
                  </a:lnTo>
                  <a:lnTo>
                    <a:pt x="1104900" y="3594100"/>
                  </a:lnTo>
                  <a:lnTo>
                    <a:pt x="1092200" y="3581400"/>
                  </a:lnTo>
                  <a:lnTo>
                    <a:pt x="1079500" y="3581400"/>
                  </a:lnTo>
                  <a:lnTo>
                    <a:pt x="1066800" y="3581400"/>
                  </a:lnTo>
                  <a:lnTo>
                    <a:pt x="1054100" y="3594100"/>
                  </a:lnTo>
                  <a:lnTo>
                    <a:pt x="1041400" y="3594100"/>
                  </a:lnTo>
                  <a:lnTo>
                    <a:pt x="1028700" y="3606800"/>
                  </a:lnTo>
                  <a:lnTo>
                    <a:pt x="1016000" y="3606800"/>
                  </a:lnTo>
                  <a:lnTo>
                    <a:pt x="1003300" y="3619500"/>
                  </a:lnTo>
                  <a:lnTo>
                    <a:pt x="990600" y="3619500"/>
                  </a:lnTo>
                  <a:lnTo>
                    <a:pt x="977900" y="3632200"/>
                  </a:lnTo>
                  <a:lnTo>
                    <a:pt x="965200" y="3632200"/>
                  </a:lnTo>
                  <a:lnTo>
                    <a:pt x="952500" y="3619500"/>
                  </a:lnTo>
                  <a:lnTo>
                    <a:pt x="939800" y="3619500"/>
                  </a:lnTo>
                  <a:lnTo>
                    <a:pt x="927100" y="3606800"/>
                  </a:lnTo>
                  <a:lnTo>
                    <a:pt x="914400" y="3594100"/>
                  </a:lnTo>
                  <a:lnTo>
                    <a:pt x="901700" y="3594100"/>
                  </a:lnTo>
                  <a:lnTo>
                    <a:pt x="889000" y="3581400"/>
                  </a:lnTo>
                  <a:lnTo>
                    <a:pt x="876300" y="3568700"/>
                  </a:lnTo>
                  <a:lnTo>
                    <a:pt x="863600" y="3568700"/>
                  </a:lnTo>
                  <a:lnTo>
                    <a:pt x="850900" y="3556000"/>
                  </a:lnTo>
                  <a:lnTo>
                    <a:pt x="838200" y="3556000"/>
                  </a:lnTo>
                  <a:lnTo>
                    <a:pt x="825500" y="3556000"/>
                  </a:lnTo>
                  <a:lnTo>
                    <a:pt x="812800" y="3543300"/>
                  </a:lnTo>
                  <a:lnTo>
                    <a:pt x="800100" y="3530600"/>
                  </a:lnTo>
                  <a:lnTo>
                    <a:pt x="800100" y="3517900"/>
                  </a:lnTo>
                  <a:lnTo>
                    <a:pt x="787400" y="3505200"/>
                  </a:lnTo>
                  <a:lnTo>
                    <a:pt x="774700" y="3492500"/>
                  </a:lnTo>
                  <a:lnTo>
                    <a:pt x="774700" y="3479800"/>
                  </a:lnTo>
                  <a:lnTo>
                    <a:pt x="762000" y="3467100"/>
                  </a:lnTo>
                  <a:lnTo>
                    <a:pt x="749300" y="3454400"/>
                  </a:lnTo>
                  <a:lnTo>
                    <a:pt x="736600" y="3441700"/>
                  </a:lnTo>
                  <a:lnTo>
                    <a:pt x="723900" y="3429000"/>
                  </a:lnTo>
                  <a:lnTo>
                    <a:pt x="723900" y="3416300"/>
                  </a:lnTo>
                  <a:lnTo>
                    <a:pt x="723900" y="3403600"/>
                  </a:lnTo>
                  <a:lnTo>
                    <a:pt x="711200" y="3390900"/>
                  </a:lnTo>
                  <a:lnTo>
                    <a:pt x="698500" y="3378200"/>
                  </a:lnTo>
                  <a:lnTo>
                    <a:pt x="685800" y="3365500"/>
                  </a:lnTo>
                  <a:lnTo>
                    <a:pt x="673100" y="3352800"/>
                  </a:lnTo>
                  <a:lnTo>
                    <a:pt x="660400" y="3340100"/>
                  </a:lnTo>
                  <a:lnTo>
                    <a:pt x="647700" y="3340100"/>
                  </a:lnTo>
                  <a:lnTo>
                    <a:pt x="635000" y="3340100"/>
                  </a:lnTo>
                  <a:lnTo>
                    <a:pt x="622300" y="3340100"/>
                  </a:lnTo>
                  <a:lnTo>
                    <a:pt x="609600" y="3340100"/>
                  </a:lnTo>
                  <a:lnTo>
                    <a:pt x="596900" y="3352800"/>
                  </a:lnTo>
                  <a:lnTo>
                    <a:pt x="584200" y="3352800"/>
                  </a:lnTo>
                  <a:lnTo>
                    <a:pt x="571500" y="3340100"/>
                  </a:lnTo>
                  <a:lnTo>
                    <a:pt x="558800" y="3340100"/>
                  </a:lnTo>
                  <a:lnTo>
                    <a:pt x="546100" y="3327400"/>
                  </a:lnTo>
                  <a:lnTo>
                    <a:pt x="533400" y="3327400"/>
                  </a:lnTo>
                  <a:lnTo>
                    <a:pt x="520700" y="3314700"/>
                  </a:lnTo>
                  <a:lnTo>
                    <a:pt x="508000" y="3314700"/>
                  </a:lnTo>
                  <a:lnTo>
                    <a:pt x="495300" y="3302000"/>
                  </a:lnTo>
                  <a:lnTo>
                    <a:pt x="482600" y="3289300"/>
                  </a:lnTo>
                  <a:lnTo>
                    <a:pt x="469900" y="3276600"/>
                  </a:lnTo>
                  <a:lnTo>
                    <a:pt x="457200" y="3263900"/>
                  </a:lnTo>
                  <a:lnTo>
                    <a:pt x="444500" y="3251200"/>
                  </a:lnTo>
                  <a:lnTo>
                    <a:pt x="431800" y="3263900"/>
                  </a:lnTo>
                  <a:lnTo>
                    <a:pt x="419100" y="3263900"/>
                  </a:lnTo>
                  <a:lnTo>
                    <a:pt x="406400" y="3263900"/>
                  </a:lnTo>
                  <a:lnTo>
                    <a:pt x="393700" y="3263900"/>
                  </a:lnTo>
                  <a:lnTo>
                    <a:pt x="381000" y="3263900"/>
                  </a:lnTo>
                  <a:lnTo>
                    <a:pt x="368300" y="3251200"/>
                  </a:lnTo>
                  <a:lnTo>
                    <a:pt x="355600" y="3251200"/>
                  </a:lnTo>
                  <a:lnTo>
                    <a:pt x="342900" y="3251200"/>
                  </a:lnTo>
                  <a:lnTo>
                    <a:pt x="330200" y="3251200"/>
                  </a:lnTo>
                  <a:lnTo>
                    <a:pt x="317500" y="3238500"/>
                  </a:lnTo>
                  <a:lnTo>
                    <a:pt x="304800" y="3238500"/>
                  </a:lnTo>
                  <a:lnTo>
                    <a:pt x="292100" y="3238500"/>
                  </a:lnTo>
                  <a:lnTo>
                    <a:pt x="279400" y="3225800"/>
                  </a:lnTo>
                  <a:lnTo>
                    <a:pt x="266700" y="3213100"/>
                  </a:lnTo>
                  <a:lnTo>
                    <a:pt x="254000" y="3200400"/>
                  </a:lnTo>
                  <a:lnTo>
                    <a:pt x="241300" y="3187700"/>
                  </a:lnTo>
                  <a:lnTo>
                    <a:pt x="228600" y="3187700"/>
                  </a:lnTo>
                  <a:lnTo>
                    <a:pt x="215900" y="3187700"/>
                  </a:lnTo>
                  <a:lnTo>
                    <a:pt x="203200" y="3175000"/>
                  </a:lnTo>
                  <a:lnTo>
                    <a:pt x="190500" y="3175000"/>
                  </a:lnTo>
                  <a:lnTo>
                    <a:pt x="177800" y="3175000"/>
                  </a:lnTo>
                  <a:lnTo>
                    <a:pt x="165100" y="3162300"/>
                  </a:lnTo>
                  <a:lnTo>
                    <a:pt x="152400" y="3162300"/>
                  </a:lnTo>
                  <a:lnTo>
                    <a:pt x="139700" y="3175000"/>
                  </a:lnTo>
                  <a:lnTo>
                    <a:pt x="127000" y="3175000"/>
                  </a:lnTo>
                  <a:lnTo>
                    <a:pt x="114300" y="3175000"/>
                  </a:lnTo>
                  <a:lnTo>
                    <a:pt x="101600" y="3175000"/>
                  </a:lnTo>
                  <a:lnTo>
                    <a:pt x="88900" y="3162300"/>
                  </a:lnTo>
                  <a:lnTo>
                    <a:pt x="76200" y="3149600"/>
                  </a:lnTo>
                  <a:lnTo>
                    <a:pt x="63500" y="3149600"/>
                  </a:lnTo>
                  <a:lnTo>
                    <a:pt x="50800" y="3136900"/>
                  </a:lnTo>
                  <a:lnTo>
                    <a:pt x="38100" y="3124200"/>
                  </a:lnTo>
                  <a:lnTo>
                    <a:pt x="25400" y="3111500"/>
                  </a:lnTo>
                  <a:lnTo>
                    <a:pt x="12700" y="3098800"/>
                  </a:lnTo>
                  <a:lnTo>
                    <a:pt x="12700" y="3086100"/>
                  </a:lnTo>
                  <a:lnTo>
                    <a:pt x="0" y="3073400"/>
                  </a:lnTo>
                  <a:lnTo>
                    <a:pt x="12700" y="3060700"/>
                  </a:lnTo>
                  <a:lnTo>
                    <a:pt x="25400" y="3048000"/>
                  </a:lnTo>
                  <a:lnTo>
                    <a:pt x="38100" y="3035300"/>
                  </a:lnTo>
                  <a:lnTo>
                    <a:pt x="38100" y="3022600"/>
                  </a:lnTo>
                  <a:lnTo>
                    <a:pt x="50800" y="3009900"/>
                  </a:lnTo>
                  <a:lnTo>
                    <a:pt x="63500" y="2997200"/>
                  </a:lnTo>
                  <a:lnTo>
                    <a:pt x="63500" y="2984500"/>
                  </a:lnTo>
                  <a:lnTo>
                    <a:pt x="63500" y="2971800"/>
                  </a:lnTo>
                  <a:lnTo>
                    <a:pt x="76200" y="2959100"/>
                  </a:lnTo>
                  <a:lnTo>
                    <a:pt x="76200" y="2946400"/>
                  </a:lnTo>
                  <a:lnTo>
                    <a:pt x="76200" y="2933700"/>
                  </a:lnTo>
                  <a:lnTo>
                    <a:pt x="88900" y="2921000"/>
                  </a:lnTo>
                  <a:lnTo>
                    <a:pt x="101600" y="2908300"/>
                  </a:lnTo>
                  <a:lnTo>
                    <a:pt x="114300" y="2921000"/>
                  </a:lnTo>
                  <a:lnTo>
                    <a:pt x="127000" y="2921000"/>
                  </a:lnTo>
                  <a:lnTo>
                    <a:pt x="139700" y="2933700"/>
                  </a:lnTo>
                  <a:lnTo>
                    <a:pt x="152400" y="2933700"/>
                  </a:lnTo>
                  <a:lnTo>
                    <a:pt x="165100" y="2946400"/>
                  </a:lnTo>
                  <a:lnTo>
                    <a:pt x="177800" y="2959100"/>
                  </a:lnTo>
                  <a:lnTo>
                    <a:pt x="190500" y="2959100"/>
                  </a:lnTo>
                  <a:lnTo>
                    <a:pt x="203200" y="2959100"/>
                  </a:lnTo>
                  <a:lnTo>
                    <a:pt x="215900" y="2959100"/>
                  </a:lnTo>
                  <a:lnTo>
                    <a:pt x="228600" y="2959100"/>
                  </a:lnTo>
                  <a:lnTo>
                    <a:pt x="241300" y="2959100"/>
                  </a:lnTo>
                  <a:lnTo>
                    <a:pt x="254000" y="2946400"/>
                  </a:lnTo>
                  <a:lnTo>
                    <a:pt x="266700" y="2959100"/>
                  </a:lnTo>
                  <a:lnTo>
                    <a:pt x="266700" y="2971800"/>
                  </a:lnTo>
                  <a:lnTo>
                    <a:pt x="266700" y="2984500"/>
                  </a:lnTo>
                  <a:lnTo>
                    <a:pt x="279400" y="2997200"/>
                  </a:lnTo>
                  <a:lnTo>
                    <a:pt x="292100" y="2997200"/>
                  </a:lnTo>
                  <a:lnTo>
                    <a:pt x="304800" y="2997200"/>
                  </a:lnTo>
                  <a:lnTo>
                    <a:pt x="317500" y="2997200"/>
                  </a:lnTo>
                  <a:lnTo>
                    <a:pt x="330200" y="2984500"/>
                  </a:lnTo>
                  <a:lnTo>
                    <a:pt x="342900" y="2971800"/>
                  </a:lnTo>
                  <a:lnTo>
                    <a:pt x="355600" y="2959100"/>
                  </a:lnTo>
                  <a:lnTo>
                    <a:pt x="368300" y="2946400"/>
                  </a:lnTo>
                  <a:lnTo>
                    <a:pt x="381000" y="2933700"/>
                  </a:lnTo>
                  <a:lnTo>
                    <a:pt x="381000" y="2921000"/>
                  </a:lnTo>
                  <a:lnTo>
                    <a:pt x="381000" y="2908300"/>
                  </a:lnTo>
                  <a:lnTo>
                    <a:pt x="381000" y="2895600"/>
                  </a:lnTo>
                  <a:lnTo>
                    <a:pt x="381000" y="2882900"/>
                  </a:lnTo>
                  <a:lnTo>
                    <a:pt x="381000" y="2870200"/>
                  </a:lnTo>
                  <a:lnTo>
                    <a:pt x="368300" y="2857500"/>
                  </a:lnTo>
                  <a:lnTo>
                    <a:pt x="355600" y="2844800"/>
                  </a:lnTo>
                  <a:lnTo>
                    <a:pt x="368300" y="2832100"/>
                  </a:lnTo>
                  <a:lnTo>
                    <a:pt x="381000" y="2819400"/>
                  </a:lnTo>
                  <a:lnTo>
                    <a:pt x="393700" y="2806700"/>
                  </a:lnTo>
                  <a:lnTo>
                    <a:pt x="406400" y="2794000"/>
                  </a:lnTo>
                  <a:lnTo>
                    <a:pt x="406400" y="2781300"/>
                  </a:lnTo>
                  <a:lnTo>
                    <a:pt x="406400" y="2768600"/>
                  </a:lnTo>
                  <a:lnTo>
                    <a:pt x="393700" y="2755900"/>
                  </a:lnTo>
                  <a:lnTo>
                    <a:pt x="406400" y="2743200"/>
                  </a:lnTo>
                  <a:lnTo>
                    <a:pt x="393700" y="2730500"/>
                  </a:lnTo>
                  <a:lnTo>
                    <a:pt x="393700" y="2717800"/>
                  </a:lnTo>
                  <a:lnTo>
                    <a:pt x="393700" y="2705100"/>
                  </a:lnTo>
                  <a:lnTo>
                    <a:pt x="381000" y="2692400"/>
                  </a:lnTo>
                  <a:lnTo>
                    <a:pt x="381000" y="2679700"/>
                  </a:lnTo>
                  <a:lnTo>
                    <a:pt x="381000" y="2667000"/>
                  </a:lnTo>
                  <a:lnTo>
                    <a:pt x="393700" y="2654300"/>
                  </a:lnTo>
                  <a:lnTo>
                    <a:pt x="406400" y="2641600"/>
                  </a:lnTo>
                  <a:lnTo>
                    <a:pt x="419100" y="2628900"/>
                  </a:lnTo>
                  <a:lnTo>
                    <a:pt x="431800" y="2616200"/>
                  </a:lnTo>
                  <a:lnTo>
                    <a:pt x="444500" y="2603500"/>
                  </a:lnTo>
                  <a:lnTo>
                    <a:pt x="457200" y="2603500"/>
                  </a:lnTo>
                  <a:lnTo>
                    <a:pt x="469900" y="2590800"/>
                  </a:lnTo>
                  <a:lnTo>
                    <a:pt x="482600" y="2578100"/>
                  </a:lnTo>
                  <a:lnTo>
                    <a:pt x="482600" y="2565400"/>
                  </a:lnTo>
                  <a:lnTo>
                    <a:pt x="495300" y="2552700"/>
                  </a:lnTo>
                  <a:lnTo>
                    <a:pt x="495300" y="2540000"/>
                  </a:lnTo>
                  <a:lnTo>
                    <a:pt x="508000" y="2527300"/>
                  </a:lnTo>
                  <a:lnTo>
                    <a:pt x="520700" y="2514600"/>
                  </a:lnTo>
                  <a:lnTo>
                    <a:pt x="520700" y="2501900"/>
                  </a:lnTo>
                  <a:lnTo>
                    <a:pt x="533400" y="2489200"/>
                  </a:lnTo>
                  <a:lnTo>
                    <a:pt x="533400" y="2476500"/>
                  </a:lnTo>
                  <a:lnTo>
                    <a:pt x="533400" y="2463800"/>
                  </a:lnTo>
                  <a:lnTo>
                    <a:pt x="533400" y="2451100"/>
                  </a:lnTo>
                  <a:lnTo>
                    <a:pt x="546100" y="2438400"/>
                  </a:lnTo>
                  <a:lnTo>
                    <a:pt x="546100" y="2425700"/>
                  </a:lnTo>
                  <a:lnTo>
                    <a:pt x="558800" y="2413000"/>
                  </a:lnTo>
                  <a:lnTo>
                    <a:pt x="571500" y="2400300"/>
                  </a:lnTo>
                  <a:lnTo>
                    <a:pt x="584200" y="2400300"/>
                  </a:lnTo>
                  <a:lnTo>
                    <a:pt x="596900" y="2400300"/>
                  </a:lnTo>
                  <a:lnTo>
                    <a:pt x="609600" y="2400300"/>
                  </a:lnTo>
                  <a:lnTo>
                    <a:pt x="622300" y="2400300"/>
                  </a:lnTo>
                  <a:lnTo>
                    <a:pt x="635000" y="2400300"/>
                  </a:lnTo>
                  <a:lnTo>
                    <a:pt x="647700" y="2387600"/>
                  </a:lnTo>
                  <a:lnTo>
                    <a:pt x="660400" y="2387600"/>
                  </a:lnTo>
                  <a:lnTo>
                    <a:pt x="673100" y="2387600"/>
                  </a:lnTo>
                  <a:lnTo>
                    <a:pt x="685800" y="2374900"/>
                  </a:lnTo>
                  <a:lnTo>
                    <a:pt x="698500" y="2387600"/>
                  </a:lnTo>
                  <a:lnTo>
                    <a:pt x="711200" y="2387600"/>
                  </a:lnTo>
                  <a:lnTo>
                    <a:pt x="723900" y="2387600"/>
                  </a:lnTo>
                  <a:lnTo>
                    <a:pt x="736600" y="2387600"/>
                  </a:lnTo>
                  <a:lnTo>
                    <a:pt x="749300" y="2387600"/>
                  </a:lnTo>
                  <a:lnTo>
                    <a:pt x="762000" y="2387600"/>
                  </a:lnTo>
                  <a:lnTo>
                    <a:pt x="774700" y="2387600"/>
                  </a:lnTo>
                  <a:lnTo>
                    <a:pt x="787400" y="2400300"/>
                  </a:lnTo>
                  <a:lnTo>
                    <a:pt x="800100" y="2400300"/>
                  </a:lnTo>
                  <a:lnTo>
                    <a:pt x="812800" y="2400300"/>
                  </a:lnTo>
                  <a:lnTo>
                    <a:pt x="825500" y="2413000"/>
                  </a:lnTo>
                  <a:lnTo>
                    <a:pt x="838200" y="2400300"/>
                  </a:lnTo>
                  <a:lnTo>
                    <a:pt x="850900" y="2400300"/>
                  </a:lnTo>
                  <a:lnTo>
                    <a:pt x="863600" y="2387600"/>
                  </a:lnTo>
                  <a:lnTo>
                    <a:pt x="876300" y="2374900"/>
                  </a:lnTo>
                  <a:lnTo>
                    <a:pt x="876300" y="2362200"/>
                  </a:lnTo>
                  <a:lnTo>
                    <a:pt x="876300" y="2349500"/>
                  </a:lnTo>
                  <a:lnTo>
                    <a:pt x="863600" y="2336800"/>
                  </a:lnTo>
                  <a:lnTo>
                    <a:pt x="863600" y="2324100"/>
                  </a:lnTo>
                  <a:lnTo>
                    <a:pt x="850900" y="2311400"/>
                  </a:lnTo>
                  <a:lnTo>
                    <a:pt x="850900" y="2298700"/>
                  </a:lnTo>
                  <a:lnTo>
                    <a:pt x="838200" y="2286000"/>
                  </a:lnTo>
                  <a:lnTo>
                    <a:pt x="838200" y="2273300"/>
                  </a:lnTo>
                  <a:lnTo>
                    <a:pt x="838200" y="2260600"/>
                  </a:lnTo>
                  <a:lnTo>
                    <a:pt x="838200" y="2247900"/>
                  </a:lnTo>
                  <a:lnTo>
                    <a:pt x="850900" y="2235200"/>
                  </a:lnTo>
                  <a:lnTo>
                    <a:pt x="863600" y="2235200"/>
                  </a:lnTo>
                  <a:lnTo>
                    <a:pt x="876300" y="2222500"/>
                  </a:lnTo>
                  <a:lnTo>
                    <a:pt x="876300" y="2209800"/>
                  </a:lnTo>
                  <a:lnTo>
                    <a:pt x="876300" y="2197100"/>
                  </a:lnTo>
                  <a:lnTo>
                    <a:pt x="863600" y="2184400"/>
                  </a:lnTo>
                  <a:lnTo>
                    <a:pt x="876300" y="2171700"/>
                  </a:lnTo>
                  <a:lnTo>
                    <a:pt x="863600" y="2159000"/>
                  </a:lnTo>
                  <a:lnTo>
                    <a:pt x="863600" y="2146300"/>
                  </a:lnTo>
                  <a:lnTo>
                    <a:pt x="863600" y="2133600"/>
                  </a:lnTo>
                  <a:lnTo>
                    <a:pt x="876300" y="2120900"/>
                  </a:lnTo>
                  <a:lnTo>
                    <a:pt x="889000" y="2108200"/>
                  </a:lnTo>
                  <a:lnTo>
                    <a:pt x="901700" y="2095500"/>
                  </a:lnTo>
                  <a:lnTo>
                    <a:pt x="914400" y="2082800"/>
                  </a:lnTo>
                  <a:lnTo>
                    <a:pt x="901700" y="2070100"/>
                  </a:lnTo>
                  <a:lnTo>
                    <a:pt x="889000" y="2070100"/>
                  </a:lnTo>
                  <a:lnTo>
                    <a:pt x="876300" y="2057400"/>
                  </a:lnTo>
                  <a:lnTo>
                    <a:pt x="863600" y="2044700"/>
                  </a:lnTo>
                  <a:lnTo>
                    <a:pt x="850900" y="2044700"/>
                  </a:lnTo>
                  <a:lnTo>
                    <a:pt x="838200" y="2032000"/>
                  </a:lnTo>
                  <a:lnTo>
                    <a:pt x="825500" y="2019300"/>
                  </a:lnTo>
                  <a:lnTo>
                    <a:pt x="838200" y="2006600"/>
                  </a:lnTo>
                  <a:lnTo>
                    <a:pt x="838200" y="1993900"/>
                  </a:lnTo>
                  <a:lnTo>
                    <a:pt x="825500" y="1981200"/>
                  </a:lnTo>
                  <a:lnTo>
                    <a:pt x="838200" y="1968500"/>
                  </a:lnTo>
                  <a:lnTo>
                    <a:pt x="850900" y="1955800"/>
                  </a:lnTo>
                  <a:lnTo>
                    <a:pt x="863600" y="1955800"/>
                  </a:lnTo>
                  <a:lnTo>
                    <a:pt x="876300" y="1955800"/>
                  </a:lnTo>
                  <a:lnTo>
                    <a:pt x="889000" y="1943100"/>
                  </a:lnTo>
                  <a:lnTo>
                    <a:pt x="901700" y="1943100"/>
                  </a:lnTo>
                  <a:lnTo>
                    <a:pt x="914400" y="1943100"/>
                  </a:lnTo>
                  <a:lnTo>
                    <a:pt x="927100" y="1930400"/>
                  </a:lnTo>
                  <a:lnTo>
                    <a:pt x="939800" y="1917700"/>
                  </a:lnTo>
                  <a:lnTo>
                    <a:pt x="952500" y="1905000"/>
                  </a:lnTo>
                  <a:lnTo>
                    <a:pt x="952500" y="1892300"/>
                  </a:lnTo>
                  <a:lnTo>
                    <a:pt x="952500" y="1879600"/>
                  </a:lnTo>
                  <a:lnTo>
                    <a:pt x="952500" y="1866900"/>
                  </a:lnTo>
                  <a:lnTo>
                    <a:pt x="965200" y="1854200"/>
                  </a:lnTo>
                  <a:lnTo>
                    <a:pt x="977900" y="1841500"/>
                  </a:lnTo>
                  <a:lnTo>
                    <a:pt x="990600" y="1854200"/>
                  </a:lnTo>
                  <a:lnTo>
                    <a:pt x="1003300" y="1854200"/>
                  </a:lnTo>
                  <a:lnTo>
                    <a:pt x="1016000" y="1841500"/>
                  </a:lnTo>
                  <a:lnTo>
                    <a:pt x="1028700" y="1828800"/>
                  </a:lnTo>
                  <a:lnTo>
                    <a:pt x="1028700" y="1816100"/>
                  </a:lnTo>
                  <a:lnTo>
                    <a:pt x="1028700" y="1803400"/>
                  </a:lnTo>
                  <a:lnTo>
                    <a:pt x="1016000" y="1790700"/>
                  </a:lnTo>
                  <a:lnTo>
                    <a:pt x="1003300" y="1790700"/>
                  </a:lnTo>
                  <a:lnTo>
                    <a:pt x="990600" y="1778000"/>
                  </a:lnTo>
                  <a:lnTo>
                    <a:pt x="977900" y="1765300"/>
                  </a:lnTo>
                  <a:lnTo>
                    <a:pt x="965200" y="1752600"/>
                  </a:lnTo>
                  <a:lnTo>
                    <a:pt x="952500" y="1739900"/>
                  </a:lnTo>
                  <a:lnTo>
                    <a:pt x="939800" y="1727200"/>
                  </a:lnTo>
                  <a:lnTo>
                    <a:pt x="927100" y="1714500"/>
                  </a:lnTo>
                  <a:lnTo>
                    <a:pt x="939800" y="1701800"/>
                  </a:lnTo>
                  <a:lnTo>
                    <a:pt x="952500" y="1689100"/>
                  </a:lnTo>
                  <a:lnTo>
                    <a:pt x="965200" y="1676400"/>
                  </a:lnTo>
                  <a:lnTo>
                    <a:pt x="977900" y="1663700"/>
                  </a:lnTo>
                  <a:lnTo>
                    <a:pt x="990600" y="1651000"/>
                  </a:lnTo>
                  <a:lnTo>
                    <a:pt x="1003300" y="1638300"/>
                  </a:lnTo>
                  <a:lnTo>
                    <a:pt x="1016000" y="1638300"/>
                  </a:lnTo>
                  <a:lnTo>
                    <a:pt x="1028700" y="1638300"/>
                  </a:lnTo>
                  <a:lnTo>
                    <a:pt x="1041400" y="1651000"/>
                  </a:lnTo>
                  <a:lnTo>
                    <a:pt x="1054100" y="1651000"/>
                  </a:lnTo>
                  <a:lnTo>
                    <a:pt x="1066800" y="1663700"/>
                  </a:lnTo>
                  <a:lnTo>
                    <a:pt x="1079500" y="1663700"/>
                  </a:lnTo>
                  <a:lnTo>
                    <a:pt x="1092200" y="1663700"/>
                  </a:lnTo>
                  <a:lnTo>
                    <a:pt x="1104900" y="1676400"/>
                  </a:lnTo>
                  <a:lnTo>
                    <a:pt x="1117600" y="1676400"/>
                  </a:lnTo>
                  <a:lnTo>
                    <a:pt x="1130300" y="1676400"/>
                  </a:lnTo>
                  <a:lnTo>
                    <a:pt x="1143000" y="1689100"/>
                  </a:lnTo>
                  <a:lnTo>
                    <a:pt x="1155700" y="1676400"/>
                  </a:lnTo>
                  <a:lnTo>
                    <a:pt x="1168400" y="1676400"/>
                  </a:lnTo>
                  <a:lnTo>
                    <a:pt x="1181100" y="1676400"/>
                  </a:lnTo>
                  <a:lnTo>
                    <a:pt x="1193800" y="1676400"/>
                  </a:lnTo>
                  <a:lnTo>
                    <a:pt x="1206500" y="1663700"/>
                  </a:lnTo>
                  <a:lnTo>
                    <a:pt x="1206500" y="1651000"/>
                  </a:lnTo>
                  <a:lnTo>
                    <a:pt x="1206500" y="1638300"/>
                  </a:lnTo>
                  <a:lnTo>
                    <a:pt x="1219200" y="1625600"/>
                  </a:lnTo>
                  <a:lnTo>
                    <a:pt x="1231900" y="1612900"/>
                  </a:lnTo>
                  <a:lnTo>
                    <a:pt x="1219200" y="1600200"/>
                  </a:lnTo>
                  <a:lnTo>
                    <a:pt x="1206500" y="1587500"/>
                  </a:lnTo>
                  <a:lnTo>
                    <a:pt x="1193800" y="1574800"/>
                  </a:lnTo>
                  <a:lnTo>
                    <a:pt x="1181100" y="1562100"/>
                  </a:lnTo>
                  <a:lnTo>
                    <a:pt x="1168400" y="1562100"/>
                  </a:lnTo>
                  <a:lnTo>
                    <a:pt x="1155700" y="1549400"/>
                  </a:lnTo>
                  <a:lnTo>
                    <a:pt x="1143000" y="1549400"/>
                  </a:lnTo>
                  <a:lnTo>
                    <a:pt x="1130300" y="1536700"/>
                  </a:lnTo>
                  <a:lnTo>
                    <a:pt x="1143000" y="1524000"/>
                  </a:lnTo>
                  <a:lnTo>
                    <a:pt x="1155700" y="1511300"/>
                  </a:lnTo>
                  <a:lnTo>
                    <a:pt x="1168400" y="1511300"/>
                  </a:lnTo>
                  <a:lnTo>
                    <a:pt x="1181100" y="1498600"/>
                  </a:lnTo>
                  <a:lnTo>
                    <a:pt x="1168400" y="1485900"/>
                  </a:lnTo>
                  <a:lnTo>
                    <a:pt x="1168400" y="1473200"/>
                  </a:lnTo>
                  <a:lnTo>
                    <a:pt x="1155700" y="1460500"/>
                  </a:lnTo>
                  <a:lnTo>
                    <a:pt x="1155700" y="1447800"/>
                  </a:lnTo>
                  <a:lnTo>
                    <a:pt x="1143000" y="1435100"/>
                  </a:lnTo>
                  <a:lnTo>
                    <a:pt x="1143000" y="1422400"/>
                  </a:lnTo>
                  <a:lnTo>
                    <a:pt x="1143000" y="1409700"/>
                  </a:lnTo>
                  <a:lnTo>
                    <a:pt x="1155700" y="1397000"/>
                  </a:lnTo>
                  <a:lnTo>
                    <a:pt x="1168400" y="1397000"/>
                  </a:lnTo>
                  <a:lnTo>
                    <a:pt x="1181100" y="1384300"/>
                  </a:lnTo>
                  <a:lnTo>
                    <a:pt x="1193800" y="1384300"/>
                  </a:lnTo>
                  <a:lnTo>
                    <a:pt x="1206500" y="1384300"/>
                  </a:lnTo>
                  <a:lnTo>
                    <a:pt x="1219200" y="1384300"/>
                  </a:lnTo>
                  <a:lnTo>
                    <a:pt x="1231900" y="1384300"/>
                  </a:lnTo>
                  <a:lnTo>
                    <a:pt x="1244600" y="1371600"/>
                  </a:lnTo>
                  <a:lnTo>
                    <a:pt x="1257300" y="1371600"/>
                  </a:lnTo>
                  <a:lnTo>
                    <a:pt x="1270000" y="1371600"/>
                  </a:lnTo>
                  <a:lnTo>
                    <a:pt x="1282700" y="1371600"/>
                  </a:lnTo>
                  <a:lnTo>
                    <a:pt x="1295400" y="1358900"/>
                  </a:lnTo>
                  <a:lnTo>
                    <a:pt x="1308100" y="1346200"/>
                  </a:lnTo>
                  <a:lnTo>
                    <a:pt x="1308100" y="1333500"/>
                  </a:lnTo>
                  <a:lnTo>
                    <a:pt x="1308100" y="1320800"/>
                  </a:lnTo>
                  <a:lnTo>
                    <a:pt x="1308100" y="1308100"/>
                  </a:lnTo>
                  <a:lnTo>
                    <a:pt x="1308100" y="1295400"/>
                  </a:lnTo>
                  <a:lnTo>
                    <a:pt x="1320800" y="1282700"/>
                  </a:lnTo>
                  <a:lnTo>
                    <a:pt x="1320800" y="1270000"/>
                  </a:lnTo>
                  <a:lnTo>
                    <a:pt x="1320800" y="1257300"/>
                  </a:lnTo>
                  <a:lnTo>
                    <a:pt x="1333500" y="1244600"/>
                  </a:lnTo>
                  <a:lnTo>
                    <a:pt x="1320800" y="1231900"/>
                  </a:lnTo>
                  <a:lnTo>
                    <a:pt x="1308100" y="1219200"/>
                  </a:lnTo>
                  <a:lnTo>
                    <a:pt x="1295400" y="1206500"/>
                  </a:lnTo>
                  <a:lnTo>
                    <a:pt x="1282700" y="1193800"/>
                  </a:lnTo>
                  <a:lnTo>
                    <a:pt x="1270000" y="1181100"/>
                  </a:lnTo>
                  <a:lnTo>
                    <a:pt x="1257300" y="1168400"/>
                  </a:lnTo>
                  <a:lnTo>
                    <a:pt x="1244600" y="1155700"/>
                  </a:lnTo>
                  <a:lnTo>
                    <a:pt x="1244600" y="1143000"/>
                  </a:lnTo>
                  <a:lnTo>
                    <a:pt x="1257300" y="1130300"/>
                  </a:lnTo>
                  <a:lnTo>
                    <a:pt x="1257300" y="1117600"/>
                  </a:lnTo>
                  <a:lnTo>
                    <a:pt x="1270000" y="1104900"/>
                  </a:lnTo>
                  <a:lnTo>
                    <a:pt x="1282700" y="1092200"/>
                  </a:lnTo>
                  <a:lnTo>
                    <a:pt x="1295400" y="1104900"/>
                  </a:lnTo>
                  <a:lnTo>
                    <a:pt x="1308100" y="1117600"/>
                  </a:lnTo>
                  <a:lnTo>
                    <a:pt x="1320800" y="1130300"/>
                  </a:lnTo>
                  <a:lnTo>
                    <a:pt x="1333500" y="1130300"/>
                  </a:lnTo>
                  <a:lnTo>
                    <a:pt x="1346200" y="1143000"/>
                  </a:lnTo>
                  <a:lnTo>
                    <a:pt x="1358900" y="1143000"/>
                  </a:lnTo>
                  <a:lnTo>
                    <a:pt x="1371600" y="1155700"/>
                  </a:lnTo>
                  <a:lnTo>
                    <a:pt x="1384300" y="1155700"/>
                  </a:lnTo>
                  <a:lnTo>
                    <a:pt x="1397000" y="1168400"/>
                  </a:lnTo>
                  <a:lnTo>
                    <a:pt x="1409700" y="1155700"/>
                  </a:lnTo>
                  <a:lnTo>
                    <a:pt x="1409700" y="1143000"/>
                  </a:lnTo>
                  <a:lnTo>
                    <a:pt x="1409700" y="1130300"/>
                  </a:lnTo>
                  <a:lnTo>
                    <a:pt x="1409700" y="1117600"/>
                  </a:lnTo>
                  <a:lnTo>
                    <a:pt x="1397000" y="1104900"/>
                  </a:lnTo>
                  <a:lnTo>
                    <a:pt x="1384300" y="1092200"/>
                  </a:lnTo>
                  <a:lnTo>
                    <a:pt x="1397000" y="1079500"/>
                  </a:lnTo>
                  <a:lnTo>
                    <a:pt x="1397000" y="1066800"/>
                  </a:lnTo>
                  <a:lnTo>
                    <a:pt x="1397000" y="1054100"/>
                  </a:lnTo>
                  <a:lnTo>
                    <a:pt x="1397000" y="1041400"/>
                  </a:lnTo>
                  <a:lnTo>
                    <a:pt x="1409700" y="1028700"/>
                  </a:lnTo>
                  <a:lnTo>
                    <a:pt x="1397000" y="1016000"/>
                  </a:lnTo>
                  <a:lnTo>
                    <a:pt x="1397000" y="1003300"/>
                  </a:lnTo>
                  <a:lnTo>
                    <a:pt x="1397000" y="990600"/>
                  </a:lnTo>
                  <a:lnTo>
                    <a:pt x="1397000" y="977900"/>
                  </a:lnTo>
                  <a:lnTo>
                    <a:pt x="1397000" y="965200"/>
                  </a:lnTo>
                  <a:lnTo>
                    <a:pt x="1384300" y="952500"/>
                  </a:lnTo>
                  <a:lnTo>
                    <a:pt x="1384300" y="939800"/>
                  </a:lnTo>
                  <a:lnTo>
                    <a:pt x="1397000" y="927100"/>
                  </a:lnTo>
                  <a:lnTo>
                    <a:pt x="1409700" y="914400"/>
                  </a:lnTo>
                  <a:lnTo>
                    <a:pt x="1422400" y="914400"/>
                  </a:lnTo>
                  <a:lnTo>
                    <a:pt x="1435100" y="901700"/>
                  </a:lnTo>
                  <a:lnTo>
                    <a:pt x="1447800" y="901700"/>
                  </a:lnTo>
                  <a:lnTo>
                    <a:pt x="1460500" y="889000"/>
                  </a:lnTo>
                  <a:lnTo>
                    <a:pt x="1473200" y="901700"/>
                  </a:lnTo>
                  <a:lnTo>
                    <a:pt x="1485900" y="901700"/>
                  </a:lnTo>
                  <a:lnTo>
                    <a:pt x="1498600" y="901700"/>
                  </a:lnTo>
                  <a:lnTo>
                    <a:pt x="1511300" y="901700"/>
                  </a:lnTo>
                  <a:lnTo>
                    <a:pt x="1524000" y="901700"/>
                  </a:lnTo>
                  <a:lnTo>
                    <a:pt x="1536700" y="901700"/>
                  </a:lnTo>
                  <a:lnTo>
                    <a:pt x="1549400" y="889000"/>
                  </a:lnTo>
                  <a:lnTo>
                    <a:pt x="1562100" y="889000"/>
                  </a:lnTo>
                  <a:lnTo>
                    <a:pt x="1574800" y="901700"/>
                  </a:lnTo>
                  <a:lnTo>
                    <a:pt x="1587500" y="914400"/>
                  </a:lnTo>
                  <a:lnTo>
                    <a:pt x="1600200" y="901700"/>
                  </a:lnTo>
                  <a:lnTo>
                    <a:pt x="1600200" y="889000"/>
                  </a:lnTo>
                  <a:lnTo>
                    <a:pt x="1600200" y="876300"/>
                  </a:lnTo>
                  <a:lnTo>
                    <a:pt x="1587500" y="863600"/>
                  </a:lnTo>
                  <a:lnTo>
                    <a:pt x="1574800" y="850900"/>
                  </a:lnTo>
                  <a:lnTo>
                    <a:pt x="1587500" y="838200"/>
                  </a:lnTo>
                  <a:lnTo>
                    <a:pt x="1600200" y="838200"/>
                  </a:lnTo>
                  <a:lnTo>
                    <a:pt x="1612900" y="850900"/>
                  </a:lnTo>
                  <a:lnTo>
                    <a:pt x="1625600" y="850900"/>
                  </a:lnTo>
                  <a:lnTo>
                    <a:pt x="1638300" y="850900"/>
                  </a:lnTo>
                  <a:lnTo>
                    <a:pt x="1651000" y="838200"/>
                  </a:lnTo>
                  <a:lnTo>
                    <a:pt x="1663700" y="825500"/>
                  </a:lnTo>
                  <a:lnTo>
                    <a:pt x="1676400" y="825500"/>
                  </a:lnTo>
                  <a:lnTo>
                    <a:pt x="1689100" y="812800"/>
                  </a:lnTo>
                  <a:lnTo>
                    <a:pt x="1676400" y="800100"/>
                  </a:lnTo>
                  <a:lnTo>
                    <a:pt x="1663700" y="787400"/>
                  </a:lnTo>
                  <a:lnTo>
                    <a:pt x="1651000" y="787400"/>
                  </a:lnTo>
                  <a:lnTo>
                    <a:pt x="1638300" y="774700"/>
                  </a:lnTo>
                  <a:lnTo>
                    <a:pt x="1625600" y="762000"/>
                  </a:lnTo>
                  <a:lnTo>
                    <a:pt x="1625600" y="749300"/>
                  </a:lnTo>
                  <a:lnTo>
                    <a:pt x="1625600" y="736600"/>
                  </a:lnTo>
                  <a:lnTo>
                    <a:pt x="1625600" y="723900"/>
                  </a:lnTo>
                  <a:lnTo>
                    <a:pt x="1625600" y="711200"/>
                  </a:lnTo>
                  <a:lnTo>
                    <a:pt x="1625600" y="698500"/>
                  </a:lnTo>
                  <a:lnTo>
                    <a:pt x="1625600" y="685800"/>
                  </a:lnTo>
                  <a:lnTo>
                    <a:pt x="1638300" y="673100"/>
                  </a:lnTo>
                  <a:lnTo>
                    <a:pt x="1651000" y="660400"/>
                  </a:lnTo>
                  <a:lnTo>
                    <a:pt x="1663700" y="647700"/>
                  </a:lnTo>
                  <a:lnTo>
                    <a:pt x="1676400" y="635000"/>
                  </a:lnTo>
                  <a:lnTo>
                    <a:pt x="1663700" y="622300"/>
                  </a:lnTo>
                  <a:lnTo>
                    <a:pt x="1651000" y="609600"/>
                  </a:lnTo>
                  <a:lnTo>
                    <a:pt x="1638300" y="596900"/>
                  </a:lnTo>
                  <a:lnTo>
                    <a:pt x="1651000" y="584200"/>
                  </a:lnTo>
                  <a:lnTo>
                    <a:pt x="1663700" y="571500"/>
                  </a:lnTo>
                  <a:lnTo>
                    <a:pt x="1663700" y="558800"/>
                  </a:lnTo>
                  <a:lnTo>
                    <a:pt x="1663700" y="546100"/>
                  </a:lnTo>
                  <a:lnTo>
                    <a:pt x="1663700" y="533400"/>
                  </a:lnTo>
                  <a:lnTo>
                    <a:pt x="1676400" y="520700"/>
                  </a:lnTo>
                  <a:lnTo>
                    <a:pt x="1689100" y="533400"/>
                  </a:lnTo>
                  <a:lnTo>
                    <a:pt x="1701800" y="520700"/>
                  </a:lnTo>
                  <a:lnTo>
                    <a:pt x="1714500" y="520700"/>
                  </a:lnTo>
                  <a:lnTo>
                    <a:pt x="1727200" y="520700"/>
                  </a:lnTo>
                  <a:lnTo>
                    <a:pt x="1739900" y="520700"/>
                  </a:lnTo>
                  <a:lnTo>
                    <a:pt x="1752600" y="508000"/>
                  </a:lnTo>
                  <a:lnTo>
                    <a:pt x="1765300" y="495300"/>
                  </a:lnTo>
                  <a:lnTo>
                    <a:pt x="1778000" y="482600"/>
                  </a:lnTo>
                  <a:lnTo>
                    <a:pt x="1790700" y="469900"/>
                  </a:lnTo>
                  <a:lnTo>
                    <a:pt x="1803400" y="457200"/>
                  </a:lnTo>
                  <a:lnTo>
                    <a:pt x="1790700" y="444500"/>
                  </a:lnTo>
                  <a:lnTo>
                    <a:pt x="1778000" y="431800"/>
                  </a:lnTo>
                  <a:lnTo>
                    <a:pt x="1778000" y="419100"/>
                  </a:lnTo>
                  <a:lnTo>
                    <a:pt x="1765300" y="406400"/>
                  </a:lnTo>
                  <a:lnTo>
                    <a:pt x="1778000" y="393700"/>
                  </a:lnTo>
                  <a:lnTo>
                    <a:pt x="1790700" y="381000"/>
                  </a:lnTo>
                  <a:lnTo>
                    <a:pt x="1790700" y="368300"/>
                  </a:lnTo>
                  <a:lnTo>
                    <a:pt x="1790700" y="355600"/>
                  </a:lnTo>
                  <a:lnTo>
                    <a:pt x="1803400" y="342900"/>
                  </a:lnTo>
                  <a:lnTo>
                    <a:pt x="1803400" y="330200"/>
                  </a:lnTo>
                  <a:lnTo>
                    <a:pt x="1803400" y="317500"/>
                  </a:lnTo>
                  <a:lnTo>
                    <a:pt x="1790700" y="304800"/>
                  </a:lnTo>
                  <a:lnTo>
                    <a:pt x="1790700" y="292100"/>
                  </a:lnTo>
                  <a:lnTo>
                    <a:pt x="1790700" y="279400"/>
                  </a:lnTo>
                  <a:lnTo>
                    <a:pt x="1803400" y="266700"/>
                  </a:lnTo>
                  <a:lnTo>
                    <a:pt x="1803400" y="254000"/>
                  </a:lnTo>
                  <a:lnTo>
                    <a:pt x="1803400" y="241300"/>
                  </a:lnTo>
                  <a:lnTo>
                    <a:pt x="1803400" y="228600"/>
                  </a:lnTo>
                  <a:lnTo>
                    <a:pt x="1790700" y="215900"/>
                  </a:lnTo>
                  <a:lnTo>
                    <a:pt x="1778000" y="203200"/>
                  </a:lnTo>
                  <a:lnTo>
                    <a:pt x="1765300" y="203200"/>
                  </a:lnTo>
                  <a:lnTo>
                    <a:pt x="1752600" y="190500"/>
                  </a:lnTo>
                  <a:lnTo>
                    <a:pt x="1739900" y="190500"/>
                  </a:lnTo>
                  <a:lnTo>
                    <a:pt x="1727200" y="177800"/>
                  </a:lnTo>
                  <a:lnTo>
                    <a:pt x="1727200" y="165100"/>
                  </a:lnTo>
                  <a:lnTo>
                    <a:pt x="1727200" y="152400"/>
                  </a:lnTo>
                  <a:lnTo>
                    <a:pt x="1727200" y="139700"/>
                  </a:lnTo>
                  <a:lnTo>
                    <a:pt x="1727200" y="127000"/>
                  </a:lnTo>
                  <a:lnTo>
                    <a:pt x="1739900" y="114300"/>
                  </a:lnTo>
                  <a:lnTo>
                    <a:pt x="1752600" y="114300"/>
                  </a:lnTo>
                  <a:lnTo>
                    <a:pt x="1765300" y="101600"/>
                  </a:lnTo>
                  <a:lnTo>
                    <a:pt x="1778000" y="88900"/>
                  </a:lnTo>
                  <a:lnTo>
                    <a:pt x="1790700" y="88900"/>
                  </a:lnTo>
                  <a:lnTo>
                    <a:pt x="1803400" y="101600"/>
                  </a:lnTo>
                  <a:lnTo>
                    <a:pt x="1816100" y="101600"/>
                  </a:lnTo>
                  <a:lnTo>
                    <a:pt x="1828800" y="114300"/>
                  </a:lnTo>
                  <a:lnTo>
                    <a:pt x="1841500" y="101600"/>
                  </a:lnTo>
                  <a:lnTo>
                    <a:pt x="1854200" y="101600"/>
                  </a:lnTo>
                  <a:lnTo>
                    <a:pt x="1866900" y="88900"/>
                  </a:lnTo>
                  <a:lnTo>
                    <a:pt x="1866900" y="76200"/>
                  </a:lnTo>
                  <a:lnTo>
                    <a:pt x="1879600" y="63500"/>
                  </a:lnTo>
                  <a:lnTo>
                    <a:pt x="1879600" y="50800"/>
                  </a:lnTo>
                  <a:lnTo>
                    <a:pt x="1879600" y="38100"/>
                  </a:lnTo>
                  <a:lnTo>
                    <a:pt x="1866900" y="25400"/>
                  </a:lnTo>
                  <a:lnTo>
                    <a:pt x="1866900" y="12700"/>
                  </a:lnTo>
                  <a:lnTo>
                    <a:pt x="1879600" y="0"/>
                  </a:lnTo>
                  <a:lnTo>
                    <a:pt x="1892300" y="12700"/>
                  </a:lnTo>
                  <a:lnTo>
                    <a:pt x="1905000" y="0"/>
                  </a:lnTo>
                  <a:lnTo>
                    <a:pt x="1917700" y="12700"/>
                  </a:lnTo>
                  <a:lnTo>
                    <a:pt x="1930400" y="25400"/>
                  </a:lnTo>
                  <a:lnTo>
                    <a:pt x="1930400" y="38100"/>
                  </a:lnTo>
                  <a:lnTo>
                    <a:pt x="1930400" y="50800"/>
                  </a:lnTo>
                  <a:lnTo>
                    <a:pt x="1943100" y="63500"/>
                  </a:lnTo>
                  <a:lnTo>
                    <a:pt x="1955800" y="63500"/>
                  </a:lnTo>
                  <a:lnTo>
                    <a:pt x="1968500" y="76200"/>
                  </a:lnTo>
                  <a:lnTo>
                    <a:pt x="1981200" y="88900"/>
                  </a:lnTo>
                  <a:lnTo>
                    <a:pt x="1993900" y="101600"/>
                  </a:lnTo>
                  <a:lnTo>
                    <a:pt x="2006600" y="101600"/>
                  </a:lnTo>
                  <a:lnTo>
                    <a:pt x="2019300" y="114300"/>
                  </a:lnTo>
                  <a:lnTo>
                    <a:pt x="2032000" y="114300"/>
                  </a:lnTo>
                  <a:lnTo>
                    <a:pt x="2044700" y="127000"/>
                  </a:lnTo>
                  <a:lnTo>
                    <a:pt x="2057400" y="114300"/>
                  </a:lnTo>
                  <a:lnTo>
                    <a:pt x="2070100" y="114300"/>
                  </a:lnTo>
                  <a:lnTo>
                    <a:pt x="2082800" y="114300"/>
                  </a:lnTo>
                  <a:lnTo>
                    <a:pt x="2095500" y="114300"/>
                  </a:lnTo>
                  <a:lnTo>
                    <a:pt x="2108200" y="114300"/>
                  </a:lnTo>
                  <a:lnTo>
                    <a:pt x="2120900" y="101600"/>
                  </a:lnTo>
                  <a:lnTo>
                    <a:pt x="2133600" y="101600"/>
                  </a:lnTo>
                  <a:lnTo>
                    <a:pt x="2146300" y="114300"/>
                  </a:lnTo>
                  <a:lnTo>
                    <a:pt x="2159000" y="101600"/>
                  </a:lnTo>
                  <a:lnTo>
                    <a:pt x="2171700" y="88900"/>
                  </a:lnTo>
                  <a:lnTo>
                    <a:pt x="2171700" y="76200"/>
                  </a:lnTo>
                  <a:lnTo>
                    <a:pt x="2184400" y="63500"/>
                  </a:lnTo>
                  <a:lnTo>
                    <a:pt x="2197100" y="63500"/>
                  </a:lnTo>
                  <a:lnTo>
                    <a:pt x="2209800" y="63500"/>
                  </a:lnTo>
                  <a:lnTo>
                    <a:pt x="2222500" y="63500"/>
                  </a:lnTo>
                  <a:lnTo>
                    <a:pt x="2235200" y="63500"/>
                  </a:lnTo>
                  <a:lnTo>
                    <a:pt x="2247900" y="63500"/>
                  </a:lnTo>
                  <a:lnTo>
                    <a:pt x="2260600" y="50800"/>
                  </a:lnTo>
                  <a:lnTo>
                    <a:pt x="2273300" y="38100"/>
                  </a:lnTo>
                  <a:lnTo>
                    <a:pt x="2286000" y="25400"/>
                  </a:lnTo>
                  <a:lnTo>
                    <a:pt x="2298700" y="25400"/>
                  </a:lnTo>
                  <a:lnTo>
                    <a:pt x="2311400" y="38100"/>
                  </a:lnTo>
                  <a:lnTo>
                    <a:pt x="2324100" y="38100"/>
                  </a:lnTo>
                  <a:lnTo>
                    <a:pt x="2336800" y="38100"/>
                  </a:lnTo>
                  <a:lnTo>
                    <a:pt x="2349500" y="25400"/>
                  </a:lnTo>
                  <a:lnTo>
                    <a:pt x="2362200" y="12700"/>
                  </a:lnTo>
                  <a:lnTo>
                    <a:pt x="2374900" y="12700"/>
                  </a:lnTo>
                  <a:lnTo>
                    <a:pt x="2387600" y="12700"/>
                  </a:lnTo>
                  <a:lnTo>
                    <a:pt x="2400300" y="0"/>
                  </a:lnTo>
                  <a:lnTo>
                    <a:pt x="2413000" y="12700"/>
                  </a:lnTo>
                  <a:lnTo>
                    <a:pt x="2425700" y="12700"/>
                  </a:lnTo>
                  <a:lnTo>
                    <a:pt x="2438400" y="12700"/>
                  </a:lnTo>
                  <a:lnTo>
                    <a:pt x="2451100" y="25400"/>
                  </a:lnTo>
                  <a:lnTo>
                    <a:pt x="2463800" y="25400"/>
                  </a:lnTo>
                  <a:lnTo>
                    <a:pt x="2476500" y="12700"/>
                  </a:lnTo>
                  <a:lnTo>
                    <a:pt x="2489200" y="0"/>
                  </a:lnTo>
                  <a:lnTo>
                    <a:pt x="2501900" y="0"/>
                  </a:lnTo>
                  <a:lnTo>
                    <a:pt x="2514600" y="0"/>
                  </a:lnTo>
                  <a:lnTo>
                    <a:pt x="2527300" y="12700"/>
                  </a:lnTo>
                  <a:lnTo>
                    <a:pt x="2540000" y="25400"/>
                  </a:lnTo>
                  <a:lnTo>
                    <a:pt x="2540000" y="38100"/>
                  </a:lnTo>
                  <a:lnTo>
                    <a:pt x="2552700" y="50800"/>
                  </a:lnTo>
                  <a:lnTo>
                    <a:pt x="2552700" y="63500"/>
                  </a:lnTo>
                  <a:lnTo>
                    <a:pt x="2552700" y="76200"/>
                  </a:lnTo>
                  <a:lnTo>
                    <a:pt x="2552700" y="88900"/>
                  </a:lnTo>
                  <a:lnTo>
                    <a:pt x="2540000" y="101600"/>
                  </a:lnTo>
                  <a:lnTo>
                    <a:pt x="2540000" y="114300"/>
                  </a:lnTo>
                  <a:lnTo>
                    <a:pt x="2527300" y="127000"/>
                  </a:lnTo>
                  <a:lnTo>
                    <a:pt x="2527300" y="139700"/>
                  </a:lnTo>
                  <a:lnTo>
                    <a:pt x="2527300" y="152400"/>
                  </a:lnTo>
                  <a:lnTo>
                    <a:pt x="2514600" y="165100"/>
                  </a:lnTo>
                  <a:lnTo>
                    <a:pt x="2514600" y="177800"/>
                  </a:lnTo>
                  <a:lnTo>
                    <a:pt x="2501900" y="190500"/>
                  </a:lnTo>
                  <a:lnTo>
                    <a:pt x="2501900" y="203200"/>
                  </a:lnTo>
                  <a:lnTo>
                    <a:pt x="2501900" y="215900"/>
                  </a:lnTo>
                  <a:lnTo>
                    <a:pt x="2489200" y="228600"/>
                  </a:lnTo>
                  <a:lnTo>
                    <a:pt x="2476500" y="241300"/>
                  </a:lnTo>
                  <a:lnTo>
                    <a:pt x="2463800" y="228600"/>
                  </a:lnTo>
                  <a:lnTo>
                    <a:pt x="2451100" y="241300"/>
                  </a:lnTo>
                  <a:lnTo>
                    <a:pt x="2438400" y="254000"/>
                  </a:lnTo>
                  <a:lnTo>
                    <a:pt x="2451100" y="266700"/>
                  </a:lnTo>
                  <a:lnTo>
                    <a:pt x="2451100" y="279400"/>
                  </a:lnTo>
                  <a:lnTo>
                    <a:pt x="2463800" y="292100"/>
                  </a:lnTo>
                  <a:lnTo>
                    <a:pt x="2463800" y="304800"/>
                  </a:lnTo>
                  <a:lnTo>
                    <a:pt x="2476500" y="317500"/>
                  </a:lnTo>
                  <a:lnTo>
                    <a:pt x="2489200" y="317500"/>
                  </a:lnTo>
                  <a:lnTo>
                    <a:pt x="2501900" y="317500"/>
                  </a:lnTo>
                  <a:lnTo>
                    <a:pt x="2514600" y="317500"/>
                  </a:lnTo>
                  <a:lnTo>
                    <a:pt x="2527300" y="317500"/>
                  </a:lnTo>
                  <a:lnTo>
                    <a:pt x="2540000" y="330200"/>
                  </a:lnTo>
                  <a:lnTo>
                    <a:pt x="2552700" y="342900"/>
                  </a:lnTo>
                  <a:lnTo>
                    <a:pt x="2565400" y="342900"/>
                  </a:lnTo>
                  <a:lnTo>
                    <a:pt x="2578100" y="342900"/>
                  </a:lnTo>
                  <a:lnTo>
                    <a:pt x="2590800" y="342900"/>
                  </a:lnTo>
                  <a:lnTo>
                    <a:pt x="2603500" y="342900"/>
                  </a:lnTo>
                  <a:lnTo>
                    <a:pt x="2616200" y="355600"/>
                  </a:lnTo>
                  <a:lnTo>
                    <a:pt x="2628900" y="368300"/>
                  </a:lnTo>
                  <a:lnTo>
                    <a:pt x="2641600" y="381000"/>
                  </a:lnTo>
                  <a:lnTo>
                    <a:pt x="2654300" y="368300"/>
                  </a:lnTo>
                  <a:lnTo>
                    <a:pt x="2667000" y="368300"/>
                  </a:lnTo>
                  <a:lnTo>
                    <a:pt x="2679700" y="355600"/>
                  </a:lnTo>
                  <a:lnTo>
                    <a:pt x="2692400" y="355600"/>
                  </a:lnTo>
                  <a:lnTo>
                    <a:pt x="2705100" y="342900"/>
                  </a:lnTo>
                  <a:lnTo>
                    <a:pt x="2717800" y="330200"/>
                  </a:lnTo>
                  <a:lnTo>
                    <a:pt x="2730500" y="330200"/>
                  </a:lnTo>
                  <a:lnTo>
                    <a:pt x="2743200" y="330200"/>
                  </a:lnTo>
                  <a:lnTo>
                    <a:pt x="2755900" y="330200"/>
                  </a:lnTo>
                  <a:lnTo>
                    <a:pt x="2768600" y="330200"/>
                  </a:lnTo>
                  <a:lnTo>
                    <a:pt x="2781300" y="342900"/>
                  </a:lnTo>
                  <a:lnTo>
                    <a:pt x="2794000" y="330200"/>
                  </a:lnTo>
                  <a:lnTo>
                    <a:pt x="2806700" y="342900"/>
                  </a:lnTo>
                  <a:lnTo>
                    <a:pt x="2819400" y="330200"/>
                  </a:lnTo>
                  <a:lnTo>
                    <a:pt x="2832100" y="317500"/>
                  </a:lnTo>
                  <a:lnTo>
                    <a:pt x="2844800" y="330200"/>
                  </a:lnTo>
                  <a:lnTo>
                    <a:pt x="2857500" y="317500"/>
                  </a:lnTo>
                  <a:lnTo>
                    <a:pt x="2870200" y="317500"/>
                  </a:lnTo>
                  <a:lnTo>
                    <a:pt x="2882900" y="317500"/>
                  </a:lnTo>
                  <a:lnTo>
                    <a:pt x="2895600" y="304800"/>
                  </a:lnTo>
                  <a:lnTo>
                    <a:pt x="2908300" y="304800"/>
                  </a:lnTo>
                  <a:lnTo>
                    <a:pt x="2921000" y="304800"/>
                  </a:lnTo>
                  <a:lnTo>
                    <a:pt x="2933700" y="304800"/>
                  </a:lnTo>
                  <a:lnTo>
                    <a:pt x="2946400" y="292100"/>
                  </a:lnTo>
                  <a:lnTo>
                    <a:pt x="2959100" y="292100"/>
                  </a:lnTo>
                  <a:lnTo>
                    <a:pt x="2971800" y="279400"/>
                  </a:lnTo>
                  <a:lnTo>
                    <a:pt x="2984500" y="279400"/>
                  </a:lnTo>
                  <a:lnTo>
                    <a:pt x="2997200" y="279400"/>
                  </a:lnTo>
                  <a:lnTo>
                    <a:pt x="3009900" y="279400"/>
                  </a:lnTo>
                  <a:lnTo>
                    <a:pt x="3022600" y="266700"/>
                  </a:lnTo>
                  <a:lnTo>
                    <a:pt x="3035300" y="254000"/>
                  </a:lnTo>
                  <a:lnTo>
                    <a:pt x="3048000" y="254000"/>
                  </a:lnTo>
                  <a:lnTo>
                    <a:pt x="3060700" y="241300"/>
                  </a:lnTo>
                  <a:lnTo>
                    <a:pt x="3073400" y="228600"/>
                  </a:lnTo>
                  <a:lnTo>
                    <a:pt x="3086100" y="228600"/>
                  </a:lnTo>
                  <a:lnTo>
                    <a:pt x="3098800" y="228600"/>
                  </a:lnTo>
                  <a:lnTo>
                    <a:pt x="3111500" y="215900"/>
                  </a:lnTo>
                  <a:lnTo>
                    <a:pt x="3098800" y="203200"/>
                  </a:lnTo>
                  <a:lnTo>
                    <a:pt x="3098800" y="190500"/>
                  </a:lnTo>
                  <a:lnTo>
                    <a:pt x="3111500" y="177800"/>
                  </a:lnTo>
                  <a:lnTo>
                    <a:pt x="3111500" y="165100"/>
                  </a:lnTo>
                  <a:lnTo>
                    <a:pt x="3111500" y="152400"/>
                  </a:lnTo>
                  <a:lnTo>
                    <a:pt x="3124200" y="139700"/>
                  </a:lnTo>
                  <a:lnTo>
                    <a:pt x="3124200" y="127000"/>
                  </a:lnTo>
                  <a:lnTo>
                    <a:pt x="3136900" y="114300"/>
                  </a:lnTo>
                  <a:lnTo>
                    <a:pt x="3149600" y="127000"/>
                  </a:lnTo>
                  <a:lnTo>
                    <a:pt x="3162300" y="139700"/>
                  </a:lnTo>
                  <a:lnTo>
                    <a:pt x="3175000" y="152400"/>
                  </a:lnTo>
                  <a:lnTo>
                    <a:pt x="3187700" y="152400"/>
                  </a:lnTo>
                  <a:lnTo>
                    <a:pt x="3200400" y="152400"/>
                  </a:lnTo>
                  <a:lnTo>
                    <a:pt x="3213100" y="139700"/>
                  </a:lnTo>
                  <a:lnTo>
                    <a:pt x="3225800" y="127000"/>
                  </a:lnTo>
                  <a:lnTo>
                    <a:pt x="3238500" y="127000"/>
                  </a:lnTo>
                  <a:lnTo>
                    <a:pt x="3251200" y="114300"/>
                  </a:lnTo>
                  <a:lnTo>
                    <a:pt x="3263900" y="114300"/>
                  </a:lnTo>
                  <a:lnTo>
                    <a:pt x="3276600" y="101600"/>
                  </a:lnTo>
                  <a:lnTo>
                    <a:pt x="3289300" y="101600"/>
                  </a:lnTo>
                  <a:lnTo>
                    <a:pt x="3302000" y="101600"/>
                  </a:lnTo>
                  <a:lnTo>
                    <a:pt x="3314700" y="101600"/>
                  </a:lnTo>
                  <a:lnTo>
                    <a:pt x="3327400" y="88900"/>
                  </a:lnTo>
                  <a:lnTo>
                    <a:pt x="3340100" y="76200"/>
                  </a:lnTo>
                  <a:lnTo>
                    <a:pt x="3352800" y="63500"/>
                  </a:lnTo>
                  <a:lnTo>
                    <a:pt x="3352800" y="50800"/>
                  </a:lnTo>
                  <a:lnTo>
                    <a:pt x="3365500" y="38100"/>
                  </a:lnTo>
                  <a:lnTo>
                    <a:pt x="3378200" y="50800"/>
                  </a:lnTo>
                  <a:lnTo>
                    <a:pt x="3378200" y="63500"/>
                  </a:lnTo>
                  <a:lnTo>
                    <a:pt x="3378200" y="76200"/>
                  </a:lnTo>
                  <a:lnTo>
                    <a:pt x="3378200" y="88900"/>
                  </a:lnTo>
                  <a:lnTo>
                    <a:pt x="3378200" y="101600"/>
                  </a:lnTo>
                  <a:lnTo>
                    <a:pt x="3390900" y="114300"/>
                  </a:lnTo>
                  <a:lnTo>
                    <a:pt x="3390900" y="127000"/>
                  </a:lnTo>
                  <a:lnTo>
                    <a:pt x="3403600" y="139700"/>
                  </a:lnTo>
                  <a:lnTo>
                    <a:pt x="3416300" y="152400"/>
                  </a:lnTo>
                  <a:lnTo>
                    <a:pt x="3429000" y="165100"/>
                  </a:lnTo>
                  <a:lnTo>
                    <a:pt x="3441700" y="165100"/>
                  </a:lnTo>
                  <a:lnTo>
                    <a:pt x="3454400" y="165100"/>
                  </a:lnTo>
                  <a:lnTo>
                    <a:pt x="3467100" y="177800"/>
                  </a:lnTo>
                  <a:lnTo>
                    <a:pt x="3479800" y="177800"/>
                  </a:lnTo>
                  <a:lnTo>
                    <a:pt x="3492500" y="190500"/>
                  </a:lnTo>
                  <a:lnTo>
                    <a:pt x="3505200" y="190500"/>
                  </a:lnTo>
                  <a:lnTo>
                    <a:pt x="3517900" y="190500"/>
                  </a:lnTo>
                  <a:lnTo>
                    <a:pt x="3530600" y="177800"/>
                  </a:lnTo>
                  <a:lnTo>
                    <a:pt x="3543300" y="165100"/>
                  </a:lnTo>
                  <a:lnTo>
                    <a:pt x="3556000" y="177800"/>
                  </a:lnTo>
                  <a:lnTo>
                    <a:pt x="3568700" y="177800"/>
                  </a:lnTo>
                  <a:lnTo>
                    <a:pt x="3581400" y="177800"/>
                  </a:lnTo>
                  <a:lnTo>
                    <a:pt x="3594100" y="190500"/>
                  </a:lnTo>
                  <a:lnTo>
                    <a:pt x="3606800" y="190500"/>
                  </a:lnTo>
                  <a:lnTo>
                    <a:pt x="3619500" y="203200"/>
                  </a:lnTo>
                  <a:lnTo>
                    <a:pt x="3632200" y="203200"/>
                  </a:lnTo>
                  <a:lnTo>
                    <a:pt x="3644900" y="215900"/>
                  </a:lnTo>
                  <a:lnTo>
                    <a:pt x="3657600" y="228600"/>
                  </a:lnTo>
                  <a:lnTo>
                    <a:pt x="3670300" y="228600"/>
                  </a:lnTo>
                  <a:lnTo>
                    <a:pt x="3683000" y="228600"/>
                  </a:lnTo>
                  <a:lnTo>
                    <a:pt x="3695700" y="241300"/>
                  </a:lnTo>
                  <a:lnTo>
                    <a:pt x="3708400" y="254000"/>
                  </a:lnTo>
                  <a:lnTo>
                    <a:pt x="3721100" y="266700"/>
                  </a:lnTo>
                  <a:lnTo>
                    <a:pt x="3733800" y="279400"/>
                  </a:lnTo>
                  <a:lnTo>
                    <a:pt x="3746500" y="279400"/>
                  </a:lnTo>
                  <a:lnTo>
                    <a:pt x="3759200" y="292100"/>
                  </a:lnTo>
                  <a:lnTo>
                    <a:pt x="3771900" y="279400"/>
                  </a:lnTo>
                  <a:lnTo>
                    <a:pt x="3784600" y="266700"/>
                  </a:lnTo>
                  <a:lnTo>
                    <a:pt x="3797300" y="266700"/>
                  </a:lnTo>
                  <a:lnTo>
                    <a:pt x="3810000" y="266700"/>
                  </a:lnTo>
                  <a:lnTo>
                    <a:pt x="3822700" y="254000"/>
                  </a:lnTo>
                  <a:lnTo>
                    <a:pt x="3835400" y="266700"/>
                  </a:lnTo>
                  <a:lnTo>
                    <a:pt x="3848100" y="254000"/>
                  </a:lnTo>
                  <a:lnTo>
                    <a:pt x="3860800" y="266700"/>
                  </a:lnTo>
                  <a:lnTo>
                    <a:pt x="3873500" y="266700"/>
                  </a:lnTo>
                  <a:lnTo>
                    <a:pt x="3886200" y="266700"/>
                  </a:lnTo>
                  <a:lnTo>
                    <a:pt x="3898900" y="266700"/>
                  </a:lnTo>
                  <a:lnTo>
                    <a:pt x="3911600" y="279400"/>
                  </a:lnTo>
                  <a:lnTo>
                    <a:pt x="3924300" y="292100"/>
                  </a:lnTo>
                  <a:lnTo>
                    <a:pt x="3937000" y="292100"/>
                  </a:lnTo>
                  <a:lnTo>
                    <a:pt x="3949700" y="304800"/>
                  </a:lnTo>
                  <a:lnTo>
                    <a:pt x="3962400" y="304800"/>
                  </a:lnTo>
                  <a:lnTo>
                    <a:pt x="3975100" y="317500"/>
                  </a:lnTo>
                  <a:lnTo>
                    <a:pt x="3987800" y="304800"/>
                  </a:lnTo>
                  <a:lnTo>
                    <a:pt x="4000500" y="304800"/>
                  </a:lnTo>
                  <a:lnTo>
                    <a:pt x="4013200" y="304800"/>
                  </a:lnTo>
                  <a:lnTo>
                    <a:pt x="4025900" y="292100"/>
                  </a:lnTo>
                  <a:lnTo>
                    <a:pt x="4038600" y="304800"/>
                  </a:lnTo>
                  <a:lnTo>
                    <a:pt x="4051300" y="317500"/>
                  </a:lnTo>
                  <a:lnTo>
                    <a:pt x="4064000" y="330200"/>
                  </a:lnTo>
                  <a:lnTo>
                    <a:pt x="4076700" y="330200"/>
                  </a:lnTo>
                  <a:lnTo>
                    <a:pt x="4089400" y="317500"/>
                  </a:lnTo>
                  <a:lnTo>
                    <a:pt x="4102100" y="330200"/>
                  </a:lnTo>
                  <a:lnTo>
                    <a:pt x="4114800" y="330200"/>
                  </a:lnTo>
                  <a:lnTo>
                    <a:pt x="4127500" y="317500"/>
                  </a:lnTo>
                  <a:lnTo>
                    <a:pt x="4140200" y="317500"/>
                  </a:lnTo>
                  <a:lnTo>
                    <a:pt x="4152900" y="330200"/>
                  </a:lnTo>
                  <a:lnTo>
                    <a:pt x="4152900" y="342900"/>
                  </a:lnTo>
                  <a:lnTo>
                    <a:pt x="4165600" y="355600"/>
                  </a:lnTo>
                  <a:lnTo>
                    <a:pt x="4165600" y="368300"/>
                  </a:lnTo>
                  <a:lnTo>
                    <a:pt x="4165600" y="381000"/>
                  </a:lnTo>
                  <a:lnTo>
                    <a:pt x="4178300" y="393700"/>
                  </a:lnTo>
                  <a:lnTo>
                    <a:pt x="4178300" y="406400"/>
                  </a:lnTo>
                  <a:lnTo>
                    <a:pt x="4178300" y="419100"/>
                  </a:lnTo>
                  <a:lnTo>
                    <a:pt x="4191000" y="431800"/>
                  </a:lnTo>
                  <a:lnTo>
                    <a:pt x="4203700" y="444500"/>
                  </a:lnTo>
                  <a:lnTo>
                    <a:pt x="4216400" y="444500"/>
                  </a:lnTo>
                  <a:lnTo>
                    <a:pt x="4229100" y="431800"/>
                  </a:lnTo>
                  <a:lnTo>
                    <a:pt x="4241800" y="419100"/>
                  </a:lnTo>
                  <a:lnTo>
                    <a:pt x="4254500" y="406400"/>
                  </a:lnTo>
                  <a:lnTo>
                    <a:pt x="4267200" y="393700"/>
                  </a:lnTo>
                  <a:lnTo>
                    <a:pt x="4267200" y="381000"/>
                  </a:lnTo>
                  <a:lnTo>
                    <a:pt x="4279900" y="368300"/>
                  </a:lnTo>
                  <a:lnTo>
                    <a:pt x="4279900" y="355600"/>
                  </a:lnTo>
                  <a:lnTo>
                    <a:pt x="4279900" y="342900"/>
                  </a:lnTo>
                  <a:lnTo>
                    <a:pt x="4292600" y="330200"/>
                  </a:lnTo>
                  <a:lnTo>
                    <a:pt x="4292600" y="317500"/>
                  </a:lnTo>
                  <a:lnTo>
                    <a:pt x="4292600" y="304800"/>
                  </a:lnTo>
                  <a:lnTo>
                    <a:pt x="4292600" y="292100"/>
                  </a:lnTo>
                  <a:lnTo>
                    <a:pt x="4292600" y="279400"/>
                  </a:lnTo>
                  <a:lnTo>
                    <a:pt x="4292600" y="266700"/>
                  </a:lnTo>
                  <a:lnTo>
                    <a:pt x="4292600" y="254000"/>
                  </a:lnTo>
                  <a:lnTo>
                    <a:pt x="4305300" y="241300"/>
                  </a:lnTo>
                  <a:lnTo>
                    <a:pt x="4318000" y="241300"/>
                  </a:lnTo>
                  <a:lnTo>
                    <a:pt x="4330700" y="241300"/>
                  </a:lnTo>
                  <a:lnTo>
                    <a:pt x="4343400" y="241300"/>
                  </a:lnTo>
                  <a:lnTo>
                    <a:pt x="4356100" y="241300"/>
                  </a:lnTo>
                  <a:lnTo>
                    <a:pt x="4368800" y="228600"/>
                  </a:lnTo>
                  <a:lnTo>
                    <a:pt x="4381500" y="241300"/>
                  </a:lnTo>
                  <a:lnTo>
                    <a:pt x="4381500" y="254000"/>
                  </a:lnTo>
                  <a:lnTo>
                    <a:pt x="4381500" y="266700"/>
                  </a:lnTo>
                  <a:lnTo>
                    <a:pt x="4394200" y="279400"/>
                  </a:lnTo>
                  <a:lnTo>
                    <a:pt x="4394200" y="292100"/>
                  </a:lnTo>
                  <a:lnTo>
                    <a:pt x="4406900" y="304800"/>
                  </a:lnTo>
                  <a:lnTo>
                    <a:pt x="4406900" y="317500"/>
                  </a:lnTo>
                  <a:lnTo>
                    <a:pt x="4419600" y="330200"/>
                  </a:lnTo>
                  <a:lnTo>
                    <a:pt x="4406900" y="342900"/>
                  </a:lnTo>
                  <a:lnTo>
                    <a:pt x="4394200" y="355600"/>
                  </a:lnTo>
                  <a:lnTo>
                    <a:pt x="4381500" y="368300"/>
                  </a:lnTo>
                  <a:lnTo>
                    <a:pt x="4394200" y="381000"/>
                  </a:lnTo>
                  <a:lnTo>
                    <a:pt x="4406900" y="393700"/>
                  </a:lnTo>
                  <a:lnTo>
                    <a:pt x="4419600" y="406400"/>
                  </a:lnTo>
                  <a:lnTo>
                    <a:pt x="4432300" y="419100"/>
                  </a:lnTo>
                  <a:lnTo>
                    <a:pt x="4445000" y="431800"/>
                  </a:lnTo>
                  <a:lnTo>
                    <a:pt x="4445000" y="444500"/>
                  </a:lnTo>
                  <a:lnTo>
                    <a:pt x="4445000" y="457200"/>
                  </a:lnTo>
                  <a:lnTo>
                    <a:pt x="4445000" y="469900"/>
                  </a:lnTo>
                  <a:lnTo>
                    <a:pt x="4457700" y="482600"/>
                  </a:lnTo>
                  <a:lnTo>
                    <a:pt x="4470400" y="482600"/>
                  </a:lnTo>
                  <a:lnTo>
                    <a:pt x="4483100" y="495300"/>
                  </a:lnTo>
                  <a:lnTo>
                    <a:pt x="4495800" y="495300"/>
                  </a:lnTo>
                  <a:lnTo>
                    <a:pt x="4508500" y="495300"/>
                  </a:lnTo>
                  <a:lnTo>
                    <a:pt x="4521200" y="495300"/>
                  </a:lnTo>
                  <a:lnTo>
                    <a:pt x="4533900" y="495300"/>
                  </a:lnTo>
                  <a:lnTo>
                    <a:pt x="4546600" y="508000"/>
                  </a:lnTo>
                  <a:lnTo>
                    <a:pt x="4559300" y="520700"/>
                  </a:lnTo>
                  <a:lnTo>
                    <a:pt x="4572000" y="533400"/>
                  </a:lnTo>
                  <a:lnTo>
                    <a:pt x="4584700" y="546100"/>
                  </a:lnTo>
                  <a:lnTo>
                    <a:pt x="4597400" y="558800"/>
                  </a:lnTo>
                  <a:lnTo>
                    <a:pt x="4610100" y="558800"/>
                  </a:lnTo>
                  <a:lnTo>
                    <a:pt x="4622800" y="571500"/>
                  </a:lnTo>
                  <a:lnTo>
                    <a:pt x="4635500" y="571500"/>
                  </a:lnTo>
                  <a:lnTo>
                    <a:pt x="4648200" y="571500"/>
                  </a:lnTo>
                  <a:lnTo>
                    <a:pt x="4660900" y="584200"/>
                  </a:lnTo>
                  <a:lnTo>
                    <a:pt x="4673600" y="584200"/>
                  </a:lnTo>
                  <a:lnTo>
                    <a:pt x="4686300" y="596900"/>
                  </a:lnTo>
                  <a:lnTo>
                    <a:pt x="4686300" y="609600"/>
                  </a:lnTo>
                  <a:lnTo>
                    <a:pt x="4699000" y="622300"/>
                  </a:lnTo>
                  <a:lnTo>
                    <a:pt x="4699000" y="635000"/>
                  </a:lnTo>
                  <a:lnTo>
                    <a:pt x="4711700" y="647700"/>
                  </a:lnTo>
                  <a:lnTo>
                    <a:pt x="4711700" y="660400"/>
                  </a:lnTo>
                  <a:lnTo>
                    <a:pt x="4711700" y="673100"/>
                  </a:lnTo>
                  <a:lnTo>
                    <a:pt x="4711700" y="685800"/>
                  </a:lnTo>
                  <a:lnTo>
                    <a:pt x="4724400" y="698500"/>
                  </a:lnTo>
                  <a:lnTo>
                    <a:pt x="4724400" y="711200"/>
                  </a:lnTo>
                  <a:lnTo>
                    <a:pt x="4724400" y="723900"/>
                  </a:lnTo>
                  <a:lnTo>
                    <a:pt x="4737100" y="736600"/>
                  </a:lnTo>
                  <a:lnTo>
                    <a:pt x="4737100" y="749300"/>
                  </a:lnTo>
                  <a:lnTo>
                    <a:pt x="4749800" y="762000"/>
                  </a:lnTo>
                  <a:lnTo>
                    <a:pt x="4737100" y="774700"/>
                  </a:lnTo>
                  <a:lnTo>
                    <a:pt x="4724400" y="774700"/>
                  </a:lnTo>
                  <a:lnTo>
                    <a:pt x="4711700" y="787400"/>
                  </a:lnTo>
                  <a:lnTo>
                    <a:pt x="4699000" y="787400"/>
                  </a:lnTo>
                  <a:lnTo>
                    <a:pt x="4686300" y="800100"/>
                  </a:lnTo>
                  <a:lnTo>
                    <a:pt x="4673600" y="800100"/>
                  </a:lnTo>
                  <a:lnTo>
                    <a:pt x="4660900" y="812800"/>
                  </a:lnTo>
                  <a:lnTo>
                    <a:pt x="4648200" y="825500"/>
                  </a:lnTo>
                  <a:lnTo>
                    <a:pt x="4648200" y="838200"/>
                  </a:lnTo>
                  <a:lnTo>
                    <a:pt x="4648200" y="850900"/>
                  </a:lnTo>
                  <a:lnTo>
                    <a:pt x="4648200" y="863600"/>
                  </a:lnTo>
                  <a:lnTo>
                    <a:pt x="4648200" y="876300"/>
                  </a:lnTo>
                  <a:lnTo>
                    <a:pt x="4648200" y="889000"/>
                  </a:lnTo>
                  <a:lnTo>
                    <a:pt x="4648200" y="901700"/>
                  </a:lnTo>
                  <a:lnTo>
                    <a:pt x="4648200" y="914400"/>
                  </a:lnTo>
                  <a:lnTo>
                    <a:pt x="4648200" y="927100"/>
                  </a:lnTo>
                  <a:lnTo>
                    <a:pt x="4648200" y="939800"/>
                  </a:lnTo>
                  <a:lnTo>
                    <a:pt x="4635500" y="952500"/>
                  </a:lnTo>
                  <a:lnTo>
                    <a:pt x="4622800" y="952500"/>
                  </a:lnTo>
                  <a:lnTo>
                    <a:pt x="4610100" y="952500"/>
                  </a:lnTo>
                  <a:lnTo>
                    <a:pt x="4597400" y="952500"/>
                  </a:lnTo>
                  <a:lnTo>
                    <a:pt x="4584700" y="952500"/>
                  </a:lnTo>
                  <a:lnTo>
                    <a:pt x="4572000" y="965200"/>
                  </a:lnTo>
                  <a:lnTo>
                    <a:pt x="4559300" y="977900"/>
                  </a:lnTo>
                  <a:lnTo>
                    <a:pt x="4546600" y="990600"/>
                  </a:lnTo>
                  <a:lnTo>
                    <a:pt x="4533900" y="1003300"/>
                  </a:lnTo>
                  <a:lnTo>
                    <a:pt x="4533900" y="1016000"/>
                  </a:lnTo>
                  <a:lnTo>
                    <a:pt x="4546600" y="1028700"/>
                  </a:lnTo>
                  <a:lnTo>
                    <a:pt x="4546600" y="1041400"/>
                  </a:lnTo>
                  <a:lnTo>
                    <a:pt x="4559300" y="1054100"/>
                  </a:lnTo>
                  <a:lnTo>
                    <a:pt x="4559300" y="1066800"/>
                  </a:lnTo>
                  <a:lnTo>
                    <a:pt x="4559300" y="1079500"/>
                  </a:lnTo>
                  <a:lnTo>
                    <a:pt x="4572000" y="1092200"/>
                  </a:lnTo>
                  <a:lnTo>
                    <a:pt x="4584700" y="1092200"/>
                  </a:lnTo>
                  <a:lnTo>
                    <a:pt x="4597400" y="1079500"/>
                  </a:lnTo>
                  <a:lnTo>
                    <a:pt x="4610100" y="1079500"/>
                  </a:lnTo>
                  <a:lnTo>
                    <a:pt x="4622800" y="1092200"/>
                  </a:lnTo>
                  <a:lnTo>
                    <a:pt x="4622800" y="1104900"/>
                  </a:lnTo>
                  <a:lnTo>
                    <a:pt x="4610100" y="1117600"/>
                  </a:lnTo>
                  <a:lnTo>
                    <a:pt x="4622800" y="1130300"/>
                  </a:lnTo>
                  <a:lnTo>
                    <a:pt x="4610100" y="1143000"/>
                  </a:lnTo>
                  <a:lnTo>
                    <a:pt x="4622800" y="1155700"/>
                  </a:lnTo>
                  <a:lnTo>
                    <a:pt x="4610100" y="1168400"/>
                  </a:lnTo>
                  <a:lnTo>
                    <a:pt x="4610100" y="1181100"/>
                  </a:lnTo>
                  <a:lnTo>
                    <a:pt x="4610100" y="1193800"/>
                  </a:lnTo>
                  <a:lnTo>
                    <a:pt x="4610100" y="1206500"/>
                  </a:lnTo>
                  <a:lnTo>
                    <a:pt x="4610100" y="1219200"/>
                  </a:lnTo>
                  <a:lnTo>
                    <a:pt x="4610100" y="1231900"/>
                  </a:lnTo>
                  <a:lnTo>
                    <a:pt x="4610100" y="1244600"/>
                  </a:lnTo>
                  <a:lnTo>
                    <a:pt x="4610100" y="1257300"/>
                  </a:lnTo>
                  <a:lnTo>
                    <a:pt x="4610100" y="1270000"/>
                  </a:lnTo>
                  <a:lnTo>
                    <a:pt x="4597400" y="1282700"/>
                  </a:lnTo>
                  <a:lnTo>
                    <a:pt x="4597400" y="1295400"/>
                  </a:lnTo>
                  <a:lnTo>
                    <a:pt x="4597400" y="1308100"/>
                  </a:lnTo>
                  <a:lnTo>
                    <a:pt x="4584700" y="1320800"/>
                  </a:lnTo>
                  <a:lnTo>
                    <a:pt x="4572000" y="1333500"/>
                  </a:lnTo>
                  <a:lnTo>
                    <a:pt x="4572000" y="1346200"/>
                  </a:lnTo>
                  <a:lnTo>
                    <a:pt x="4559300" y="1358900"/>
                  </a:lnTo>
                  <a:lnTo>
                    <a:pt x="4572000" y="1371600"/>
                  </a:lnTo>
                  <a:lnTo>
                    <a:pt x="4559300" y="1384300"/>
                  </a:lnTo>
                  <a:lnTo>
                    <a:pt x="4546600" y="1384300"/>
                  </a:lnTo>
                  <a:lnTo>
                    <a:pt x="4533900" y="1397000"/>
                  </a:lnTo>
                  <a:lnTo>
                    <a:pt x="4521200" y="1397000"/>
                  </a:lnTo>
                  <a:lnTo>
                    <a:pt x="4508500" y="1397000"/>
                  </a:lnTo>
                  <a:lnTo>
                    <a:pt x="4495800" y="1397000"/>
                  </a:lnTo>
                  <a:lnTo>
                    <a:pt x="4483100" y="1397000"/>
                  </a:lnTo>
                  <a:lnTo>
                    <a:pt x="4470400" y="1409700"/>
                  </a:lnTo>
                  <a:lnTo>
                    <a:pt x="4457700" y="1422400"/>
                  </a:lnTo>
                  <a:lnTo>
                    <a:pt x="4445000" y="1435100"/>
                  </a:lnTo>
                  <a:lnTo>
                    <a:pt x="4432300" y="1447800"/>
                  </a:lnTo>
                  <a:lnTo>
                    <a:pt x="4419600" y="1460500"/>
                  </a:lnTo>
                  <a:lnTo>
                    <a:pt x="4406900" y="1473200"/>
                  </a:lnTo>
                  <a:lnTo>
                    <a:pt x="4394200" y="1485900"/>
                  </a:lnTo>
                  <a:lnTo>
                    <a:pt x="4394200" y="1498600"/>
                  </a:lnTo>
                  <a:lnTo>
                    <a:pt x="4381500" y="1511300"/>
                  </a:lnTo>
                  <a:lnTo>
                    <a:pt x="4381500" y="1524000"/>
                  </a:lnTo>
                  <a:lnTo>
                    <a:pt x="4381500" y="1536700"/>
                  </a:lnTo>
                  <a:lnTo>
                    <a:pt x="4381500" y="1549400"/>
                  </a:lnTo>
                  <a:lnTo>
                    <a:pt x="4381500" y="1562100"/>
                  </a:lnTo>
                  <a:close/>
                </a:path>
              </a:pathLst>
            </a:custGeom>
            <a:solidFill>
              <a:schemeClr val="tx2">
                <a:lumMod val="20000"/>
                <a:lumOff val="8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1" name="18"/>
            <p:cNvSpPr/>
            <p:nvPr/>
          </p:nvSpPr>
          <p:spPr>
            <a:xfrm>
              <a:off x="3614420" y="3309620"/>
              <a:ext cx="1285240" cy="1501140"/>
            </a:xfrm>
            <a:custGeom>
              <a:avLst/>
              <a:gdLst/>
              <a:ahLst/>
              <a:cxnLst/>
              <a:rect l="0" t="0" r="0" b="0"/>
              <a:pathLst>
                <a:path w="6426201" h="7505701">
                  <a:moveTo>
                    <a:pt x="4953000" y="4102100"/>
                  </a:moveTo>
                  <a:lnTo>
                    <a:pt x="4953000" y="4114800"/>
                  </a:lnTo>
                  <a:lnTo>
                    <a:pt x="4940300" y="4127500"/>
                  </a:lnTo>
                  <a:lnTo>
                    <a:pt x="4927600" y="4140200"/>
                  </a:lnTo>
                  <a:lnTo>
                    <a:pt x="4927600" y="4152900"/>
                  </a:lnTo>
                  <a:lnTo>
                    <a:pt x="4914900" y="4165600"/>
                  </a:lnTo>
                  <a:lnTo>
                    <a:pt x="4902200" y="4165600"/>
                  </a:lnTo>
                  <a:lnTo>
                    <a:pt x="4889500" y="4178300"/>
                  </a:lnTo>
                  <a:lnTo>
                    <a:pt x="4876800" y="4191000"/>
                  </a:lnTo>
                  <a:lnTo>
                    <a:pt x="4876800" y="4203700"/>
                  </a:lnTo>
                  <a:lnTo>
                    <a:pt x="4864100" y="4216400"/>
                  </a:lnTo>
                  <a:lnTo>
                    <a:pt x="4851400" y="4229100"/>
                  </a:lnTo>
                  <a:lnTo>
                    <a:pt x="4851400" y="4241800"/>
                  </a:lnTo>
                  <a:lnTo>
                    <a:pt x="4838700" y="4254500"/>
                  </a:lnTo>
                  <a:lnTo>
                    <a:pt x="4826000" y="4267200"/>
                  </a:lnTo>
                  <a:lnTo>
                    <a:pt x="4813300" y="4279900"/>
                  </a:lnTo>
                  <a:lnTo>
                    <a:pt x="4800600" y="4292600"/>
                  </a:lnTo>
                  <a:lnTo>
                    <a:pt x="4800600" y="4305300"/>
                  </a:lnTo>
                  <a:lnTo>
                    <a:pt x="4800600" y="4318000"/>
                  </a:lnTo>
                  <a:lnTo>
                    <a:pt x="4787900" y="4330700"/>
                  </a:lnTo>
                  <a:lnTo>
                    <a:pt x="4787900" y="4343400"/>
                  </a:lnTo>
                  <a:lnTo>
                    <a:pt x="4787900" y="4356100"/>
                  </a:lnTo>
                  <a:lnTo>
                    <a:pt x="4775200" y="4368800"/>
                  </a:lnTo>
                  <a:lnTo>
                    <a:pt x="4762500" y="4368800"/>
                  </a:lnTo>
                  <a:lnTo>
                    <a:pt x="4749800" y="4381500"/>
                  </a:lnTo>
                  <a:lnTo>
                    <a:pt x="4737100" y="4394200"/>
                  </a:lnTo>
                  <a:lnTo>
                    <a:pt x="4724400" y="4406900"/>
                  </a:lnTo>
                  <a:lnTo>
                    <a:pt x="4724400" y="4419600"/>
                  </a:lnTo>
                  <a:lnTo>
                    <a:pt x="4711700" y="4432300"/>
                  </a:lnTo>
                  <a:lnTo>
                    <a:pt x="4699000" y="4445000"/>
                  </a:lnTo>
                  <a:lnTo>
                    <a:pt x="4686300" y="4457700"/>
                  </a:lnTo>
                  <a:lnTo>
                    <a:pt x="4686300" y="4470400"/>
                  </a:lnTo>
                  <a:lnTo>
                    <a:pt x="4673600" y="4483100"/>
                  </a:lnTo>
                  <a:lnTo>
                    <a:pt x="4660900" y="4495800"/>
                  </a:lnTo>
                  <a:lnTo>
                    <a:pt x="4660900" y="4508500"/>
                  </a:lnTo>
                  <a:lnTo>
                    <a:pt x="4660900" y="4521200"/>
                  </a:lnTo>
                  <a:lnTo>
                    <a:pt x="4660900" y="4533900"/>
                  </a:lnTo>
                  <a:lnTo>
                    <a:pt x="4648200" y="4546600"/>
                  </a:lnTo>
                  <a:lnTo>
                    <a:pt x="4648200" y="4559300"/>
                  </a:lnTo>
                  <a:lnTo>
                    <a:pt x="4648200" y="4572000"/>
                  </a:lnTo>
                  <a:lnTo>
                    <a:pt x="4635500" y="4584700"/>
                  </a:lnTo>
                  <a:lnTo>
                    <a:pt x="4622800" y="4597400"/>
                  </a:lnTo>
                  <a:lnTo>
                    <a:pt x="4610100" y="4597400"/>
                  </a:lnTo>
                  <a:lnTo>
                    <a:pt x="4597400" y="4610100"/>
                  </a:lnTo>
                  <a:lnTo>
                    <a:pt x="4584700" y="4622800"/>
                  </a:lnTo>
                  <a:lnTo>
                    <a:pt x="4572000" y="4635500"/>
                  </a:lnTo>
                  <a:lnTo>
                    <a:pt x="4559300" y="4635500"/>
                  </a:lnTo>
                  <a:lnTo>
                    <a:pt x="4546600" y="4648200"/>
                  </a:lnTo>
                  <a:lnTo>
                    <a:pt x="4533900" y="4660900"/>
                  </a:lnTo>
                  <a:lnTo>
                    <a:pt x="4521200" y="4673600"/>
                  </a:lnTo>
                  <a:lnTo>
                    <a:pt x="4508500" y="4686300"/>
                  </a:lnTo>
                  <a:lnTo>
                    <a:pt x="4495800" y="4699000"/>
                  </a:lnTo>
                  <a:lnTo>
                    <a:pt x="4495800" y="4711700"/>
                  </a:lnTo>
                  <a:lnTo>
                    <a:pt x="4495800" y="4724400"/>
                  </a:lnTo>
                  <a:lnTo>
                    <a:pt x="4495800" y="4737100"/>
                  </a:lnTo>
                  <a:lnTo>
                    <a:pt x="4495800" y="4749800"/>
                  </a:lnTo>
                  <a:lnTo>
                    <a:pt x="4483100" y="4762500"/>
                  </a:lnTo>
                  <a:lnTo>
                    <a:pt x="4483100" y="4775200"/>
                  </a:lnTo>
                  <a:lnTo>
                    <a:pt x="4483100" y="4787900"/>
                  </a:lnTo>
                  <a:lnTo>
                    <a:pt x="4483100" y="4800600"/>
                  </a:lnTo>
                  <a:lnTo>
                    <a:pt x="4483100" y="4813300"/>
                  </a:lnTo>
                  <a:lnTo>
                    <a:pt x="4470400" y="4826000"/>
                  </a:lnTo>
                  <a:lnTo>
                    <a:pt x="4457700" y="4838700"/>
                  </a:lnTo>
                  <a:lnTo>
                    <a:pt x="4457700" y="4851400"/>
                  </a:lnTo>
                  <a:lnTo>
                    <a:pt x="4445000" y="4864100"/>
                  </a:lnTo>
                  <a:lnTo>
                    <a:pt x="4432300" y="4876800"/>
                  </a:lnTo>
                  <a:lnTo>
                    <a:pt x="4432300" y="4889500"/>
                  </a:lnTo>
                  <a:lnTo>
                    <a:pt x="4419600" y="4902200"/>
                  </a:lnTo>
                  <a:lnTo>
                    <a:pt x="4419600" y="4914900"/>
                  </a:lnTo>
                  <a:lnTo>
                    <a:pt x="4406900" y="4927600"/>
                  </a:lnTo>
                  <a:lnTo>
                    <a:pt x="4394200" y="4940300"/>
                  </a:lnTo>
                  <a:lnTo>
                    <a:pt x="4394200" y="4953000"/>
                  </a:lnTo>
                  <a:lnTo>
                    <a:pt x="4381500" y="4965700"/>
                  </a:lnTo>
                  <a:lnTo>
                    <a:pt x="4381500" y="4978400"/>
                  </a:lnTo>
                  <a:lnTo>
                    <a:pt x="4368800" y="4991100"/>
                  </a:lnTo>
                  <a:lnTo>
                    <a:pt x="4368800" y="5003800"/>
                  </a:lnTo>
                  <a:lnTo>
                    <a:pt x="4356100" y="5016500"/>
                  </a:lnTo>
                  <a:lnTo>
                    <a:pt x="4343400" y="5029200"/>
                  </a:lnTo>
                  <a:lnTo>
                    <a:pt x="4330700" y="5041900"/>
                  </a:lnTo>
                  <a:lnTo>
                    <a:pt x="4330700" y="5054600"/>
                  </a:lnTo>
                  <a:lnTo>
                    <a:pt x="4318000" y="5067300"/>
                  </a:lnTo>
                  <a:lnTo>
                    <a:pt x="4305300" y="5080000"/>
                  </a:lnTo>
                  <a:lnTo>
                    <a:pt x="4305300" y="5092700"/>
                  </a:lnTo>
                  <a:lnTo>
                    <a:pt x="4292600" y="5105400"/>
                  </a:lnTo>
                  <a:lnTo>
                    <a:pt x="4279900" y="5118100"/>
                  </a:lnTo>
                  <a:lnTo>
                    <a:pt x="4279900" y="5130800"/>
                  </a:lnTo>
                  <a:lnTo>
                    <a:pt x="4267200" y="5143500"/>
                  </a:lnTo>
                  <a:lnTo>
                    <a:pt x="4254500" y="5156200"/>
                  </a:lnTo>
                  <a:lnTo>
                    <a:pt x="4254500" y="5168900"/>
                  </a:lnTo>
                  <a:lnTo>
                    <a:pt x="4241800" y="5181600"/>
                  </a:lnTo>
                  <a:lnTo>
                    <a:pt x="4241800" y="5194300"/>
                  </a:lnTo>
                  <a:lnTo>
                    <a:pt x="4229100" y="5207000"/>
                  </a:lnTo>
                  <a:lnTo>
                    <a:pt x="4229100" y="5219700"/>
                  </a:lnTo>
                  <a:lnTo>
                    <a:pt x="4229100" y="5232400"/>
                  </a:lnTo>
                  <a:lnTo>
                    <a:pt x="4216400" y="5245100"/>
                  </a:lnTo>
                  <a:lnTo>
                    <a:pt x="4216400" y="5257800"/>
                  </a:lnTo>
                  <a:lnTo>
                    <a:pt x="4203700" y="5270500"/>
                  </a:lnTo>
                  <a:lnTo>
                    <a:pt x="4191000" y="5283200"/>
                  </a:lnTo>
                  <a:lnTo>
                    <a:pt x="4191000" y="5295900"/>
                  </a:lnTo>
                  <a:lnTo>
                    <a:pt x="4178300" y="5308600"/>
                  </a:lnTo>
                  <a:lnTo>
                    <a:pt x="4165600" y="5321300"/>
                  </a:lnTo>
                  <a:lnTo>
                    <a:pt x="4165600" y="5334000"/>
                  </a:lnTo>
                  <a:lnTo>
                    <a:pt x="4152900" y="5346700"/>
                  </a:lnTo>
                  <a:lnTo>
                    <a:pt x="4140200" y="5359400"/>
                  </a:lnTo>
                  <a:lnTo>
                    <a:pt x="4152900" y="5372100"/>
                  </a:lnTo>
                  <a:lnTo>
                    <a:pt x="4152900" y="5384800"/>
                  </a:lnTo>
                  <a:lnTo>
                    <a:pt x="4165600" y="5397500"/>
                  </a:lnTo>
                  <a:lnTo>
                    <a:pt x="4178300" y="5410200"/>
                  </a:lnTo>
                  <a:lnTo>
                    <a:pt x="4178300" y="5422900"/>
                  </a:lnTo>
                  <a:lnTo>
                    <a:pt x="4191000" y="5435600"/>
                  </a:lnTo>
                  <a:lnTo>
                    <a:pt x="4203700" y="5448300"/>
                  </a:lnTo>
                  <a:lnTo>
                    <a:pt x="4216400" y="5461000"/>
                  </a:lnTo>
                  <a:lnTo>
                    <a:pt x="4229100" y="5461000"/>
                  </a:lnTo>
                  <a:lnTo>
                    <a:pt x="4241800" y="5461000"/>
                  </a:lnTo>
                  <a:lnTo>
                    <a:pt x="4254500" y="5461000"/>
                  </a:lnTo>
                  <a:lnTo>
                    <a:pt x="4267200" y="5461000"/>
                  </a:lnTo>
                  <a:lnTo>
                    <a:pt x="4279900" y="5473700"/>
                  </a:lnTo>
                  <a:lnTo>
                    <a:pt x="4292600" y="5486400"/>
                  </a:lnTo>
                  <a:lnTo>
                    <a:pt x="4292600" y="5499100"/>
                  </a:lnTo>
                  <a:lnTo>
                    <a:pt x="4292600" y="5511800"/>
                  </a:lnTo>
                  <a:lnTo>
                    <a:pt x="4292600" y="5524500"/>
                  </a:lnTo>
                  <a:lnTo>
                    <a:pt x="4292600" y="5537200"/>
                  </a:lnTo>
                  <a:lnTo>
                    <a:pt x="4292600" y="5549900"/>
                  </a:lnTo>
                  <a:lnTo>
                    <a:pt x="4305300" y="5562600"/>
                  </a:lnTo>
                  <a:lnTo>
                    <a:pt x="4305300" y="5575300"/>
                  </a:lnTo>
                  <a:lnTo>
                    <a:pt x="4305300" y="5588000"/>
                  </a:lnTo>
                  <a:lnTo>
                    <a:pt x="4305300" y="5600700"/>
                  </a:lnTo>
                  <a:lnTo>
                    <a:pt x="4318000" y="5613400"/>
                  </a:lnTo>
                  <a:lnTo>
                    <a:pt x="4318000" y="5626100"/>
                  </a:lnTo>
                  <a:lnTo>
                    <a:pt x="4330700" y="5638800"/>
                  </a:lnTo>
                  <a:lnTo>
                    <a:pt x="4330700" y="5651500"/>
                  </a:lnTo>
                  <a:lnTo>
                    <a:pt x="4330700" y="5664200"/>
                  </a:lnTo>
                  <a:lnTo>
                    <a:pt x="4343400" y="5676900"/>
                  </a:lnTo>
                  <a:lnTo>
                    <a:pt x="4343400" y="5689600"/>
                  </a:lnTo>
                  <a:lnTo>
                    <a:pt x="4343400" y="5702300"/>
                  </a:lnTo>
                  <a:lnTo>
                    <a:pt x="4356100" y="5715000"/>
                  </a:lnTo>
                  <a:lnTo>
                    <a:pt x="4356100" y="5727700"/>
                  </a:lnTo>
                  <a:lnTo>
                    <a:pt x="4356100" y="5740400"/>
                  </a:lnTo>
                  <a:lnTo>
                    <a:pt x="4368800" y="5753100"/>
                  </a:lnTo>
                  <a:lnTo>
                    <a:pt x="4368800" y="5765800"/>
                  </a:lnTo>
                  <a:lnTo>
                    <a:pt x="4368800" y="5778500"/>
                  </a:lnTo>
                  <a:lnTo>
                    <a:pt x="4381500" y="5791200"/>
                  </a:lnTo>
                  <a:lnTo>
                    <a:pt x="4381500" y="5803900"/>
                  </a:lnTo>
                  <a:lnTo>
                    <a:pt x="4381500" y="5816600"/>
                  </a:lnTo>
                  <a:lnTo>
                    <a:pt x="4394200" y="5829300"/>
                  </a:lnTo>
                  <a:lnTo>
                    <a:pt x="4394200" y="5842000"/>
                  </a:lnTo>
                  <a:lnTo>
                    <a:pt x="4394200" y="5854700"/>
                  </a:lnTo>
                  <a:lnTo>
                    <a:pt x="4394200" y="5867400"/>
                  </a:lnTo>
                  <a:lnTo>
                    <a:pt x="4406900" y="5880100"/>
                  </a:lnTo>
                  <a:lnTo>
                    <a:pt x="4406900" y="5892800"/>
                  </a:lnTo>
                  <a:lnTo>
                    <a:pt x="4406900" y="5905500"/>
                  </a:lnTo>
                  <a:lnTo>
                    <a:pt x="4419600" y="5918200"/>
                  </a:lnTo>
                  <a:lnTo>
                    <a:pt x="4419600" y="5930900"/>
                  </a:lnTo>
                  <a:lnTo>
                    <a:pt x="4419600" y="5943600"/>
                  </a:lnTo>
                  <a:lnTo>
                    <a:pt x="4419600" y="5956300"/>
                  </a:lnTo>
                  <a:lnTo>
                    <a:pt x="4432300" y="5969000"/>
                  </a:lnTo>
                  <a:lnTo>
                    <a:pt x="4432300" y="5981700"/>
                  </a:lnTo>
                  <a:lnTo>
                    <a:pt x="4432300" y="5994400"/>
                  </a:lnTo>
                  <a:lnTo>
                    <a:pt x="4432300" y="6007100"/>
                  </a:lnTo>
                  <a:lnTo>
                    <a:pt x="4445000" y="6019800"/>
                  </a:lnTo>
                  <a:lnTo>
                    <a:pt x="4445000" y="6032500"/>
                  </a:lnTo>
                  <a:lnTo>
                    <a:pt x="4445000" y="6045200"/>
                  </a:lnTo>
                  <a:lnTo>
                    <a:pt x="4432300" y="6057900"/>
                  </a:lnTo>
                  <a:lnTo>
                    <a:pt x="4445000" y="6070600"/>
                  </a:lnTo>
                  <a:lnTo>
                    <a:pt x="4445000" y="6083300"/>
                  </a:lnTo>
                  <a:lnTo>
                    <a:pt x="4432300" y="6096000"/>
                  </a:lnTo>
                  <a:lnTo>
                    <a:pt x="4445000" y="6108700"/>
                  </a:lnTo>
                  <a:lnTo>
                    <a:pt x="4432300" y="6121400"/>
                  </a:lnTo>
                  <a:lnTo>
                    <a:pt x="4445000" y="6134100"/>
                  </a:lnTo>
                  <a:lnTo>
                    <a:pt x="4445000" y="6146800"/>
                  </a:lnTo>
                  <a:lnTo>
                    <a:pt x="4445000" y="6159500"/>
                  </a:lnTo>
                  <a:lnTo>
                    <a:pt x="4445000" y="6172200"/>
                  </a:lnTo>
                  <a:lnTo>
                    <a:pt x="4445000" y="6184900"/>
                  </a:lnTo>
                  <a:lnTo>
                    <a:pt x="4445000" y="6197600"/>
                  </a:lnTo>
                  <a:lnTo>
                    <a:pt x="4445000" y="6210300"/>
                  </a:lnTo>
                  <a:lnTo>
                    <a:pt x="4457700" y="6223000"/>
                  </a:lnTo>
                  <a:lnTo>
                    <a:pt x="4445000" y="6235700"/>
                  </a:lnTo>
                  <a:lnTo>
                    <a:pt x="4457700" y="6248400"/>
                  </a:lnTo>
                  <a:lnTo>
                    <a:pt x="4445000" y="6261100"/>
                  </a:lnTo>
                  <a:lnTo>
                    <a:pt x="4445000" y="6273800"/>
                  </a:lnTo>
                  <a:lnTo>
                    <a:pt x="4445000" y="6286500"/>
                  </a:lnTo>
                  <a:lnTo>
                    <a:pt x="4445000" y="6299200"/>
                  </a:lnTo>
                  <a:lnTo>
                    <a:pt x="4445000" y="6311900"/>
                  </a:lnTo>
                  <a:lnTo>
                    <a:pt x="4445000" y="6324600"/>
                  </a:lnTo>
                  <a:lnTo>
                    <a:pt x="4445000" y="6337300"/>
                  </a:lnTo>
                  <a:lnTo>
                    <a:pt x="4445000" y="6350000"/>
                  </a:lnTo>
                  <a:lnTo>
                    <a:pt x="4445000" y="6362700"/>
                  </a:lnTo>
                  <a:lnTo>
                    <a:pt x="4445000" y="6375400"/>
                  </a:lnTo>
                  <a:lnTo>
                    <a:pt x="4445000" y="6388100"/>
                  </a:lnTo>
                  <a:lnTo>
                    <a:pt x="4432300" y="6400800"/>
                  </a:lnTo>
                  <a:lnTo>
                    <a:pt x="4445000" y="6413500"/>
                  </a:lnTo>
                  <a:lnTo>
                    <a:pt x="4432300" y="6426200"/>
                  </a:lnTo>
                  <a:lnTo>
                    <a:pt x="4445000" y="6438900"/>
                  </a:lnTo>
                  <a:lnTo>
                    <a:pt x="4445000" y="6451600"/>
                  </a:lnTo>
                  <a:lnTo>
                    <a:pt x="4432300" y="6464300"/>
                  </a:lnTo>
                  <a:lnTo>
                    <a:pt x="4432300" y="6477000"/>
                  </a:lnTo>
                  <a:lnTo>
                    <a:pt x="4432300" y="6489700"/>
                  </a:lnTo>
                  <a:lnTo>
                    <a:pt x="4432300" y="6502400"/>
                  </a:lnTo>
                  <a:lnTo>
                    <a:pt x="4432300" y="6515100"/>
                  </a:lnTo>
                  <a:lnTo>
                    <a:pt x="4419600" y="6527800"/>
                  </a:lnTo>
                  <a:lnTo>
                    <a:pt x="4406900" y="6540500"/>
                  </a:lnTo>
                  <a:lnTo>
                    <a:pt x="4394200" y="6553200"/>
                  </a:lnTo>
                  <a:lnTo>
                    <a:pt x="4394200" y="6565900"/>
                  </a:lnTo>
                  <a:lnTo>
                    <a:pt x="4394200" y="6578600"/>
                  </a:lnTo>
                  <a:lnTo>
                    <a:pt x="4406900" y="6591300"/>
                  </a:lnTo>
                  <a:lnTo>
                    <a:pt x="4419600" y="6604000"/>
                  </a:lnTo>
                  <a:lnTo>
                    <a:pt x="4432300" y="6604000"/>
                  </a:lnTo>
                  <a:lnTo>
                    <a:pt x="4445000" y="6591300"/>
                  </a:lnTo>
                  <a:lnTo>
                    <a:pt x="4457700" y="6604000"/>
                  </a:lnTo>
                  <a:lnTo>
                    <a:pt x="4470400" y="6604000"/>
                  </a:lnTo>
                  <a:lnTo>
                    <a:pt x="4483100" y="6616700"/>
                  </a:lnTo>
                  <a:lnTo>
                    <a:pt x="4483100" y="6629400"/>
                  </a:lnTo>
                  <a:lnTo>
                    <a:pt x="4483100" y="6642100"/>
                  </a:lnTo>
                  <a:lnTo>
                    <a:pt x="4470400" y="6654800"/>
                  </a:lnTo>
                  <a:lnTo>
                    <a:pt x="4457700" y="6667500"/>
                  </a:lnTo>
                  <a:lnTo>
                    <a:pt x="4457700" y="6680200"/>
                  </a:lnTo>
                  <a:lnTo>
                    <a:pt x="4445000" y="6692900"/>
                  </a:lnTo>
                  <a:lnTo>
                    <a:pt x="4432300" y="6705600"/>
                  </a:lnTo>
                  <a:lnTo>
                    <a:pt x="4419600" y="6718300"/>
                  </a:lnTo>
                  <a:lnTo>
                    <a:pt x="4419600" y="6731000"/>
                  </a:lnTo>
                  <a:lnTo>
                    <a:pt x="4419600" y="6743700"/>
                  </a:lnTo>
                  <a:lnTo>
                    <a:pt x="4406900" y="6756400"/>
                  </a:lnTo>
                  <a:lnTo>
                    <a:pt x="4394200" y="6769100"/>
                  </a:lnTo>
                  <a:lnTo>
                    <a:pt x="4394200" y="6781800"/>
                  </a:lnTo>
                  <a:lnTo>
                    <a:pt x="4406900" y="6794500"/>
                  </a:lnTo>
                  <a:lnTo>
                    <a:pt x="4419600" y="6807200"/>
                  </a:lnTo>
                  <a:lnTo>
                    <a:pt x="4432300" y="6807200"/>
                  </a:lnTo>
                  <a:lnTo>
                    <a:pt x="4445000" y="6794500"/>
                  </a:lnTo>
                  <a:lnTo>
                    <a:pt x="4457700" y="6781800"/>
                  </a:lnTo>
                  <a:lnTo>
                    <a:pt x="4457700" y="6769100"/>
                  </a:lnTo>
                  <a:lnTo>
                    <a:pt x="4470400" y="6756400"/>
                  </a:lnTo>
                  <a:lnTo>
                    <a:pt x="4483100" y="6756400"/>
                  </a:lnTo>
                  <a:lnTo>
                    <a:pt x="4495800" y="6756400"/>
                  </a:lnTo>
                  <a:lnTo>
                    <a:pt x="4508500" y="6769100"/>
                  </a:lnTo>
                  <a:lnTo>
                    <a:pt x="4508500" y="6781800"/>
                  </a:lnTo>
                  <a:lnTo>
                    <a:pt x="4495800" y="6794500"/>
                  </a:lnTo>
                  <a:lnTo>
                    <a:pt x="4495800" y="6807200"/>
                  </a:lnTo>
                  <a:lnTo>
                    <a:pt x="4483100" y="6819900"/>
                  </a:lnTo>
                  <a:lnTo>
                    <a:pt x="4483100" y="6832600"/>
                  </a:lnTo>
                  <a:lnTo>
                    <a:pt x="4483100" y="6845300"/>
                  </a:lnTo>
                  <a:lnTo>
                    <a:pt x="4483100" y="6858000"/>
                  </a:lnTo>
                  <a:lnTo>
                    <a:pt x="4495800" y="6870700"/>
                  </a:lnTo>
                  <a:lnTo>
                    <a:pt x="4508500" y="6870700"/>
                  </a:lnTo>
                  <a:lnTo>
                    <a:pt x="4521200" y="6870700"/>
                  </a:lnTo>
                  <a:lnTo>
                    <a:pt x="4533900" y="6858000"/>
                  </a:lnTo>
                  <a:lnTo>
                    <a:pt x="4546600" y="6870700"/>
                  </a:lnTo>
                  <a:lnTo>
                    <a:pt x="4559300" y="6870700"/>
                  </a:lnTo>
                  <a:lnTo>
                    <a:pt x="4572000" y="6870700"/>
                  </a:lnTo>
                  <a:lnTo>
                    <a:pt x="4584700" y="6858000"/>
                  </a:lnTo>
                  <a:lnTo>
                    <a:pt x="4597400" y="6870700"/>
                  </a:lnTo>
                  <a:lnTo>
                    <a:pt x="4610100" y="6858000"/>
                  </a:lnTo>
                  <a:lnTo>
                    <a:pt x="4622800" y="6858000"/>
                  </a:lnTo>
                  <a:lnTo>
                    <a:pt x="4635500" y="6870700"/>
                  </a:lnTo>
                  <a:lnTo>
                    <a:pt x="4635500" y="6883400"/>
                  </a:lnTo>
                  <a:lnTo>
                    <a:pt x="4635500" y="6896100"/>
                  </a:lnTo>
                  <a:lnTo>
                    <a:pt x="4635500" y="6908800"/>
                  </a:lnTo>
                  <a:lnTo>
                    <a:pt x="4635500" y="6921500"/>
                  </a:lnTo>
                  <a:lnTo>
                    <a:pt x="4648200" y="6934200"/>
                  </a:lnTo>
                  <a:lnTo>
                    <a:pt x="4660900" y="6946900"/>
                  </a:lnTo>
                  <a:lnTo>
                    <a:pt x="4673600" y="6959600"/>
                  </a:lnTo>
                  <a:lnTo>
                    <a:pt x="4686300" y="6972300"/>
                  </a:lnTo>
                  <a:lnTo>
                    <a:pt x="4699000" y="6985000"/>
                  </a:lnTo>
                  <a:lnTo>
                    <a:pt x="4711700" y="6997700"/>
                  </a:lnTo>
                  <a:lnTo>
                    <a:pt x="4724400" y="7010400"/>
                  </a:lnTo>
                  <a:lnTo>
                    <a:pt x="4724400" y="7023100"/>
                  </a:lnTo>
                  <a:lnTo>
                    <a:pt x="4737100" y="7035800"/>
                  </a:lnTo>
                  <a:lnTo>
                    <a:pt x="4749800" y="7048500"/>
                  </a:lnTo>
                  <a:lnTo>
                    <a:pt x="4762500" y="7048500"/>
                  </a:lnTo>
                  <a:lnTo>
                    <a:pt x="4775200" y="7048500"/>
                  </a:lnTo>
                  <a:lnTo>
                    <a:pt x="4787900" y="7048500"/>
                  </a:lnTo>
                  <a:lnTo>
                    <a:pt x="4800600" y="7035800"/>
                  </a:lnTo>
                  <a:lnTo>
                    <a:pt x="4813300" y="7048500"/>
                  </a:lnTo>
                  <a:lnTo>
                    <a:pt x="4826000" y="7061200"/>
                  </a:lnTo>
                  <a:lnTo>
                    <a:pt x="4838700" y="7073900"/>
                  </a:lnTo>
                  <a:lnTo>
                    <a:pt x="4851400" y="7086600"/>
                  </a:lnTo>
                  <a:lnTo>
                    <a:pt x="4864100" y="7099300"/>
                  </a:lnTo>
                  <a:lnTo>
                    <a:pt x="4876800" y="7099300"/>
                  </a:lnTo>
                  <a:lnTo>
                    <a:pt x="4889500" y="7099300"/>
                  </a:lnTo>
                  <a:lnTo>
                    <a:pt x="4902200" y="7099300"/>
                  </a:lnTo>
                  <a:lnTo>
                    <a:pt x="4914900" y="7112000"/>
                  </a:lnTo>
                  <a:lnTo>
                    <a:pt x="4914900" y="7124700"/>
                  </a:lnTo>
                  <a:lnTo>
                    <a:pt x="4902200" y="7137400"/>
                  </a:lnTo>
                  <a:lnTo>
                    <a:pt x="4889500" y="7150100"/>
                  </a:lnTo>
                  <a:lnTo>
                    <a:pt x="4876800" y="7150100"/>
                  </a:lnTo>
                  <a:lnTo>
                    <a:pt x="4864100" y="7162800"/>
                  </a:lnTo>
                  <a:lnTo>
                    <a:pt x="4851400" y="7175500"/>
                  </a:lnTo>
                  <a:lnTo>
                    <a:pt x="4851400" y="7188200"/>
                  </a:lnTo>
                  <a:lnTo>
                    <a:pt x="4851400" y="7200900"/>
                  </a:lnTo>
                  <a:lnTo>
                    <a:pt x="4864100" y="7213600"/>
                  </a:lnTo>
                  <a:lnTo>
                    <a:pt x="4864100" y="7226300"/>
                  </a:lnTo>
                  <a:lnTo>
                    <a:pt x="4864100" y="7239000"/>
                  </a:lnTo>
                  <a:lnTo>
                    <a:pt x="4864100" y="7251700"/>
                  </a:lnTo>
                  <a:lnTo>
                    <a:pt x="4876800" y="7264400"/>
                  </a:lnTo>
                  <a:lnTo>
                    <a:pt x="4876800" y="7277100"/>
                  </a:lnTo>
                  <a:lnTo>
                    <a:pt x="4876800" y="7289800"/>
                  </a:lnTo>
                  <a:lnTo>
                    <a:pt x="4876800" y="7302500"/>
                  </a:lnTo>
                  <a:lnTo>
                    <a:pt x="4864100" y="7315200"/>
                  </a:lnTo>
                  <a:lnTo>
                    <a:pt x="4851400" y="7327900"/>
                  </a:lnTo>
                  <a:lnTo>
                    <a:pt x="4864100" y="7340600"/>
                  </a:lnTo>
                  <a:lnTo>
                    <a:pt x="4876800" y="7340600"/>
                  </a:lnTo>
                  <a:lnTo>
                    <a:pt x="4889500" y="7340600"/>
                  </a:lnTo>
                  <a:lnTo>
                    <a:pt x="4902200" y="7353300"/>
                  </a:lnTo>
                  <a:lnTo>
                    <a:pt x="4889500" y="7366000"/>
                  </a:lnTo>
                  <a:lnTo>
                    <a:pt x="4889500" y="7378700"/>
                  </a:lnTo>
                  <a:lnTo>
                    <a:pt x="4902200" y="7391400"/>
                  </a:lnTo>
                  <a:lnTo>
                    <a:pt x="4914900" y="7404100"/>
                  </a:lnTo>
                  <a:lnTo>
                    <a:pt x="4927600" y="7416800"/>
                  </a:lnTo>
                  <a:lnTo>
                    <a:pt x="4940300" y="7429500"/>
                  </a:lnTo>
                  <a:lnTo>
                    <a:pt x="4927600" y="7442200"/>
                  </a:lnTo>
                  <a:lnTo>
                    <a:pt x="4927600" y="7454900"/>
                  </a:lnTo>
                  <a:lnTo>
                    <a:pt x="4927600" y="7467600"/>
                  </a:lnTo>
                  <a:lnTo>
                    <a:pt x="4927600" y="7480300"/>
                  </a:lnTo>
                  <a:lnTo>
                    <a:pt x="4914900" y="7493000"/>
                  </a:lnTo>
                  <a:lnTo>
                    <a:pt x="4902200" y="7505700"/>
                  </a:lnTo>
                  <a:lnTo>
                    <a:pt x="4889500" y="7505700"/>
                  </a:lnTo>
                  <a:lnTo>
                    <a:pt x="4876800" y="7505700"/>
                  </a:lnTo>
                  <a:lnTo>
                    <a:pt x="4864100" y="7493000"/>
                  </a:lnTo>
                  <a:lnTo>
                    <a:pt x="4851400" y="7493000"/>
                  </a:lnTo>
                  <a:lnTo>
                    <a:pt x="4838700" y="7480300"/>
                  </a:lnTo>
                  <a:lnTo>
                    <a:pt x="4826000" y="7467600"/>
                  </a:lnTo>
                  <a:lnTo>
                    <a:pt x="4813300" y="7454900"/>
                  </a:lnTo>
                  <a:lnTo>
                    <a:pt x="4800600" y="7442200"/>
                  </a:lnTo>
                  <a:lnTo>
                    <a:pt x="4787900" y="7429500"/>
                  </a:lnTo>
                  <a:lnTo>
                    <a:pt x="4787900" y="7416800"/>
                  </a:lnTo>
                  <a:lnTo>
                    <a:pt x="4775200" y="7404100"/>
                  </a:lnTo>
                  <a:lnTo>
                    <a:pt x="4775200" y="7391400"/>
                  </a:lnTo>
                  <a:lnTo>
                    <a:pt x="4762500" y="7378700"/>
                  </a:lnTo>
                  <a:lnTo>
                    <a:pt x="4749800" y="7391400"/>
                  </a:lnTo>
                  <a:lnTo>
                    <a:pt x="4737100" y="7391400"/>
                  </a:lnTo>
                  <a:lnTo>
                    <a:pt x="4724400" y="7391400"/>
                  </a:lnTo>
                  <a:lnTo>
                    <a:pt x="4711700" y="7391400"/>
                  </a:lnTo>
                  <a:lnTo>
                    <a:pt x="4699000" y="7391400"/>
                  </a:lnTo>
                  <a:lnTo>
                    <a:pt x="4686300" y="7378700"/>
                  </a:lnTo>
                  <a:lnTo>
                    <a:pt x="4673600" y="7366000"/>
                  </a:lnTo>
                  <a:lnTo>
                    <a:pt x="4660900" y="7353300"/>
                  </a:lnTo>
                  <a:lnTo>
                    <a:pt x="4648200" y="7340600"/>
                  </a:lnTo>
                  <a:lnTo>
                    <a:pt x="4635500" y="7327900"/>
                  </a:lnTo>
                  <a:lnTo>
                    <a:pt x="4622800" y="7315200"/>
                  </a:lnTo>
                  <a:lnTo>
                    <a:pt x="4610100" y="7315200"/>
                  </a:lnTo>
                  <a:lnTo>
                    <a:pt x="4597400" y="7302500"/>
                  </a:lnTo>
                  <a:lnTo>
                    <a:pt x="4584700" y="7302500"/>
                  </a:lnTo>
                  <a:lnTo>
                    <a:pt x="4572000" y="7302500"/>
                  </a:lnTo>
                  <a:lnTo>
                    <a:pt x="4559300" y="7302500"/>
                  </a:lnTo>
                  <a:lnTo>
                    <a:pt x="4546600" y="7302500"/>
                  </a:lnTo>
                  <a:lnTo>
                    <a:pt x="4533900" y="7302500"/>
                  </a:lnTo>
                  <a:lnTo>
                    <a:pt x="4521200" y="7315200"/>
                  </a:lnTo>
                  <a:lnTo>
                    <a:pt x="4508500" y="7315200"/>
                  </a:lnTo>
                  <a:lnTo>
                    <a:pt x="4495800" y="7327900"/>
                  </a:lnTo>
                  <a:lnTo>
                    <a:pt x="4483100" y="7327900"/>
                  </a:lnTo>
                  <a:lnTo>
                    <a:pt x="4470400" y="7327900"/>
                  </a:lnTo>
                  <a:lnTo>
                    <a:pt x="4457700" y="7327900"/>
                  </a:lnTo>
                  <a:lnTo>
                    <a:pt x="4445000" y="7327900"/>
                  </a:lnTo>
                  <a:lnTo>
                    <a:pt x="4432300" y="7327900"/>
                  </a:lnTo>
                  <a:lnTo>
                    <a:pt x="4419600" y="7315200"/>
                  </a:lnTo>
                  <a:lnTo>
                    <a:pt x="4406900" y="7315200"/>
                  </a:lnTo>
                  <a:lnTo>
                    <a:pt x="4394200" y="7327900"/>
                  </a:lnTo>
                  <a:lnTo>
                    <a:pt x="4381500" y="7327900"/>
                  </a:lnTo>
                  <a:lnTo>
                    <a:pt x="4368800" y="7340600"/>
                  </a:lnTo>
                  <a:lnTo>
                    <a:pt x="4356100" y="7340600"/>
                  </a:lnTo>
                  <a:lnTo>
                    <a:pt x="4343400" y="7353300"/>
                  </a:lnTo>
                  <a:lnTo>
                    <a:pt x="4330700" y="7353300"/>
                  </a:lnTo>
                  <a:lnTo>
                    <a:pt x="4318000" y="7340600"/>
                  </a:lnTo>
                  <a:lnTo>
                    <a:pt x="4305300" y="7327900"/>
                  </a:lnTo>
                  <a:lnTo>
                    <a:pt x="4292600" y="7327900"/>
                  </a:lnTo>
                  <a:lnTo>
                    <a:pt x="4279900" y="7315200"/>
                  </a:lnTo>
                  <a:lnTo>
                    <a:pt x="4267200" y="7315200"/>
                  </a:lnTo>
                  <a:lnTo>
                    <a:pt x="4254500" y="7302500"/>
                  </a:lnTo>
                  <a:lnTo>
                    <a:pt x="4241800" y="7289800"/>
                  </a:lnTo>
                  <a:lnTo>
                    <a:pt x="4241800" y="7277100"/>
                  </a:lnTo>
                  <a:lnTo>
                    <a:pt x="4229100" y="7264400"/>
                  </a:lnTo>
                  <a:lnTo>
                    <a:pt x="4216400" y="7251700"/>
                  </a:lnTo>
                  <a:lnTo>
                    <a:pt x="4216400" y="7239000"/>
                  </a:lnTo>
                  <a:lnTo>
                    <a:pt x="4203700" y="7226300"/>
                  </a:lnTo>
                  <a:lnTo>
                    <a:pt x="4203700" y="7213600"/>
                  </a:lnTo>
                  <a:lnTo>
                    <a:pt x="4191000" y="7200900"/>
                  </a:lnTo>
                  <a:lnTo>
                    <a:pt x="4191000" y="7188200"/>
                  </a:lnTo>
                  <a:lnTo>
                    <a:pt x="4191000" y="7175500"/>
                  </a:lnTo>
                  <a:lnTo>
                    <a:pt x="4178300" y="7162800"/>
                  </a:lnTo>
                  <a:lnTo>
                    <a:pt x="4178300" y="7150100"/>
                  </a:lnTo>
                  <a:lnTo>
                    <a:pt x="4165600" y="7137400"/>
                  </a:lnTo>
                  <a:lnTo>
                    <a:pt x="4165600" y="7124700"/>
                  </a:lnTo>
                  <a:lnTo>
                    <a:pt x="4152900" y="7112000"/>
                  </a:lnTo>
                  <a:lnTo>
                    <a:pt x="4140200" y="7099300"/>
                  </a:lnTo>
                  <a:lnTo>
                    <a:pt x="4127500" y="7086600"/>
                  </a:lnTo>
                  <a:lnTo>
                    <a:pt x="4114800" y="7073900"/>
                  </a:lnTo>
                  <a:lnTo>
                    <a:pt x="4102100" y="7061200"/>
                  </a:lnTo>
                  <a:lnTo>
                    <a:pt x="4089400" y="7048500"/>
                  </a:lnTo>
                  <a:lnTo>
                    <a:pt x="4076700" y="7048500"/>
                  </a:lnTo>
                  <a:lnTo>
                    <a:pt x="4064000" y="7048500"/>
                  </a:lnTo>
                  <a:lnTo>
                    <a:pt x="4051300" y="7061200"/>
                  </a:lnTo>
                  <a:lnTo>
                    <a:pt x="4038600" y="7061200"/>
                  </a:lnTo>
                  <a:lnTo>
                    <a:pt x="4025900" y="7073900"/>
                  </a:lnTo>
                  <a:lnTo>
                    <a:pt x="4013200" y="7073900"/>
                  </a:lnTo>
                  <a:lnTo>
                    <a:pt x="4000500" y="7086600"/>
                  </a:lnTo>
                  <a:lnTo>
                    <a:pt x="3987800" y="7086600"/>
                  </a:lnTo>
                  <a:lnTo>
                    <a:pt x="3975100" y="7086600"/>
                  </a:lnTo>
                  <a:lnTo>
                    <a:pt x="3962400" y="7073900"/>
                  </a:lnTo>
                  <a:lnTo>
                    <a:pt x="3949700" y="7073900"/>
                  </a:lnTo>
                  <a:lnTo>
                    <a:pt x="3937000" y="7061200"/>
                  </a:lnTo>
                  <a:lnTo>
                    <a:pt x="3924300" y="7048500"/>
                  </a:lnTo>
                  <a:lnTo>
                    <a:pt x="3911600" y="7048500"/>
                  </a:lnTo>
                  <a:lnTo>
                    <a:pt x="3898900" y="7061200"/>
                  </a:lnTo>
                  <a:lnTo>
                    <a:pt x="3886200" y="7061200"/>
                  </a:lnTo>
                  <a:lnTo>
                    <a:pt x="3873500" y="7073900"/>
                  </a:lnTo>
                  <a:lnTo>
                    <a:pt x="3860800" y="7073900"/>
                  </a:lnTo>
                  <a:lnTo>
                    <a:pt x="3848100" y="7073900"/>
                  </a:lnTo>
                  <a:lnTo>
                    <a:pt x="3835400" y="7073900"/>
                  </a:lnTo>
                  <a:lnTo>
                    <a:pt x="3822700" y="7073900"/>
                  </a:lnTo>
                  <a:lnTo>
                    <a:pt x="3810000" y="7061200"/>
                  </a:lnTo>
                  <a:lnTo>
                    <a:pt x="3797300" y="7061200"/>
                  </a:lnTo>
                  <a:lnTo>
                    <a:pt x="3784600" y="7048500"/>
                  </a:lnTo>
                  <a:lnTo>
                    <a:pt x="3771900" y="7048500"/>
                  </a:lnTo>
                  <a:lnTo>
                    <a:pt x="3759200" y="7035800"/>
                  </a:lnTo>
                  <a:lnTo>
                    <a:pt x="3746500" y="7035800"/>
                  </a:lnTo>
                  <a:lnTo>
                    <a:pt x="3733800" y="7023100"/>
                  </a:lnTo>
                  <a:lnTo>
                    <a:pt x="3721100" y="7023100"/>
                  </a:lnTo>
                  <a:lnTo>
                    <a:pt x="3708400" y="7035800"/>
                  </a:lnTo>
                  <a:lnTo>
                    <a:pt x="3695700" y="7035800"/>
                  </a:lnTo>
                  <a:lnTo>
                    <a:pt x="3683000" y="7048500"/>
                  </a:lnTo>
                  <a:lnTo>
                    <a:pt x="3670300" y="7048500"/>
                  </a:lnTo>
                  <a:lnTo>
                    <a:pt x="3657600" y="7048500"/>
                  </a:lnTo>
                  <a:lnTo>
                    <a:pt x="3644900" y="7048500"/>
                  </a:lnTo>
                  <a:lnTo>
                    <a:pt x="3632200" y="7048500"/>
                  </a:lnTo>
                  <a:lnTo>
                    <a:pt x="3619500" y="7035800"/>
                  </a:lnTo>
                  <a:lnTo>
                    <a:pt x="3606800" y="7023100"/>
                  </a:lnTo>
                  <a:lnTo>
                    <a:pt x="3594100" y="7010400"/>
                  </a:lnTo>
                  <a:lnTo>
                    <a:pt x="3581400" y="6997700"/>
                  </a:lnTo>
                  <a:lnTo>
                    <a:pt x="3568700" y="6985000"/>
                  </a:lnTo>
                  <a:lnTo>
                    <a:pt x="3568700" y="6972300"/>
                  </a:lnTo>
                  <a:lnTo>
                    <a:pt x="3556000" y="6959600"/>
                  </a:lnTo>
                  <a:lnTo>
                    <a:pt x="3556000" y="6946900"/>
                  </a:lnTo>
                  <a:lnTo>
                    <a:pt x="3543300" y="6934200"/>
                  </a:lnTo>
                  <a:lnTo>
                    <a:pt x="3530600" y="6921500"/>
                  </a:lnTo>
                  <a:lnTo>
                    <a:pt x="3517900" y="6908800"/>
                  </a:lnTo>
                  <a:lnTo>
                    <a:pt x="3505200" y="6896100"/>
                  </a:lnTo>
                  <a:lnTo>
                    <a:pt x="3492500" y="6896100"/>
                  </a:lnTo>
                  <a:lnTo>
                    <a:pt x="3479800" y="6883400"/>
                  </a:lnTo>
                  <a:lnTo>
                    <a:pt x="3467100" y="6883400"/>
                  </a:lnTo>
                  <a:lnTo>
                    <a:pt x="3454400" y="6883400"/>
                  </a:lnTo>
                  <a:lnTo>
                    <a:pt x="3441700" y="6883400"/>
                  </a:lnTo>
                  <a:lnTo>
                    <a:pt x="3429000" y="6883400"/>
                  </a:lnTo>
                  <a:lnTo>
                    <a:pt x="3416300" y="6883400"/>
                  </a:lnTo>
                  <a:lnTo>
                    <a:pt x="3403600" y="6896100"/>
                  </a:lnTo>
                  <a:lnTo>
                    <a:pt x="3390900" y="6896100"/>
                  </a:lnTo>
                  <a:lnTo>
                    <a:pt x="3378200" y="6908800"/>
                  </a:lnTo>
                  <a:lnTo>
                    <a:pt x="3365500" y="6908800"/>
                  </a:lnTo>
                  <a:lnTo>
                    <a:pt x="3352800" y="6908800"/>
                  </a:lnTo>
                  <a:lnTo>
                    <a:pt x="3340100" y="6908800"/>
                  </a:lnTo>
                  <a:lnTo>
                    <a:pt x="3327400" y="6896100"/>
                  </a:lnTo>
                  <a:lnTo>
                    <a:pt x="3314700" y="6896100"/>
                  </a:lnTo>
                  <a:lnTo>
                    <a:pt x="3302000" y="6896100"/>
                  </a:lnTo>
                  <a:lnTo>
                    <a:pt x="3289300" y="6896100"/>
                  </a:lnTo>
                  <a:lnTo>
                    <a:pt x="3276600" y="6883400"/>
                  </a:lnTo>
                  <a:lnTo>
                    <a:pt x="3263900" y="6883400"/>
                  </a:lnTo>
                  <a:lnTo>
                    <a:pt x="3251200" y="6883400"/>
                  </a:lnTo>
                  <a:lnTo>
                    <a:pt x="3238500" y="6883400"/>
                  </a:lnTo>
                  <a:lnTo>
                    <a:pt x="3225800" y="6870700"/>
                  </a:lnTo>
                  <a:lnTo>
                    <a:pt x="3213100" y="6870700"/>
                  </a:lnTo>
                  <a:lnTo>
                    <a:pt x="3200400" y="6870700"/>
                  </a:lnTo>
                  <a:lnTo>
                    <a:pt x="3187700" y="6870700"/>
                  </a:lnTo>
                  <a:lnTo>
                    <a:pt x="3175000" y="6858000"/>
                  </a:lnTo>
                  <a:lnTo>
                    <a:pt x="3162300" y="6870700"/>
                  </a:lnTo>
                  <a:lnTo>
                    <a:pt x="3149600" y="6870700"/>
                  </a:lnTo>
                  <a:lnTo>
                    <a:pt x="3136900" y="6870700"/>
                  </a:lnTo>
                  <a:lnTo>
                    <a:pt x="3124200" y="6883400"/>
                  </a:lnTo>
                  <a:lnTo>
                    <a:pt x="3111500" y="6870700"/>
                  </a:lnTo>
                  <a:lnTo>
                    <a:pt x="3111500" y="6858000"/>
                  </a:lnTo>
                  <a:lnTo>
                    <a:pt x="3111500" y="6845300"/>
                  </a:lnTo>
                  <a:lnTo>
                    <a:pt x="3111500" y="6832600"/>
                  </a:lnTo>
                  <a:lnTo>
                    <a:pt x="3111500" y="6819900"/>
                  </a:lnTo>
                  <a:lnTo>
                    <a:pt x="3111500" y="6807200"/>
                  </a:lnTo>
                  <a:lnTo>
                    <a:pt x="3111500" y="6794500"/>
                  </a:lnTo>
                  <a:lnTo>
                    <a:pt x="3098800" y="6781800"/>
                  </a:lnTo>
                  <a:lnTo>
                    <a:pt x="3086100" y="6769100"/>
                  </a:lnTo>
                  <a:lnTo>
                    <a:pt x="3073400" y="6756400"/>
                  </a:lnTo>
                  <a:lnTo>
                    <a:pt x="3060700" y="6743700"/>
                  </a:lnTo>
                  <a:lnTo>
                    <a:pt x="3048000" y="6743700"/>
                  </a:lnTo>
                  <a:lnTo>
                    <a:pt x="3035300" y="6743700"/>
                  </a:lnTo>
                  <a:lnTo>
                    <a:pt x="3022600" y="6756400"/>
                  </a:lnTo>
                  <a:lnTo>
                    <a:pt x="3009900" y="6756400"/>
                  </a:lnTo>
                  <a:lnTo>
                    <a:pt x="2997200" y="6756400"/>
                  </a:lnTo>
                  <a:lnTo>
                    <a:pt x="2984500" y="6756400"/>
                  </a:lnTo>
                  <a:lnTo>
                    <a:pt x="2971800" y="6743700"/>
                  </a:lnTo>
                  <a:lnTo>
                    <a:pt x="2959100" y="6743700"/>
                  </a:lnTo>
                  <a:lnTo>
                    <a:pt x="2946400" y="6743700"/>
                  </a:lnTo>
                  <a:lnTo>
                    <a:pt x="2933700" y="6731000"/>
                  </a:lnTo>
                  <a:lnTo>
                    <a:pt x="2921000" y="6731000"/>
                  </a:lnTo>
                  <a:lnTo>
                    <a:pt x="2908300" y="6718300"/>
                  </a:lnTo>
                  <a:lnTo>
                    <a:pt x="2895600" y="6718300"/>
                  </a:lnTo>
                  <a:lnTo>
                    <a:pt x="2882900" y="6705600"/>
                  </a:lnTo>
                  <a:lnTo>
                    <a:pt x="2870200" y="6705600"/>
                  </a:lnTo>
                  <a:lnTo>
                    <a:pt x="2857500" y="6692900"/>
                  </a:lnTo>
                  <a:lnTo>
                    <a:pt x="2844800" y="6680200"/>
                  </a:lnTo>
                  <a:lnTo>
                    <a:pt x="2832100" y="6667500"/>
                  </a:lnTo>
                  <a:lnTo>
                    <a:pt x="2819400" y="6667500"/>
                  </a:lnTo>
                  <a:lnTo>
                    <a:pt x="2806700" y="6654800"/>
                  </a:lnTo>
                  <a:lnTo>
                    <a:pt x="2794000" y="6654800"/>
                  </a:lnTo>
                  <a:lnTo>
                    <a:pt x="2781300" y="6654800"/>
                  </a:lnTo>
                  <a:lnTo>
                    <a:pt x="2768600" y="6654800"/>
                  </a:lnTo>
                  <a:lnTo>
                    <a:pt x="2755900" y="6654800"/>
                  </a:lnTo>
                  <a:lnTo>
                    <a:pt x="2743200" y="6654800"/>
                  </a:lnTo>
                  <a:lnTo>
                    <a:pt x="2730500" y="6654800"/>
                  </a:lnTo>
                  <a:lnTo>
                    <a:pt x="2717800" y="6654800"/>
                  </a:lnTo>
                  <a:lnTo>
                    <a:pt x="2705100" y="6642100"/>
                  </a:lnTo>
                  <a:lnTo>
                    <a:pt x="2692400" y="6642100"/>
                  </a:lnTo>
                  <a:lnTo>
                    <a:pt x="2679700" y="6642100"/>
                  </a:lnTo>
                  <a:lnTo>
                    <a:pt x="2667000" y="6629400"/>
                  </a:lnTo>
                  <a:lnTo>
                    <a:pt x="2654300" y="6629400"/>
                  </a:lnTo>
                  <a:lnTo>
                    <a:pt x="2641600" y="6629400"/>
                  </a:lnTo>
                  <a:lnTo>
                    <a:pt x="2628900" y="6616700"/>
                  </a:lnTo>
                  <a:lnTo>
                    <a:pt x="2616200" y="6616700"/>
                  </a:lnTo>
                  <a:lnTo>
                    <a:pt x="2603500" y="6604000"/>
                  </a:lnTo>
                  <a:lnTo>
                    <a:pt x="2590800" y="6604000"/>
                  </a:lnTo>
                  <a:lnTo>
                    <a:pt x="2578100" y="6604000"/>
                  </a:lnTo>
                  <a:lnTo>
                    <a:pt x="2565400" y="6591300"/>
                  </a:lnTo>
                  <a:lnTo>
                    <a:pt x="2552700" y="6578600"/>
                  </a:lnTo>
                  <a:lnTo>
                    <a:pt x="2552700" y="6565900"/>
                  </a:lnTo>
                  <a:lnTo>
                    <a:pt x="2552700" y="6553200"/>
                  </a:lnTo>
                  <a:lnTo>
                    <a:pt x="2552700" y="6540500"/>
                  </a:lnTo>
                  <a:lnTo>
                    <a:pt x="2552700" y="6527800"/>
                  </a:lnTo>
                  <a:lnTo>
                    <a:pt x="2552700" y="6515100"/>
                  </a:lnTo>
                  <a:lnTo>
                    <a:pt x="2552700" y="6502400"/>
                  </a:lnTo>
                  <a:lnTo>
                    <a:pt x="2552700" y="6489700"/>
                  </a:lnTo>
                  <a:lnTo>
                    <a:pt x="2552700" y="6477000"/>
                  </a:lnTo>
                  <a:lnTo>
                    <a:pt x="2552700" y="6464300"/>
                  </a:lnTo>
                  <a:lnTo>
                    <a:pt x="2552700" y="6451600"/>
                  </a:lnTo>
                  <a:lnTo>
                    <a:pt x="2552700" y="6438900"/>
                  </a:lnTo>
                  <a:lnTo>
                    <a:pt x="2552700" y="6426200"/>
                  </a:lnTo>
                  <a:lnTo>
                    <a:pt x="2565400" y="6413500"/>
                  </a:lnTo>
                  <a:lnTo>
                    <a:pt x="2565400" y="6400800"/>
                  </a:lnTo>
                  <a:lnTo>
                    <a:pt x="2552700" y="6388100"/>
                  </a:lnTo>
                  <a:lnTo>
                    <a:pt x="2552700" y="6375400"/>
                  </a:lnTo>
                  <a:lnTo>
                    <a:pt x="2552700" y="6362700"/>
                  </a:lnTo>
                  <a:lnTo>
                    <a:pt x="2540000" y="6350000"/>
                  </a:lnTo>
                  <a:lnTo>
                    <a:pt x="2527300" y="6337300"/>
                  </a:lnTo>
                  <a:lnTo>
                    <a:pt x="2514600" y="6337300"/>
                  </a:lnTo>
                  <a:lnTo>
                    <a:pt x="2501900" y="6324600"/>
                  </a:lnTo>
                  <a:lnTo>
                    <a:pt x="2489200" y="6311900"/>
                  </a:lnTo>
                  <a:lnTo>
                    <a:pt x="2476500" y="6311900"/>
                  </a:lnTo>
                  <a:lnTo>
                    <a:pt x="2463800" y="6299200"/>
                  </a:lnTo>
                  <a:lnTo>
                    <a:pt x="2451100" y="6286500"/>
                  </a:lnTo>
                  <a:lnTo>
                    <a:pt x="2438400" y="6273800"/>
                  </a:lnTo>
                  <a:lnTo>
                    <a:pt x="2425700" y="6261100"/>
                  </a:lnTo>
                  <a:lnTo>
                    <a:pt x="2413000" y="6248400"/>
                  </a:lnTo>
                  <a:lnTo>
                    <a:pt x="2413000" y="6235700"/>
                  </a:lnTo>
                  <a:lnTo>
                    <a:pt x="2413000" y="6223000"/>
                  </a:lnTo>
                  <a:lnTo>
                    <a:pt x="2413000" y="6210300"/>
                  </a:lnTo>
                  <a:lnTo>
                    <a:pt x="2413000" y="6197600"/>
                  </a:lnTo>
                  <a:lnTo>
                    <a:pt x="2400300" y="6184900"/>
                  </a:lnTo>
                  <a:lnTo>
                    <a:pt x="2400300" y="6172200"/>
                  </a:lnTo>
                  <a:lnTo>
                    <a:pt x="2400300" y="6159500"/>
                  </a:lnTo>
                  <a:lnTo>
                    <a:pt x="2387600" y="6146800"/>
                  </a:lnTo>
                  <a:lnTo>
                    <a:pt x="2374900" y="6134100"/>
                  </a:lnTo>
                  <a:lnTo>
                    <a:pt x="2362200" y="6121400"/>
                  </a:lnTo>
                  <a:lnTo>
                    <a:pt x="2349500" y="6108700"/>
                  </a:lnTo>
                  <a:lnTo>
                    <a:pt x="2336800" y="6108700"/>
                  </a:lnTo>
                  <a:lnTo>
                    <a:pt x="2324100" y="6108700"/>
                  </a:lnTo>
                  <a:lnTo>
                    <a:pt x="2311400" y="6108700"/>
                  </a:lnTo>
                  <a:lnTo>
                    <a:pt x="2298700" y="6108700"/>
                  </a:lnTo>
                  <a:lnTo>
                    <a:pt x="2286000" y="6121400"/>
                  </a:lnTo>
                  <a:lnTo>
                    <a:pt x="2273300" y="6121400"/>
                  </a:lnTo>
                  <a:lnTo>
                    <a:pt x="2260600" y="6108700"/>
                  </a:lnTo>
                  <a:lnTo>
                    <a:pt x="2247900" y="6108700"/>
                  </a:lnTo>
                  <a:lnTo>
                    <a:pt x="2235200" y="6096000"/>
                  </a:lnTo>
                  <a:lnTo>
                    <a:pt x="2222500" y="6096000"/>
                  </a:lnTo>
                  <a:lnTo>
                    <a:pt x="2209800" y="6096000"/>
                  </a:lnTo>
                  <a:lnTo>
                    <a:pt x="2197100" y="6096000"/>
                  </a:lnTo>
                  <a:lnTo>
                    <a:pt x="2184400" y="6096000"/>
                  </a:lnTo>
                  <a:lnTo>
                    <a:pt x="2171700" y="6083300"/>
                  </a:lnTo>
                  <a:lnTo>
                    <a:pt x="2159000" y="6070600"/>
                  </a:lnTo>
                  <a:lnTo>
                    <a:pt x="2146300" y="6057900"/>
                  </a:lnTo>
                  <a:lnTo>
                    <a:pt x="2133600" y="6045200"/>
                  </a:lnTo>
                  <a:lnTo>
                    <a:pt x="2120900" y="6032500"/>
                  </a:lnTo>
                  <a:lnTo>
                    <a:pt x="2108200" y="6019800"/>
                  </a:lnTo>
                  <a:lnTo>
                    <a:pt x="2095500" y="6007100"/>
                  </a:lnTo>
                  <a:lnTo>
                    <a:pt x="2082800" y="6019800"/>
                  </a:lnTo>
                  <a:lnTo>
                    <a:pt x="2070100" y="6032500"/>
                  </a:lnTo>
                  <a:lnTo>
                    <a:pt x="2057400" y="6032500"/>
                  </a:lnTo>
                  <a:lnTo>
                    <a:pt x="2044700" y="6032500"/>
                  </a:lnTo>
                  <a:lnTo>
                    <a:pt x="2032000" y="6019800"/>
                  </a:lnTo>
                  <a:lnTo>
                    <a:pt x="2019300" y="6007100"/>
                  </a:lnTo>
                  <a:lnTo>
                    <a:pt x="2019300" y="5994400"/>
                  </a:lnTo>
                  <a:lnTo>
                    <a:pt x="2006600" y="5981700"/>
                  </a:lnTo>
                  <a:lnTo>
                    <a:pt x="1993900" y="5969000"/>
                  </a:lnTo>
                  <a:lnTo>
                    <a:pt x="1981200" y="5969000"/>
                  </a:lnTo>
                  <a:lnTo>
                    <a:pt x="1968500" y="5969000"/>
                  </a:lnTo>
                  <a:lnTo>
                    <a:pt x="1955800" y="5969000"/>
                  </a:lnTo>
                  <a:lnTo>
                    <a:pt x="1943100" y="5969000"/>
                  </a:lnTo>
                  <a:lnTo>
                    <a:pt x="1930400" y="5981700"/>
                  </a:lnTo>
                  <a:lnTo>
                    <a:pt x="1917700" y="5981700"/>
                  </a:lnTo>
                  <a:lnTo>
                    <a:pt x="1905000" y="5994400"/>
                  </a:lnTo>
                  <a:lnTo>
                    <a:pt x="1892300" y="6007100"/>
                  </a:lnTo>
                  <a:lnTo>
                    <a:pt x="1879600" y="6019800"/>
                  </a:lnTo>
                  <a:lnTo>
                    <a:pt x="1866900" y="6032500"/>
                  </a:lnTo>
                  <a:lnTo>
                    <a:pt x="1866900" y="6045200"/>
                  </a:lnTo>
                  <a:lnTo>
                    <a:pt x="1854200" y="6057900"/>
                  </a:lnTo>
                  <a:lnTo>
                    <a:pt x="1841500" y="6070600"/>
                  </a:lnTo>
                  <a:lnTo>
                    <a:pt x="1828800" y="6083300"/>
                  </a:lnTo>
                  <a:lnTo>
                    <a:pt x="1816100" y="6096000"/>
                  </a:lnTo>
                  <a:lnTo>
                    <a:pt x="1803400" y="6083300"/>
                  </a:lnTo>
                  <a:lnTo>
                    <a:pt x="1790700" y="6070600"/>
                  </a:lnTo>
                  <a:lnTo>
                    <a:pt x="1790700" y="6057900"/>
                  </a:lnTo>
                  <a:lnTo>
                    <a:pt x="1803400" y="6045200"/>
                  </a:lnTo>
                  <a:lnTo>
                    <a:pt x="1803400" y="6032500"/>
                  </a:lnTo>
                  <a:lnTo>
                    <a:pt x="1803400" y="6019800"/>
                  </a:lnTo>
                  <a:lnTo>
                    <a:pt x="1790700" y="6007100"/>
                  </a:lnTo>
                  <a:lnTo>
                    <a:pt x="1778000" y="5994400"/>
                  </a:lnTo>
                  <a:lnTo>
                    <a:pt x="1765300" y="5981700"/>
                  </a:lnTo>
                  <a:lnTo>
                    <a:pt x="1752600" y="5981700"/>
                  </a:lnTo>
                  <a:lnTo>
                    <a:pt x="1739900" y="5969000"/>
                  </a:lnTo>
                  <a:lnTo>
                    <a:pt x="1727200" y="5956300"/>
                  </a:lnTo>
                  <a:lnTo>
                    <a:pt x="1714500" y="5943600"/>
                  </a:lnTo>
                  <a:lnTo>
                    <a:pt x="1701800" y="5930900"/>
                  </a:lnTo>
                  <a:lnTo>
                    <a:pt x="1689100" y="5930900"/>
                  </a:lnTo>
                  <a:lnTo>
                    <a:pt x="1676400" y="5918200"/>
                  </a:lnTo>
                  <a:lnTo>
                    <a:pt x="1663700" y="5905500"/>
                  </a:lnTo>
                  <a:lnTo>
                    <a:pt x="1651000" y="5905500"/>
                  </a:lnTo>
                  <a:lnTo>
                    <a:pt x="1638300" y="5892800"/>
                  </a:lnTo>
                  <a:lnTo>
                    <a:pt x="1625600" y="5892800"/>
                  </a:lnTo>
                  <a:lnTo>
                    <a:pt x="1612900" y="5892800"/>
                  </a:lnTo>
                  <a:lnTo>
                    <a:pt x="1600200" y="5892800"/>
                  </a:lnTo>
                  <a:lnTo>
                    <a:pt x="1587500" y="5892800"/>
                  </a:lnTo>
                  <a:lnTo>
                    <a:pt x="1574800" y="5892800"/>
                  </a:lnTo>
                  <a:lnTo>
                    <a:pt x="1562100" y="5892800"/>
                  </a:lnTo>
                  <a:lnTo>
                    <a:pt x="1549400" y="5892800"/>
                  </a:lnTo>
                  <a:lnTo>
                    <a:pt x="1536700" y="5892800"/>
                  </a:lnTo>
                  <a:lnTo>
                    <a:pt x="1524000" y="5880100"/>
                  </a:lnTo>
                  <a:lnTo>
                    <a:pt x="1511300" y="5867400"/>
                  </a:lnTo>
                  <a:lnTo>
                    <a:pt x="1498600" y="5854700"/>
                  </a:lnTo>
                  <a:lnTo>
                    <a:pt x="1485900" y="5842000"/>
                  </a:lnTo>
                  <a:lnTo>
                    <a:pt x="1473200" y="5829300"/>
                  </a:lnTo>
                  <a:lnTo>
                    <a:pt x="1460500" y="5816600"/>
                  </a:lnTo>
                  <a:lnTo>
                    <a:pt x="1447800" y="5803900"/>
                  </a:lnTo>
                  <a:lnTo>
                    <a:pt x="1435100" y="5791200"/>
                  </a:lnTo>
                  <a:lnTo>
                    <a:pt x="1422400" y="5778500"/>
                  </a:lnTo>
                  <a:lnTo>
                    <a:pt x="1409700" y="5765800"/>
                  </a:lnTo>
                  <a:lnTo>
                    <a:pt x="1397000" y="5778500"/>
                  </a:lnTo>
                  <a:lnTo>
                    <a:pt x="1384300" y="5791200"/>
                  </a:lnTo>
                  <a:lnTo>
                    <a:pt x="1371600" y="5803900"/>
                  </a:lnTo>
                  <a:lnTo>
                    <a:pt x="1358900" y="5816600"/>
                  </a:lnTo>
                  <a:lnTo>
                    <a:pt x="1346200" y="5816600"/>
                  </a:lnTo>
                  <a:lnTo>
                    <a:pt x="1333500" y="5816600"/>
                  </a:lnTo>
                  <a:lnTo>
                    <a:pt x="1320800" y="5816600"/>
                  </a:lnTo>
                  <a:lnTo>
                    <a:pt x="1308100" y="5816600"/>
                  </a:lnTo>
                  <a:lnTo>
                    <a:pt x="1295400" y="5803900"/>
                  </a:lnTo>
                  <a:lnTo>
                    <a:pt x="1282700" y="5816600"/>
                  </a:lnTo>
                  <a:lnTo>
                    <a:pt x="1270000" y="5816600"/>
                  </a:lnTo>
                  <a:lnTo>
                    <a:pt x="1257300" y="5816600"/>
                  </a:lnTo>
                  <a:lnTo>
                    <a:pt x="1244600" y="5803900"/>
                  </a:lnTo>
                  <a:lnTo>
                    <a:pt x="1231900" y="5803900"/>
                  </a:lnTo>
                  <a:lnTo>
                    <a:pt x="1219200" y="5816600"/>
                  </a:lnTo>
                  <a:lnTo>
                    <a:pt x="1206500" y="5816600"/>
                  </a:lnTo>
                  <a:lnTo>
                    <a:pt x="1193800" y="5816600"/>
                  </a:lnTo>
                  <a:lnTo>
                    <a:pt x="1181100" y="5829300"/>
                  </a:lnTo>
                  <a:lnTo>
                    <a:pt x="1168400" y="5829300"/>
                  </a:lnTo>
                  <a:lnTo>
                    <a:pt x="1155700" y="5842000"/>
                  </a:lnTo>
                  <a:lnTo>
                    <a:pt x="1143000" y="5842000"/>
                  </a:lnTo>
                  <a:lnTo>
                    <a:pt x="1130300" y="5854700"/>
                  </a:lnTo>
                  <a:lnTo>
                    <a:pt x="1117600" y="5854700"/>
                  </a:lnTo>
                  <a:lnTo>
                    <a:pt x="1104900" y="5867400"/>
                  </a:lnTo>
                  <a:lnTo>
                    <a:pt x="1092200" y="5867400"/>
                  </a:lnTo>
                  <a:lnTo>
                    <a:pt x="1079500" y="5867400"/>
                  </a:lnTo>
                  <a:lnTo>
                    <a:pt x="1066800" y="5867400"/>
                  </a:lnTo>
                  <a:lnTo>
                    <a:pt x="1054100" y="5867400"/>
                  </a:lnTo>
                  <a:lnTo>
                    <a:pt x="1041400" y="5854700"/>
                  </a:lnTo>
                  <a:lnTo>
                    <a:pt x="1028700" y="5867400"/>
                  </a:lnTo>
                  <a:lnTo>
                    <a:pt x="1016000" y="5867400"/>
                  </a:lnTo>
                  <a:lnTo>
                    <a:pt x="1003300" y="5880100"/>
                  </a:lnTo>
                  <a:lnTo>
                    <a:pt x="1003300" y="5892800"/>
                  </a:lnTo>
                  <a:lnTo>
                    <a:pt x="990600" y="5905500"/>
                  </a:lnTo>
                  <a:lnTo>
                    <a:pt x="977900" y="5918200"/>
                  </a:lnTo>
                  <a:lnTo>
                    <a:pt x="965200" y="5918200"/>
                  </a:lnTo>
                  <a:lnTo>
                    <a:pt x="952500" y="5918200"/>
                  </a:lnTo>
                  <a:lnTo>
                    <a:pt x="939800" y="5918200"/>
                  </a:lnTo>
                  <a:lnTo>
                    <a:pt x="927100" y="5918200"/>
                  </a:lnTo>
                  <a:lnTo>
                    <a:pt x="914400" y="5918200"/>
                  </a:lnTo>
                  <a:lnTo>
                    <a:pt x="901700" y="5918200"/>
                  </a:lnTo>
                  <a:lnTo>
                    <a:pt x="889000" y="5918200"/>
                  </a:lnTo>
                  <a:lnTo>
                    <a:pt x="876300" y="5918200"/>
                  </a:lnTo>
                  <a:lnTo>
                    <a:pt x="863600" y="5918200"/>
                  </a:lnTo>
                  <a:lnTo>
                    <a:pt x="850900" y="5905500"/>
                  </a:lnTo>
                  <a:lnTo>
                    <a:pt x="838200" y="5892800"/>
                  </a:lnTo>
                  <a:lnTo>
                    <a:pt x="825500" y="5880100"/>
                  </a:lnTo>
                  <a:lnTo>
                    <a:pt x="812800" y="5880100"/>
                  </a:lnTo>
                  <a:lnTo>
                    <a:pt x="800100" y="5867400"/>
                  </a:lnTo>
                  <a:lnTo>
                    <a:pt x="787400" y="5854700"/>
                  </a:lnTo>
                  <a:lnTo>
                    <a:pt x="774700" y="5842000"/>
                  </a:lnTo>
                  <a:lnTo>
                    <a:pt x="787400" y="5829300"/>
                  </a:lnTo>
                  <a:lnTo>
                    <a:pt x="787400" y="5816600"/>
                  </a:lnTo>
                  <a:lnTo>
                    <a:pt x="787400" y="5803900"/>
                  </a:lnTo>
                  <a:lnTo>
                    <a:pt x="787400" y="5791200"/>
                  </a:lnTo>
                  <a:lnTo>
                    <a:pt x="787400" y="5778500"/>
                  </a:lnTo>
                  <a:lnTo>
                    <a:pt x="787400" y="5765800"/>
                  </a:lnTo>
                  <a:lnTo>
                    <a:pt x="787400" y="5753100"/>
                  </a:lnTo>
                  <a:lnTo>
                    <a:pt x="800100" y="5740400"/>
                  </a:lnTo>
                  <a:lnTo>
                    <a:pt x="800100" y="5727700"/>
                  </a:lnTo>
                  <a:lnTo>
                    <a:pt x="812800" y="5715000"/>
                  </a:lnTo>
                  <a:lnTo>
                    <a:pt x="812800" y="5702300"/>
                  </a:lnTo>
                  <a:lnTo>
                    <a:pt x="825500" y="5689600"/>
                  </a:lnTo>
                  <a:lnTo>
                    <a:pt x="812800" y="5676900"/>
                  </a:lnTo>
                  <a:lnTo>
                    <a:pt x="800100" y="5676900"/>
                  </a:lnTo>
                  <a:lnTo>
                    <a:pt x="787400" y="5664200"/>
                  </a:lnTo>
                  <a:lnTo>
                    <a:pt x="787400" y="5651500"/>
                  </a:lnTo>
                  <a:lnTo>
                    <a:pt x="774700" y="5638800"/>
                  </a:lnTo>
                  <a:lnTo>
                    <a:pt x="787400" y="5626100"/>
                  </a:lnTo>
                  <a:lnTo>
                    <a:pt x="800100" y="5626100"/>
                  </a:lnTo>
                  <a:lnTo>
                    <a:pt x="812800" y="5626100"/>
                  </a:lnTo>
                  <a:lnTo>
                    <a:pt x="825500" y="5626100"/>
                  </a:lnTo>
                  <a:lnTo>
                    <a:pt x="838200" y="5613400"/>
                  </a:lnTo>
                  <a:lnTo>
                    <a:pt x="838200" y="5600700"/>
                  </a:lnTo>
                  <a:lnTo>
                    <a:pt x="838200" y="5588000"/>
                  </a:lnTo>
                  <a:lnTo>
                    <a:pt x="838200" y="5575300"/>
                  </a:lnTo>
                  <a:lnTo>
                    <a:pt x="825500" y="5562600"/>
                  </a:lnTo>
                  <a:lnTo>
                    <a:pt x="812800" y="5562600"/>
                  </a:lnTo>
                  <a:lnTo>
                    <a:pt x="800100" y="5549900"/>
                  </a:lnTo>
                  <a:lnTo>
                    <a:pt x="787400" y="5537200"/>
                  </a:lnTo>
                  <a:lnTo>
                    <a:pt x="774700" y="5524500"/>
                  </a:lnTo>
                  <a:lnTo>
                    <a:pt x="762000" y="5511800"/>
                  </a:lnTo>
                  <a:lnTo>
                    <a:pt x="762000" y="5499100"/>
                  </a:lnTo>
                  <a:lnTo>
                    <a:pt x="749300" y="5486400"/>
                  </a:lnTo>
                  <a:lnTo>
                    <a:pt x="736600" y="5473700"/>
                  </a:lnTo>
                  <a:lnTo>
                    <a:pt x="723900" y="5461000"/>
                  </a:lnTo>
                  <a:lnTo>
                    <a:pt x="723900" y="5448300"/>
                  </a:lnTo>
                  <a:lnTo>
                    <a:pt x="711200" y="5435600"/>
                  </a:lnTo>
                  <a:lnTo>
                    <a:pt x="711200" y="5422900"/>
                  </a:lnTo>
                  <a:lnTo>
                    <a:pt x="698500" y="5410200"/>
                  </a:lnTo>
                  <a:lnTo>
                    <a:pt x="685800" y="5397500"/>
                  </a:lnTo>
                  <a:lnTo>
                    <a:pt x="673100" y="5384800"/>
                  </a:lnTo>
                  <a:lnTo>
                    <a:pt x="685800" y="5372100"/>
                  </a:lnTo>
                  <a:lnTo>
                    <a:pt x="698500" y="5359400"/>
                  </a:lnTo>
                  <a:lnTo>
                    <a:pt x="698500" y="5346700"/>
                  </a:lnTo>
                  <a:lnTo>
                    <a:pt x="711200" y="5334000"/>
                  </a:lnTo>
                  <a:lnTo>
                    <a:pt x="711200" y="5321300"/>
                  </a:lnTo>
                  <a:lnTo>
                    <a:pt x="711200" y="5308600"/>
                  </a:lnTo>
                  <a:lnTo>
                    <a:pt x="711200" y="5295900"/>
                  </a:lnTo>
                  <a:lnTo>
                    <a:pt x="711200" y="5283200"/>
                  </a:lnTo>
                  <a:lnTo>
                    <a:pt x="711200" y="5270500"/>
                  </a:lnTo>
                  <a:lnTo>
                    <a:pt x="698500" y="5257800"/>
                  </a:lnTo>
                  <a:lnTo>
                    <a:pt x="685800" y="5257800"/>
                  </a:lnTo>
                  <a:lnTo>
                    <a:pt x="673100" y="5257800"/>
                  </a:lnTo>
                  <a:lnTo>
                    <a:pt x="660400" y="5257800"/>
                  </a:lnTo>
                  <a:lnTo>
                    <a:pt x="647700" y="5257800"/>
                  </a:lnTo>
                  <a:lnTo>
                    <a:pt x="635000" y="5245100"/>
                  </a:lnTo>
                  <a:lnTo>
                    <a:pt x="622300" y="5232400"/>
                  </a:lnTo>
                  <a:lnTo>
                    <a:pt x="609600" y="5219700"/>
                  </a:lnTo>
                  <a:lnTo>
                    <a:pt x="596900" y="5207000"/>
                  </a:lnTo>
                  <a:lnTo>
                    <a:pt x="584200" y="5194300"/>
                  </a:lnTo>
                  <a:lnTo>
                    <a:pt x="584200" y="5181600"/>
                  </a:lnTo>
                  <a:lnTo>
                    <a:pt x="596900" y="5168900"/>
                  </a:lnTo>
                  <a:lnTo>
                    <a:pt x="596900" y="5156200"/>
                  </a:lnTo>
                  <a:lnTo>
                    <a:pt x="609600" y="5143500"/>
                  </a:lnTo>
                  <a:lnTo>
                    <a:pt x="609600" y="5130800"/>
                  </a:lnTo>
                  <a:lnTo>
                    <a:pt x="622300" y="5118100"/>
                  </a:lnTo>
                  <a:lnTo>
                    <a:pt x="622300" y="5105400"/>
                  </a:lnTo>
                  <a:lnTo>
                    <a:pt x="622300" y="5092700"/>
                  </a:lnTo>
                  <a:lnTo>
                    <a:pt x="622300" y="5080000"/>
                  </a:lnTo>
                  <a:lnTo>
                    <a:pt x="635000" y="5067300"/>
                  </a:lnTo>
                  <a:lnTo>
                    <a:pt x="647700" y="5054600"/>
                  </a:lnTo>
                  <a:lnTo>
                    <a:pt x="660400" y="5041900"/>
                  </a:lnTo>
                  <a:lnTo>
                    <a:pt x="673100" y="5029200"/>
                  </a:lnTo>
                  <a:lnTo>
                    <a:pt x="673100" y="5016500"/>
                  </a:lnTo>
                  <a:lnTo>
                    <a:pt x="673100" y="5003800"/>
                  </a:lnTo>
                  <a:lnTo>
                    <a:pt x="660400" y="4991100"/>
                  </a:lnTo>
                  <a:lnTo>
                    <a:pt x="647700" y="4978400"/>
                  </a:lnTo>
                  <a:lnTo>
                    <a:pt x="647700" y="4965700"/>
                  </a:lnTo>
                  <a:lnTo>
                    <a:pt x="635000" y="4953000"/>
                  </a:lnTo>
                  <a:lnTo>
                    <a:pt x="622300" y="4940300"/>
                  </a:lnTo>
                  <a:lnTo>
                    <a:pt x="609600" y="4927600"/>
                  </a:lnTo>
                  <a:lnTo>
                    <a:pt x="609600" y="4914900"/>
                  </a:lnTo>
                  <a:lnTo>
                    <a:pt x="609600" y="4902200"/>
                  </a:lnTo>
                  <a:lnTo>
                    <a:pt x="609600" y="4889500"/>
                  </a:lnTo>
                  <a:lnTo>
                    <a:pt x="622300" y="4876800"/>
                  </a:lnTo>
                  <a:lnTo>
                    <a:pt x="609600" y="4864100"/>
                  </a:lnTo>
                  <a:lnTo>
                    <a:pt x="622300" y="4851400"/>
                  </a:lnTo>
                  <a:lnTo>
                    <a:pt x="622300" y="4838700"/>
                  </a:lnTo>
                  <a:lnTo>
                    <a:pt x="622300" y="4826000"/>
                  </a:lnTo>
                  <a:lnTo>
                    <a:pt x="622300" y="4813300"/>
                  </a:lnTo>
                  <a:lnTo>
                    <a:pt x="609600" y="4800600"/>
                  </a:lnTo>
                  <a:lnTo>
                    <a:pt x="622300" y="4787900"/>
                  </a:lnTo>
                  <a:lnTo>
                    <a:pt x="609600" y="4775200"/>
                  </a:lnTo>
                  <a:lnTo>
                    <a:pt x="596900" y="4775200"/>
                  </a:lnTo>
                  <a:lnTo>
                    <a:pt x="584200" y="4762500"/>
                  </a:lnTo>
                  <a:lnTo>
                    <a:pt x="571500" y="4762500"/>
                  </a:lnTo>
                  <a:lnTo>
                    <a:pt x="558800" y="4762500"/>
                  </a:lnTo>
                  <a:lnTo>
                    <a:pt x="546100" y="4749800"/>
                  </a:lnTo>
                  <a:lnTo>
                    <a:pt x="558800" y="4737100"/>
                  </a:lnTo>
                  <a:lnTo>
                    <a:pt x="571500" y="4724400"/>
                  </a:lnTo>
                  <a:lnTo>
                    <a:pt x="558800" y="4711700"/>
                  </a:lnTo>
                  <a:lnTo>
                    <a:pt x="571500" y="4699000"/>
                  </a:lnTo>
                  <a:lnTo>
                    <a:pt x="571500" y="4686300"/>
                  </a:lnTo>
                  <a:lnTo>
                    <a:pt x="571500" y="4673600"/>
                  </a:lnTo>
                  <a:lnTo>
                    <a:pt x="571500" y="4660900"/>
                  </a:lnTo>
                  <a:lnTo>
                    <a:pt x="558800" y="4648200"/>
                  </a:lnTo>
                  <a:lnTo>
                    <a:pt x="546100" y="4635500"/>
                  </a:lnTo>
                  <a:lnTo>
                    <a:pt x="546100" y="4622800"/>
                  </a:lnTo>
                  <a:lnTo>
                    <a:pt x="546100" y="4610100"/>
                  </a:lnTo>
                  <a:lnTo>
                    <a:pt x="546100" y="4597400"/>
                  </a:lnTo>
                  <a:lnTo>
                    <a:pt x="533400" y="4584700"/>
                  </a:lnTo>
                  <a:lnTo>
                    <a:pt x="520700" y="4572000"/>
                  </a:lnTo>
                  <a:lnTo>
                    <a:pt x="508000" y="4572000"/>
                  </a:lnTo>
                  <a:lnTo>
                    <a:pt x="495300" y="4572000"/>
                  </a:lnTo>
                  <a:lnTo>
                    <a:pt x="482600" y="4572000"/>
                  </a:lnTo>
                  <a:lnTo>
                    <a:pt x="469900" y="4572000"/>
                  </a:lnTo>
                  <a:lnTo>
                    <a:pt x="457200" y="4584700"/>
                  </a:lnTo>
                  <a:lnTo>
                    <a:pt x="444500" y="4572000"/>
                  </a:lnTo>
                  <a:lnTo>
                    <a:pt x="431800" y="4572000"/>
                  </a:lnTo>
                  <a:lnTo>
                    <a:pt x="419100" y="4559300"/>
                  </a:lnTo>
                  <a:lnTo>
                    <a:pt x="406400" y="4546600"/>
                  </a:lnTo>
                  <a:lnTo>
                    <a:pt x="393700" y="4546600"/>
                  </a:lnTo>
                  <a:lnTo>
                    <a:pt x="381000" y="4533900"/>
                  </a:lnTo>
                  <a:lnTo>
                    <a:pt x="368300" y="4521200"/>
                  </a:lnTo>
                  <a:lnTo>
                    <a:pt x="368300" y="4508500"/>
                  </a:lnTo>
                  <a:lnTo>
                    <a:pt x="355600" y="4495800"/>
                  </a:lnTo>
                  <a:lnTo>
                    <a:pt x="355600" y="4483100"/>
                  </a:lnTo>
                  <a:lnTo>
                    <a:pt x="342900" y="4470400"/>
                  </a:lnTo>
                  <a:lnTo>
                    <a:pt x="342900" y="4457700"/>
                  </a:lnTo>
                  <a:lnTo>
                    <a:pt x="330200" y="4445000"/>
                  </a:lnTo>
                  <a:lnTo>
                    <a:pt x="317500" y="4432300"/>
                  </a:lnTo>
                  <a:lnTo>
                    <a:pt x="330200" y="4419600"/>
                  </a:lnTo>
                  <a:lnTo>
                    <a:pt x="330200" y="4406900"/>
                  </a:lnTo>
                  <a:lnTo>
                    <a:pt x="330200" y="4394200"/>
                  </a:lnTo>
                  <a:lnTo>
                    <a:pt x="342900" y="4381500"/>
                  </a:lnTo>
                  <a:lnTo>
                    <a:pt x="355600" y="4368800"/>
                  </a:lnTo>
                  <a:lnTo>
                    <a:pt x="368300" y="4356100"/>
                  </a:lnTo>
                  <a:lnTo>
                    <a:pt x="381000" y="4343400"/>
                  </a:lnTo>
                  <a:lnTo>
                    <a:pt x="393700" y="4343400"/>
                  </a:lnTo>
                  <a:lnTo>
                    <a:pt x="406400" y="4330700"/>
                  </a:lnTo>
                  <a:lnTo>
                    <a:pt x="419100" y="4318000"/>
                  </a:lnTo>
                  <a:lnTo>
                    <a:pt x="431800" y="4330700"/>
                  </a:lnTo>
                  <a:lnTo>
                    <a:pt x="444500" y="4330700"/>
                  </a:lnTo>
                  <a:lnTo>
                    <a:pt x="457200" y="4330700"/>
                  </a:lnTo>
                  <a:lnTo>
                    <a:pt x="469900" y="4330700"/>
                  </a:lnTo>
                  <a:lnTo>
                    <a:pt x="482600" y="4330700"/>
                  </a:lnTo>
                  <a:lnTo>
                    <a:pt x="495300" y="4330700"/>
                  </a:lnTo>
                  <a:lnTo>
                    <a:pt x="508000" y="4330700"/>
                  </a:lnTo>
                  <a:lnTo>
                    <a:pt x="520700" y="4330700"/>
                  </a:lnTo>
                  <a:lnTo>
                    <a:pt x="533400" y="4330700"/>
                  </a:lnTo>
                  <a:lnTo>
                    <a:pt x="546100" y="4318000"/>
                  </a:lnTo>
                  <a:lnTo>
                    <a:pt x="558800" y="4305300"/>
                  </a:lnTo>
                  <a:lnTo>
                    <a:pt x="571500" y="4292600"/>
                  </a:lnTo>
                  <a:lnTo>
                    <a:pt x="584200" y="4279900"/>
                  </a:lnTo>
                  <a:lnTo>
                    <a:pt x="596900" y="4267200"/>
                  </a:lnTo>
                  <a:lnTo>
                    <a:pt x="596900" y="4254500"/>
                  </a:lnTo>
                  <a:lnTo>
                    <a:pt x="596900" y="4241800"/>
                  </a:lnTo>
                  <a:lnTo>
                    <a:pt x="584200" y="4229100"/>
                  </a:lnTo>
                  <a:lnTo>
                    <a:pt x="571500" y="4216400"/>
                  </a:lnTo>
                  <a:lnTo>
                    <a:pt x="558800" y="4216400"/>
                  </a:lnTo>
                  <a:lnTo>
                    <a:pt x="546100" y="4203700"/>
                  </a:lnTo>
                  <a:lnTo>
                    <a:pt x="533400" y="4203700"/>
                  </a:lnTo>
                  <a:lnTo>
                    <a:pt x="520700" y="4191000"/>
                  </a:lnTo>
                  <a:lnTo>
                    <a:pt x="508000" y="4178300"/>
                  </a:lnTo>
                  <a:lnTo>
                    <a:pt x="495300" y="4178300"/>
                  </a:lnTo>
                  <a:lnTo>
                    <a:pt x="482600" y="4165600"/>
                  </a:lnTo>
                  <a:lnTo>
                    <a:pt x="469900" y="4152900"/>
                  </a:lnTo>
                  <a:lnTo>
                    <a:pt x="457200" y="4140200"/>
                  </a:lnTo>
                  <a:lnTo>
                    <a:pt x="444500" y="4152900"/>
                  </a:lnTo>
                  <a:lnTo>
                    <a:pt x="431800" y="4140200"/>
                  </a:lnTo>
                  <a:lnTo>
                    <a:pt x="419100" y="4152900"/>
                  </a:lnTo>
                  <a:lnTo>
                    <a:pt x="406400" y="4140200"/>
                  </a:lnTo>
                  <a:lnTo>
                    <a:pt x="393700" y="4152900"/>
                  </a:lnTo>
                  <a:lnTo>
                    <a:pt x="381000" y="4165600"/>
                  </a:lnTo>
                  <a:lnTo>
                    <a:pt x="368300" y="4178300"/>
                  </a:lnTo>
                  <a:lnTo>
                    <a:pt x="355600" y="4165600"/>
                  </a:lnTo>
                  <a:lnTo>
                    <a:pt x="342900" y="4165600"/>
                  </a:lnTo>
                  <a:lnTo>
                    <a:pt x="330200" y="4152900"/>
                  </a:lnTo>
                  <a:lnTo>
                    <a:pt x="317500" y="4152900"/>
                  </a:lnTo>
                  <a:lnTo>
                    <a:pt x="304800" y="4140200"/>
                  </a:lnTo>
                  <a:lnTo>
                    <a:pt x="292100" y="4127500"/>
                  </a:lnTo>
                  <a:lnTo>
                    <a:pt x="279400" y="4127500"/>
                  </a:lnTo>
                  <a:lnTo>
                    <a:pt x="266700" y="4114800"/>
                  </a:lnTo>
                  <a:lnTo>
                    <a:pt x="254000" y="4102100"/>
                  </a:lnTo>
                  <a:lnTo>
                    <a:pt x="266700" y="4089400"/>
                  </a:lnTo>
                  <a:lnTo>
                    <a:pt x="266700" y="4076700"/>
                  </a:lnTo>
                  <a:lnTo>
                    <a:pt x="266700" y="4064000"/>
                  </a:lnTo>
                  <a:lnTo>
                    <a:pt x="266700" y="4051300"/>
                  </a:lnTo>
                  <a:lnTo>
                    <a:pt x="266700" y="4038600"/>
                  </a:lnTo>
                  <a:lnTo>
                    <a:pt x="266700" y="4025900"/>
                  </a:lnTo>
                  <a:lnTo>
                    <a:pt x="266700" y="4013200"/>
                  </a:lnTo>
                  <a:lnTo>
                    <a:pt x="266700" y="4000500"/>
                  </a:lnTo>
                  <a:lnTo>
                    <a:pt x="266700" y="3987800"/>
                  </a:lnTo>
                  <a:lnTo>
                    <a:pt x="279400" y="3975100"/>
                  </a:lnTo>
                  <a:lnTo>
                    <a:pt x="292100" y="3987800"/>
                  </a:lnTo>
                  <a:lnTo>
                    <a:pt x="304800" y="3987800"/>
                  </a:lnTo>
                  <a:lnTo>
                    <a:pt x="317500" y="3987800"/>
                  </a:lnTo>
                  <a:lnTo>
                    <a:pt x="330200" y="3987800"/>
                  </a:lnTo>
                  <a:lnTo>
                    <a:pt x="342900" y="3987800"/>
                  </a:lnTo>
                  <a:lnTo>
                    <a:pt x="355600" y="3987800"/>
                  </a:lnTo>
                  <a:lnTo>
                    <a:pt x="368300" y="3975100"/>
                  </a:lnTo>
                  <a:lnTo>
                    <a:pt x="381000" y="3962400"/>
                  </a:lnTo>
                  <a:lnTo>
                    <a:pt x="393700" y="3949700"/>
                  </a:lnTo>
                  <a:lnTo>
                    <a:pt x="406400" y="3949700"/>
                  </a:lnTo>
                  <a:lnTo>
                    <a:pt x="419100" y="3937000"/>
                  </a:lnTo>
                  <a:lnTo>
                    <a:pt x="419100" y="3924300"/>
                  </a:lnTo>
                  <a:lnTo>
                    <a:pt x="419100" y="3911600"/>
                  </a:lnTo>
                  <a:lnTo>
                    <a:pt x="419100" y="3898900"/>
                  </a:lnTo>
                  <a:lnTo>
                    <a:pt x="419100" y="3886200"/>
                  </a:lnTo>
                  <a:lnTo>
                    <a:pt x="419100" y="3873500"/>
                  </a:lnTo>
                  <a:lnTo>
                    <a:pt x="419100" y="3860800"/>
                  </a:lnTo>
                  <a:lnTo>
                    <a:pt x="419100" y="3848100"/>
                  </a:lnTo>
                  <a:lnTo>
                    <a:pt x="419100" y="3835400"/>
                  </a:lnTo>
                  <a:lnTo>
                    <a:pt x="406400" y="3822700"/>
                  </a:lnTo>
                  <a:lnTo>
                    <a:pt x="406400" y="3810000"/>
                  </a:lnTo>
                  <a:lnTo>
                    <a:pt x="393700" y="3797300"/>
                  </a:lnTo>
                  <a:lnTo>
                    <a:pt x="381000" y="3797300"/>
                  </a:lnTo>
                  <a:lnTo>
                    <a:pt x="368300" y="3797300"/>
                  </a:lnTo>
                  <a:lnTo>
                    <a:pt x="355600" y="3810000"/>
                  </a:lnTo>
                  <a:lnTo>
                    <a:pt x="342900" y="3797300"/>
                  </a:lnTo>
                  <a:lnTo>
                    <a:pt x="330200" y="3810000"/>
                  </a:lnTo>
                  <a:lnTo>
                    <a:pt x="317500" y="3797300"/>
                  </a:lnTo>
                  <a:lnTo>
                    <a:pt x="304800" y="3810000"/>
                  </a:lnTo>
                  <a:lnTo>
                    <a:pt x="292100" y="3810000"/>
                  </a:lnTo>
                  <a:lnTo>
                    <a:pt x="279400" y="3797300"/>
                  </a:lnTo>
                  <a:lnTo>
                    <a:pt x="266700" y="3797300"/>
                  </a:lnTo>
                  <a:lnTo>
                    <a:pt x="254000" y="3797300"/>
                  </a:lnTo>
                  <a:lnTo>
                    <a:pt x="241300" y="3797300"/>
                  </a:lnTo>
                  <a:lnTo>
                    <a:pt x="228600" y="3797300"/>
                  </a:lnTo>
                  <a:lnTo>
                    <a:pt x="215900" y="3797300"/>
                  </a:lnTo>
                  <a:lnTo>
                    <a:pt x="203200" y="3797300"/>
                  </a:lnTo>
                  <a:lnTo>
                    <a:pt x="190500" y="3797300"/>
                  </a:lnTo>
                  <a:lnTo>
                    <a:pt x="177800" y="3784600"/>
                  </a:lnTo>
                  <a:lnTo>
                    <a:pt x="165100" y="3784600"/>
                  </a:lnTo>
                  <a:lnTo>
                    <a:pt x="152400" y="3797300"/>
                  </a:lnTo>
                  <a:lnTo>
                    <a:pt x="139700" y="3810000"/>
                  </a:lnTo>
                  <a:lnTo>
                    <a:pt x="127000" y="3797300"/>
                  </a:lnTo>
                  <a:lnTo>
                    <a:pt x="127000" y="3784600"/>
                  </a:lnTo>
                  <a:lnTo>
                    <a:pt x="127000" y="3771900"/>
                  </a:lnTo>
                  <a:lnTo>
                    <a:pt x="127000" y="3759200"/>
                  </a:lnTo>
                  <a:lnTo>
                    <a:pt x="114300" y="3746500"/>
                  </a:lnTo>
                  <a:lnTo>
                    <a:pt x="101600" y="3733800"/>
                  </a:lnTo>
                  <a:lnTo>
                    <a:pt x="88900" y="3733800"/>
                  </a:lnTo>
                  <a:lnTo>
                    <a:pt x="76200" y="3721100"/>
                  </a:lnTo>
                  <a:lnTo>
                    <a:pt x="76200" y="3708400"/>
                  </a:lnTo>
                  <a:lnTo>
                    <a:pt x="76200" y="3695700"/>
                  </a:lnTo>
                  <a:lnTo>
                    <a:pt x="76200" y="3683000"/>
                  </a:lnTo>
                  <a:lnTo>
                    <a:pt x="76200" y="3670300"/>
                  </a:lnTo>
                  <a:lnTo>
                    <a:pt x="76200" y="3657600"/>
                  </a:lnTo>
                  <a:lnTo>
                    <a:pt x="76200" y="3644900"/>
                  </a:lnTo>
                  <a:lnTo>
                    <a:pt x="63500" y="3632200"/>
                  </a:lnTo>
                  <a:lnTo>
                    <a:pt x="63500" y="3619500"/>
                  </a:lnTo>
                  <a:lnTo>
                    <a:pt x="63500" y="3606800"/>
                  </a:lnTo>
                  <a:lnTo>
                    <a:pt x="50800" y="3594100"/>
                  </a:lnTo>
                  <a:lnTo>
                    <a:pt x="50800" y="3581400"/>
                  </a:lnTo>
                  <a:lnTo>
                    <a:pt x="50800" y="3568700"/>
                  </a:lnTo>
                  <a:lnTo>
                    <a:pt x="38100" y="3556000"/>
                  </a:lnTo>
                  <a:lnTo>
                    <a:pt x="38100" y="3543300"/>
                  </a:lnTo>
                  <a:lnTo>
                    <a:pt x="50800" y="3530600"/>
                  </a:lnTo>
                  <a:lnTo>
                    <a:pt x="50800" y="3517900"/>
                  </a:lnTo>
                  <a:lnTo>
                    <a:pt x="50800" y="3505200"/>
                  </a:lnTo>
                  <a:lnTo>
                    <a:pt x="63500" y="3492500"/>
                  </a:lnTo>
                  <a:lnTo>
                    <a:pt x="76200" y="3479800"/>
                  </a:lnTo>
                  <a:lnTo>
                    <a:pt x="88900" y="3479800"/>
                  </a:lnTo>
                  <a:lnTo>
                    <a:pt x="101600" y="3467100"/>
                  </a:lnTo>
                  <a:lnTo>
                    <a:pt x="114300" y="3467100"/>
                  </a:lnTo>
                  <a:lnTo>
                    <a:pt x="127000" y="3454400"/>
                  </a:lnTo>
                  <a:lnTo>
                    <a:pt x="139700" y="3441700"/>
                  </a:lnTo>
                  <a:lnTo>
                    <a:pt x="139700" y="3429000"/>
                  </a:lnTo>
                  <a:lnTo>
                    <a:pt x="139700" y="3416300"/>
                  </a:lnTo>
                  <a:lnTo>
                    <a:pt x="139700" y="3403600"/>
                  </a:lnTo>
                  <a:lnTo>
                    <a:pt x="139700" y="3390900"/>
                  </a:lnTo>
                  <a:lnTo>
                    <a:pt x="139700" y="3378200"/>
                  </a:lnTo>
                  <a:lnTo>
                    <a:pt x="127000" y="3365500"/>
                  </a:lnTo>
                  <a:lnTo>
                    <a:pt x="114300" y="3352800"/>
                  </a:lnTo>
                  <a:lnTo>
                    <a:pt x="101600" y="3352800"/>
                  </a:lnTo>
                  <a:lnTo>
                    <a:pt x="88900" y="3352800"/>
                  </a:lnTo>
                  <a:lnTo>
                    <a:pt x="76200" y="3340100"/>
                  </a:lnTo>
                  <a:lnTo>
                    <a:pt x="63500" y="3340100"/>
                  </a:lnTo>
                  <a:lnTo>
                    <a:pt x="50800" y="3327400"/>
                  </a:lnTo>
                  <a:lnTo>
                    <a:pt x="38100" y="3327400"/>
                  </a:lnTo>
                  <a:lnTo>
                    <a:pt x="25400" y="3314700"/>
                  </a:lnTo>
                  <a:lnTo>
                    <a:pt x="38100" y="3302000"/>
                  </a:lnTo>
                  <a:lnTo>
                    <a:pt x="25400" y="3289300"/>
                  </a:lnTo>
                  <a:lnTo>
                    <a:pt x="38100" y="3276600"/>
                  </a:lnTo>
                  <a:lnTo>
                    <a:pt x="50800" y="3276600"/>
                  </a:lnTo>
                  <a:lnTo>
                    <a:pt x="63500" y="3263900"/>
                  </a:lnTo>
                  <a:lnTo>
                    <a:pt x="76200" y="3263900"/>
                  </a:lnTo>
                  <a:lnTo>
                    <a:pt x="88900" y="3251200"/>
                  </a:lnTo>
                  <a:lnTo>
                    <a:pt x="101600" y="3251200"/>
                  </a:lnTo>
                  <a:lnTo>
                    <a:pt x="114300" y="3238500"/>
                  </a:lnTo>
                  <a:lnTo>
                    <a:pt x="101600" y="3225800"/>
                  </a:lnTo>
                  <a:lnTo>
                    <a:pt x="114300" y="3213100"/>
                  </a:lnTo>
                  <a:lnTo>
                    <a:pt x="114300" y="3200400"/>
                  </a:lnTo>
                  <a:lnTo>
                    <a:pt x="114300" y="3187700"/>
                  </a:lnTo>
                  <a:lnTo>
                    <a:pt x="101600" y="3175000"/>
                  </a:lnTo>
                  <a:lnTo>
                    <a:pt x="88900" y="3175000"/>
                  </a:lnTo>
                  <a:lnTo>
                    <a:pt x="76200" y="3162300"/>
                  </a:lnTo>
                  <a:lnTo>
                    <a:pt x="63500" y="3149600"/>
                  </a:lnTo>
                  <a:lnTo>
                    <a:pt x="76200" y="3136900"/>
                  </a:lnTo>
                  <a:lnTo>
                    <a:pt x="88900" y="3136900"/>
                  </a:lnTo>
                  <a:lnTo>
                    <a:pt x="101600" y="3136900"/>
                  </a:lnTo>
                  <a:lnTo>
                    <a:pt x="114300" y="3124200"/>
                  </a:lnTo>
                  <a:lnTo>
                    <a:pt x="127000" y="3124200"/>
                  </a:lnTo>
                  <a:lnTo>
                    <a:pt x="139700" y="3124200"/>
                  </a:lnTo>
                  <a:lnTo>
                    <a:pt x="152400" y="3111500"/>
                  </a:lnTo>
                  <a:lnTo>
                    <a:pt x="165100" y="3098800"/>
                  </a:lnTo>
                  <a:lnTo>
                    <a:pt x="152400" y="3086100"/>
                  </a:lnTo>
                  <a:lnTo>
                    <a:pt x="139700" y="3073400"/>
                  </a:lnTo>
                  <a:lnTo>
                    <a:pt x="127000" y="3060700"/>
                  </a:lnTo>
                  <a:lnTo>
                    <a:pt x="127000" y="3048000"/>
                  </a:lnTo>
                  <a:lnTo>
                    <a:pt x="139700" y="3035300"/>
                  </a:lnTo>
                  <a:lnTo>
                    <a:pt x="152400" y="3035300"/>
                  </a:lnTo>
                  <a:lnTo>
                    <a:pt x="165100" y="3022600"/>
                  </a:lnTo>
                  <a:lnTo>
                    <a:pt x="165100" y="3009900"/>
                  </a:lnTo>
                  <a:lnTo>
                    <a:pt x="152400" y="2997200"/>
                  </a:lnTo>
                  <a:lnTo>
                    <a:pt x="139700" y="2997200"/>
                  </a:lnTo>
                  <a:lnTo>
                    <a:pt x="127000" y="2997200"/>
                  </a:lnTo>
                  <a:lnTo>
                    <a:pt x="114300" y="2997200"/>
                  </a:lnTo>
                  <a:lnTo>
                    <a:pt x="101600" y="2997200"/>
                  </a:lnTo>
                  <a:lnTo>
                    <a:pt x="88900" y="2997200"/>
                  </a:lnTo>
                  <a:lnTo>
                    <a:pt x="76200" y="2997200"/>
                  </a:lnTo>
                  <a:lnTo>
                    <a:pt x="63500" y="2997200"/>
                  </a:lnTo>
                  <a:lnTo>
                    <a:pt x="50800" y="2984500"/>
                  </a:lnTo>
                  <a:lnTo>
                    <a:pt x="38100" y="2997200"/>
                  </a:lnTo>
                  <a:lnTo>
                    <a:pt x="25400" y="2984500"/>
                  </a:lnTo>
                  <a:lnTo>
                    <a:pt x="25400" y="2971800"/>
                  </a:lnTo>
                  <a:lnTo>
                    <a:pt x="25400" y="2959100"/>
                  </a:lnTo>
                  <a:lnTo>
                    <a:pt x="38100" y="2946400"/>
                  </a:lnTo>
                  <a:lnTo>
                    <a:pt x="50800" y="2946400"/>
                  </a:lnTo>
                  <a:lnTo>
                    <a:pt x="63500" y="2959100"/>
                  </a:lnTo>
                  <a:lnTo>
                    <a:pt x="76200" y="2959100"/>
                  </a:lnTo>
                  <a:lnTo>
                    <a:pt x="88900" y="2959100"/>
                  </a:lnTo>
                  <a:lnTo>
                    <a:pt x="101600" y="2946400"/>
                  </a:lnTo>
                  <a:lnTo>
                    <a:pt x="101600" y="2933700"/>
                  </a:lnTo>
                  <a:lnTo>
                    <a:pt x="88900" y="2921000"/>
                  </a:lnTo>
                  <a:lnTo>
                    <a:pt x="76200" y="2921000"/>
                  </a:lnTo>
                  <a:lnTo>
                    <a:pt x="63500" y="2908300"/>
                  </a:lnTo>
                  <a:lnTo>
                    <a:pt x="63500" y="2895600"/>
                  </a:lnTo>
                  <a:lnTo>
                    <a:pt x="50800" y="2882900"/>
                  </a:lnTo>
                  <a:lnTo>
                    <a:pt x="63500" y="2870200"/>
                  </a:lnTo>
                  <a:lnTo>
                    <a:pt x="50800" y="2857500"/>
                  </a:lnTo>
                  <a:lnTo>
                    <a:pt x="63500" y="2844800"/>
                  </a:lnTo>
                  <a:lnTo>
                    <a:pt x="63500" y="2832100"/>
                  </a:lnTo>
                  <a:lnTo>
                    <a:pt x="76200" y="2819400"/>
                  </a:lnTo>
                  <a:lnTo>
                    <a:pt x="76200" y="2806700"/>
                  </a:lnTo>
                  <a:lnTo>
                    <a:pt x="88900" y="2794000"/>
                  </a:lnTo>
                  <a:lnTo>
                    <a:pt x="88900" y="2781300"/>
                  </a:lnTo>
                  <a:lnTo>
                    <a:pt x="88900" y="2768600"/>
                  </a:lnTo>
                  <a:lnTo>
                    <a:pt x="88900" y="2755900"/>
                  </a:lnTo>
                  <a:lnTo>
                    <a:pt x="88900" y="2743200"/>
                  </a:lnTo>
                  <a:lnTo>
                    <a:pt x="88900" y="2730500"/>
                  </a:lnTo>
                  <a:lnTo>
                    <a:pt x="76200" y="2717800"/>
                  </a:lnTo>
                  <a:lnTo>
                    <a:pt x="88900" y="2705100"/>
                  </a:lnTo>
                  <a:lnTo>
                    <a:pt x="76200" y="2692400"/>
                  </a:lnTo>
                  <a:lnTo>
                    <a:pt x="76200" y="2679700"/>
                  </a:lnTo>
                  <a:lnTo>
                    <a:pt x="76200" y="2667000"/>
                  </a:lnTo>
                  <a:lnTo>
                    <a:pt x="76200" y="2654300"/>
                  </a:lnTo>
                  <a:lnTo>
                    <a:pt x="76200" y="2641600"/>
                  </a:lnTo>
                  <a:lnTo>
                    <a:pt x="76200" y="2628900"/>
                  </a:lnTo>
                  <a:lnTo>
                    <a:pt x="63500" y="2616200"/>
                  </a:lnTo>
                  <a:lnTo>
                    <a:pt x="50800" y="2603500"/>
                  </a:lnTo>
                  <a:lnTo>
                    <a:pt x="38100" y="2590800"/>
                  </a:lnTo>
                  <a:lnTo>
                    <a:pt x="25400" y="2578100"/>
                  </a:lnTo>
                  <a:lnTo>
                    <a:pt x="12700" y="2565400"/>
                  </a:lnTo>
                  <a:lnTo>
                    <a:pt x="0" y="2552700"/>
                  </a:lnTo>
                  <a:lnTo>
                    <a:pt x="0" y="2540000"/>
                  </a:lnTo>
                  <a:lnTo>
                    <a:pt x="0" y="2527300"/>
                  </a:lnTo>
                  <a:lnTo>
                    <a:pt x="12700" y="2514600"/>
                  </a:lnTo>
                  <a:lnTo>
                    <a:pt x="25400" y="2527300"/>
                  </a:lnTo>
                  <a:lnTo>
                    <a:pt x="38100" y="2527300"/>
                  </a:lnTo>
                  <a:lnTo>
                    <a:pt x="50800" y="2527300"/>
                  </a:lnTo>
                  <a:lnTo>
                    <a:pt x="63500" y="2514600"/>
                  </a:lnTo>
                  <a:lnTo>
                    <a:pt x="76200" y="2514600"/>
                  </a:lnTo>
                  <a:lnTo>
                    <a:pt x="88900" y="2514600"/>
                  </a:lnTo>
                  <a:lnTo>
                    <a:pt x="101600" y="2501900"/>
                  </a:lnTo>
                  <a:lnTo>
                    <a:pt x="88900" y="2489200"/>
                  </a:lnTo>
                  <a:lnTo>
                    <a:pt x="76200" y="2489200"/>
                  </a:lnTo>
                  <a:lnTo>
                    <a:pt x="63500" y="2489200"/>
                  </a:lnTo>
                  <a:lnTo>
                    <a:pt x="50800" y="2476500"/>
                  </a:lnTo>
                  <a:lnTo>
                    <a:pt x="38100" y="2476500"/>
                  </a:lnTo>
                  <a:lnTo>
                    <a:pt x="25400" y="2463800"/>
                  </a:lnTo>
                  <a:lnTo>
                    <a:pt x="12700" y="2451100"/>
                  </a:lnTo>
                  <a:lnTo>
                    <a:pt x="25400" y="2438400"/>
                  </a:lnTo>
                  <a:lnTo>
                    <a:pt x="38100" y="2425700"/>
                  </a:lnTo>
                  <a:lnTo>
                    <a:pt x="38100" y="2413000"/>
                  </a:lnTo>
                  <a:lnTo>
                    <a:pt x="50800" y="2400300"/>
                  </a:lnTo>
                  <a:lnTo>
                    <a:pt x="63500" y="2387600"/>
                  </a:lnTo>
                  <a:lnTo>
                    <a:pt x="63500" y="2374900"/>
                  </a:lnTo>
                  <a:lnTo>
                    <a:pt x="76200" y="2362200"/>
                  </a:lnTo>
                  <a:lnTo>
                    <a:pt x="88900" y="2349500"/>
                  </a:lnTo>
                  <a:lnTo>
                    <a:pt x="88900" y="2336800"/>
                  </a:lnTo>
                  <a:lnTo>
                    <a:pt x="101600" y="2324100"/>
                  </a:lnTo>
                  <a:lnTo>
                    <a:pt x="101600" y="2311400"/>
                  </a:lnTo>
                  <a:lnTo>
                    <a:pt x="114300" y="2298700"/>
                  </a:lnTo>
                  <a:lnTo>
                    <a:pt x="114300" y="2286000"/>
                  </a:lnTo>
                  <a:lnTo>
                    <a:pt x="114300" y="2273300"/>
                  </a:lnTo>
                  <a:lnTo>
                    <a:pt x="114300" y="2260600"/>
                  </a:lnTo>
                  <a:lnTo>
                    <a:pt x="114300" y="2247900"/>
                  </a:lnTo>
                  <a:lnTo>
                    <a:pt x="127000" y="2235200"/>
                  </a:lnTo>
                  <a:lnTo>
                    <a:pt x="139700" y="2235200"/>
                  </a:lnTo>
                  <a:lnTo>
                    <a:pt x="152400" y="2222500"/>
                  </a:lnTo>
                  <a:lnTo>
                    <a:pt x="165100" y="2222500"/>
                  </a:lnTo>
                  <a:lnTo>
                    <a:pt x="177800" y="2222500"/>
                  </a:lnTo>
                  <a:lnTo>
                    <a:pt x="190500" y="2209800"/>
                  </a:lnTo>
                  <a:lnTo>
                    <a:pt x="203200" y="2209800"/>
                  </a:lnTo>
                  <a:lnTo>
                    <a:pt x="215900" y="2197100"/>
                  </a:lnTo>
                  <a:lnTo>
                    <a:pt x="203200" y="2184400"/>
                  </a:lnTo>
                  <a:lnTo>
                    <a:pt x="203200" y="2171700"/>
                  </a:lnTo>
                  <a:lnTo>
                    <a:pt x="190500" y="2159000"/>
                  </a:lnTo>
                  <a:lnTo>
                    <a:pt x="190500" y="2146300"/>
                  </a:lnTo>
                  <a:lnTo>
                    <a:pt x="190500" y="2133600"/>
                  </a:lnTo>
                  <a:lnTo>
                    <a:pt x="177800" y="2120900"/>
                  </a:lnTo>
                  <a:lnTo>
                    <a:pt x="190500" y="2108200"/>
                  </a:lnTo>
                  <a:lnTo>
                    <a:pt x="177800" y="2095500"/>
                  </a:lnTo>
                  <a:lnTo>
                    <a:pt x="190500" y="2082800"/>
                  </a:lnTo>
                  <a:lnTo>
                    <a:pt x="177800" y="2070100"/>
                  </a:lnTo>
                  <a:lnTo>
                    <a:pt x="190500" y="2057400"/>
                  </a:lnTo>
                  <a:lnTo>
                    <a:pt x="190500" y="2044700"/>
                  </a:lnTo>
                  <a:lnTo>
                    <a:pt x="190500" y="2032000"/>
                  </a:lnTo>
                  <a:lnTo>
                    <a:pt x="190500" y="2019300"/>
                  </a:lnTo>
                  <a:lnTo>
                    <a:pt x="190500" y="2006600"/>
                  </a:lnTo>
                  <a:lnTo>
                    <a:pt x="177800" y="1993900"/>
                  </a:lnTo>
                  <a:lnTo>
                    <a:pt x="190500" y="1981200"/>
                  </a:lnTo>
                  <a:lnTo>
                    <a:pt x="203200" y="1981200"/>
                  </a:lnTo>
                  <a:lnTo>
                    <a:pt x="215900" y="1968500"/>
                  </a:lnTo>
                  <a:lnTo>
                    <a:pt x="228600" y="1968500"/>
                  </a:lnTo>
                  <a:lnTo>
                    <a:pt x="241300" y="1955800"/>
                  </a:lnTo>
                  <a:lnTo>
                    <a:pt x="254000" y="1943100"/>
                  </a:lnTo>
                  <a:lnTo>
                    <a:pt x="266700" y="1930400"/>
                  </a:lnTo>
                  <a:lnTo>
                    <a:pt x="279400" y="1917700"/>
                  </a:lnTo>
                  <a:lnTo>
                    <a:pt x="292100" y="1905000"/>
                  </a:lnTo>
                  <a:lnTo>
                    <a:pt x="304800" y="1892300"/>
                  </a:lnTo>
                  <a:lnTo>
                    <a:pt x="317500" y="1892300"/>
                  </a:lnTo>
                  <a:lnTo>
                    <a:pt x="330200" y="1879600"/>
                  </a:lnTo>
                  <a:lnTo>
                    <a:pt x="342900" y="1879600"/>
                  </a:lnTo>
                  <a:lnTo>
                    <a:pt x="355600" y="1866900"/>
                  </a:lnTo>
                  <a:lnTo>
                    <a:pt x="355600" y="1854200"/>
                  </a:lnTo>
                  <a:lnTo>
                    <a:pt x="355600" y="1841500"/>
                  </a:lnTo>
                  <a:lnTo>
                    <a:pt x="355600" y="1828800"/>
                  </a:lnTo>
                  <a:lnTo>
                    <a:pt x="368300" y="1816100"/>
                  </a:lnTo>
                  <a:lnTo>
                    <a:pt x="381000" y="1803400"/>
                  </a:lnTo>
                  <a:lnTo>
                    <a:pt x="393700" y="1790700"/>
                  </a:lnTo>
                  <a:lnTo>
                    <a:pt x="406400" y="1790700"/>
                  </a:lnTo>
                  <a:lnTo>
                    <a:pt x="419100" y="1778000"/>
                  </a:lnTo>
                  <a:lnTo>
                    <a:pt x="431800" y="1765300"/>
                  </a:lnTo>
                  <a:lnTo>
                    <a:pt x="444500" y="1765300"/>
                  </a:lnTo>
                  <a:lnTo>
                    <a:pt x="457200" y="1752600"/>
                  </a:lnTo>
                  <a:lnTo>
                    <a:pt x="469900" y="1752600"/>
                  </a:lnTo>
                  <a:lnTo>
                    <a:pt x="482600" y="1739900"/>
                  </a:lnTo>
                  <a:lnTo>
                    <a:pt x="495300" y="1727200"/>
                  </a:lnTo>
                  <a:lnTo>
                    <a:pt x="508000" y="1714500"/>
                  </a:lnTo>
                  <a:lnTo>
                    <a:pt x="520700" y="1701800"/>
                  </a:lnTo>
                  <a:lnTo>
                    <a:pt x="533400" y="1689100"/>
                  </a:lnTo>
                  <a:lnTo>
                    <a:pt x="546100" y="1689100"/>
                  </a:lnTo>
                  <a:lnTo>
                    <a:pt x="558800" y="1676400"/>
                  </a:lnTo>
                  <a:lnTo>
                    <a:pt x="571500" y="1663700"/>
                  </a:lnTo>
                  <a:lnTo>
                    <a:pt x="584200" y="1663700"/>
                  </a:lnTo>
                  <a:lnTo>
                    <a:pt x="596900" y="1676400"/>
                  </a:lnTo>
                  <a:lnTo>
                    <a:pt x="609600" y="1663700"/>
                  </a:lnTo>
                  <a:lnTo>
                    <a:pt x="622300" y="1676400"/>
                  </a:lnTo>
                  <a:lnTo>
                    <a:pt x="635000" y="1676400"/>
                  </a:lnTo>
                  <a:lnTo>
                    <a:pt x="647700" y="1689100"/>
                  </a:lnTo>
                  <a:lnTo>
                    <a:pt x="660400" y="1676400"/>
                  </a:lnTo>
                  <a:lnTo>
                    <a:pt x="673100" y="1663700"/>
                  </a:lnTo>
                  <a:lnTo>
                    <a:pt x="685800" y="1663700"/>
                  </a:lnTo>
                  <a:lnTo>
                    <a:pt x="698500" y="1651000"/>
                  </a:lnTo>
                  <a:lnTo>
                    <a:pt x="711200" y="1638300"/>
                  </a:lnTo>
                  <a:lnTo>
                    <a:pt x="723900" y="1625600"/>
                  </a:lnTo>
                  <a:lnTo>
                    <a:pt x="736600" y="1625600"/>
                  </a:lnTo>
                  <a:lnTo>
                    <a:pt x="749300" y="1612900"/>
                  </a:lnTo>
                  <a:lnTo>
                    <a:pt x="762000" y="1612900"/>
                  </a:lnTo>
                  <a:lnTo>
                    <a:pt x="774700" y="1600200"/>
                  </a:lnTo>
                  <a:lnTo>
                    <a:pt x="787400" y="1600200"/>
                  </a:lnTo>
                  <a:lnTo>
                    <a:pt x="800100" y="1587500"/>
                  </a:lnTo>
                  <a:lnTo>
                    <a:pt x="800100" y="1574800"/>
                  </a:lnTo>
                  <a:lnTo>
                    <a:pt x="800100" y="1562100"/>
                  </a:lnTo>
                  <a:lnTo>
                    <a:pt x="800100" y="1549400"/>
                  </a:lnTo>
                  <a:lnTo>
                    <a:pt x="787400" y="1536700"/>
                  </a:lnTo>
                  <a:lnTo>
                    <a:pt x="787400" y="1524000"/>
                  </a:lnTo>
                  <a:lnTo>
                    <a:pt x="787400" y="1511300"/>
                  </a:lnTo>
                  <a:lnTo>
                    <a:pt x="774700" y="1498600"/>
                  </a:lnTo>
                  <a:lnTo>
                    <a:pt x="774700" y="1485900"/>
                  </a:lnTo>
                  <a:lnTo>
                    <a:pt x="774700" y="1473200"/>
                  </a:lnTo>
                  <a:lnTo>
                    <a:pt x="774700" y="1460500"/>
                  </a:lnTo>
                  <a:lnTo>
                    <a:pt x="787400" y="1447800"/>
                  </a:lnTo>
                  <a:lnTo>
                    <a:pt x="800100" y="1447800"/>
                  </a:lnTo>
                  <a:lnTo>
                    <a:pt x="812800" y="1435100"/>
                  </a:lnTo>
                  <a:lnTo>
                    <a:pt x="825500" y="1435100"/>
                  </a:lnTo>
                  <a:lnTo>
                    <a:pt x="838200" y="1435100"/>
                  </a:lnTo>
                  <a:lnTo>
                    <a:pt x="850900" y="1422400"/>
                  </a:lnTo>
                  <a:lnTo>
                    <a:pt x="863600" y="1422400"/>
                  </a:lnTo>
                  <a:lnTo>
                    <a:pt x="876300" y="1435100"/>
                  </a:lnTo>
                  <a:lnTo>
                    <a:pt x="889000" y="1422400"/>
                  </a:lnTo>
                  <a:lnTo>
                    <a:pt x="901700" y="1422400"/>
                  </a:lnTo>
                  <a:lnTo>
                    <a:pt x="914400" y="1409700"/>
                  </a:lnTo>
                  <a:lnTo>
                    <a:pt x="927100" y="1409700"/>
                  </a:lnTo>
                  <a:lnTo>
                    <a:pt x="939800" y="1397000"/>
                  </a:lnTo>
                  <a:lnTo>
                    <a:pt x="952500" y="1397000"/>
                  </a:lnTo>
                  <a:lnTo>
                    <a:pt x="965200" y="1384300"/>
                  </a:lnTo>
                  <a:lnTo>
                    <a:pt x="977900" y="1371600"/>
                  </a:lnTo>
                  <a:lnTo>
                    <a:pt x="990600" y="1371600"/>
                  </a:lnTo>
                  <a:lnTo>
                    <a:pt x="1003300" y="1358900"/>
                  </a:lnTo>
                  <a:lnTo>
                    <a:pt x="1016000" y="1346200"/>
                  </a:lnTo>
                  <a:lnTo>
                    <a:pt x="1028700" y="1333500"/>
                  </a:lnTo>
                  <a:lnTo>
                    <a:pt x="1041400" y="1333500"/>
                  </a:lnTo>
                  <a:lnTo>
                    <a:pt x="1054100" y="1320800"/>
                  </a:lnTo>
                  <a:lnTo>
                    <a:pt x="1066800" y="1320800"/>
                  </a:lnTo>
                  <a:lnTo>
                    <a:pt x="1079500" y="1308100"/>
                  </a:lnTo>
                  <a:lnTo>
                    <a:pt x="1092200" y="1320800"/>
                  </a:lnTo>
                  <a:lnTo>
                    <a:pt x="1104900" y="1320800"/>
                  </a:lnTo>
                  <a:lnTo>
                    <a:pt x="1117600" y="1320800"/>
                  </a:lnTo>
                  <a:lnTo>
                    <a:pt x="1130300" y="1320800"/>
                  </a:lnTo>
                  <a:lnTo>
                    <a:pt x="1143000" y="1320800"/>
                  </a:lnTo>
                  <a:lnTo>
                    <a:pt x="1155700" y="1333500"/>
                  </a:lnTo>
                  <a:lnTo>
                    <a:pt x="1168400" y="1333500"/>
                  </a:lnTo>
                  <a:lnTo>
                    <a:pt x="1181100" y="1320800"/>
                  </a:lnTo>
                  <a:lnTo>
                    <a:pt x="1193800" y="1320800"/>
                  </a:lnTo>
                  <a:lnTo>
                    <a:pt x="1206500" y="1308100"/>
                  </a:lnTo>
                  <a:lnTo>
                    <a:pt x="1206500" y="1295400"/>
                  </a:lnTo>
                  <a:lnTo>
                    <a:pt x="1219200" y="1282700"/>
                  </a:lnTo>
                  <a:lnTo>
                    <a:pt x="1231900" y="1270000"/>
                  </a:lnTo>
                  <a:lnTo>
                    <a:pt x="1231900" y="1257300"/>
                  </a:lnTo>
                  <a:lnTo>
                    <a:pt x="1244600" y="1244600"/>
                  </a:lnTo>
                  <a:lnTo>
                    <a:pt x="1244600" y="1231900"/>
                  </a:lnTo>
                  <a:lnTo>
                    <a:pt x="1257300" y="1219200"/>
                  </a:lnTo>
                  <a:lnTo>
                    <a:pt x="1257300" y="1206500"/>
                  </a:lnTo>
                  <a:lnTo>
                    <a:pt x="1270000" y="1193800"/>
                  </a:lnTo>
                  <a:lnTo>
                    <a:pt x="1270000" y="1181100"/>
                  </a:lnTo>
                  <a:lnTo>
                    <a:pt x="1282700" y="1168400"/>
                  </a:lnTo>
                  <a:lnTo>
                    <a:pt x="1282700" y="1155700"/>
                  </a:lnTo>
                  <a:lnTo>
                    <a:pt x="1282700" y="1143000"/>
                  </a:lnTo>
                  <a:lnTo>
                    <a:pt x="1295400" y="1130300"/>
                  </a:lnTo>
                  <a:lnTo>
                    <a:pt x="1308100" y="1117600"/>
                  </a:lnTo>
                  <a:lnTo>
                    <a:pt x="1308100" y="1104900"/>
                  </a:lnTo>
                  <a:lnTo>
                    <a:pt x="1320800" y="1092200"/>
                  </a:lnTo>
                  <a:lnTo>
                    <a:pt x="1333500" y="1079500"/>
                  </a:lnTo>
                  <a:lnTo>
                    <a:pt x="1333500" y="1066800"/>
                  </a:lnTo>
                  <a:lnTo>
                    <a:pt x="1333500" y="1054100"/>
                  </a:lnTo>
                  <a:lnTo>
                    <a:pt x="1346200" y="1041400"/>
                  </a:lnTo>
                  <a:lnTo>
                    <a:pt x="1333500" y="1028700"/>
                  </a:lnTo>
                  <a:lnTo>
                    <a:pt x="1346200" y="1016000"/>
                  </a:lnTo>
                  <a:lnTo>
                    <a:pt x="1346200" y="1003300"/>
                  </a:lnTo>
                  <a:lnTo>
                    <a:pt x="1346200" y="990600"/>
                  </a:lnTo>
                  <a:lnTo>
                    <a:pt x="1346200" y="977900"/>
                  </a:lnTo>
                  <a:lnTo>
                    <a:pt x="1358900" y="965200"/>
                  </a:lnTo>
                  <a:lnTo>
                    <a:pt x="1358900" y="952500"/>
                  </a:lnTo>
                  <a:lnTo>
                    <a:pt x="1371600" y="939800"/>
                  </a:lnTo>
                  <a:lnTo>
                    <a:pt x="1384300" y="927100"/>
                  </a:lnTo>
                  <a:lnTo>
                    <a:pt x="1397000" y="914400"/>
                  </a:lnTo>
                  <a:lnTo>
                    <a:pt x="1409700" y="901700"/>
                  </a:lnTo>
                  <a:lnTo>
                    <a:pt x="1422400" y="889000"/>
                  </a:lnTo>
                  <a:lnTo>
                    <a:pt x="1435100" y="876300"/>
                  </a:lnTo>
                  <a:lnTo>
                    <a:pt x="1447800" y="863600"/>
                  </a:lnTo>
                  <a:lnTo>
                    <a:pt x="1460500" y="863600"/>
                  </a:lnTo>
                  <a:lnTo>
                    <a:pt x="1473200" y="850900"/>
                  </a:lnTo>
                  <a:lnTo>
                    <a:pt x="1485900" y="838200"/>
                  </a:lnTo>
                  <a:lnTo>
                    <a:pt x="1485900" y="825500"/>
                  </a:lnTo>
                  <a:lnTo>
                    <a:pt x="1498600" y="812800"/>
                  </a:lnTo>
                  <a:lnTo>
                    <a:pt x="1511300" y="800100"/>
                  </a:lnTo>
                  <a:lnTo>
                    <a:pt x="1524000" y="787400"/>
                  </a:lnTo>
                  <a:lnTo>
                    <a:pt x="1524000" y="774700"/>
                  </a:lnTo>
                  <a:lnTo>
                    <a:pt x="1536700" y="762000"/>
                  </a:lnTo>
                  <a:lnTo>
                    <a:pt x="1549400" y="749300"/>
                  </a:lnTo>
                  <a:lnTo>
                    <a:pt x="1562100" y="736600"/>
                  </a:lnTo>
                  <a:lnTo>
                    <a:pt x="1574800" y="736600"/>
                  </a:lnTo>
                  <a:lnTo>
                    <a:pt x="1587500" y="749300"/>
                  </a:lnTo>
                  <a:lnTo>
                    <a:pt x="1600200" y="762000"/>
                  </a:lnTo>
                  <a:lnTo>
                    <a:pt x="1612900" y="774700"/>
                  </a:lnTo>
                  <a:lnTo>
                    <a:pt x="1625600" y="762000"/>
                  </a:lnTo>
                  <a:lnTo>
                    <a:pt x="1638300" y="762000"/>
                  </a:lnTo>
                  <a:lnTo>
                    <a:pt x="1651000" y="774700"/>
                  </a:lnTo>
                  <a:lnTo>
                    <a:pt x="1663700" y="762000"/>
                  </a:lnTo>
                  <a:lnTo>
                    <a:pt x="1663700" y="749300"/>
                  </a:lnTo>
                  <a:lnTo>
                    <a:pt x="1663700" y="736600"/>
                  </a:lnTo>
                  <a:lnTo>
                    <a:pt x="1663700" y="723900"/>
                  </a:lnTo>
                  <a:lnTo>
                    <a:pt x="1663700" y="711200"/>
                  </a:lnTo>
                  <a:lnTo>
                    <a:pt x="1676400" y="698500"/>
                  </a:lnTo>
                  <a:lnTo>
                    <a:pt x="1676400" y="685800"/>
                  </a:lnTo>
                  <a:lnTo>
                    <a:pt x="1676400" y="673100"/>
                  </a:lnTo>
                  <a:lnTo>
                    <a:pt x="1689100" y="660400"/>
                  </a:lnTo>
                  <a:lnTo>
                    <a:pt x="1689100" y="647700"/>
                  </a:lnTo>
                  <a:lnTo>
                    <a:pt x="1689100" y="635000"/>
                  </a:lnTo>
                  <a:lnTo>
                    <a:pt x="1701800" y="622300"/>
                  </a:lnTo>
                  <a:lnTo>
                    <a:pt x="1701800" y="609600"/>
                  </a:lnTo>
                  <a:lnTo>
                    <a:pt x="1714500" y="596900"/>
                  </a:lnTo>
                  <a:lnTo>
                    <a:pt x="1727200" y="596900"/>
                  </a:lnTo>
                  <a:lnTo>
                    <a:pt x="1739900" y="584200"/>
                  </a:lnTo>
                  <a:lnTo>
                    <a:pt x="1752600" y="571500"/>
                  </a:lnTo>
                  <a:lnTo>
                    <a:pt x="1752600" y="558800"/>
                  </a:lnTo>
                  <a:lnTo>
                    <a:pt x="1765300" y="546100"/>
                  </a:lnTo>
                  <a:lnTo>
                    <a:pt x="1765300" y="533400"/>
                  </a:lnTo>
                  <a:lnTo>
                    <a:pt x="1765300" y="520700"/>
                  </a:lnTo>
                  <a:lnTo>
                    <a:pt x="1765300" y="508000"/>
                  </a:lnTo>
                  <a:lnTo>
                    <a:pt x="1765300" y="495300"/>
                  </a:lnTo>
                  <a:lnTo>
                    <a:pt x="1778000" y="482600"/>
                  </a:lnTo>
                  <a:lnTo>
                    <a:pt x="1778000" y="469900"/>
                  </a:lnTo>
                  <a:lnTo>
                    <a:pt x="1778000" y="457200"/>
                  </a:lnTo>
                  <a:lnTo>
                    <a:pt x="1790700" y="444500"/>
                  </a:lnTo>
                  <a:lnTo>
                    <a:pt x="1790700" y="431800"/>
                  </a:lnTo>
                  <a:lnTo>
                    <a:pt x="1790700" y="419100"/>
                  </a:lnTo>
                  <a:lnTo>
                    <a:pt x="1803400" y="406400"/>
                  </a:lnTo>
                  <a:lnTo>
                    <a:pt x="1803400" y="393700"/>
                  </a:lnTo>
                  <a:lnTo>
                    <a:pt x="1816100" y="381000"/>
                  </a:lnTo>
                  <a:lnTo>
                    <a:pt x="1803400" y="368300"/>
                  </a:lnTo>
                  <a:lnTo>
                    <a:pt x="1803400" y="355600"/>
                  </a:lnTo>
                  <a:lnTo>
                    <a:pt x="1803400" y="342900"/>
                  </a:lnTo>
                  <a:lnTo>
                    <a:pt x="1803400" y="330200"/>
                  </a:lnTo>
                  <a:lnTo>
                    <a:pt x="1803400" y="317500"/>
                  </a:lnTo>
                  <a:lnTo>
                    <a:pt x="1803400" y="304800"/>
                  </a:lnTo>
                  <a:lnTo>
                    <a:pt x="1790700" y="292100"/>
                  </a:lnTo>
                  <a:lnTo>
                    <a:pt x="1790700" y="279400"/>
                  </a:lnTo>
                  <a:lnTo>
                    <a:pt x="1803400" y="266700"/>
                  </a:lnTo>
                  <a:lnTo>
                    <a:pt x="1803400" y="254000"/>
                  </a:lnTo>
                  <a:lnTo>
                    <a:pt x="1816100" y="241300"/>
                  </a:lnTo>
                  <a:lnTo>
                    <a:pt x="1803400" y="228600"/>
                  </a:lnTo>
                  <a:lnTo>
                    <a:pt x="1816100" y="215900"/>
                  </a:lnTo>
                  <a:lnTo>
                    <a:pt x="1816100" y="203200"/>
                  </a:lnTo>
                  <a:lnTo>
                    <a:pt x="1816100" y="190500"/>
                  </a:lnTo>
                  <a:lnTo>
                    <a:pt x="1816100" y="177800"/>
                  </a:lnTo>
                  <a:lnTo>
                    <a:pt x="1828800" y="165100"/>
                  </a:lnTo>
                  <a:lnTo>
                    <a:pt x="1828800" y="152400"/>
                  </a:lnTo>
                  <a:lnTo>
                    <a:pt x="1828800" y="139700"/>
                  </a:lnTo>
                  <a:lnTo>
                    <a:pt x="1841500" y="127000"/>
                  </a:lnTo>
                  <a:lnTo>
                    <a:pt x="1841500" y="114300"/>
                  </a:lnTo>
                  <a:lnTo>
                    <a:pt x="1854200" y="101600"/>
                  </a:lnTo>
                  <a:lnTo>
                    <a:pt x="1866900" y="114300"/>
                  </a:lnTo>
                  <a:lnTo>
                    <a:pt x="1879600" y="127000"/>
                  </a:lnTo>
                  <a:lnTo>
                    <a:pt x="1892300" y="139700"/>
                  </a:lnTo>
                  <a:lnTo>
                    <a:pt x="1892300" y="152400"/>
                  </a:lnTo>
                  <a:lnTo>
                    <a:pt x="1905000" y="165100"/>
                  </a:lnTo>
                  <a:lnTo>
                    <a:pt x="1917700" y="177800"/>
                  </a:lnTo>
                  <a:lnTo>
                    <a:pt x="1930400" y="177800"/>
                  </a:lnTo>
                  <a:lnTo>
                    <a:pt x="1943100" y="190500"/>
                  </a:lnTo>
                  <a:lnTo>
                    <a:pt x="1955800" y="177800"/>
                  </a:lnTo>
                  <a:lnTo>
                    <a:pt x="1968500" y="190500"/>
                  </a:lnTo>
                  <a:lnTo>
                    <a:pt x="1981200" y="190500"/>
                  </a:lnTo>
                  <a:lnTo>
                    <a:pt x="1993900" y="190500"/>
                  </a:lnTo>
                  <a:lnTo>
                    <a:pt x="2006600" y="190500"/>
                  </a:lnTo>
                  <a:lnTo>
                    <a:pt x="2019300" y="203200"/>
                  </a:lnTo>
                  <a:lnTo>
                    <a:pt x="2032000" y="190500"/>
                  </a:lnTo>
                  <a:lnTo>
                    <a:pt x="2044700" y="203200"/>
                  </a:lnTo>
                  <a:lnTo>
                    <a:pt x="2057400" y="215900"/>
                  </a:lnTo>
                  <a:lnTo>
                    <a:pt x="2070100" y="215900"/>
                  </a:lnTo>
                  <a:lnTo>
                    <a:pt x="2082800" y="215900"/>
                  </a:lnTo>
                  <a:lnTo>
                    <a:pt x="2095500" y="203200"/>
                  </a:lnTo>
                  <a:lnTo>
                    <a:pt x="2108200" y="190500"/>
                  </a:lnTo>
                  <a:lnTo>
                    <a:pt x="2095500" y="177800"/>
                  </a:lnTo>
                  <a:lnTo>
                    <a:pt x="2108200" y="165100"/>
                  </a:lnTo>
                  <a:lnTo>
                    <a:pt x="2120900" y="152400"/>
                  </a:lnTo>
                  <a:lnTo>
                    <a:pt x="2133600" y="165100"/>
                  </a:lnTo>
                  <a:lnTo>
                    <a:pt x="2146300" y="165100"/>
                  </a:lnTo>
                  <a:lnTo>
                    <a:pt x="2159000" y="177800"/>
                  </a:lnTo>
                  <a:lnTo>
                    <a:pt x="2171700" y="165100"/>
                  </a:lnTo>
                  <a:lnTo>
                    <a:pt x="2184400" y="165100"/>
                  </a:lnTo>
                  <a:lnTo>
                    <a:pt x="2197100" y="165100"/>
                  </a:lnTo>
                  <a:lnTo>
                    <a:pt x="2209800" y="165100"/>
                  </a:lnTo>
                  <a:lnTo>
                    <a:pt x="2222500" y="152400"/>
                  </a:lnTo>
                  <a:lnTo>
                    <a:pt x="2235200" y="139700"/>
                  </a:lnTo>
                  <a:lnTo>
                    <a:pt x="2247900" y="127000"/>
                  </a:lnTo>
                  <a:lnTo>
                    <a:pt x="2260600" y="114300"/>
                  </a:lnTo>
                  <a:lnTo>
                    <a:pt x="2273300" y="101600"/>
                  </a:lnTo>
                  <a:lnTo>
                    <a:pt x="2286000" y="88900"/>
                  </a:lnTo>
                  <a:lnTo>
                    <a:pt x="2298700" y="76200"/>
                  </a:lnTo>
                  <a:lnTo>
                    <a:pt x="2311400" y="63500"/>
                  </a:lnTo>
                  <a:lnTo>
                    <a:pt x="2311400" y="50800"/>
                  </a:lnTo>
                  <a:lnTo>
                    <a:pt x="2324100" y="38100"/>
                  </a:lnTo>
                  <a:lnTo>
                    <a:pt x="2336800" y="25400"/>
                  </a:lnTo>
                  <a:lnTo>
                    <a:pt x="2349500" y="25400"/>
                  </a:lnTo>
                  <a:lnTo>
                    <a:pt x="2362200" y="12700"/>
                  </a:lnTo>
                  <a:lnTo>
                    <a:pt x="2374900" y="12700"/>
                  </a:lnTo>
                  <a:lnTo>
                    <a:pt x="2387600" y="0"/>
                  </a:lnTo>
                  <a:lnTo>
                    <a:pt x="2400300" y="12700"/>
                  </a:lnTo>
                  <a:lnTo>
                    <a:pt x="2413000" y="12700"/>
                  </a:lnTo>
                  <a:lnTo>
                    <a:pt x="2425700" y="12700"/>
                  </a:lnTo>
                  <a:lnTo>
                    <a:pt x="2438400" y="25400"/>
                  </a:lnTo>
                  <a:lnTo>
                    <a:pt x="2451100" y="25400"/>
                  </a:lnTo>
                  <a:lnTo>
                    <a:pt x="2463800" y="25400"/>
                  </a:lnTo>
                  <a:lnTo>
                    <a:pt x="2476500" y="25400"/>
                  </a:lnTo>
                  <a:lnTo>
                    <a:pt x="2489200" y="38100"/>
                  </a:lnTo>
                  <a:lnTo>
                    <a:pt x="2501900" y="38100"/>
                  </a:lnTo>
                  <a:lnTo>
                    <a:pt x="2514600" y="38100"/>
                  </a:lnTo>
                  <a:lnTo>
                    <a:pt x="2527300" y="50800"/>
                  </a:lnTo>
                  <a:lnTo>
                    <a:pt x="2540000" y="50800"/>
                  </a:lnTo>
                  <a:lnTo>
                    <a:pt x="2552700" y="50800"/>
                  </a:lnTo>
                  <a:lnTo>
                    <a:pt x="2565400" y="63500"/>
                  </a:lnTo>
                  <a:lnTo>
                    <a:pt x="2578100" y="63500"/>
                  </a:lnTo>
                  <a:lnTo>
                    <a:pt x="2590800" y="76200"/>
                  </a:lnTo>
                  <a:lnTo>
                    <a:pt x="2603500" y="76200"/>
                  </a:lnTo>
                  <a:lnTo>
                    <a:pt x="2616200" y="76200"/>
                  </a:lnTo>
                  <a:lnTo>
                    <a:pt x="2628900" y="76200"/>
                  </a:lnTo>
                  <a:lnTo>
                    <a:pt x="2641600" y="88900"/>
                  </a:lnTo>
                  <a:lnTo>
                    <a:pt x="2641600" y="101600"/>
                  </a:lnTo>
                  <a:lnTo>
                    <a:pt x="2641600" y="114300"/>
                  </a:lnTo>
                  <a:lnTo>
                    <a:pt x="2641600" y="127000"/>
                  </a:lnTo>
                  <a:lnTo>
                    <a:pt x="2641600" y="139700"/>
                  </a:lnTo>
                  <a:lnTo>
                    <a:pt x="2628900" y="152400"/>
                  </a:lnTo>
                  <a:lnTo>
                    <a:pt x="2628900" y="165100"/>
                  </a:lnTo>
                  <a:lnTo>
                    <a:pt x="2628900" y="177800"/>
                  </a:lnTo>
                  <a:lnTo>
                    <a:pt x="2641600" y="190500"/>
                  </a:lnTo>
                  <a:lnTo>
                    <a:pt x="2654300" y="203200"/>
                  </a:lnTo>
                  <a:lnTo>
                    <a:pt x="2667000" y="203200"/>
                  </a:lnTo>
                  <a:lnTo>
                    <a:pt x="2679700" y="215900"/>
                  </a:lnTo>
                  <a:lnTo>
                    <a:pt x="2692400" y="215900"/>
                  </a:lnTo>
                  <a:lnTo>
                    <a:pt x="2705100" y="228600"/>
                  </a:lnTo>
                  <a:lnTo>
                    <a:pt x="2717800" y="228600"/>
                  </a:lnTo>
                  <a:lnTo>
                    <a:pt x="2730500" y="241300"/>
                  </a:lnTo>
                  <a:lnTo>
                    <a:pt x="2743200" y="241300"/>
                  </a:lnTo>
                  <a:lnTo>
                    <a:pt x="2755900" y="254000"/>
                  </a:lnTo>
                  <a:lnTo>
                    <a:pt x="2743200" y="266700"/>
                  </a:lnTo>
                  <a:lnTo>
                    <a:pt x="2743200" y="279400"/>
                  </a:lnTo>
                  <a:lnTo>
                    <a:pt x="2730500" y="292100"/>
                  </a:lnTo>
                  <a:lnTo>
                    <a:pt x="2730500" y="304800"/>
                  </a:lnTo>
                  <a:lnTo>
                    <a:pt x="2730500" y="317500"/>
                  </a:lnTo>
                  <a:lnTo>
                    <a:pt x="2717800" y="330200"/>
                  </a:lnTo>
                  <a:lnTo>
                    <a:pt x="2717800" y="342900"/>
                  </a:lnTo>
                  <a:lnTo>
                    <a:pt x="2717800" y="355600"/>
                  </a:lnTo>
                  <a:lnTo>
                    <a:pt x="2705100" y="368300"/>
                  </a:lnTo>
                  <a:lnTo>
                    <a:pt x="2705100" y="381000"/>
                  </a:lnTo>
                  <a:lnTo>
                    <a:pt x="2705100" y="393700"/>
                  </a:lnTo>
                  <a:lnTo>
                    <a:pt x="2705100" y="406400"/>
                  </a:lnTo>
                  <a:lnTo>
                    <a:pt x="2705100" y="419100"/>
                  </a:lnTo>
                  <a:lnTo>
                    <a:pt x="2705100" y="431800"/>
                  </a:lnTo>
                  <a:lnTo>
                    <a:pt x="2705100" y="444500"/>
                  </a:lnTo>
                  <a:lnTo>
                    <a:pt x="2692400" y="457200"/>
                  </a:lnTo>
                  <a:lnTo>
                    <a:pt x="2692400" y="469900"/>
                  </a:lnTo>
                  <a:lnTo>
                    <a:pt x="2692400" y="482600"/>
                  </a:lnTo>
                  <a:lnTo>
                    <a:pt x="2692400" y="495300"/>
                  </a:lnTo>
                  <a:lnTo>
                    <a:pt x="2692400" y="508000"/>
                  </a:lnTo>
                  <a:lnTo>
                    <a:pt x="2692400" y="520700"/>
                  </a:lnTo>
                  <a:lnTo>
                    <a:pt x="2692400" y="533400"/>
                  </a:lnTo>
                  <a:lnTo>
                    <a:pt x="2679700" y="546100"/>
                  </a:lnTo>
                  <a:lnTo>
                    <a:pt x="2679700" y="558800"/>
                  </a:lnTo>
                  <a:lnTo>
                    <a:pt x="2667000" y="571500"/>
                  </a:lnTo>
                  <a:lnTo>
                    <a:pt x="2654300" y="571500"/>
                  </a:lnTo>
                  <a:lnTo>
                    <a:pt x="2641600" y="584200"/>
                  </a:lnTo>
                  <a:lnTo>
                    <a:pt x="2641600" y="596900"/>
                  </a:lnTo>
                  <a:lnTo>
                    <a:pt x="2628900" y="609600"/>
                  </a:lnTo>
                  <a:lnTo>
                    <a:pt x="2616200" y="622300"/>
                  </a:lnTo>
                  <a:lnTo>
                    <a:pt x="2628900" y="635000"/>
                  </a:lnTo>
                  <a:lnTo>
                    <a:pt x="2641600" y="635000"/>
                  </a:lnTo>
                  <a:lnTo>
                    <a:pt x="2654300" y="647700"/>
                  </a:lnTo>
                  <a:lnTo>
                    <a:pt x="2667000" y="647700"/>
                  </a:lnTo>
                  <a:lnTo>
                    <a:pt x="2679700" y="647700"/>
                  </a:lnTo>
                  <a:lnTo>
                    <a:pt x="2692400" y="647700"/>
                  </a:lnTo>
                  <a:lnTo>
                    <a:pt x="2705100" y="647700"/>
                  </a:lnTo>
                  <a:lnTo>
                    <a:pt x="2717800" y="647700"/>
                  </a:lnTo>
                  <a:lnTo>
                    <a:pt x="2730500" y="647700"/>
                  </a:lnTo>
                  <a:lnTo>
                    <a:pt x="2743200" y="647700"/>
                  </a:lnTo>
                  <a:lnTo>
                    <a:pt x="2755900" y="647700"/>
                  </a:lnTo>
                  <a:lnTo>
                    <a:pt x="2768600" y="647700"/>
                  </a:lnTo>
                  <a:lnTo>
                    <a:pt x="2781300" y="647700"/>
                  </a:lnTo>
                  <a:lnTo>
                    <a:pt x="2794000" y="647700"/>
                  </a:lnTo>
                  <a:lnTo>
                    <a:pt x="2806700" y="660400"/>
                  </a:lnTo>
                  <a:lnTo>
                    <a:pt x="2819400" y="673100"/>
                  </a:lnTo>
                  <a:lnTo>
                    <a:pt x="2832100" y="673100"/>
                  </a:lnTo>
                  <a:lnTo>
                    <a:pt x="2844800" y="685800"/>
                  </a:lnTo>
                  <a:lnTo>
                    <a:pt x="2857500" y="698500"/>
                  </a:lnTo>
                  <a:lnTo>
                    <a:pt x="2857500" y="711200"/>
                  </a:lnTo>
                  <a:lnTo>
                    <a:pt x="2870200" y="723900"/>
                  </a:lnTo>
                  <a:lnTo>
                    <a:pt x="2882900" y="736600"/>
                  </a:lnTo>
                  <a:lnTo>
                    <a:pt x="2895600" y="749300"/>
                  </a:lnTo>
                  <a:lnTo>
                    <a:pt x="2895600" y="762000"/>
                  </a:lnTo>
                  <a:lnTo>
                    <a:pt x="2895600" y="774700"/>
                  </a:lnTo>
                  <a:lnTo>
                    <a:pt x="2895600" y="787400"/>
                  </a:lnTo>
                  <a:lnTo>
                    <a:pt x="2895600" y="800100"/>
                  </a:lnTo>
                  <a:lnTo>
                    <a:pt x="2882900" y="812800"/>
                  </a:lnTo>
                  <a:lnTo>
                    <a:pt x="2895600" y="825500"/>
                  </a:lnTo>
                  <a:lnTo>
                    <a:pt x="2908300" y="825500"/>
                  </a:lnTo>
                  <a:lnTo>
                    <a:pt x="2921000" y="825500"/>
                  </a:lnTo>
                  <a:lnTo>
                    <a:pt x="2933700" y="825500"/>
                  </a:lnTo>
                  <a:lnTo>
                    <a:pt x="2946400" y="825500"/>
                  </a:lnTo>
                  <a:lnTo>
                    <a:pt x="2959100" y="812800"/>
                  </a:lnTo>
                  <a:lnTo>
                    <a:pt x="2971800" y="812800"/>
                  </a:lnTo>
                  <a:lnTo>
                    <a:pt x="2984500" y="812800"/>
                  </a:lnTo>
                  <a:lnTo>
                    <a:pt x="2997200" y="825500"/>
                  </a:lnTo>
                  <a:lnTo>
                    <a:pt x="3009900" y="825500"/>
                  </a:lnTo>
                  <a:lnTo>
                    <a:pt x="3022600" y="825500"/>
                  </a:lnTo>
                  <a:lnTo>
                    <a:pt x="3035300" y="825500"/>
                  </a:lnTo>
                  <a:lnTo>
                    <a:pt x="3048000" y="838200"/>
                  </a:lnTo>
                  <a:lnTo>
                    <a:pt x="3060700" y="825500"/>
                  </a:lnTo>
                  <a:lnTo>
                    <a:pt x="3073400" y="825500"/>
                  </a:lnTo>
                  <a:lnTo>
                    <a:pt x="3086100" y="838200"/>
                  </a:lnTo>
                  <a:lnTo>
                    <a:pt x="3098800" y="825500"/>
                  </a:lnTo>
                  <a:lnTo>
                    <a:pt x="3111500" y="825500"/>
                  </a:lnTo>
                  <a:lnTo>
                    <a:pt x="3124200" y="838200"/>
                  </a:lnTo>
                  <a:lnTo>
                    <a:pt x="3136900" y="838200"/>
                  </a:lnTo>
                  <a:lnTo>
                    <a:pt x="3149600" y="850900"/>
                  </a:lnTo>
                  <a:lnTo>
                    <a:pt x="3162300" y="863600"/>
                  </a:lnTo>
                  <a:lnTo>
                    <a:pt x="3175000" y="863600"/>
                  </a:lnTo>
                  <a:lnTo>
                    <a:pt x="3187700" y="876300"/>
                  </a:lnTo>
                  <a:lnTo>
                    <a:pt x="3200400" y="876300"/>
                  </a:lnTo>
                  <a:lnTo>
                    <a:pt x="3213100" y="876300"/>
                  </a:lnTo>
                  <a:lnTo>
                    <a:pt x="3225800" y="876300"/>
                  </a:lnTo>
                  <a:lnTo>
                    <a:pt x="3238500" y="876300"/>
                  </a:lnTo>
                  <a:lnTo>
                    <a:pt x="3251200" y="876300"/>
                  </a:lnTo>
                  <a:lnTo>
                    <a:pt x="3263900" y="889000"/>
                  </a:lnTo>
                  <a:lnTo>
                    <a:pt x="3276600" y="901700"/>
                  </a:lnTo>
                  <a:lnTo>
                    <a:pt x="3289300" y="914400"/>
                  </a:lnTo>
                  <a:lnTo>
                    <a:pt x="3302000" y="927100"/>
                  </a:lnTo>
                  <a:lnTo>
                    <a:pt x="3314700" y="939800"/>
                  </a:lnTo>
                  <a:lnTo>
                    <a:pt x="3327400" y="952500"/>
                  </a:lnTo>
                  <a:lnTo>
                    <a:pt x="3340100" y="965200"/>
                  </a:lnTo>
                  <a:lnTo>
                    <a:pt x="3352800" y="952500"/>
                  </a:lnTo>
                  <a:lnTo>
                    <a:pt x="3365500" y="952500"/>
                  </a:lnTo>
                  <a:lnTo>
                    <a:pt x="3378200" y="952500"/>
                  </a:lnTo>
                  <a:lnTo>
                    <a:pt x="3390900" y="952500"/>
                  </a:lnTo>
                  <a:lnTo>
                    <a:pt x="3403600" y="939800"/>
                  </a:lnTo>
                  <a:lnTo>
                    <a:pt x="3416300" y="939800"/>
                  </a:lnTo>
                  <a:lnTo>
                    <a:pt x="3429000" y="939800"/>
                  </a:lnTo>
                  <a:lnTo>
                    <a:pt x="3441700" y="939800"/>
                  </a:lnTo>
                  <a:lnTo>
                    <a:pt x="3454400" y="927100"/>
                  </a:lnTo>
                  <a:lnTo>
                    <a:pt x="3467100" y="927100"/>
                  </a:lnTo>
                  <a:lnTo>
                    <a:pt x="3479800" y="914400"/>
                  </a:lnTo>
                  <a:lnTo>
                    <a:pt x="3492500" y="927100"/>
                  </a:lnTo>
                  <a:lnTo>
                    <a:pt x="3505200" y="939800"/>
                  </a:lnTo>
                  <a:lnTo>
                    <a:pt x="3517900" y="952500"/>
                  </a:lnTo>
                  <a:lnTo>
                    <a:pt x="3517900" y="965200"/>
                  </a:lnTo>
                  <a:lnTo>
                    <a:pt x="3530600" y="977900"/>
                  </a:lnTo>
                  <a:lnTo>
                    <a:pt x="3543300" y="965200"/>
                  </a:lnTo>
                  <a:lnTo>
                    <a:pt x="3556000" y="965200"/>
                  </a:lnTo>
                  <a:lnTo>
                    <a:pt x="3568700" y="952500"/>
                  </a:lnTo>
                  <a:lnTo>
                    <a:pt x="3581400" y="939800"/>
                  </a:lnTo>
                  <a:lnTo>
                    <a:pt x="3594100" y="952500"/>
                  </a:lnTo>
                  <a:lnTo>
                    <a:pt x="3606800" y="965200"/>
                  </a:lnTo>
                  <a:lnTo>
                    <a:pt x="3619500" y="952500"/>
                  </a:lnTo>
                  <a:lnTo>
                    <a:pt x="3632200" y="965200"/>
                  </a:lnTo>
                  <a:lnTo>
                    <a:pt x="3644900" y="977900"/>
                  </a:lnTo>
                  <a:lnTo>
                    <a:pt x="3657600" y="990600"/>
                  </a:lnTo>
                  <a:lnTo>
                    <a:pt x="3670300" y="1003300"/>
                  </a:lnTo>
                  <a:lnTo>
                    <a:pt x="3670300" y="1016000"/>
                  </a:lnTo>
                  <a:lnTo>
                    <a:pt x="3670300" y="1028700"/>
                  </a:lnTo>
                  <a:lnTo>
                    <a:pt x="3670300" y="1041400"/>
                  </a:lnTo>
                  <a:lnTo>
                    <a:pt x="3670300" y="1054100"/>
                  </a:lnTo>
                  <a:lnTo>
                    <a:pt x="3670300" y="1066800"/>
                  </a:lnTo>
                  <a:lnTo>
                    <a:pt x="3657600" y="1079500"/>
                  </a:lnTo>
                  <a:lnTo>
                    <a:pt x="3644900" y="1066800"/>
                  </a:lnTo>
                  <a:lnTo>
                    <a:pt x="3632200" y="1079500"/>
                  </a:lnTo>
                  <a:lnTo>
                    <a:pt x="3619500" y="1092200"/>
                  </a:lnTo>
                  <a:lnTo>
                    <a:pt x="3619500" y="1104900"/>
                  </a:lnTo>
                  <a:lnTo>
                    <a:pt x="3632200" y="1117600"/>
                  </a:lnTo>
                  <a:lnTo>
                    <a:pt x="3632200" y="1130300"/>
                  </a:lnTo>
                  <a:lnTo>
                    <a:pt x="3632200" y="1143000"/>
                  </a:lnTo>
                  <a:lnTo>
                    <a:pt x="3644900" y="1155700"/>
                  </a:lnTo>
                  <a:lnTo>
                    <a:pt x="3657600" y="1155700"/>
                  </a:lnTo>
                  <a:lnTo>
                    <a:pt x="3670300" y="1168400"/>
                  </a:lnTo>
                  <a:lnTo>
                    <a:pt x="3670300" y="1181100"/>
                  </a:lnTo>
                  <a:lnTo>
                    <a:pt x="3670300" y="1193800"/>
                  </a:lnTo>
                  <a:lnTo>
                    <a:pt x="3670300" y="1206500"/>
                  </a:lnTo>
                  <a:lnTo>
                    <a:pt x="3670300" y="1219200"/>
                  </a:lnTo>
                  <a:lnTo>
                    <a:pt x="3657600" y="1231900"/>
                  </a:lnTo>
                  <a:lnTo>
                    <a:pt x="3670300" y="1244600"/>
                  </a:lnTo>
                  <a:lnTo>
                    <a:pt x="3683000" y="1257300"/>
                  </a:lnTo>
                  <a:lnTo>
                    <a:pt x="3695700" y="1257300"/>
                  </a:lnTo>
                  <a:lnTo>
                    <a:pt x="3708400" y="1257300"/>
                  </a:lnTo>
                  <a:lnTo>
                    <a:pt x="3721100" y="1257300"/>
                  </a:lnTo>
                  <a:lnTo>
                    <a:pt x="3733800" y="1244600"/>
                  </a:lnTo>
                  <a:lnTo>
                    <a:pt x="3746500" y="1244600"/>
                  </a:lnTo>
                  <a:lnTo>
                    <a:pt x="3759200" y="1244600"/>
                  </a:lnTo>
                  <a:lnTo>
                    <a:pt x="3771900" y="1231900"/>
                  </a:lnTo>
                  <a:lnTo>
                    <a:pt x="3784600" y="1244600"/>
                  </a:lnTo>
                  <a:lnTo>
                    <a:pt x="3784600" y="1257300"/>
                  </a:lnTo>
                  <a:lnTo>
                    <a:pt x="3784600" y="1270000"/>
                  </a:lnTo>
                  <a:lnTo>
                    <a:pt x="3784600" y="1282700"/>
                  </a:lnTo>
                  <a:lnTo>
                    <a:pt x="3771900" y="1295400"/>
                  </a:lnTo>
                  <a:lnTo>
                    <a:pt x="3759200" y="1308100"/>
                  </a:lnTo>
                  <a:lnTo>
                    <a:pt x="3746500" y="1308100"/>
                  </a:lnTo>
                  <a:lnTo>
                    <a:pt x="3733800" y="1320800"/>
                  </a:lnTo>
                  <a:lnTo>
                    <a:pt x="3721100" y="1320800"/>
                  </a:lnTo>
                  <a:lnTo>
                    <a:pt x="3708400" y="1333500"/>
                  </a:lnTo>
                  <a:lnTo>
                    <a:pt x="3695700" y="1333500"/>
                  </a:lnTo>
                  <a:lnTo>
                    <a:pt x="3683000" y="1333500"/>
                  </a:lnTo>
                  <a:lnTo>
                    <a:pt x="3670300" y="1333500"/>
                  </a:lnTo>
                  <a:lnTo>
                    <a:pt x="3657600" y="1333500"/>
                  </a:lnTo>
                  <a:lnTo>
                    <a:pt x="3644900" y="1346200"/>
                  </a:lnTo>
                  <a:lnTo>
                    <a:pt x="3644900" y="1358900"/>
                  </a:lnTo>
                  <a:lnTo>
                    <a:pt x="3657600" y="1371600"/>
                  </a:lnTo>
                  <a:lnTo>
                    <a:pt x="3670300" y="1384300"/>
                  </a:lnTo>
                  <a:lnTo>
                    <a:pt x="3683000" y="1384300"/>
                  </a:lnTo>
                  <a:lnTo>
                    <a:pt x="3695700" y="1371600"/>
                  </a:lnTo>
                  <a:lnTo>
                    <a:pt x="3708400" y="1371600"/>
                  </a:lnTo>
                  <a:lnTo>
                    <a:pt x="3721100" y="1371600"/>
                  </a:lnTo>
                  <a:lnTo>
                    <a:pt x="3733800" y="1371600"/>
                  </a:lnTo>
                  <a:lnTo>
                    <a:pt x="3746500" y="1371600"/>
                  </a:lnTo>
                  <a:lnTo>
                    <a:pt x="3759200" y="1358900"/>
                  </a:lnTo>
                  <a:lnTo>
                    <a:pt x="3771900" y="1358900"/>
                  </a:lnTo>
                  <a:lnTo>
                    <a:pt x="3784600" y="1346200"/>
                  </a:lnTo>
                  <a:lnTo>
                    <a:pt x="3797300" y="1333500"/>
                  </a:lnTo>
                  <a:lnTo>
                    <a:pt x="3810000" y="1333500"/>
                  </a:lnTo>
                  <a:lnTo>
                    <a:pt x="3822700" y="1346200"/>
                  </a:lnTo>
                  <a:lnTo>
                    <a:pt x="3835400" y="1358900"/>
                  </a:lnTo>
                  <a:lnTo>
                    <a:pt x="3835400" y="1371600"/>
                  </a:lnTo>
                  <a:lnTo>
                    <a:pt x="3822700" y="1384300"/>
                  </a:lnTo>
                  <a:lnTo>
                    <a:pt x="3810000" y="1397000"/>
                  </a:lnTo>
                  <a:lnTo>
                    <a:pt x="3797300" y="1409700"/>
                  </a:lnTo>
                  <a:lnTo>
                    <a:pt x="3784600" y="1422400"/>
                  </a:lnTo>
                  <a:lnTo>
                    <a:pt x="3771900" y="1435100"/>
                  </a:lnTo>
                  <a:lnTo>
                    <a:pt x="3784600" y="1447800"/>
                  </a:lnTo>
                  <a:lnTo>
                    <a:pt x="3771900" y="1460500"/>
                  </a:lnTo>
                  <a:lnTo>
                    <a:pt x="3759200" y="1460500"/>
                  </a:lnTo>
                  <a:lnTo>
                    <a:pt x="3746500" y="1473200"/>
                  </a:lnTo>
                  <a:lnTo>
                    <a:pt x="3733800" y="1473200"/>
                  </a:lnTo>
                  <a:lnTo>
                    <a:pt x="3721100" y="1485900"/>
                  </a:lnTo>
                  <a:lnTo>
                    <a:pt x="3721100" y="1498600"/>
                  </a:lnTo>
                  <a:lnTo>
                    <a:pt x="3708400" y="1511300"/>
                  </a:lnTo>
                  <a:lnTo>
                    <a:pt x="3695700" y="1524000"/>
                  </a:lnTo>
                  <a:lnTo>
                    <a:pt x="3683000" y="1511300"/>
                  </a:lnTo>
                  <a:lnTo>
                    <a:pt x="3670300" y="1498600"/>
                  </a:lnTo>
                  <a:lnTo>
                    <a:pt x="3657600" y="1485900"/>
                  </a:lnTo>
                  <a:lnTo>
                    <a:pt x="3644900" y="1473200"/>
                  </a:lnTo>
                  <a:lnTo>
                    <a:pt x="3657600" y="1460500"/>
                  </a:lnTo>
                  <a:lnTo>
                    <a:pt x="3657600" y="1447800"/>
                  </a:lnTo>
                  <a:lnTo>
                    <a:pt x="3657600" y="1435100"/>
                  </a:lnTo>
                  <a:lnTo>
                    <a:pt x="3644900" y="1422400"/>
                  </a:lnTo>
                  <a:lnTo>
                    <a:pt x="3632200" y="1422400"/>
                  </a:lnTo>
                  <a:lnTo>
                    <a:pt x="3619500" y="1435100"/>
                  </a:lnTo>
                  <a:lnTo>
                    <a:pt x="3606800" y="1447800"/>
                  </a:lnTo>
                  <a:lnTo>
                    <a:pt x="3594100" y="1460500"/>
                  </a:lnTo>
                  <a:lnTo>
                    <a:pt x="3581400" y="1447800"/>
                  </a:lnTo>
                  <a:lnTo>
                    <a:pt x="3568700" y="1447800"/>
                  </a:lnTo>
                  <a:lnTo>
                    <a:pt x="3556000" y="1460500"/>
                  </a:lnTo>
                  <a:lnTo>
                    <a:pt x="3543300" y="1460500"/>
                  </a:lnTo>
                  <a:lnTo>
                    <a:pt x="3530600" y="1460500"/>
                  </a:lnTo>
                  <a:lnTo>
                    <a:pt x="3517900" y="1447800"/>
                  </a:lnTo>
                  <a:lnTo>
                    <a:pt x="3505200" y="1435100"/>
                  </a:lnTo>
                  <a:lnTo>
                    <a:pt x="3492500" y="1447800"/>
                  </a:lnTo>
                  <a:lnTo>
                    <a:pt x="3479800" y="1447800"/>
                  </a:lnTo>
                  <a:lnTo>
                    <a:pt x="3467100" y="1460500"/>
                  </a:lnTo>
                  <a:lnTo>
                    <a:pt x="3467100" y="1473200"/>
                  </a:lnTo>
                  <a:lnTo>
                    <a:pt x="3479800" y="1485900"/>
                  </a:lnTo>
                  <a:lnTo>
                    <a:pt x="3479800" y="1498600"/>
                  </a:lnTo>
                  <a:lnTo>
                    <a:pt x="3479800" y="1511300"/>
                  </a:lnTo>
                  <a:lnTo>
                    <a:pt x="3492500" y="1524000"/>
                  </a:lnTo>
                  <a:lnTo>
                    <a:pt x="3492500" y="1536700"/>
                  </a:lnTo>
                  <a:lnTo>
                    <a:pt x="3505200" y="1549400"/>
                  </a:lnTo>
                  <a:lnTo>
                    <a:pt x="3492500" y="1562100"/>
                  </a:lnTo>
                  <a:lnTo>
                    <a:pt x="3479800" y="1574800"/>
                  </a:lnTo>
                  <a:lnTo>
                    <a:pt x="3479800" y="1587500"/>
                  </a:lnTo>
                  <a:lnTo>
                    <a:pt x="3467100" y="1600200"/>
                  </a:lnTo>
                  <a:lnTo>
                    <a:pt x="3467100" y="1612900"/>
                  </a:lnTo>
                  <a:lnTo>
                    <a:pt x="3454400" y="1625600"/>
                  </a:lnTo>
                  <a:lnTo>
                    <a:pt x="3441700" y="1625600"/>
                  </a:lnTo>
                  <a:lnTo>
                    <a:pt x="3429000" y="1625600"/>
                  </a:lnTo>
                  <a:lnTo>
                    <a:pt x="3416300" y="1625600"/>
                  </a:lnTo>
                  <a:lnTo>
                    <a:pt x="3403600" y="1625600"/>
                  </a:lnTo>
                  <a:lnTo>
                    <a:pt x="3390900" y="1625600"/>
                  </a:lnTo>
                  <a:lnTo>
                    <a:pt x="3378200" y="1638300"/>
                  </a:lnTo>
                  <a:lnTo>
                    <a:pt x="3378200" y="1651000"/>
                  </a:lnTo>
                  <a:lnTo>
                    <a:pt x="3365500" y="1663700"/>
                  </a:lnTo>
                  <a:lnTo>
                    <a:pt x="3365500" y="1676400"/>
                  </a:lnTo>
                  <a:lnTo>
                    <a:pt x="3365500" y="1689100"/>
                  </a:lnTo>
                  <a:lnTo>
                    <a:pt x="3352800" y="1701800"/>
                  </a:lnTo>
                  <a:lnTo>
                    <a:pt x="3352800" y="1714500"/>
                  </a:lnTo>
                  <a:lnTo>
                    <a:pt x="3352800" y="1727200"/>
                  </a:lnTo>
                  <a:lnTo>
                    <a:pt x="3340100" y="1739900"/>
                  </a:lnTo>
                  <a:lnTo>
                    <a:pt x="3352800" y="1752600"/>
                  </a:lnTo>
                  <a:lnTo>
                    <a:pt x="3365500" y="1752600"/>
                  </a:lnTo>
                  <a:lnTo>
                    <a:pt x="3378200" y="1739900"/>
                  </a:lnTo>
                  <a:lnTo>
                    <a:pt x="3378200" y="1727200"/>
                  </a:lnTo>
                  <a:lnTo>
                    <a:pt x="3390900" y="1714500"/>
                  </a:lnTo>
                  <a:lnTo>
                    <a:pt x="3403600" y="1714500"/>
                  </a:lnTo>
                  <a:lnTo>
                    <a:pt x="3416300" y="1701800"/>
                  </a:lnTo>
                  <a:lnTo>
                    <a:pt x="3429000" y="1714500"/>
                  </a:lnTo>
                  <a:lnTo>
                    <a:pt x="3441700" y="1701800"/>
                  </a:lnTo>
                  <a:lnTo>
                    <a:pt x="3454400" y="1714500"/>
                  </a:lnTo>
                  <a:lnTo>
                    <a:pt x="3454400" y="1727200"/>
                  </a:lnTo>
                  <a:lnTo>
                    <a:pt x="3454400" y="1739900"/>
                  </a:lnTo>
                  <a:lnTo>
                    <a:pt x="3467100" y="1752600"/>
                  </a:lnTo>
                  <a:lnTo>
                    <a:pt x="3479800" y="1752600"/>
                  </a:lnTo>
                  <a:lnTo>
                    <a:pt x="3492500" y="1765300"/>
                  </a:lnTo>
                  <a:lnTo>
                    <a:pt x="3492500" y="1778000"/>
                  </a:lnTo>
                  <a:lnTo>
                    <a:pt x="3492500" y="1790700"/>
                  </a:lnTo>
                  <a:lnTo>
                    <a:pt x="3479800" y="1803400"/>
                  </a:lnTo>
                  <a:lnTo>
                    <a:pt x="3479800" y="1816100"/>
                  </a:lnTo>
                  <a:lnTo>
                    <a:pt x="3479800" y="1828800"/>
                  </a:lnTo>
                  <a:lnTo>
                    <a:pt x="3492500" y="1841500"/>
                  </a:lnTo>
                  <a:lnTo>
                    <a:pt x="3505200" y="1854200"/>
                  </a:lnTo>
                  <a:lnTo>
                    <a:pt x="3517900" y="1866900"/>
                  </a:lnTo>
                  <a:lnTo>
                    <a:pt x="3530600" y="1866900"/>
                  </a:lnTo>
                  <a:lnTo>
                    <a:pt x="3543300" y="1879600"/>
                  </a:lnTo>
                  <a:lnTo>
                    <a:pt x="3556000" y="1892300"/>
                  </a:lnTo>
                  <a:lnTo>
                    <a:pt x="3568700" y="1905000"/>
                  </a:lnTo>
                  <a:lnTo>
                    <a:pt x="3581400" y="1892300"/>
                  </a:lnTo>
                  <a:lnTo>
                    <a:pt x="3594100" y="1905000"/>
                  </a:lnTo>
                  <a:lnTo>
                    <a:pt x="3606800" y="1892300"/>
                  </a:lnTo>
                  <a:lnTo>
                    <a:pt x="3619500" y="1905000"/>
                  </a:lnTo>
                  <a:lnTo>
                    <a:pt x="3632200" y="1892300"/>
                  </a:lnTo>
                  <a:lnTo>
                    <a:pt x="3644900" y="1905000"/>
                  </a:lnTo>
                  <a:lnTo>
                    <a:pt x="3657600" y="1917700"/>
                  </a:lnTo>
                  <a:lnTo>
                    <a:pt x="3670300" y="1917700"/>
                  </a:lnTo>
                  <a:lnTo>
                    <a:pt x="3683000" y="1917700"/>
                  </a:lnTo>
                  <a:lnTo>
                    <a:pt x="3695700" y="1905000"/>
                  </a:lnTo>
                  <a:lnTo>
                    <a:pt x="3708400" y="1905000"/>
                  </a:lnTo>
                  <a:lnTo>
                    <a:pt x="3721100" y="1905000"/>
                  </a:lnTo>
                  <a:lnTo>
                    <a:pt x="3733800" y="1892300"/>
                  </a:lnTo>
                  <a:lnTo>
                    <a:pt x="3746500" y="1892300"/>
                  </a:lnTo>
                  <a:lnTo>
                    <a:pt x="3759200" y="1892300"/>
                  </a:lnTo>
                  <a:lnTo>
                    <a:pt x="3771900" y="1892300"/>
                  </a:lnTo>
                  <a:lnTo>
                    <a:pt x="3784600" y="1892300"/>
                  </a:lnTo>
                  <a:lnTo>
                    <a:pt x="3797300" y="1905000"/>
                  </a:lnTo>
                  <a:lnTo>
                    <a:pt x="3810000" y="1905000"/>
                  </a:lnTo>
                  <a:lnTo>
                    <a:pt x="3822700" y="1917700"/>
                  </a:lnTo>
                  <a:lnTo>
                    <a:pt x="3835400" y="1917700"/>
                  </a:lnTo>
                  <a:lnTo>
                    <a:pt x="3848100" y="1917700"/>
                  </a:lnTo>
                  <a:lnTo>
                    <a:pt x="3860800" y="1917700"/>
                  </a:lnTo>
                  <a:lnTo>
                    <a:pt x="3873500" y="1917700"/>
                  </a:lnTo>
                  <a:lnTo>
                    <a:pt x="3886200" y="1917700"/>
                  </a:lnTo>
                  <a:lnTo>
                    <a:pt x="3898900" y="1917700"/>
                  </a:lnTo>
                  <a:lnTo>
                    <a:pt x="3911600" y="1905000"/>
                  </a:lnTo>
                  <a:lnTo>
                    <a:pt x="3924300" y="1905000"/>
                  </a:lnTo>
                  <a:lnTo>
                    <a:pt x="3937000" y="1892300"/>
                  </a:lnTo>
                  <a:lnTo>
                    <a:pt x="3949700" y="1879600"/>
                  </a:lnTo>
                  <a:lnTo>
                    <a:pt x="3962400" y="1879600"/>
                  </a:lnTo>
                  <a:lnTo>
                    <a:pt x="3975100" y="1866900"/>
                  </a:lnTo>
                  <a:lnTo>
                    <a:pt x="3987800" y="1866900"/>
                  </a:lnTo>
                  <a:lnTo>
                    <a:pt x="4000500" y="1879600"/>
                  </a:lnTo>
                  <a:lnTo>
                    <a:pt x="4013200" y="1879600"/>
                  </a:lnTo>
                  <a:lnTo>
                    <a:pt x="4025900" y="1879600"/>
                  </a:lnTo>
                  <a:lnTo>
                    <a:pt x="4038600" y="1879600"/>
                  </a:lnTo>
                  <a:lnTo>
                    <a:pt x="4051300" y="1892300"/>
                  </a:lnTo>
                  <a:lnTo>
                    <a:pt x="4064000" y="1879600"/>
                  </a:lnTo>
                  <a:lnTo>
                    <a:pt x="4076700" y="1892300"/>
                  </a:lnTo>
                  <a:lnTo>
                    <a:pt x="4089400" y="1892300"/>
                  </a:lnTo>
                  <a:lnTo>
                    <a:pt x="4102100" y="1879600"/>
                  </a:lnTo>
                  <a:lnTo>
                    <a:pt x="4114800" y="1879600"/>
                  </a:lnTo>
                  <a:lnTo>
                    <a:pt x="4127500" y="1879600"/>
                  </a:lnTo>
                  <a:lnTo>
                    <a:pt x="4140200" y="1892300"/>
                  </a:lnTo>
                  <a:lnTo>
                    <a:pt x="4140200" y="1905000"/>
                  </a:lnTo>
                  <a:lnTo>
                    <a:pt x="4127500" y="1917700"/>
                  </a:lnTo>
                  <a:lnTo>
                    <a:pt x="4114800" y="1917700"/>
                  </a:lnTo>
                  <a:lnTo>
                    <a:pt x="4102100" y="1930400"/>
                  </a:lnTo>
                  <a:lnTo>
                    <a:pt x="4089400" y="1930400"/>
                  </a:lnTo>
                  <a:lnTo>
                    <a:pt x="4076700" y="1930400"/>
                  </a:lnTo>
                  <a:lnTo>
                    <a:pt x="4064000" y="1943100"/>
                  </a:lnTo>
                  <a:lnTo>
                    <a:pt x="4051300" y="1943100"/>
                  </a:lnTo>
                  <a:lnTo>
                    <a:pt x="4038600" y="1943100"/>
                  </a:lnTo>
                  <a:lnTo>
                    <a:pt x="4025900" y="1955800"/>
                  </a:lnTo>
                  <a:lnTo>
                    <a:pt x="4013200" y="1955800"/>
                  </a:lnTo>
                  <a:lnTo>
                    <a:pt x="4000500" y="1955800"/>
                  </a:lnTo>
                  <a:lnTo>
                    <a:pt x="3987800" y="1955800"/>
                  </a:lnTo>
                  <a:lnTo>
                    <a:pt x="3975100" y="1968500"/>
                  </a:lnTo>
                  <a:lnTo>
                    <a:pt x="3962400" y="1968500"/>
                  </a:lnTo>
                  <a:lnTo>
                    <a:pt x="3949700" y="1981200"/>
                  </a:lnTo>
                  <a:lnTo>
                    <a:pt x="3937000" y="1981200"/>
                  </a:lnTo>
                  <a:lnTo>
                    <a:pt x="3924300" y="1993900"/>
                  </a:lnTo>
                  <a:lnTo>
                    <a:pt x="3911600" y="2006600"/>
                  </a:lnTo>
                  <a:lnTo>
                    <a:pt x="3924300" y="2019300"/>
                  </a:lnTo>
                  <a:lnTo>
                    <a:pt x="3937000" y="2032000"/>
                  </a:lnTo>
                  <a:lnTo>
                    <a:pt x="3949700" y="2044700"/>
                  </a:lnTo>
                  <a:lnTo>
                    <a:pt x="3962400" y="2044700"/>
                  </a:lnTo>
                  <a:lnTo>
                    <a:pt x="3975100" y="2044700"/>
                  </a:lnTo>
                  <a:lnTo>
                    <a:pt x="3987800" y="2044700"/>
                  </a:lnTo>
                  <a:lnTo>
                    <a:pt x="4000500" y="2057400"/>
                  </a:lnTo>
                  <a:lnTo>
                    <a:pt x="4013200" y="2070100"/>
                  </a:lnTo>
                  <a:lnTo>
                    <a:pt x="4025900" y="2057400"/>
                  </a:lnTo>
                  <a:lnTo>
                    <a:pt x="4038600" y="2070100"/>
                  </a:lnTo>
                  <a:lnTo>
                    <a:pt x="4051300" y="2070100"/>
                  </a:lnTo>
                  <a:lnTo>
                    <a:pt x="4064000" y="2082800"/>
                  </a:lnTo>
                  <a:lnTo>
                    <a:pt x="4076700" y="2082800"/>
                  </a:lnTo>
                  <a:lnTo>
                    <a:pt x="4089400" y="2082800"/>
                  </a:lnTo>
                  <a:lnTo>
                    <a:pt x="4102100" y="2082800"/>
                  </a:lnTo>
                  <a:lnTo>
                    <a:pt x="4114800" y="2095500"/>
                  </a:lnTo>
                  <a:lnTo>
                    <a:pt x="4127500" y="2095500"/>
                  </a:lnTo>
                  <a:lnTo>
                    <a:pt x="4140200" y="2095500"/>
                  </a:lnTo>
                  <a:lnTo>
                    <a:pt x="4152900" y="2095500"/>
                  </a:lnTo>
                  <a:lnTo>
                    <a:pt x="4165600" y="2095500"/>
                  </a:lnTo>
                  <a:lnTo>
                    <a:pt x="4178300" y="2095500"/>
                  </a:lnTo>
                  <a:lnTo>
                    <a:pt x="4191000" y="2095500"/>
                  </a:lnTo>
                  <a:lnTo>
                    <a:pt x="4203700" y="2082800"/>
                  </a:lnTo>
                  <a:lnTo>
                    <a:pt x="4216400" y="2082800"/>
                  </a:lnTo>
                  <a:lnTo>
                    <a:pt x="4229100" y="2082800"/>
                  </a:lnTo>
                  <a:lnTo>
                    <a:pt x="4241800" y="2070100"/>
                  </a:lnTo>
                  <a:lnTo>
                    <a:pt x="4254500" y="2070100"/>
                  </a:lnTo>
                  <a:lnTo>
                    <a:pt x="4267200" y="2070100"/>
                  </a:lnTo>
                  <a:lnTo>
                    <a:pt x="4279900" y="2057400"/>
                  </a:lnTo>
                  <a:lnTo>
                    <a:pt x="4292600" y="2057400"/>
                  </a:lnTo>
                  <a:lnTo>
                    <a:pt x="4305300" y="2057400"/>
                  </a:lnTo>
                  <a:lnTo>
                    <a:pt x="4318000" y="2070100"/>
                  </a:lnTo>
                  <a:lnTo>
                    <a:pt x="4330700" y="2070100"/>
                  </a:lnTo>
                  <a:lnTo>
                    <a:pt x="4343400" y="2070100"/>
                  </a:lnTo>
                  <a:lnTo>
                    <a:pt x="4356100" y="2070100"/>
                  </a:lnTo>
                  <a:lnTo>
                    <a:pt x="4368800" y="2070100"/>
                  </a:lnTo>
                  <a:lnTo>
                    <a:pt x="4381500" y="2070100"/>
                  </a:lnTo>
                  <a:lnTo>
                    <a:pt x="4394200" y="2070100"/>
                  </a:lnTo>
                  <a:lnTo>
                    <a:pt x="4406900" y="2070100"/>
                  </a:lnTo>
                  <a:lnTo>
                    <a:pt x="4419600" y="2070100"/>
                  </a:lnTo>
                  <a:lnTo>
                    <a:pt x="4432300" y="2070100"/>
                  </a:lnTo>
                  <a:lnTo>
                    <a:pt x="4445000" y="2057400"/>
                  </a:lnTo>
                  <a:lnTo>
                    <a:pt x="4457700" y="2057400"/>
                  </a:lnTo>
                  <a:lnTo>
                    <a:pt x="4470400" y="2057400"/>
                  </a:lnTo>
                  <a:lnTo>
                    <a:pt x="4483100" y="2070100"/>
                  </a:lnTo>
                  <a:lnTo>
                    <a:pt x="4495800" y="2070100"/>
                  </a:lnTo>
                  <a:lnTo>
                    <a:pt x="4508500" y="2070100"/>
                  </a:lnTo>
                  <a:lnTo>
                    <a:pt x="4521200" y="2070100"/>
                  </a:lnTo>
                  <a:lnTo>
                    <a:pt x="4533900" y="2070100"/>
                  </a:lnTo>
                  <a:lnTo>
                    <a:pt x="4546600" y="2082800"/>
                  </a:lnTo>
                  <a:lnTo>
                    <a:pt x="4559300" y="2095500"/>
                  </a:lnTo>
                  <a:lnTo>
                    <a:pt x="4572000" y="2095500"/>
                  </a:lnTo>
                  <a:lnTo>
                    <a:pt x="4584700" y="2095500"/>
                  </a:lnTo>
                  <a:lnTo>
                    <a:pt x="4597400" y="2082800"/>
                  </a:lnTo>
                  <a:lnTo>
                    <a:pt x="4610100" y="2082800"/>
                  </a:lnTo>
                  <a:lnTo>
                    <a:pt x="4622800" y="2070100"/>
                  </a:lnTo>
                  <a:lnTo>
                    <a:pt x="4635500" y="2070100"/>
                  </a:lnTo>
                  <a:lnTo>
                    <a:pt x="4648200" y="2070100"/>
                  </a:lnTo>
                  <a:lnTo>
                    <a:pt x="4660900" y="2070100"/>
                  </a:lnTo>
                  <a:lnTo>
                    <a:pt x="4673600" y="2070100"/>
                  </a:lnTo>
                  <a:lnTo>
                    <a:pt x="4686300" y="2070100"/>
                  </a:lnTo>
                  <a:lnTo>
                    <a:pt x="4699000" y="2082800"/>
                  </a:lnTo>
                  <a:lnTo>
                    <a:pt x="4711700" y="2082800"/>
                  </a:lnTo>
                  <a:lnTo>
                    <a:pt x="4724400" y="2082800"/>
                  </a:lnTo>
                  <a:lnTo>
                    <a:pt x="4737100" y="2082800"/>
                  </a:lnTo>
                  <a:lnTo>
                    <a:pt x="4749800" y="2082800"/>
                  </a:lnTo>
                  <a:lnTo>
                    <a:pt x="4762500" y="2095500"/>
                  </a:lnTo>
                  <a:lnTo>
                    <a:pt x="4775200" y="2095500"/>
                  </a:lnTo>
                  <a:lnTo>
                    <a:pt x="4787900" y="2095500"/>
                  </a:lnTo>
                  <a:lnTo>
                    <a:pt x="4800600" y="2082800"/>
                  </a:lnTo>
                  <a:lnTo>
                    <a:pt x="4813300" y="2082800"/>
                  </a:lnTo>
                  <a:lnTo>
                    <a:pt x="4826000" y="2082800"/>
                  </a:lnTo>
                  <a:lnTo>
                    <a:pt x="4838700" y="2082800"/>
                  </a:lnTo>
                  <a:lnTo>
                    <a:pt x="4851400" y="2082800"/>
                  </a:lnTo>
                  <a:lnTo>
                    <a:pt x="4864100" y="2082800"/>
                  </a:lnTo>
                  <a:lnTo>
                    <a:pt x="4876800" y="2082800"/>
                  </a:lnTo>
                  <a:lnTo>
                    <a:pt x="4889500" y="2082800"/>
                  </a:lnTo>
                  <a:lnTo>
                    <a:pt x="4902200" y="2082800"/>
                  </a:lnTo>
                  <a:lnTo>
                    <a:pt x="4914900" y="2082800"/>
                  </a:lnTo>
                  <a:lnTo>
                    <a:pt x="4927600" y="2082800"/>
                  </a:lnTo>
                  <a:lnTo>
                    <a:pt x="4940300" y="2082800"/>
                  </a:lnTo>
                  <a:lnTo>
                    <a:pt x="4953000" y="2095500"/>
                  </a:lnTo>
                  <a:lnTo>
                    <a:pt x="4965700" y="2095500"/>
                  </a:lnTo>
                  <a:lnTo>
                    <a:pt x="4978400" y="2095500"/>
                  </a:lnTo>
                  <a:lnTo>
                    <a:pt x="4991100" y="2108200"/>
                  </a:lnTo>
                  <a:lnTo>
                    <a:pt x="5003800" y="2120900"/>
                  </a:lnTo>
                  <a:lnTo>
                    <a:pt x="5016500" y="2108200"/>
                  </a:lnTo>
                  <a:lnTo>
                    <a:pt x="5016500" y="2095500"/>
                  </a:lnTo>
                  <a:lnTo>
                    <a:pt x="5029200" y="2082800"/>
                  </a:lnTo>
                  <a:lnTo>
                    <a:pt x="5041900" y="2070100"/>
                  </a:lnTo>
                  <a:lnTo>
                    <a:pt x="5054600" y="2070100"/>
                  </a:lnTo>
                  <a:lnTo>
                    <a:pt x="5067300" y="2057400"/>
                  </a:lnTo>
                  <a:lnTo>
                    <a:pt x="5080000" y="2044700"/>
                  </a:lnTo>
                  <a:lnTo>
                    <a:pt x="5092700" y="2032000"/>
                  </a:lnTo>
                  <a:lnTo>
                    <a:pt x="5092700" y="2019300"/>
                  </a:lnTo>
                  <a:lnTo>
                    <a:pt x="5105400" y="2006600"/>
                  </a:lnTo>
                  <a:lnTo>
                    <a:pt x="5105400" y="1993900"/>
                  </a:lnTo>
                  <a:lnTo>
                    <a:pt x="5105400" y="1981200"/>
                  </a:lnTo>
                  <a:lnTo>
                    <a:pt x="5118100" y="1968500"/>
                  </a:lnTo>
                  <a:lnTo>
                    <a:pt x="5130800" y="1955800"/>
                  </a:lnTo>
                  <a:lnTo>
                    <a:pt x="5143500" y="1955800"/>
                  </a:lnTo>
                  <a:lnTo>
                    <a:pt x="5156200" y="1943100"/>
                  </a:lnTo>
                  <a:lnTo>
                    <a:pt x="5168900" y="1930400"/>
                  </a:lnTo>
                  <a:lnTo>
                    <a:pt x="5181600" y="1917700"/>
                  </a:lnTo>
                  <a:lnTo>
                    <a:pt x="5194300" y="1905000"/>
                  </a:lnTo>
                  <a:lnTo>
                    <a:pt x="5207000" y="1892300"/>
                  </a:lnTo>
                  <a:lnTo>
                    <a:pt x="5219700" y="1879600"/>
                  </a:lnTo>
                  <a:lnTo>
                    <a:pt x="5232400" y="1866900"/>
                  </a:lnTo>
                  <a:lnTo>
                    <a:pt x="5232400" y="1854200"/>
                  </a:lnTo>
                  <a:lnTo>
                    <a:pt x="5245100" y="1841500"/>
                  </a:lnTo>
                  <a:lnTo>
                    <a:pt x="5257800" y="1828800"/>
                  </a:lnTo>
                  <a:lnTo>
                    <a:pt x="5270500" y="1816100"/>
                  </a:lnTo>
                  <a:lnTo>
                    <a:pt x="5283200" y="1816100"/>
                  </a:lnTo>
                  <a:lnTo>
                    <a:pt x="5295900" y="1803400"/>
                  </a:lnTo>
                  <a:lnTo>
                    <a:pt x="5283200" y="1790700"/>
                  </a:lnTo>
                  <a:lnTo>
                    <a:pt x="5295900" y="1778000"/>
                  </a:lnTo>
                  <a:lnTo>
                    <a:pt x="5295900" y="1765300"/>
                  </a:lnTo>
                  <a:lnTo>
                    <a:pt x="5308600" y="1752600"/>
                  </a:lnTo>
                  <a:lnTo>
                    <a:pt x="5321300" y="1739900"/>
                  </a:lnTo>
                  <a:lnTo>
                    <a:pt x="5334000" y="1727200"/>
                  </a:lnTo>
                  <a:lnTo>
                    <a:pt x="5346700" y="1714500"/>
                  </a:lnTo>
                  <a:lnTo>
                    <a:pt x="5346700" y="1701800"/>
                  </a:lnTo>
                  <a:lnTo>
                    <a:pt x="5359400" y="1689100"/>
                  </a:lnTo>
                  <a:lnTo>
                    <a:pt x="5359400" y="1676400"/>
                  </a:lnTo>
                  <a:lnTo>
                    <a:pt x="5372100" y="1663700"/>
                  </a:lnTo>
                  <a:lnTo>
                    <a:pt x="5384800" y="1651000"/>
                  </a:lnTo>
                  <a:lnTo>
                    <a:pt x="5397500" y="1651000"/>
                  </a:lnTo>
                  <a:lnTo>
                    <a:pt x="5410200" y="1638300"/>
                  </a:lnTo>
                  <a:lnTo>
                    <a:pt x="5422900" y="1638300"/>
                  </a:lnTo>
                  <a:lnTo>
                    <a:pt x="5435600" y="1638300"/>
                  </a:lnTo>
                  <a:lnTo>
                    <a:pt x="5448300" y="1625600"/>
                  </a:lnTo>
                  <a:lnTo>
                    <a:pt x="5461000" y="1638300"/>
                  </a:lnTo>
                  <a:lnTo>
                    <a:pt x="5473700" y="1651000"/>
                  </a:lnTo>
                  <a:lnTo>
                    <a:pt x="5486400" y="1651000"/>
                  </a:lnTo>
                  <a:lnTo>
                    <a:pt x="5499100" y="1663700"/>
                  </a:lnTo>
                  <a:lnTo>
                    <a:pt x="5511800" y="1676400"/>
                  </a:lnTo>
                  <a:lnTo>
                    <a:pt x="5524500" y="1689100"/>
                  </a:lnTo>
                  <a:lnTo>
                    <a:pt x="5537200" y="1701800"/>
                  </a:lnTo>
                  <a:lnTo>
                    <a:pt x="5549900" y="1714500"/>
                  </a:lnTo>
                  <a:lnTo>
                    <a:pt x="5562600" y="1727200"/>
                  </a:lnTo>
                  <a:lnTo>
                    <a:pt x="5575300" y="1739900"/>
                  </a:lnTo>
                  <a:lnTo>
                    <a:pt x="5588000" y="1752600"/>
                  </a:lnTo>
                  <a:lnTo>
                    <a:pt x="5600700" y="1752600"/>
                  </a:lnTo>
                  <a:lnTo>
                    <a:pt x="5613400" y="1765300"/>
                  </a:lnTo>
                  <a:lnTo>
                    <a:pt x="5626100" y="1752600"/>
                  </a:lnTo>
                  <a:lnTo>
                    <a:pt x="5626100" y="1739900"/>
                  </a:lnTo>
                  <a:lnTo>
                    <a:pt x="5638800" y="1727200"/>
                  </a:lnTo>
                  <a:lnTo>
                    <a:pt x="5651500" y="1714500"/>
                  </a:lnTo>
                  <a:lnTo>
                    <a:pt x="5664200" y="1701800"/>
                  </a:lnTo>
                  <a:lnTo>
                    <a:pt x="5676900" y="1689100"/>
                  </a:lnTo>
                  <a:lnTo>
                    <a:pt x="5689600" y="1689100"/>
                  </a:lnTo>
                  <a:lnTo>
                    <a:pt x="5702300" y="1689100"/>
                  </a:lnTo>
                  <a:lnTo>
                    <a:pt x="5715000" y="1676400"/>
                  </a:lnTo>
                  <a:lnTo>
                    <a:pt x="5727700" y="1676400"/>
                  </a:lnTo>
                  <a:lnTo>
                    <a:pt x="5740400" y="1663700"/>
                  </a:lnTo>
                  <a:lnTo>
                    <a:pt x="5753100" y="1651000"/>
                  </a:lnTo>
                  <a:lnTo>
                    <a:pt x="5753100" y="1638300"/>
                  </a:lnTo>
                  <a:lnTo>
                    <a:pt x="5765800" y="1625600"/>
                  </a:lnTo>
                  <a:lnTo>
                    <a:pt x="5778500" y="1612900"/>
                  </a:lnTo>
                  <a:lnTo>
                    <a:pt x="5791200" y="1612900"/>
                  </a:lnTo>
                  <a:lnTo>
                    <a:pt x="5803900" y="1600200"/>
                  </a:lnTo>
                  <a:lnTo>
                    <a:pt x="5816600" y="1600200"/>
                  </a:lnTo>
                  <a:lnTo>
                    <a:pt x="5829300" y="1587500"/>
                  </a:lnTo>
                  <a:lnTo>
                    <a:pt x="5842000" y="1574800"/>
                  </a:lnTo>
                  <a:lnTo>
                    <a:pt x="5854700" y="1574800"/>
                  </a:lnTo>
                  <a:lnTo>
                    <a:pt x="5867400" y="1562100"/>
                  </a:lnTo>
                  <a:lnTo>
                    <a:pt x="5880100" y="1549400"/>
                  </a:lnTo>
                  <a:lnTo>
                    <a:pt x="5892800" y="1549400"/>
                  </a:lnTo>
                  <a:lnTo>
                    <a:pt x="5905500" y="1549400"/>
                  </a:lnTo>
                  <a:lnTo>
                    <a:pt x="5918200" y="1549400"/>
                  </a:lnTo>
                  <a:lnTo>
                    <a:pt x="5930900" y="1549400"/>
                  </a:lnTo>
                  <a:lnTo>
                    <a:pt x="5943600" y="1562100"/>
                  </a:lnTo>
                  <a:lnTo>
                    <a:pt x="5943600" y="1574800"/>
                  </a:lnTo>
                  <a:lnTo>
                    <a:pt x="5930900" y="1587500"/>
                  </a:lnTo>
                  <a:lnTo>
                    <a:pt x="5918200" y="1600200"/>
                  </a:lnTo>
                  <a:lnTo>
                    <a:pt x="5905500" y="1612900"/>
                  </a:lnTo>
                  <a:lnTo>
                    <a:pt x="5918200" y="1625600"/>
                  </a:lnTo>
                  <a:lnTo>
                    <a:pt x="5930900" y="1638300"/>
                  </a:lnTo>
                  <a:lnTo>
                    <a:pt x="5930900" y="1651000"/>
                  </a:lnTo>
                  <a:lnTo>
                    <a:pt x="5930900" y="1663700"/>
                  </a:lnTo>
                  <a:lnTo>
                    <a:pt x="5918200" y="1676400"/>
                  </a:lnTo>
                  <a:lnTo>
                    <a:pt x="5930900" y="1689100"/>
                  </a:lnTo>
                  <a:lnTo>
                    <a:pt x="5943600" y="1701800"/>
                  </a:lnTo>
                  <a:lnTo>
                    <a:pt x="5943600" y="1714500"/>
                  </a:lnTo>
                  <a:lnTo>
                    <a:pt x="5956300" y="1727200"/>
                  </a:lnTo>
                  <a:lnTo>
                    <a:pt x="5969000" y="1727200"/>
                  </a:lnTo>
                  <a:lnTo>
                    <a:pt x="5981700" y="1727200"/>
                  </a:lnTo>
                  <a:lnTo>
                    <a:pt x="5994400" y="1727200"/>
                  </a:lnTo>
                  <a:lnTo>
                    <a:pt x="6007100" y="1727200"/>
                  </a:lnTo>
                  <a:lnTo>
                    <a:pt x="6019800" y="1727200"/>
                  </a:lnTo>
                  <a:lnTo>
                    <a:pt x="6032500" y="1739900"/>
                  </a:lnTo>
                  <a:lnTo>
                    <a:pt x="6019800" y="1752600"/>
                  </a:lnTo>
                  <a:lnTo>
                    <a:pt x="6032500" y="1765300"/>
                  </a:lnTo>
                  <a:lnTo>
                    <a:pt x="6045200" y="1778000"/>
                  </a:lnTo>
                  <a:lnTo>
                    <a:pt x="6057900" y="1778000"/>
                  </a:lnTo>
                  <a:lnTo>
                    <a:pt x="6070600" y="1790700"/>
                  </a:lnTo>
                  <a:lnTo>
                    <a:pt x="6083300" y="1790700"/>
                  </a:lnTo>
                  <a:lnTo>
                    <a:pt x="6096000" y="1803400"/>
                  </a:lnTo>
                  <a:lnTo>
                    <a:pt x="6096000" y="1816100"/>
                  </a:lnTo>
                  <a:lnTo>
                    <a:pt x="6096000" y="1828800"/>
                  </a:lnTo>
                  <a:lnTo>
                    <a:pt x="6096000" y="1841500"/>
                  </a:lnTo>
                  <a:lnTo>
                    <a:pt x="6083300" y="1854200"/>
                  </a:lnTo>
                  <a:lnTo>
                    <a:pt x="6083300" y="1866900"/>
                  </a:lnTo>
                  <a:lnTo>
                    <a:pt x="6070600" y="1879600"/>
                  </a:lnTo>
                  <a:lnTo>
                    <a:pt x="6070600" y="1892300"/>
                  </a:lnTo>
                  <a:lnTo>
                    <a:pt x="6057900" y="1905000"/>
                  </a:lnTo>
                  <a:lnTo>
                    <a:pt x="6057900" y="1917700"/>
                  </a:lnTo>
                  <a:lnTo>
                    <a:pt x="6045200" y="1930400"/>
                  </a:lnTo>
                  <a:lnTo>
                    <a:pt x="6045200" y="1943100"/>
                  </a:lnTo>
                  <a:lnTo>
                    <a:pt x="6045200" y="1955800"/>
                  </a:lnTo>
                  <a:lnTo>
                    <a:pt x="6057900" y="1968500"/>
                  </a:lnTo>
                  <a:lnTo>
                    <a:pt x="6070600" y="1955800"/>
                  </a:lnTo>
                  <a:lnTo>
                    <a:pt x="6083300" y="1968500"/>
                  </a:lnTo>
                  <a:lnTo>
                    <a:pt x="6096000" y="1968500"/>
                  </a:lnTo>
                  <a:lnTo>
                    <a:pt x="6108700" y="1955800"/>
                  </a:lnTo>
                  <a:lnTo>
                    <a:pt x="6121400" y="1968500"/>
                  </a:lnTo>
                  <a:lnTo>
                    <a:pt x="6134100" y="1968500"/>
                  </a:lnTo>
                  <a:lnTo>
                    <a:pt x="6146800" y="1968500"/>
                  </a:lnTo>
                  <a:lnTo>
                    <a:pt x="6159500" y="1981200"/>
                  </a:lnTo>
                  <a:lnTo>
                    <a:pt x="6172200" y="1981200"/>
                  </a:lnTo>
                  <a:lnTo>
                    <a:pt x="6184900" y="1993900"/>
                  </a:lnTo>
                  <a:lnTo>
                    <a:pt x="6197600" y="2006600"/>
                  </a:lnTo>
                  <a:lnTo>
                    <a:pt x="6210300" y="1993900"/>
                  </a:lnTo>
                  <a:lnTo>
                    <a:pt x="6223000" y="1993900"/>
                  </a:lnTo>
                  <a:lnTo>
                    <a:pt x="6235700" y="1993900"/>
                  </a:lnTo>
                  <a:lnTo>
                    <a:pt x="6248400" y="1981200"/>
                  </a:lnTo>
                  <a:lnTo>
                    <a:pt x="6261100" y="1981200"/>
                  </a:lnTo>
                  <a:lnTo>
                    <a:pt x="6273800" y="1981200"/>
                  </a:lnTo>
                  <a:lnTo>
                    <a:pt x="6286500" y="1993900"/>
                  </a:lnTo>
                  <a:lnTo>
                    <a:pt x="6299200" y="1993900"/>
                  </a:lnTo>
                  <a:lnTo>
                    <a:pt x="6311900" y="2006600"/>
                  </a:lnTo>
                  <a:lnTo>
                    <a:pt x="6311900" y="2019300"/>
                  </a:lnTo>
                  <a:lnTo>
                    <a:pt x="6299200" y="2032000"/>
                  </a:lnTo>
                  <a:lnTo>
                    <a:pt x="6311900" y="2044700"/>
                  </a:lnTo>
                  <a:lnTo>
                    <a:pt x="6311900" y="2057400"/>
                  </a:lnTo>
                  <a:lnTo>
                    <a:pt x="6311900" y="2070100"/>
                  </a:lnTo>
                  <a:lnTo>
                    <a:pt x="6311900" y="2082800"/>
                  </a:lnTo>
                  <a:lnTo>
                    <a:pt x="6311900" y="2095500"/>
                  </a:lnTo>
                  <a:lnTo>
                    <a:pt x="6311900" y="2108200"/>
                  </a:lnTo>
                  <a:lnTo>
                    <a:pt x="6324600" y="2120900"/>
                  </a:lnTo>
                  <a:lnTo>
                    <a:pt x="6337300" y="2120900"/>
                  </a:lnTo>
                  <a:lnTo>
                    <a:pt x="6350000" y="2120900"/>
                  </a:lnTo>
                  <a:lnTo>
                    <a:pt x="6362700" y="2133600"/>
                  </a:lnTo>
                  <a:lnTo>
                    <a:pt x="6375400" y="2133600"/>
                  </a:lnTo>
                  <a:lnTo>
                    <a:pt x="6388100" y="2133600"/>
                  </a:lnTo>
                  <a:lnTo>
                    <a:pt x="6400800" y="2133600"/>
                  </a:lnTo>
                  <a:lnTo>
                    <a:pt x="6413500" y="2146300"/>
                  </a:lnTo>
                  <a:lnTo>
                    <a:pt x="6413500" y="2159000"/>
                  </a:lnTo>
                  <a:lnTo>
                    <a:pt x="6413500" y="2171700"/>
                  </a:lnTo>
                  <a:lnTo>
                    <a:pt x="6426200" y="2184400"/>
                  </a:lnTo>
                  <a:lnTo>
                    <a:pt x="6413500" y="2197100"/>
                  </a:lnTo>
                  <a:lnTo>
                    <a:pt x="6400800" y="2209800"/>
                  </a:lnTo>
                  <a:lnTo>
                    <a:pt x="6400800" y="2222500"/>
                  </a:lnTo>
                  <a:lnTo>
                    <a:pt x="6388100" y="2235200"/>
                  </a:lnTo>
                  <a:lnTo>
                    <a:pt x="6375400" y="2235200"/>
                  </a:lnTo>
                  <a:lnTo>
                    <a:pt x="6362700" y="2247900"/>
                  </a:lnTo>
                  <a:lnTo>
                    <a:pt x="6350000" y="2260600"/>
                  </a:lnTo>
                  <a:lnTo>
                    <a:pt x="6337300" y="2273300"/>
                  </a:lnTo>
                  <a:lnTo>
                    <a:pt x="6324600" y="2286000"/>
                  </a:lnTo>
                  <a:lnTo>
                    <a:pt x="6311900" y="2298700"/>
                  </a:lnTo>
                  <a:lnTo>
                    <a:pt x="6299200" y="2311400"/>
                  </a:lnTo>
                  <a:lnTo>
                    <a:pt x="6286500" y="2311400"/>
                  </a:lnTo>
                  <a:lnTo>
                    <a:pt x="6273800" y="2324100"/>
                  </a:lnTo>
                  <a:lnTo>
                    <a:pt x="6261100" y="2336800"/>
                  </a:lnTo>
                  <a:lnTo>
                    <a:pt x="6248400" y="2349500"/>
                  </a:lnTo>
                  <a:lnTo>
                    <a:pt x="6235700" y="2362200"/>
                  </a:lnTo>
                  <a:lnTo>
                    <a:pt x="6235700" y="2374900"/>
                  </a:lnTo>
                  <a:lnTo>
                    <a:pt x="6223000" y="2387600"/>
                  </a:lnTo>
                  <a:lnTo>
                    <a:pt x="6210300" y="2400300"/>
                  </a:lnTo>
                  <a:lnTo>
                    <a:pt x="6197600" y="2413000"/>
                  </a:lnTo>
                  <a:lnTo>
                    <a:pt x="6184900" y="2425700"/>
                  </a:lnTo>
                  <a:lnTo>
                    <a:pt x="6172200" y="2438400"/>
                  </a:lnTo>
                  <a:lnTo>
                    <a:pt x="6159500" y="2451100"/>
                  </a:lnTo>
                  <a:lnTo>
                    <a:pt x="6146800" y="2463800"/>
                  </a:lnTo>
                  <a:lnTo>
                    <a:pt x="6134100" y="2476500"/>
                  </a:lnTo>
                  <a:lnTo>
                    <a:pt x="6134100" y="2489200"/>
                  </a:lnTo>
                  <a:lnTo>
                    <a:pt x="6121400" y="2501900"/>
                  </a:lnTo>
                  <a:lnTo>
                    <a:pt x="6108700" y="2514600"/>
                  </a:lnTo>
                  <a:lnTo>
                    <a:pt x="6096000" y="2527300"/>
                  </a:lnTo>
                  <a:lnTo>
                    <a:pt x="6083300" y="2540000"/>
                  </a:lnTo>
                  <a:lnTo>
                    <a:pt x="6070600" y="2552700"/>
                  </a:lnTo>
                  <a:lnTo>
                    <a:pt x="6057900" y="2565400"/>
                  </a:lnTo>
                  <a:lnTo>
                    <a:pt x="6057900" y="2578100"/>
                  </a:lnTo>
                  <a:lnTo>
                    <a:pt x="6045200" y="2590800"/>
                  </a:lnTo>
                  <a:lnTo>
                    <a:pt x="6032500" y="2603500"/>
                  </a:lnTo>
                  <a:lnTo>
                    <a:pt x="6019800" y="2616200"/>
                  </a:lnTo>
                  <a:lnTo>
                    <a:pt x="6007100" y="2628900"/>
                  </a:lnTo>
                  <a:lnTo>
                    <a:pt x="5994400" y="2641600"/>
                  </a:lnTo>
                  <a:lnTo>
                    <a:pt x="5981700" y="2654300"/>
                  </a:lnTo>
                  <a:lnTo>
                    <a:pt x="5981700" y="2667000"/>
                  </a:lnTo>
                  <a:lnTo>
                    <a:pt x="5969000" y="2679700"/>
                  </a:lnTo>
                  <a:lnTo>
                    <a:pt x="5956300" y="2692400"/>
                  </a:lnTo>
                  <a:lnTo>
                    <a:pt x="5943600" y="2705100"/>
                  </a:lnTo>
                  <a:lnTo>
                    <a:pt x="5930900" y="2717800"/>
                  </a:lnTo>
                  <a:lnTo>
                    <a:pt x="5918200" y="2730500"/>
                  </a:lnTo>
                  <a:lnTo>
                    <a:pt x="5905500" y="2743200"/>
                  </a:lnTo>
                  <a:lnTo>
                    <a:pt x="5905500" y="2755900"/>
                  </a:lnTo>
                  <a:lnTo>
                    <a:pt x="5892800" y="2768600"/>
                  </a:lnTo>
                  <a:lnTo>
                    <a:pt x="5880100" y="2781300"/>
                  </a:lnTo>
                  <a:lnTo>
                    <a:pt x="5867400" y="2794000"/>
                  </a:lnTo>
                  <a:lnTo>
                    <a:pt x="5854700" y="2806700"/>
                  </a:lnTo>
                  <a:lnTo>
                    <a:pt x="5842000" y="2819400"/>
                  </a:lnTo>
                  <a:lnTo>
                    <a:pt x="5829300" y="2832100"/>
                  </a:lnTo>
                  <a:lnTo>
                    <a:pt x="5816600" y="2844800"/>
                  </a:lnTo>
                  <a:lnTo>
                    <a:pt x="5803900" y="2857500"/>
                  </a:lnTo>
                  <a:lnTo>
                    <a:pt x="5791200" y="2870200"/>
                  </a:lnTo>
                  <a:lnTo>
                    <a:pt x="5791200" y="2882900"/>
                  </a:lnTo>
                  <a:lnTo>
                    <a:pt x="5778500" y="2895600"/>
                  </a:lnTo>
                  <a:lnTo>
                    <a:pt x="5778500" y="2908300"/>
                  </a:lnTo>
                  <a:lnTo>
                    <a:pt x="5765800" y="2921000"/>
                  </a:lnTo>
                  <a:lnTo>
                    <a:pt x="5765800" y="2933700"/>
                  </a:lnTo>
                  <a:lnTo>
                    <a:pt x="5753100" y="2946400"/>
                  </a:lnTo>
                  <a:lnTo>
                    <a:pt x="5753100" y="2959100"/>
                  </a:lnTo>
                  <a:lnTo>
                    <a:pt x="5740400" y="2971800"/>
                  </a:lnTo>
                  <a:lnTo>
                    <a:pt x="5740400" y="2984500"/>
                  </a:lnTo>
                  <a:lnTo>
                    <a:pt x="5727700" y="2997200"/>
                  </a:lnTo>
                  <a:lnTo>
                    <a:pt x="5715000" y="3009900"/>
                  </a:lnTo>
                  <a:lnTo>
                    <a:pt x="5715000" y="3022600"/>
                  </a:lnTo>
                  <a:lnTo>
                    <a:pt x="5702300" y="3035300"/>
                  </a:lnTo>
                  <a:lnTo>
                    <a:pt x="5689600" y="3048000"/>
                  </a:lnTo>
                  <a:lnTo>
                    <a:pt x="5676900" y="3048000"/>
                  </a:lnTo>
                  <a:lnTo>
                    <a:pt x="5664200" y="3060700"/>
                  </a:lnTo>
                  <a:lnTo>
                    <a:pt x="5651500" y="3060700"/>
                  </a:lnTo>
                  <a:lnTo>
                    <a:pt x="5638800" y="3073400"/>
                  </a:lnTo>
                  <a:lnTo>
                    <a:pt x="5626100" y="3086100"/>
                  </a:lnTo>
                  <a:lnTo>
                    <a:pt x="5613400" y="3098800"/>
                  </a:lnTo>
                  <a:lnTo>
                    <a:pt x="5613400" y="3111500"/>
                  </a:lnTo>
                  <a:lnTo>
                    <a:pt x="5613400" y="3124200"/>
                  </a:lnTo>
                  <a:lnTo>
                    <a:pt x="5600700" y="3136900"/>
                  </a:lnTo>
                  <a:lnTo>
                    <a:pt x="5600700" y="3149600"/>
                  </a:lnTo>
                  <a:lnTo>
                    <a:pt x="5600700" y="3162300"/>
                  </a:lnTo>
                  <a:lnTo>
                    <a:pt x="5588000" y="3175000"/>
                  </a:lnTo>
                  <a:lnTo>
                    <a:pt x="5588000" y="3187700"/>
                  </a:lnTo>
                  <a:lnTo>
                    <a:pt x="5575300" y="3200400"/>
                  </a:lnTo>
                  <a:lnTo>
                    <a:pt x="5562600" y="3213100"/>
                  </a:lnTo>
                  <a:lnTo>
                    <a:pt x="5549900" y="3225800"/>
                  </a:lnTo>
                  <a:lnTo>
                    <a:pt x="5549900" y="3238500"/>
                  </a:lnTo>
                  <a:lnTo>
                    <a:pt x="5537200" y="3251200"/>
                  </a:lnTo>
                  <a:lnTo>
                    <a:pt x="5524500" y="3263900"/>
                  </a:lnTo>
                  <a:lnTo>
                    <a:pt x="5511800" y="3276600"/>
                  </a:lnTo>
                  <a:lnTo>
                    <a:pt x="5499100" y="3289300"/>
                  </a:lnTo>
                  <a:lnTo>
                    <a:pt x="5486400" y="3302000"/>
                  </a:lnTo>
                  <a:lnTo>
                    <a:pt x="5486400" y="3314700"/>
                  </a:lnTo>
                  <a:lnTo>
                    <a:pt x="5473700" y="3327400"/>
                  </a:lnTo>
                  <a:lnTo>
                    <a:pt x="5461000" y="3340100"/>
                  </a:lnTo>
                  <a:lnTo>
                    <a:pt x="5448300" y="3352800"/>
                  </a:lnTo>
                  <a:lnTo>
                    <a:pt x="5435600" y="3365500"/>
                  </a:lnTo>
                  <a:lnTo>
                    <a:pt x="5422900" y="3378200"/>
                  </a:lnTo>
                  <a:lnTo>
                    <a:pt x="5422900" y="3390900"/>
                  </a:lnTo>
                  <a:lnTo>
                    <a:pt x="5410200" y="3403600"/>
                  </a:lnTo>
                  <a:lnTo>
                    <a:pt x="5397500" y="3416300"/>
                  </a:lnTo>
                  <a:lnTo>
                    <a:pt x="5384800" y="3429000"/>
                  </a:lnTo>
                  <a:lnTo>
                    <a:pt x="5372100" y="3441700"/>
                  </a:lnTo>
                  <a:lnTo>
                    <a:pt x="5359400" y="3454400"/>
                  </a:lnTo>
                  <a:lnTo>
                    <a:pt x="5346700" y="3467100"/>
                  </a:lnTo>
                  <a:lnTo>
                    <a:pt x="5346700" y="3479800"/>
                  </a:lnTo>
                  <a:lnTo>
                    <a:pt x="5346700" y="3492500"/>
                  </a:lnTo>
                  <a:lnTo>
                    <a:pt x="5334000" y="3505200"/>
                  </a:lnTo>
                  <a:lnTo>
                    <a:pt x="5334000" y="3517900"/>
                  </a:lnTo>
                  <a:lnTo>
                    <a:pt x="5334000" y="3530600"/>
                  </a:lnTo>
                  <a:lnTo>
                    <a:pt x="5334000" y="3543300"/>
                  </a:lnTo>
                  <a:lnTo>
                    <a:pt x="5321300" y="3556000"/>
                  </a:lnTo>
                  <a:lnTo>
                    <a:pt x="5308600" y="3568700"/>
                  </a:lnTo>
                  <a:lnTo>
                    <a:pt x="5308600" y="3581400"/>
                  </a:lnTo>
                  <a:lnTo>
                    <a:pt x="5295900" y="3594100"/>
                  </a:lnTo>
                  <a:lnTo>
                    <a:pt x="5295900" y="3606800"/>
                  </a:lnTo>
                  <a:lnTo>
                    <a:pt x="5283200" y="3619500"/>
                  </a:lnTo>
                  <a:lnTo>
                    <a:pt x="5270500" y="3632200"/>
                  </a:lnTo>
                  <a:lnTo>
                    <a:pt x="5257800" y="3644900"/>
                  </a:lnTo>
                  <a:lnTo>
                    <a:pt x="5257800" y="3657600"/>
                  </a:lnTo>
                  <a:lnTo>
                    <a:pt x="5245100" y="3670300"/>
                  </a:lnTo>
                  <a:lnTo>
                    <a:pt x="5232400" y="3683000"/>
                  </a:lnTo>
                  <a:lnTo>
                    <a:pt x="5219700" y="3695700"/>
                  </a:lnTo>
                  <a:lnTo>
                    <a:pt x="5219700" y="3708400"/>
                  </a:lnTo>
                  <a:lnTo>
                    <a:pt x="5207000" y="3721100"/>
                  </a:lnTo>
                  <a:lnTo>
                    <a:pt x="5194300" y="3733800"/>
                  </a:lnTo>
                  <a:lnTo>
                    <a:pt x="5194300" y="3746500"/>
                  </a:lnTo>
                  <a:lnTo>
                    <a:pt x="5181600" y="3759200"/>
                  </a:lnTo>
                  <a:lnTo>
                    <a:pt x="5168900" y="3771900"/>
                  </a:lnTo>
                  <a:lnTo>
                    <a:pt x="5168900" y="3784600"/>
                  </a:lnTo>
                  <a:lnTo>
                    <a:pt x="5156200" y="3797300"/>
                  </a:lnTo>
                  <a:lnTo>
                    <a:pt x="5143500" y="3810000"/>
                  </a:lnTo>
                  <a:lnTo>
                    <a:pt x="5143500" y="3822700"/>
                  </a:lnTo>
                  <a:lnTo>
                    <a:pt x="5130800" y="3835400"/>
                  </a:lnTo>
                  <a:lnTo>
                    <a:pt x="5118100" y="3848100"/>
                  </a:lnTo>
                  <a:lnTo>
                    <a:pt x="5118100" y="3860800"/>
                  </a:lnTo>
                  <a:lnTo>
                    <a:pt x="5105400" y="3873500"/>
                  </a:lnTo>
                  <a:lnTo>
                    <a:pt x="5105400" y="3886200"/>
                  </a:lnTo>
                  <a:lnTo>
                    <a:pt x="5092700" y="3898900"/>
                  </a:lnTo>
                  <a:lnTo>
                    <a:pt x="5080000" y="3911600"/>
                  </a:lnTo>
                  <a:lnTo>
                    <a:pt x="5080000" y="3924300"/>
                  </a:lnTo>
                  <a:lnTo>
                    <a:pt x="5067300" y="3937000"/>
                  </a:lnTo>
                  <a:lnTo>
                    <a:pt x="5067300" y="3949700"/>
                  </a:lnTo>
                  <a:lnTo>
                    <a:pt x="5054600" y="3962400"/>
                  </a:lnTo>
                  <a:lnTo>
                    <a:pt x="5041900" y="3962400"/>
                  </a:lnTo>
                  <a:lnTo>
                    <a:pt x="5029200" y="3975100"/>
                  </a:lnTo>
                  <a:lnTo>
                    <a:pt x="5016500" y="3987800"/>
                  </a:lnTo>
                  <a:lnTo>
                    <a:pt x="5003800" y="3975100"/>
                  </a:lnTo>
                  <a:lnTo>
                    <a:pt x="4991100" y="3987800"/>
                  </a:lnTo>
                  <a:lnTo>
                    <a:pt x="4978400" y="4000500"/>
                  </a:lnTo>
                  <a:lnTo>
                    <a:pt x="4965700" y="4013200"/>
                  </a:lnTo>
                  <a:lnTo>
                    <a:pt x="4965700" y="4025900"/>
                  </a:lnTo>
                  <a:lnTo>
                    <a:pt x="4965700" y="4038600"/>
                  </a:lnTo>
                  <a:lnTo>
                    <a:pt x="4965700" y="4051300"/>
                  </a:lnTo>
                  <a:lnTo>
                    <a:pt x="4953000" y="4064000"/>
                  </a:lnTo>
                  <a:lnTo>
                    <a:pt x="4965700" y="4076700"/>
                  </a:lnTo>
                  <a:lnTo>
                    <a:pt x="4953000" y="4089400"/>
                  </a:lnTo>
                  <a:lnTo>
                    <a:pt x="4953000" y="4102100"/>
                  </a:lnTo>
                  <a:close/>
                </a:path>
              </a:pathLst>
            </a:custGeom>
            <a:solidFill>
              <a:schemeClr val="tx2"/>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2" name="20"/>
            <p:cNvSpPr/>
            <p:nvPr/>
          </p:nvSpPr>
          <p:spPr>
            <a:xfrm>
              <a:off x="3764280" y="302260"/>
              <a:ext cx="1201420" cy="1760220"/>
            </a:xfrm>
            <a:custGeom>
              <a:avLst/>
              <a:gdLst/>
              <a:ahLst/>
              <a:cxnLst/>
              <a:rect l="0" t="0" r="0" b="0"/>
              <a:pathLst>
                <a:path w="6007101" h="8801101">
                  <a:moveTo>
                    <a:pt x="4876800" y="2705100"/>
                  </a:moveTo>
                  <a:lnTo>
                    <a:pt x="4876800" y="2717800"/>
                  </a:lnTo>
                  <a:lnTo>
                    <a:pt x="4876800" y="2730500"/>
                  </a:lnTo>
                  <a:lnTo>
                    <a:pt x="4889500" y="2743200"/>
                  </a:lnTo>
                  <a:lnTo>
                    <a:pt x="4889500" y="2755900"/>
                  </a:lnTo>
                  <a:lnTo>
                    <a:pt x="4889500" y="2768600"/>
                  </a:lnTo>
                  <a:lnTo>
                    <a:pt x="4889500" y="2781300"/>
                  </a:lnTo>
                  <a:lnTo>
                    <a:pt x="4889500" y="2794000"/>
                  </a:lnTo>
                  <a:lnTo>
                    <a:pt x="4889500" y="2806700"/>
                  </a:lnTo>
                  <a:lnTo>
                    <a:pt x="4902200" y="2819400"/>
                  </a:lnTo>
                  <a:lnTo>
                    <a:pt x="4902200" y="2832100"/>
                  </a:lnTo>
                  <a:lnTo>
                    <a:pt x="4902200" y="2844800"/>
                  </a:lnTo>
                  <a:lnTo>
                    <a:pt x="4914900" y="2857500"/>
                  </a:lnTo>
                  <a:lnTo>
                    <a:pt x="4914900" y="2870200"/>
                  </a:lnTo>
                  <a:lnTo>
                    <a:pt x="4902200" y="2882900"/>
                  </a:lnTo>
                  <a:lnTo>
                    <a:pt x="4914900" y="2895600"/>
                  </a:lnTo>
                  <a:lnTo>
                    <a:pt x="4927600" y="2908300"/>
                  </a:lnTo>
                  <a:lnTo>
                    <a:pt x="4927600" y="2921000"/>
                  </a:lnTo>
                  <a:lnTo>
                    <a:pt x="4940300" y="2933700"/>
                  </a:lnTo>
                  <a:lnTo>
                    <a:pt x="4940300" y="2946400"/>
                  </a:lnTo>
                  <a:lnTo>
                    <a:pt x="4940300" y="2959100"/>
                  </a:lnTo>
                  <a:lnTo>
                    <a:pt x="4940300" y="2971800"/>
                  </a:lnTo>
                  <a:lnTo>
                    <a:pt x="4953000" y="2984500"/>
                  </a:lnTo>
                  <a:lnTo>
                    <a:pt x="4953000" y="2997200"/>
                  </a:lnTo>
                  <a:lnTo>
                    <a:pt x="4953000" y="3009900"/>
                  </a:lnTo>
                  <a:lnTo>
                    <a:pt x="4965700" y="3022600"/>
                  </a:lnTo>
                  <a:lnTo>
                    <a:pt x="4965700" y="3035300"/>
                  </a:lnTo>
                  <a:lnTo>
                    <a:pt x="4965700" y="3048000"/>
                  </a:lnTo>
                  <a:lnTo>
                    <a:pt x="4965700" y="3060700"/>
                  </a:lnTo>
                  <a:lnTo>
                    <a:pt x="4978400" y="3073400"/>
                  </a:lnTo>
                  <a:lnTo>
                    <a:pt x="4978400" y="3086100"/>
                  </a:lnTo>
                  <a:lnTo>
                    <a:pt x="4978400" y="3098800"/>
                  </a:lnTo>
                  <a:lnTo>
                    <a:pt x="4991100" y="3111500"/>
                  </a:lnTo>
                  <a:lnTo>
                    <a:pt x="4991100" y="3124200"/>
                  </a:lnTo>
                  <a:lnTo>
                    <a:pt x="4991100" y="3136900"/>
                  </a:lnTo>
                  <a:lnTo>
                    <a:pt x="5003800" y="3149600"/>
                  </a:lnTo>
                  <a:lnTo>
                    <a:pt x="5003800" y="3162300"/>
                  </a:lnTo>
                  <a:lnTo>
                    <a:pt x="5003800" y="3175000"/>
                  </a:lnTo>
                  <a:lnTo>
                    <a:pt x="5003800" y="3187700"/>
                  </a:lnTo>
                  <a:lnTo>
                    <a:pt x="5016500" y="3200400"/>
                  </a:lnTo>
                  <a:lnTo>
                    <a:pt x="5016500" y="3213100"/>
                  </a:lnTo>
                  <a:lnTo>
                    <a:pt x="5016500" y="3225800"/>
                  </a:lnTo>
                  <a:lnTo>
                    <a:pt x="5029200" y="3238500"/>
                  </a:lnTo>
                  <a:lnTo>
                    <a:pt x="5016500" y="3251200"/>
                  </a:lnTo>
                  <a:lnTo>
                    <a:pt x="5029200" y="3263900"/>
                  </a:lnTo>
                  <a:lnTo>
                    <a:pt x="5029200" y="3276600"/>
                  </a:lnTo>
                  <a:lnTo>
                    <a:pt x="5041900" y="3289300"/>
                  </a:lnTo>
                  <a:lnTo>
                    <a:pt x="5041900" y="3302000"/>
                  </a:lnTo>
                  <a:lnTo>
                    <a:pt x="5041900" y="3314700"/>
                  </a:lnTo>
                  <a:lnTo>
                    <a:pt x="5054600" y="3327400"/>
                  </a:lnTo>
                  <a:lnTo>
                    <a:pt x="5054600" y="3340100"/>
                  </a:lnTo>
                  <a:lnTo>
                    <a:pt x="5054600" y="3352800"/>
                  </a:lnTo>
                  <a:lnTo>
                    <a:pt x="5067300" y="3365500"/>
                  </a:lnTo>
                  <a:lnTo>
                    <a:pt x="5067300" y="3378200"/>
                  </a:lnTo>
                  <a:lnTo>
                    <a:pt x="5067300" y="3390900"/>
                  </a:lnTo>
                  <a:lnTo>
                    <a:pt x="5067300" y="3403600"/>
                  </a:lnTo>
                  <a:lnTo>
                    <a:pt x="5080000" y="3416300"/>
                  </a:lnTo>
                  <a:lnTo>
                    <a:pt x="5080000" y="3429000"/>
                  </a:lnTo>
                  <a:lnTo>
                    <a:pt x="5080000" y="3441700"/>
                  </a:lnTo>
                  <a:lnTo>
                    <a:pt x="5092700" y="3454400"/>
                  </a:lnTo>
                  <a:lnTo>
                    <a:pt x="5092700" y="3467100"/>
                  </a:lnTo>
                  <a:lnTo>
                    <a:pt x="5105400" y="3479800"/>
                  </a:lnTo>
                  <a:lnTo>
                    <a:pt x="5105400" y="3492500"/>
                  </a:lnTo>
                  <a:lnTo>
                    <a:pt x="5118100" y="3505200"/>
                  </a:lnTo>
                  <a:lnTo>
                    <a:pt x="5118100" y="3517900"/>
                  </a:lnTo>
                  <a:lnTo>
                    <a:pt x="5118100" y="3530600"/>
                  </a:lnTo>
                  <a:lnTo>
                    <a:pt x="5118100" y="3543300"/>
                  </a:lnTo>
                  <a:lnTo>
                    <a:pt x="5130800" y="3556000"/>
                  </a:lnTo>
                  <a:lnTo>
                    <a:pt x="5130800" y="3568700"/>
                  </a:lnTo>
                  <a:lnTo>
                    <a:pt x="5130800" y="3581400"/>
                  </a:lnTo>
                  <a:lnTo>
                    <a:pt x="5143500" y="3594100"/>
                  </a:lnTo>
                  <a:lnTo>
                    <a:pt x="5143500" y="3606800"/>
                  </a:lnTo>
                  <a:lnTo>
                    <a:pt x="5143500" y="3619500"/>
                  </a:lnTo>
                  <a:lnTo>
                    <a:pt x="5156200" y="3632200"/>
                  </a:lnTo>
                  <a:lnTo>
                    <a:pt x="5156200" y="3644900"/>
                  </a:lnTo>
                  <a:lnTo>
                    <a:pt x="5168900" y="3657600"/>
                  </a:lnTo>
                  <a:lnTo>
                    <a:pt x="5168900" y="3670300"/>
                  </a:lnTo>
                  <a:lnTo>
                    <a:pt x="5181600" y="3683000"/>
                  </a:lnTo>
                  <a:lnTo>
                    <a:pt x="5181600" y="3695700"/>
                  </a:lnTo>
                  <a:lnTo>
                    <a:pt x="5181600" y="3708400"/>
                  </a:lnTo>
                  <a:lnTo>
                    <a:pt x="5194300" y="3721100"/>
                  </a:lnTo>
                  <a:lnTo>
                    <a:pt x="5194300" y="3733800"/>
                  </a:lnTo>
                  <a:lnTo>
                    <a:pt x="5207000" y="3746500"/>
                  </a:lnTo>
                  <a:lnTo>
                    <a:pt x="5207000" y="3759200"/>
                  </a:lnTo>
                  <a:lnTo>
                    <a:pt x="5219700" y="3771900"/>
                  </a:lnTo>
                  <a:lnTo>
                    <a:pt x="5219700" y="3784600"/>
                  </a:lnTo>
                  <a:lnTo>
                    <a:pt x="5219700" y="3797300"/>
                  </a:lnTo>
                  <a:lnTo>
                    <a:pt x="5232400" y="3810000"/>
                  </a:lnTo>
                  <a:lnTo>
                    <a:pt x="5232400" y="3822700"/>
                  </a:lnTo>
                  <a:lnTo>
                    <a:pt x="5245100" y="3835400"/>
                  </a:lnTo>
                  <a:lnTo>
                    <a:pt x="5245100" y="3848100"/>
                  </a:lnTo>
                  <a:lnTo>
                    <a:pt x="5257800" y="3860800"/>
                  </a:lnTo>
                  <a:lnTo>
                    <a:pt x="5257800" y="3873500"/>
                  </a:lnTo>
                  <a:lnTo>
                    <a:pt x="5257800" y="3886200"/>
                  </a:lnTo>
                  <a:lnTo>
                    <a:pt x="5270500" y="3898900"/>
                  </a:lnTo>
                  <a:lnTo>
                    <a:pt x="5270500" y="3911600"/>
                  </a:lnTo>
                  <a:lnTo>
                    <a:pt x="5283200" y="3924300"/>
                  </a:lnTo>
                  <a:lnTo>
                    <a:pt x="5283200" y="3937000"/>
                  </a:lnTo>
                  <a:lnTo>
                    <a:pt x="5295900" y="3949700"/>
                  </a:lnTo>
                  <a:lnTo>
                    <a:pt x="5295900" y="3962400"/>
                  </a:lnTo>
                  <a:lnTo>
                    <a:pt x="5308600" y="3975100"/>
                  </a:lnTo>
                  <a:lnTo>
                    <a:pt x="5308600" y="3987800"/>
                  </a:lnTo>
                  <a:lnTo>
                    <a:pt x="5321300" y="4000500"/>
                  </a:lnTo>
                  <a:lnTo>
                    <a:pt x="5321300" y="4013200"/>
                  </a:lnTo>
                  <a:lnTo>
                    <a:pt x="5334000" y="4025900"/>
                  </a:lnTo>
                  <a:lnTo>
                    <a:pt x="5334000" y="4038600"/>
                  </a:lnTo>
                  <a:lnTo>
                    <a:pt x="5334000" y="4051300"/>
                  </a:lnTo>
                  <a:lnTo>
                    <a:pt x="5346700" y="4064000"/>
                  </a:lnTo>
                  <a:lnTo>
                    <a:pt x="5346700" y="4076700"/>
                  </a:lnTo>
                  <a:lnTo>
                    <a:pt x="5359400" y="4089400"/>
                  </a:lnTo>
                  <a:lnTo>
                    <a:pt x="5359400" y="4102100"/>
                  </a:lnTo>
                  <a:lnTo>
                    <a:pt x="5372100" y="4114800"/>
                  </a:lnTo>
                  <a:lnTo>
                    <a:pt x="5372100" y="4127500"/>
                  </a:lnTo>
                  <a:lnTo>
                    <a:pt x="5384800" y="4140200"/>
                  </a:lnTo>
                  <a:lnTo>
                    <a:pt x="5384800" y="4152900"/>
                  </a:lnTo>
                  <a:lnTo>
                    <a:pt x="5397500" y="4165600"/>
                  </a:lnTo>
                  <a:lnTo>
                    <a:pt x="5397500" y="4178300"/>
                  </a:lnTo>
                  <a:lnTo>
                    <a:pt x="5397500" y="4191000"/>
                  </a:lnTo>
                  <a:lnTo>
                    <a:pt x="5410200" y="4203700"/>
                  </a:lnTo>
                  <a:lnTo>
                    <a:pt x="5410200" y="4216400"/>
                  </a:lnTo>
                  <a:lnTo>
                    <a:pt x="5410200" y="4229100"/>
                  </a:lnTo>
                  <a:lnTo>
                    <a:pt x="5422900" y="4241800"/>
                  </a:lnTo>
                  <a:lnTo>
                    <a:pt x="5422900" y="4254500"/>
                  </a:lnTo>
                  <a:lnTo>
                    <a:pt x="5435600" y="4267200"/>
                  </a:lnTo>
                  <a:lnTo>
                    <a:pt x="5435600" y="4279900"/>
                  </a:lnTo>
                  <a:lnTo>
                    <a:pt x="5435600" y="4292600"/>
                  </a:lnTo>
                  <a:lnTo>
                    <a:pt x="5448300" y="4305300"/>
                  </a:lnTo>
                  <a:lnTo>
                    <a:pt x="5448300" y="4318000"/>
                  </a:lnTo>
                  <a:lnTo>
                    <a:pt x="5461000" y="4330700"/>
                  </a:lnTo>
                  <a:lnTo>
                    <a:pt x="5461000" y="4343400"/>
                  </a:lnTo>
                  <a:lnTo>
                    <a:pt x="5461000" y="4356100"/>
                  </a:lnTo>
                  <a:lnTo>
                    <a:pt x="5473700" y="4368800"/>
                  </a:lnTo>
                  <a:lnTo>
                    <a:pt x="5461000" y="4381500"/>
                  </a:lnTo>
                  <a:lnTo>
                    <a:pt x="5473700" y="4394200"/>
                  </a:lnTo>
                  <a:lnTo>
                    <a:pt x="5486400" y="4406900"/>
                  </a:lnTo>
                  <a:lnTo>
                    <a:pt x="5486400" y="4419600"/>
                  </a:lnTo>
                  <a:lnTo>
                    <a:pt x="5499100" y="4432300"/>
                  </a:lnTo>
                  <a:lnTo>
                    <a:pt x="5499100" y="4445000"/>
                  </a:lnTo>
                  <a:lnTo>
                    <a:pt x="5499100" y="4457700"/>
                  </a:lnTo>
                  <a:lnTo>
                    <a:pt x="5511800" y="4470400"/>
                  </a:lnTo>
                  <a:lnTo>
                    <a:pt x="5511800" y="4483100"/>
                  </a:lnTo>
                  <a:lnTo>
                    <a:pt x="5524500" y="4495800"/>
                  </a:lnTo>
                  <a:lnTo>
                    <a:pt x="5524500" y="4508500"/>
                  </a:lnTo>
                  <a:lnTo>
                    <a:pt x="5524500" y="4521200"/>
                  </a:lnTo>
                  <a:lnTo>
                    <a:pt x="5537200" y="4533900"/>
                  </a:lnTo>
                  <a:lnTo>
                    <a:pt x="5537200" y="4546600"/>
                  </a:lnTo>
                  <a:lnTo>
                    <a:pt x="5537200" y="4559300"/>
                  </a:lnTo>
                  <a:lnTo>
                    <a:pt x="5549900" y="4572000"/>
                  </a:lnTo>
                  <a:lnTo>
                    <a:pt x="5549900" y="4584700"/>
                  </a:lnTo>
                  <a:lnTo>
                    <a:pt x="5562600" y="4597400"/>
                  </a:lnTo>
                  <a:lnTo>
                    <a:pt x="5562600" y="4610100"/>
                  </a:lnTo>
                  <a:lnTo>
                    <a:pt x="5575300" y="4622800"/>
                  </a:lnTo>
                  <a:lnTo>
                    <a:pt x="5575300" y="4635500"/>
                  </a:lnTo>
                  <a:lnTo>
                    <a:pt x="5588000" y="4648200"/>
                  </a:lnTo>
                  <a:lnTo>
                    <a:pt x="5588000" y="4660900"/>
                  </a:lnTo>
                  <a:lnTo>
                    <a:pt x="5600700" y="4673600"/>
                  </a:lnTo>
                  <a:lnTo>
                    <a:pt x="5613400" y="4686300"/>
                  </a:lnTo>
                  <a:lnTo>
                    <a:pt x="5626100" y="4699000"/>
                  </a:lnTo>
                  <a:lnTo>
                    <a:pt x="5638800" y="4711700"/>
                  </a:lnTo>
                  <a:lnTo>
                    <a:pt x="5651500" y="4724400"/>
                  </a:lnTo>
                  <a:lnTo>
                    <a:pt x="5651500" y="4737100"/>
                  </a:lnTo>
                  <a:lnTo>
                    <a:pt x="5664200" y="4749800"/>
                  </a:lnTo>
                  <a:lnTo>
                    <a:pt x="5676900" y="4762500"/>
                  </a:lnTo>
                  <a:lnTo>
                    <a:pt x="5676900" y="4775200"/>
                  </a:lnTo>
                  <a:lnTo>
                    <a:pt x="5689600" y="4787900"/>
                  </a:lnTo>
                  <a:lnTo>
                    <a:pt x="5689600" y="4800600"/>
                  </a:lnTo>
                  <a:lnTo>
                    <a:pt x="5702300" y="4813300"/>
                  </a:lnTo>
                  <a:lnTo>
                    <a:pt x="5702300" y="4826000"/>
                  </a:lnTo>
                  <a:lnTo>
                    <a:pt x="5715000" y="4838700"/>
                  </a:lnTo>
                  <a:lnTo>
                    <a:pt x="5715000" y="4851400"/>
                  </a:lnTo>
                  <a:lnTo>
                    <a:pt x="5727700" y="4864100"/>
                  </a:lnTo>
                  <a:lnTo>
                    <a:pt x="5727700" y="4876800"/>
                  </a:lnTo>
                  <a:lnTo>
                    <a:pt x="5727700" y="4889500"/>
                  </a:lnTo>
                  <a:lnTo>
                    <a:pt x="5727700" y="4902200"/>
                  </a:lnTo>
                  <a:lnTo>
                    <a:pt x="5740400" y="4914900"/>
                  </a:lnTo>
                  <a:lnTo>
                    <a:pt x="5740400" y="4927600"/>
                  </a:lnTo>
                  <a:lnTo>
                    <a:pt x="5740400" y="4940300"/>
                  </a:lnTo>
                  <a:lnTo>
                    <a:pt x="5753100" y="4953000"/>
                  </a:lnTo>
                  <a:lnTo>
                    <a:pt x="5765800" y="4965700"/>
                  </a:lnTo>
                  <a:lnTo>
                    <a:pt x="5778500" y="4965700"/>
                  </a:lnTo>
                  <a:lnTo>
                    <a:pt x="5791200" y="4978400"/>
                  </a:lnTo>
                  <a:lnTo>
                    <a:pt x="5803900" y="4978400"/>
                  </a:lnTo>
                  <a:lnTo>
                    <a:pt x="5816600" y="4991100"/>
                  </a:lnTo>
                  <a:lnTo>
                    <a:pt x="5829300" y="5003800"/>
                  </a:lnTo>
                  <a:lnTo>
                    <a:pt x="5842000" y="5016500"/>
                  </a:lnTo>
                  <a:lnTo>
                    <a:pt x="5854700" y="5029200"/>
                  </a:lnTo>
                  <a:lnTo>
                    <a:pt x="5867400" y="5041900"/>
                  </a:lnTo>
                  <a:lnTo>
                    <a:pt x="5867400" y="5054600"/>
                  </a:lnTo>
                  <a:lnTo>
                    <a:pt x="5867400" y="5067300"/>
                  </a:lnTo>
                  <a:lnTo>
                    <a:pt x="5880100" y="5080000"/>
                  </a:lnTo>
                  <a:lnTo>
                    <a:pt x="5880100" y="5092700"/>
                  </a:lnTo>
                  <a:lnTo>
                    <a:pt x="5880100" y="5105400"/>
                  </a:lnTo>
                  <a:lnTo>
                    <a:pt x="5880100" y="5118100"/>
                  </a:lnTo>
                  <a:lnTo>
                    <a:pt x="5880100" y="5130800"/>
                  </a:lnTo>
                  <a:lnTo>
                    <a:pt x="5867400" y="5143500"/>
                  </a:lnTo>
                  <a:lnTo>
                    <a:pt x="5867400" y="5156200"/>
                  </a:lnTo>
                  <a:lnTo>
                    <a:pt x="5854700" y="5168900"/>
                  </a:lnTo>
                  <a:lnTo>
                    <a:pt x="5854700" y="5181600"/>
                  </a:lnTo>
                  <a:lnTo>
                    <a:pt x="5854700" y="5194300"/>
                  </a:lnTo>
                  <a:lnTo>
                    <a:pt x="5842000" y="5207000"/>
                  </a:lnTo>
                  <a:lnTo>
                    <a:pt x="5842000" y="5219700"/>
                  </a:lnTo>
                  <a:lnTo>
                    <a:pt x="5829300" y="5232400"/>
                  </a:lnTo>
                  <a:lnTo>
                    <a:pt x="5829300" y="5245100"/>
                  </a:lnTo>
                  <a:lnTo>
                    <a:pt x="5829300" y="5257800"/>
                  </a:lnTo>
                  <a:lnTo>
                    <a:pt x="5816600" y="5270500"/>
                  </a:lnTo>
                  <a:lnTo>
                    <a:pt x="5816600" y="5283200"/>
                  </a:lnTo>
                  <a:lnTo>
                    <a:pt x="5816600" y="5295900"/>
                  </a:lnTo>
                  <a:lnTo>
                    <a:pt x="5816600" y="5308600"/>
                  </a:lnTo>
                  <a:lnTo>
                    <a:pt x="5816600" y="5321300"/>
                  </a:lnTo>
                  <a:lnTo>
                    <a:pt x="5816600" y="5334000"/>
                  </a:lnTo>
                  <a:lnTo>
                    <a:pt x="5816600" y="5346700"/>
                  </a:lnTo>
                  <a:lnTo>
                    <a:pt x="5816600" y="5359400"/>
                  </a:lnTo>
                  <a:lnTo>
                    <a:pt x="5803900" y="5372100"/>
                  </a:lnTo>
                  <a:lnTo>
                    <a:pt x="5803900" y="5384800"/>
                  </a:lnTo>
                  <a:lnTo>
                    <a:pt x="5816600" y="5397500"/>
                  </a:lnTo>
                  <a:lnTo>
                    <a:pt x="5803900" y="5410200"/>
                  </a:lnTo>
                  <a:lnTo>
                    <a:pt x="5816600" y="5422900"/>
                  </a:lnTo>
                  <a:lnTo>
                    <a:pt x="5803900" y="5435600"/>
                  </a:lnTo>
                  <a:lnTo>
                    <a:pt x="5816600" y="5448300"/>
                  </a:lnTo>
                  <a:lnTo>
                    <a:pt x="5816600" y="5461000"/>
                  </a:lnTo>
                  <a:lnTo>
                    <a:pt x="5829300" y="5473700"/>
                  </a:lnTo>
                  <a:lnTo>
                    <a:pt x="5829300" y="5486400"/>
                  </a:lnTo>
                  <a:lnTo>
                    <a:pt x="5842000" y="5499100"/>
                  </a:lnTo>
                  <a:lnTo>
                    <a:pt x="5854700" y="5511800"/>
                  </a:lnTo>
                  <a:lnTo>
                    <a:pt x="5867400" y="5524500"/>
                  </a:lnTo>
                  <a:lnTo>
                    <a:pt x="5880100" y="5537200"/>
                  </a:lnTo>
                  <a:lnTo>
                    <a:pt x="5892800" y="5549900"/>
                  </a:lnTo>
                  <a:lnTo>
                    <a:pt x="5892800" y="5562600"/>
                  </a:lnTo>
                  <a:lnTo>
                    <a:pt x="5905500" y="5575300"/>
                  </a:lnTo>
                  <a:lnTo>
                    <a:pt x="5918200" y="5588000"/>
                  </a:lnTo>
                  <a:lnTo>
                    <a:pt x="5918200" y="5600700"/>
                  </a:lnTo>
                  <a:lnTo>
                    <a:pt x="5930900" y="5613400"/>
                  </a:lnTo>
                  <a:lnTo>
                    <a:pt x="5930900" y="5626100"/>
                  </a:lnTo>
                  <a:lnTo>
                    <a:pt x="5943600" y="5638800"/>
                  </a:lnTo>
                  <a:lnTo>
                    <a:pt x="5943600" y="5651500"/>
                  </a:lnTo>
                  <a:lnTo>
                    <a:pt x="5943600" y="5664200"/>
                  </a:lnTo>
                  <a:lnTo>
                    <a:pt x="5943600" y="5676900"/>
                  </a:lnTo>
                  <a:lnTo>
                    <a:pt x="5943600" y="5689600"/>
                  </a:lnTo>
                  <a:lnTo>
                    <a:pt x="5943600" y="5702300"/>
                  </a:lnTo>
                  <a:lnTo>
                    <a:pt x="5956300" y="5715000"/>
                  </a:lnTo>
                  <a:lnTo>
                    <a:pt x="5943600" y="5727700"/>
                  </a:lnTo>
                  <a:lnTo>
                    <a:pt x="5956300" y="5740400"/>
                  </a:lnTo>
                  <a:lnTo>
                    <a:pt x="5956300" y="5753100"/>
                  </a:lnTo>
                  <a:lnTo>
                    <a:pt x="5956300" y="5765800"/>
                  </a:lnTo>
                  <a:lnTo>
                    <a:pt x="5956300" y="5778500"/>
                  </a:lnTo>
                  <a:lnTo>
                    <a:pt x="5956300" y="5791200"/>
                  </a:lnTo>
                  <a:lnTo>
                    <a:pt x="5956300" y="5803900"/>
                  </a:lnTo>
                  <a:lnTo>
                    <a:pt x="5969000" y="5816600"/>
                  </a:lnTo>
                  <a:lnTo>
                    <a:pt x="5969000" y="5829300"/>
                  </a:lnTo>
                  <a:lnTo>
                    <a:pt x="5981700" y="5842000"/>
                  </a:lnTo>
                  <a:lnTo>
                    <a:pt x="5981700" y="5854700"/>
                  </a:lnTo>
                  <a:lnTo>
                    <a:pt x="5981700" y="5867400"/>
                  </a:lnTo>
                  <a:lnTo>
                    <a:pt x="5981700" y="5880100"/>
                  </a:lnTo>
                  <a:lnTo>
                    <a:pt x="5981700" y="5892800"/>
                  </a:lnTo>
                  <a:lnTo>
                    <a:pt x="5969000" y="5905500"/>
                  </a:lnTo>
                  <a:lnTo>
                    <a:pt x="5969000" y="5918200"/>
                  </a:lnTo>
                  <a:lnTo>
                    <a:pt x="5956300" y="5930900"/>
                  </a:lnTo>
                  <a:lnTo>
                    <a:pt x="5956300" y="5943600"/>
                  </a:lnTo>
                  <a:lnTo>
                    <a:pt x="5943600" y="5956300"/>
                  </a:lnTo>
                  <a:lnTo>
                    <a:pt x="5956300" y="5969000"/>
                  </a:lnTo>
                  <a:lnTo>
                    <a:pt x="5943600" y="5981700"/>
                  </a:lnTo>
                  <a:lnTo>
                    <a:pt x="5956300" y="5994400"/>
                  </a:lnTo>
                  <a:lnTo>
                    <a:pt x="5943600" y="6007100"/>
                  </a:lnTo>
                  <a:lnTo>
                    <a:pt x="5956300" y="6019800"/>
                  </a:lnTo>
                  <a:lnTo>
                    <a:pt x="5943600" y="6032500"/>
                  </a:lnTo>
                  <a:lnTo>
                    <a:pt x="5943600" y="6045200"/>
                  </a:lnTo>
                  <a:lnTo>
                    <a:pt x="5956300" y="6057900"/>
                  </a:lnTo>
                  <a:lnTo>
                    <a:pt x="5943600" y="6070600"/>
                  </a:lnTo>
                  <a:lnTo>
                    <a:pt x="5956300" y="6083300"/>
                  </a:lnTo>
                  <a:lnTo>
                    <a:pt x="5956300" y="6096000"/>
                  </a:lnTo>
                  <a:lnTo>
                    <a:pt x="5943600" y="6108700"/>
                  </a:lnTo>
                  <a:lnTo>
                    <a:pt x="5956300" y="6121400"/>
                  </a:lnTo>
                  <a:lnTo>
                    <a:pt x="5956300" y="6134100"/>
                  </a:lnTo>
                  <a:lnTo>
                    <a:pt x="5956300" y="6146800"/>
                  </a:lnTo>
                  <a:lnTo>
                    <a:pt x="5956300" y="6159500"/>
                  </a:lnTo>
                  <a:lnTo>
                    <a:pt x="5969000" y="6172200"/>
                  </a:lnTo>
                  <a:lnTo>
                    <a:pt x="5969000" y="6184900"/>
                  </a:lnTo>
                  <a:lnTo>
                    <a:pt x="5969000" y="6197600"/>
                  </a:lnTo>
                  <a:lnTo>
                    <a:pt x="5969000" y="6210300"/>
                  </a:lnTo>
                  <a:lnTo>
                    <a:pt x="5969000" y="6223000"/>
                  </a:lnTo>
                  <a:lnTo>
                    <a:pt x="5969000" y="6235700"/>
                  </a:lnTo>
                  <a:lnTo>
                    <a:pt x="5969000" y="6248400"/>
                  </a:lnTo>
                  <a:lnTo>
                    <a:pt x="5969000" y="6261100"/>
                  </a:lnTo>
                  <a:lnTo>
                    <a:pt x="5969000" y="6273800"/>
                  </a:lnTo>
                  <a:lnTo>
                    <a:pt x="5969000" y="6286500"/>
                  </a:lnTo>
                  <a:lnTo>
                    <a:pt x="5969000" y="6299200"/>
                  </a:lnTo>
                  <a:lnTo>
                    <a:pt x="5969000" y="6311900"/>
                  </a:lnTo>
                  <a:lnTo>
                    <a:pt x="5969000" y="6324600"/>
                  </a:lnTo>
                  <a:lnTo>
                    <a:pt x="5969000" y="6337300"/>
                  </a:lnTo>
                  <a:lnTo>
                    <a:pt x="5969000" y="6350000"/>
                  </a:lnTo>
                  <a:lnTo>
                    <a:pt x="5969000" y="6362700"/>
                  </a:lnTo>
                  <a:lnTo>
                    <a:pt x="5969000" y="6375400"/>
                  </a:lnTo>
                  <a:lnTo>
                    <a:pt x="5969000" y="6388100"/>
                  </a:lnTo>
                  <a:lnTo>
                    <a:pt x="5969000" y="6400800"/>
                  </a:lnTo>
                  <a:lnTo>
                    <a:pt x="5969000" y="6413500"/>
                  </a:lnTo>
                  <a:lnTo>
                    <a:pt x="5969000" y="6426200"/>
                  </a:lnTo>
                  <a:lnTo>
                    <a:pt x="5969000" y="6438900"/>
                  </a:lnTo>
                  <a:lnTo>
                    <a:pt x="5969000" y="6451600"/>
                  </a:lnTo>
                  <a:lnTo>
                    <a:pt x="5969000" y="6464300"/>
                  </a:lnTo>
                  <a:lnTo>
                    <a:pt x="5981700" y="6477000"/>
                  </a:lnTo>
                  <a:lnTo>
                    <a:pt x="5981700" y="6489700"/>
                  </a:lnTo>
                  <a:lnTo>
                    <a:pt x="5994400" y="6502400"/>
                  </a:lnTo>
                  <a:lnTo>
                    <a:pt x="5994400" y="6515100"/>
                  </a:lnTo>
                  <a:lnTo>
                    <a:pt x="5994400" y="6527800"/>
                  </a:lnTo>
                  <a:lnTo>
                    <a:pt x="5994400" y="6540500"/>
                  </a:lnTo>
                  <a:lnTo>
                    <a:pt x="6007100" y="6553200"/>
                  </a:lnTo>
                  <a:lnTo>
                    <a:pt x="6007100" y="6565900"/>
                  </a:lnTo>
                  <a:lnTo>
                    <a:pt x="6007100" y="6578600"/>
                  </a:lnTo>
                  <a:lnTo>
                    <a:pt x="6007100" y="6591300"/>
                  </a:lnTo>
                  <a:lnTo>
                    <a:pt x="6007100" y="6604000"/>
                  </a:lnTo>
                  <a:lnTo>
                    <a:pt x="6007100" y="6616700"/>
                  </a:lnTo>
                  <a:lnTo>
                    <a:pt x="6007100" y="6629400"/>
                  </a:lnTo>
                  <a:lnTo>
                    <a:pt x="6007100" y="6642100"/>
                  </a:lnTo>
                  <a:lnTo>
                    <a:pt x="6007100" y="6654800"/>
                  </a:lnTo>
                  <a:lnTo>
                    <a:pt x="6007100" y="6667500"/>
                  </a:lnTo>
                  <a:lnTo>
                    <a:pt x="6007100" y="6680200"/>
                  </a:lnTo>
                  <a:lnTo>
                    <a:pt x="6007100" y="6692900"/>
                  </a:lnTo>
                  <a:lnTo>
                    <a:pt x="5994400" y="6705600"/>
                  </a:lnTo>
                  <a:lnTo>
                    <a:pt x="6007100" y="6718300"/>
                  </a:lnTo>
                  <a:lnTo>
                    <a:pt x="6007100" y="6731000"/>
                  </a:lnTo>
                  <a:lnTo>
                    <a:pt x="6007100" y="6743700"/>
                  </a:lnTo>
                  <a:lnTo>
                    <a:pt x="6007100" y="6756400"/>
                  </a:lnTo>
                  <a:lnTo>
                    <a:pt x="6007100" y="6769100"/>
                  </a:lnTo>
                  <a:lnTo>
                    <a:pt x="6007100" y="6781800"/>
                  </a:lnTo>
                  <a:lnTo>
                    <a:pt x="6007100" y="6794500"/>
                  </a:lnTo>
                  <a:lnTo>
                    <a:pt x="6007100" y="6807200"/>
                  </a:lnTo>
                  <a:lnTo>
                    <a:pt x="6007100" y="6819900"/>
                  </a:lnTo>
                  <a:lnTo>
                    <a:pt x="6007100" y="6832600"/>
                  </a:lnTo>
                  <a:lnTo>
                    <a:pt x="6007100" y="6845300"/>
                  </a:lnTo>
                  <a:lnTo>
                    <a:pt x="6007100" y="6858000"/>
                  </a:lnTo>
                  <a:lnTo>
                    <a:pt x="6007100" y="6870700"/>
                  </a:lnTo>
                  <a:lnTo>
                    <a:pt x="6007100" y="6883400"/>
                  </a:lnTo>
                  <a:lnTo>
                    <a:pt x="6007100" y="6896100"/>
                  </a:lnTo>
                  <a:lnTo>
                    <a:pt x="6007100" y="6908800"/>
                  </a:lnTo>
                  <a:lnTo>
                    <a:pt x="6007100" y="6921500"/>
                  </a:lnTo>
                  <a:lnTo>
                    <a:pt x="6007100" y="6934200"/>
                  </a:lnTo>
                  <a:lnTo>
                    <a:pt x="6007100" y="6946900"/>
                  </a:lnTo>
                  <a:lnTo>
                    <a:pt x="5994400" y="6959600"/>
                  </a:lnTo>
                  <a:lnTo>
                    <a:pt x="5994400" y="6972300"/>
                  </a:lnTo>
                  <a:lnTo>
                    <a:pt x="5994400" y="6985000"/>
                  </a:lnTo>
                  <a:lnTo>
                    <a:pt x="5981700" y="6997700"/>
                  </a:lnTo>
                  <a:lnTo>
                    <a:pt x="5981700" y="7010400"/>
                  </a:lnTo>
                  <a:lnTo>
                    <a:pt x="5969000" y="7023100"/>
                  </a:lnTo>
                  <a:lnTo>
                    <a:pt x="5969000" y="7035800"/>
                  </a:lnTo>
                  <a:lnTo>
                    <a:pt x="5956300" y="7048500"/>
                  </a:lnTo>
                  <a:lnTo>
                    <a:pt x="5943600" y="7061200"/>
                  </a:lnTo>
                  <a:lnTo>
                    <a:pt x="5930900" y="7073900"/>
                  </a:lnTo>
                  <a:lnTo>
                    <a:pt x="5918200" y="7073900"/>
                  </a:lnTo>
                  <a:lnTo>
                    <a:pt x="5905500" y="7086600"/>
                  </a:lnTo>
                  <a:lnTo>
                    <a:pt x="5892800" y="7086600"/>
                  </a:lnTo>
                  <a:lnTo>
                    <a:pt x="5880100" y="7099300"/>
                  </a:lnTo>
                  <a:lnTo>
                    <a:pt x="5867400" y="7112000"/>
                  </a:lnTo>
                  <a:lnTo>
                    <a:pt x="5854700" y="7124700"/>
                  </a:lnTo>
                  <a:lnTo>
                    <a:pt x="5842000" y="7124700"/>
                  </a:lnTo>
                  <a:lnTo>
                    <a:pt x="5829300" y="7137400"/>
                  </a:lnTo>
                  <a:lnTo>
                    <a:pt x="5829300" y="7150100"/>
                  </a:lnTo>
                  <a:lnTo>
                    <a:pt x="5816600" y="7162800"/>
                  </a:lnTo>
                  <a:lnTo>
                    <a:pt x="5803900" y="7175500"/>
                  </a:lnTo>
                  <a:lnTo>
                    <a:pt x="5791200" y="7188200"/>
                  </a:lnTo>
                  <a:lnTo>
                    <a:pt x="5778500" y="7200900"/>
                  </a:lnTo>
                  <a:lnTo>
                    <a:pt x="5765800" y="7213600"/>
                  </a:lnTo>
                  <a:lnTo>
                    <a:pt x="5753100" y="7226300"/>
                  </a:lnTo>
                  <a:lnTo>
                    <a:pt x="5740400" y="7239000"/>
                  </a:lnTo>
                  <a:lnTo>
                    <a:pt x="5727700" y="7239000"/>
                  </a:lnTo>
                  <a:lnTo>
                    <a:pt x="5715000" y="7251700"/>
                  </a:lnTo>
                  <a:lnTo>
                    <a:pt x="5702300" y="7264400"/>
                  </a:lnTo>
                  <a:lnTo>
                    <a:pt x="5689600" y="7277100"/>
                  </a:lnTo>
                  <a:lnTo>
                    <a:pt x="5676900" y="7289800"/>
                  </a:lnTo>
                  <a:lnTo>
                    <a:pt x="5664200" y="7302500"/>
                  </a:lnTo>
                  <a:lnTo>
                    <a:pt x="5664200" y="7315200"/>
                  </a:lnTo>
                  <a:lnTo>
                    <a:pt x="5651500" y="7327900"/>
                  </a:lnTo>
                  <a:lnTo>
                    <a:pt x="5638800" y="7340600"/>
                  </a:lnTo>
                  <a:lnTo>
                    <a:pt x="5626100" y="7340600"/>
                  </a:lnTo>
                  <a:lnTo>
                    <a:pt x="5613400" y="7353300"/>
                  </a:lnTo>
                  <a:lnTo>
                    <a:pt x="5600700" y="7366000"/>
                  </a:lnTo>
                  <a:lnTo>
                    <a:pt x="5588000" y="7378700"/>
                  </a:lnTo>
                  <a:lnTo>
                    <a:pt x="5575300" y="7391400"/>
                  </a:lnTo>
                  <a:lnTo>
                    <a:pt x="5562600" y="7391400"/>
                  </a:lnTo>
                  <a:lnTo>
                    <a:pt x="5549900" y="7404100"/>
                  </a:lnTo>
                  <a:lnTo>
                    <a:pt x="5537200" y="7404100"/>
                  </a:lnTo>
                  <a:lnTo>
                    <a:pt x="5524500" y="7404100"/>
                  </a:lnTo>
                  <a:lnTo>
                    <a:pt x="5511800" y="7416800"/>
                  </a:lnTo>
                  <a:lnTo>
                    <a:pt x="5499100" y="7416800"/>
                  </a:lnTo>
                  <a:lnTo>
                    <a:pt x="5486400" y="7416800"/>
                  </a:lnTo>
                  <a:lnTo>
                    <a:pt x="5473700" y="7416800"/>
                  </a:lnTo>
                  <a:lnTo>
                    <a:pt x="5461000" y="7429500"/>
                  </a:lnTo>
                  <a:lnTo>
                    <a:pt x="5448300" y="7429500"/>
                  </a:lnTo>
                  <a:lnTo>
                    <a:pt x="5435600" y="7429500"/>
                  </a:lnTo>
                  <a:lnTo>
                    <a:pt x="5422900" y="7429500"/>
                  </a:lnTo>
                  <a:lnTo>
                    <a:pt x="5410200" y="7429500"/>
                  </a:lnTo>
                  <a:lnTo>
                    <a:pt x="5397500" y="7442200"/>
                  </a:lnTo>
                  <a:lnTo>
                    <a:pt x="5384800" y="7442200"/>
                  </a:lnTo>
                  <a:lnTo>
                    <a:pt x="5372100" y="7442200"/>
                  </a:lnTo>
                  <a:lnTo>
                    <a:pt x="5359400" y="7442200"/>
                  </a:lnTo>
                  <a:lnTo>
                    <a:pt x="5346700" y="7454900"/>
                  </a:lnTo>
                  <a:lnTo>
                    <a:pt x="5334000" y="7454900"/>
                  </a:lnTo>
                  <a:lnTo>
                    <a:pt x="5321300" y="7454900"/>
                  </a:lnTo>
                  <a:lnTo>
                    <a:pt x="5308600" y="7467600"/>
                  </a:lnTo>
                  <a:lnTo>
                    <a:pt x="5295900" y="7467600"/>
                  </a:lnTo>
                  <a:lnTo>
                    <a:pt x="5283200" y="7467600"/>
                  </a:lnTo>
                  <a:lnTo>
                    <a:pt x="5270500" y="7480300"/>
                  </a:lnTo>
                  <a:lnTo>
                    <a:pt x="5257800" y="7480300"/>
                  </a:lnTo>
                  <a:lnTo>
                    <a:pt x="5245100" y="7493000"/>
                  </a:lnTo>
                  <a:lnTo>
                    <a:pt x="5232400" y="7493000"/>
                  </a:lnTo>
                  <a:lnTo>
                    <a:pt x="5219700" y="7493000"/>
                  </a:lnTo>
                  <a:lnTo>
                    <a:pt x="5207000" y="7505700"/>
                  </a:lnTo>
                  <a:lnTo>
                    <a:pt x="5194300" y="7505700"/>
                  </a:lnTo>
                  <a:lnTo>
                    <a:pt x="5181600" y="7518400"/>
                  </a:lnTo>
                  <a:lnTo>
                    <a:pt x="5168900" y="7518400"/>
                  </a:lnTo>
                  <a:lnTo>
                    <a:pt x="5156200" y="7531100"/>
                  </a:lnTo>
                  <a:lnTo>
                    <a:pt x="5143500" y="7531100"/>
                  </a:lnTo>
                  <a:lnTo>
                    <a:pt x="5130800" y="7543800"/>
                  </a:lnTo>
                  <a:lnTo>
                    <a:pt x="5118100" y="7543800"/>
                  </a:lnTo>
                  <a:lnTo>
                    <a:pt x="5105400" y="7543800"/>
                  </a:lnTo>
                  <a:lnTo>
                    <a:pt x="5092700" y="7556500"/>
                  </a:lnTo>
                  <a:lnTo>
                    <a:pt x="5080000" y="7569200"/>
                  </a:lnTo>
                  <a:lnTo>
                    <a:pt x="5067300" y="7569200"/>
                  </a:lnTo>
                  <a:lnTo>
                    <a:pt x="5054600" y="7581900"/>
                  </a:lnTo>
                  <a:lnTo>
                    <a:pt x="5041900" y="7594600"/>
                  </a:lnTo>
                  <a:lnTo>
                    <a:pt x="5029200" y="7594600"/>
                  </a:lnTo>
                  <a:lnTo>
                    <a:pt x="5016500" y="7607300"/>
                  </a:lnTo>
                  <a:lnTo>
                    <a:pt x="5003800" y="7620000"/>
                  </a:lnTo>
                  <a:lnTo>
                    <a:pt x="4991100" y="7632700"/>
                  </a:lnTo>
                  <a:lnTo>
                    <a:pt x="4978400" y="7645400"/>
                  </a:lnTo>
                  <a:lnTo>
                    <a:pt x="4965700" y="7658100"/>
                  </a:lnTo>
                  <a:lnTo>
                    <a:pt x="4953000" y="7670800"/>
                  </a:lnTo>
                  <a:lnTo>
                    <a:pt x="4940300" y="7683500"/>
                  </a:lnTo>
                  <a:lnTo>
                    <a:pt x="4927600" y="7696200"/>
                  </a:lnTo>
                  <a:lnTo>
                    <a:pt x="4914900" y="7708900"/>
                  </a:lnTo>
                  <a:lnTo>
                    <a:pt x="4902200" y="7721600"/>
                  </a:lnTo>
                  <a:lnTo>
                    <a:pt x="4889500" y="7734300"/>
                  </a:lnTo>
                  <a:lnTo>
                    <a:pt x="4876800" y="7747000"/>
                  </a:lnTo>
                  <a:lnTo>
                    <a:pt x="4864100" y="7759700"/>
                  </a:lnTo>
                  <a:lnTo>
                    <a:pt x="4851400" y="7772400"/>
                  </a:lnTo>
                  <a:lnTo>
                    <a:pt x="4838700" y="7785100"/>
                  </a:lnTo>
                  <a:lnTo>
                    <a:pt x="4826000" y="7785100"/>
                  </a:lnTo>
                  <a:lnTo>
                    <a:pt x="4813300" y="7797800"/>
                  </a:lnTo>
                  <a:lnTo>
                    <a:pt x="4800600" y="7810500"/>
                  </a:lnTo>
                  <a:lnTo>
                    <a:pt x="4787900" y="7810500"/>
                  </a:lnTo>
                  <a:lnTo>
                    <a:pt x="4775200" y="7823200"/>
                  </a:lnTo>
                  <a:lnTo>
                    <a:pt x="4762500" y="7835900"/>
                  </a:lnTo>
                  <a:lnTo>
                    <a:pt x="4749800" y="7848600"/>
                  </a:lnTo>
                  <a:lnTo>
                    <a:pt x="4749800" y="7861300"/>
                  </a:lnTo>
                  <a:lnTo>
                    <a:pt x="4737100" y="7874000"/>
                  </a:lnTo>
                  <a:lnTo>
                    <a:pt x="4724400" y="7886700"/>
                  </a:lnTo>
                  <a:lnTo>
                    <a:pt x="4711700" y="7899400"/>
                  </a:lnTo>
                  <a:lnTo>
                    <a:pt x="4711700" y="7912100"/>
                  </a:lnTo>
                  <a:lnTo>
                    <a:pt x="4699000" y="7924800"/>
                  </a:lnTo>
                  <a:lnTo>
                    <a:pt x="4686300" y="7937500"/>
                  </a:lnTo>
                  <a:lnTo>
                    <a:pt x="4686300" y="7950200"/>
                  </a:lnTo>
                  <a:lnTo>
                    <a:pt x="4673600" y="7962900"/>
                  </a:lnTo>
                  <a:lnTo>
                    <a:pt x="4673600" y="7975600"/>
                  </a:lnTo>
                  <a:lnTo>
                    <a:pt x="4660900" y="7988300"/>
                  </a:lnTo>
                  <a:lnTo>
                    <a:pt x="4660900" y="8001000"/>
                  </a:lnTo>
                  <a:lnTo>
                    <a:pt x="4648200" y="8013700"/>
                  </a:lnTo>
                  <a:lnTo>
                    <a:pt x="4635500" y="8026400"/>
                  </a:lnTo>
                  <a:lnTo>
                    <a:pt x="4635500" y="8039100"/>
                  </a:lnTo>
                  <a:lnTo>
                    <a:pt x="4622800" y="8051800"/>
                  </a:lnTo>
                  <a:lnTo>
                    <a:pt x="4622800" y="8064500"/>
                  </a:lnTo>
                  <a:lnTo>
                    <a:pt x="4610100" y="8077200"/>
                  </a:lnTo>
                  <a:lnTo>
                    <a:pt x="4610100" y="8089900"/>
                  </a:lnTo>
                  <a:lnTo>
                    <a:pt x="4597400" y="8102600"/>
                  </a:lnTo>
                  <a:lnTo>
                    <a:pt x="4597400" y="8115300"/>
                  </a:lnTo>
                  <a:lnTo>
                    <a:pt x="4584700" y="8128000"/>
                  </a:lnTo>
                  <a:lnTo>
                    <a:pt x="4584700" y="8140700"/>
                  </a:lnTo>
                  <a:lnTo>
                    <a:pt x="4584700" y="8153400"/>
                  </a:lnTo>
                  <a:lnTo>
                    <a:pt x="4572000" y="8166100"/>
                  </a:lnTo>
                  <a:lnTo>
                    <a:pt x="4559300" y="8178800"/>
                  </a:lnTo>
                  <a:lnTo>
                    <a:pt x="4559300" y="8191500"/>
                  </a:lnTo>
                  <a:lnTo>
                    <a:pt x="4546600" y="8204200"/>
                  </a:lnTo>
                  <a:lnTo>
                    <a:pt x="4533900" y="8216900"/>
                  </a:lnTo>
                  <a:lnTo>
                    <a:pt x="4533900" y="8229600"/>
                  </a:lnTo>
                  <a:lnTo>
                    <a:pt x="4521200" y="8242300"/>
                  </a:lnTo>
                  <a:lnTo>
                    <a:pt x="4508500" y="8255000"/>
                  </a:lnTo>
                  <a:lnTo>
                    <a:pt x="4508500" y="8267700"/>
                  </a:lnTo>
                  <a:lnTo>
                    <a:pt x="4495800" y="8280400"/>
                  </a:lnTo>
                  <a:lnTo>
                    <a:pt x="4483100" y="8293100"/>
                  </a:lnTo>
                  <a:lnTo>
                    <a:pt x="4483100" y="8305800"/>
                  </a:lnTo>
                  <a:lnTo>
                    <a:pt x="4470400" y="8318500"/>
                  </a:lnTo>
                  <a:lnTo>
                    <a:pt x="4457700" y="8331200"/>
                  </a:lnTo>
                  <a:lnTo>
                    <a:pt x="4457700" y="8343900"/>
                  </a:lnTo>
                  <a:lnTo>
                    <a:pt x="4445000" y="8356600"/>
                  </a:lnTo>
                  <a:lnTo>
                    <a:pt x="4432300" y="8369300"/>
                  </a:lnTo>
                  <a:lnTo>
                    <a:pt x="4432300" y="8382000"/>
                  </a:lnTo>
                  <a:lnTo>
                    <a:pt x="4419600" y="8394700"/>
                  </a:lnTo>
                  <a:lnTo>
                    <a:pt x="4406900" y="8407400"/>
                  </a:lnTo>
                  <a:lnTo>
                    <a:pt x="4406900" y="8420100"/>
                  </a:lnTo>
                  <a:lnTo>
                    <a:pt x="4394200" y="8432800"/>
                  </a:lnTo>
                  <a:lnTo>
                    <a:pt x="4381500" y="8445500"/>
                  </a:lnTo>
                  <a:lnTo>
                    <a:pt x="4381500" y="8458200"/>
                  </a:lnTo>
                  <a:lnTo>
                    <a:pt x="4368800" y="8470900"/>
                  </a:lnTo>
                  <a:lnTo>
                    <a:pt x="4368800" y="8483600"/>
                  </a:lnTo>
                  <a:lnTo>
                    <a:pt x="4356100" y="8496300"/>
                  </a:lnTo>
                  <a:lnTo>
                    <a:pt x="4356100" y="8509000"/>
                  </a:lnTo>
                  <a:lnTo>
                    <a:pt x="4343400" y="8521700"/>
                  </a:lnTo>
                  <a:lnTo>
                    <a:pt x="4343400" y="8534400"/>
                  </a:lnTo>
                  <a:lnTo>
                    <a:pt x="4330700" y="8547100"/>
                  </a:lnTo>
                  <a:lnTo>
                    <a:pt x="4330700" y="8559800"/>
                  </a:lnTo>
                  <a:lnTo>
                    <a:pt x="4330700" y="8572500"/>
                  </a:lnTo>
                  <a:lnTo>
                    <a:pt x="4318000" y="8585200"/>
                  </a:lnTo>
                  <a:lnTo>
                    <a:pt x="4318000" y="8597900"/>
                  </a:lnTo>
                  <a:lnTo>
                    <a:pt x="4305300" y="8610600"/>
                  </a:lnTo>
                  <a:lnTo>
                    <a:pt x="4305300" y="8623300"/>
                  </a:lnTo>
                  <a:lnTo>
                    <a:pt x="4292600" y="8636000"/>
                  </a:lnTo>
                  <a:lnTo>
                    <a:pt x="4292600" y="8648700"/>
                  </a:lnTo>
                  <a:lnTo>
                    <a:pt x="4279900" y="8661400"/>
                  </a:lnTo>
                  <a:lnTo>
                    <a:pt x="4279900" y="8674100"/>
                  </a:lnTo>
                  <a:lnTo>
                    <a:pt x="4267200" y="8686800"/>
                  </a:lnTo>
                  <a:lnTo>
                    <a:pt x="4267200" y="8699500"/>
                  </a:lnTo>
                  <a:lnTo>
                    <a:pt x="4254500" y="8712200"/>
                  </a:lnTo>
                  <a:lnTo>
                    <a:pt x="4254500" y="8724900"/>
                  </a:lnTo>
                  <a:lnTo>
                    <a:pt x="4241800" y="8737600"/>
                  </a:lnTo>
                  <a:lnTo>
                    <a:pt x="4241800" y="8750300"/>
                  </a:lnTo>
                  <a:lnTo>
                    <a:pt x="4229100" y="8763000"/>
                  </a:lnTo>
                  <a:lnTo>
                    <a:pt x="4241800" y="8775700"/>
                  </a:lnTo>
                  <a:lnTo>
                    <a:pt x="4229100" y="8788400"/>
                  </a:lnTo>
                  <a:lnTo>
                    <a:pt x="4216400" y="8788400"/>
                  </a:lnTo>
                  <a:lnTo>
                    <a:pt x="4203700" y="8788400"/>
                  </a:lnTo>
                  <a:lnTo>
                    <a:pt x="4191000" y="8801100"/>
                  </a:lnTo>
                  <a:lnTo>
                    <a:pt x="4178300" y="8788400"/>
                  </a:lnTo>
                  <a:lnTo>
                    <a:pt x="4165600" y="8788400"/>
                  </a:lnTo>
                  <a:lnTo>
                    <a:pt x="4152900" y="8788400"/>
                  </a:lnTo>
                  <a:lnTo>
                    <a:pt x="4140200" y="8775700"/>
                  </a:lnTo>
                  <a:lnTo>
                    <a:pt x="4127500" y="8763000"/>
                  </a:lnTo>
                  <a:lnTo>
                    <a:pt x="4114800" y="8750300"/>
                  </a:lnTo>
                  <a:lnTo>
                    <a:pt x="4102100" y="8737600"/>
                  </a:lnTo>
                  <a:lnTo>
                    <a:pt x="4089400" y="8750300"/>
                  </a:lnTo>
                  <a:lnTo>
                    <a:pt x="4076700" y="8737600"/>
                  </a:lnTo>
                  <a:lnTo>
                    <a:pt x="4064000" y="8737600"/>
                  </a:lnTo>
                  <a:lnTo>
                    <a:pt x="4051300" y="8737600"/>
                  </a:lnTo>
                  <a:lnTo>
                    <a:pt x="4038600" y="8750300"/>
                  </a:lnTo>
                  <a:lnTo>
                    <a:pt x="4025900" y="8763000"/>
                  </a:lnTo>
                  <a:lnTo>
                    <a:pt x="4013200" y="8775700"/>
                  </a:lnTo>
                  <a:lnTo>
                    <a:pt x="4000500" y="8788400"/>
                  </a:lnTo>
                  <a:lnTo>
                    <a:pt x="3987800" y="8801100"/>
                  </a:lnTo>
                  <a:lnTo>
                    <a:pt x="3975100" y="8801100"/>
                  </a:lnTo>
                  <a:lnTo>
                    <a:pt x="3962400" y="8801100"/>
                  </a:lnTo>
                  <a:lnTo>
                    <a:pt x="3949700" y="8801100"/>
                  </a:lnTo>
                  <a:lnTo>
                    <a:pt x="3937000" y="8788400"/>
                  </a:lnTo>
                  <a:lnTo>
                    <a:pt x="3924300" y="8775700"/>
                  </a:lnTo>
                  <a:lnTo>
                    <a:pt x="3924300" y="8763000"/>
                  </a:lnTo>
                  <a:lnTo>
                    <a:pt x="3924300" y="8750300"/>
                  </a:lnTo>
                  <a:lnTo>
                    <a:pt x="3924300" y="8737600"/>
                  </a:lnTo>
                  <a:lnTo>
                    <a:pt x="3924300" y="8724900"/>
                  </a:lnTo>
                  <a:lnTo>
                    <a:pt x="3924300" y="8712200"/>
                  </a:lnTo>
                  <a:lnTo>
                    <a:pt x="3924300" y="8699500"/>
                  </a:lnTo>
                  <a:lnTo>
                    <a:pt x="3911600" y="8686800"/>
                  </a:lnTo>
                  <a:lnTo>
                    <a:pt x="3911600" y="8674100"/>
                  </a:lnTo>
                  <a:lnTo>
                    <a:pt x="3911600" y="8661400"/>
                  </a:lnTo>
                  <a:lnTo>
                    <a:pt x="3898900" y="8648700"/>
                  </a:lnTo>
                  <a:lnTo>
                    <a:pt x="3886200" y="8636000"/>
                  </a:lnTo>
                  <a:lnTo>
                    <a:pt x="3873500" y="8623300"/>
                  </a:lnTo>
                  <a:lnTo>
                    <a:pt x="3860800" y="8623300"/>
                  </a:lnTo>
                  <a:lnTo>
                    <a:pt x="3848100" y="8623300"/>
                  </a:lnTo>
                  <a:lnTo>
                    <a:pt x="3835400" y="8610600"/>
                  </a:lnTo>
                  <a:lnTo>
                    <a:pt x="3822700" y="8597900"/>
                  </a:lnTo>
                  <a:lnTo>
                    <a:pt x="3810000" y="8585200"/>
                  </a:lnTo>
                  <a:lnTo>
                    <a:pt x="3797300" y="8597900"/>
                  </a:lnTo>
                  <a:lnTo>
                    <a:pt x="3784600" y="8610600"/>
                  </a:lnTo>
                  <a:lnTo>
                    <a:pt x="3771900" y="8610600"/>
                  </a:lnTo>
                  <a:lnTo>
                    <a:pt x="3759200" y="8610600"/>
                  </a:lnTo>
                  <a:lnTo>
                    <a:pt x="3746500" y="8597900"/>
                  </a:lnTo>
                  <a:lnTo>
                    <a:pt x="3733800" y="8585200"/>
                  </a:lnTo>
                  <a:lnTo>
                    <a:pt x="3721100" y="8572500"/>
                  </a:lnTo>
                  <a:lnTo>
                    <a:pt x="3733800" y="8559800"/>
                  </a:lnTo>
                  <a:lnTo>
                    <a:pt x="3733800" y="8547100"/>
                  </a:lnTo>
                  <a:lnTo>
                    <a:pt x="3721100" y="8534400"/>
                  </a:lnTo>
                  <a:lnTo>
                    <a:pt x="3708400" y="8521700"/>
                  </a:lnTo>
                  <a:lnTo>
                    <a:pt x="3695700" y="8509000"/>
                  </a:lnTo>
                  <a:lnTo>
                    <a:pt x="3683000" y="8496300"/>
                  </a:lnTo>
                  <a:lnTo>
                    <a:pt x="3670300" y="8483600"/>
                  </a:lnTo>
                  <a:lnTo>
                    <a:pt x="3657600" y="8470900"/>
                  </a:lnTo>
                  <a:lnTo>
                    <a:pt x="3644900" y="8458200"/>
                  </a:lnTo>
                  <a:lnTo>
                    <a:pt x="3632200" y="8458200"/>
                  </a:lnTo>
                  <a:lnTo>
                    <a:pt x="3619500" y="8458200"/>
                  </a:lnTo>
                  <a:lnTo>
                    <a:pt x="3606800" y="8445500"/>
                  </a:lnTo>
                  <a:lnTo>
                    <a:pt x="3594100" y="8432800"/>
                  </a:lnTo>
                  <a:lnTo>
                    <a:pt x="3581400" y="8445500"/>
                  </a:lnTo>
                  <a:lnTo>
                    <a:pt x="3568700" y="8458200"/>
                  </a:lnTo>
                  <a:lnTo>
                    <a:pt x="3556000" y="8458200"/>
                  </a:lnTo>
                  <a:lnTo>
                    <a:pt x="3543300" y="8458200"/>
                  </a:lnTo>
                  <a:lnTo>
                    <a:pt x="3530600" y="8458200"/>
                  </a:lnTo>
                  <a:lnTo>
                    <a:pt x="3517900" y="8470900"/>
                  </a:lnTo>
                  <a:lnTo>
                    <a:pt x="3505200" y="8470900"/>
                  </a:lnTo>
                  <a:lnTo>
                    <a:pt x="3492500" y="8483600"/>
                  </a:lnTo>
                  <a:lnTo>
                    <a:pt x="3479800" y="8483600"/>
                  </a:lnTo>
                  <a:lnTo>
                    <a:pt x="3467100" y="8483600"/>
                  </a:lnTo>
                  <a:lnTo>
                    <a:pt x="3454400" y="8496300"/>
                  </a:lnTo>
                  <a:lnTo>
                    <a:pt x="3441700" y="8496300"/>
                  </a:lnTo>
                  <a:lnTo>
                    <a:pt x="3429000" y="8496300"/>
                  </a:lnTo>
                  <a:lnTo>
                    <a:pt x="3416300" y="8496300"/>
                  </a:lnTo>
                  <a:lnTo>
                    <a:pt x="3403600" y="8496300"/>
                  </a:lnTo>
                  <a:lnTo>
                    <a:pt x="3390900" y="8509000"/>
                  </a:lnTo>
                  <a:lnTo>
                    <a:pt x="3378200" y="8521700"/>
                  </a:lnTo>
                  <a:lnTo>
                    <a:pt x="3365500" y="8521700"/>
                  </a:lnTo>
                  <a:lnTo>
                    <a:pt x="3352800" y="8521700"/>
                  </a:lnTo>
                  <a:lnTo>
                    <a:pt x="3340100" y="8509000"/>
                  </a:lnTo>
                  <a:lnTo>
                    <a:pt x="3327400" y="8509000"/>
                  </a:lnTo>
                  <a:lnTo>
                    <a:pt x="3314700" y="8509000"/>
                  </a:lnTo>
                  <a:lnTo>
                    <a:pt x="3302000" y="8496300"/>
                  </a:lnTo>
                  <a:lnTo>
                    <a:pt x="3289300" y="8496300"/>
                  </a:lnTo>
                  <a:lnTo>
                    <a:pt x="3276600" y="8483600"/>
                  </a:lnTo>
                  <a:lnTo>
                    <a:pt x="3263900" y="8483600"/>
                  </a:lnTo>
                  <a:lnTo>
                    <a:pt x="3251200" y="8470900"/>
                  </a:lnTo>
                  <a:lnTo>
                    <a:pt x="3238500" y="8470900"/>
                  </a:lnTo>
                  <a:lnTo>
                    <a:pt x="3225800" y="8470900"/>
                  </a:lnTo>
                  <a:lnTo>
                    <a:pt x="3213100" y="8470900"/>
                  </a:lnTo>
                  <a:lnTo>
                    <a:pt x="3200400" y="8470900"/>
                  </a:lnTo>
                  <a:lnTo>
                    <a:pt x="3187700" y="8470900"/>
                  </a:lnTo>
                  <a:lnTo>
                    <a:pt x="3175000" y="8470900"/>
                  </a:lnTo>
                  <a:lnTo>
                    <a:pt x="3162300" y="8458200"/>
                  </a:lnTo>
                  <a:lnTo>
                    <a:pt x="3149600" y="8445500"/>
                  </a:lnTo>
                  <a:lnTo>
                    <a:pt x="3136900" y="8445500"/>
                  </a:lnTo>
                  <a:lnTo>
                    <a:pt x="3124200" y="8432800"/>
                  </a:lnTo>
                  <a:lnTo>
                    <a:pt x="3111500" y="8432800"/>
                  </a:lnTo>
                  <a:lnTo>
                    <a:pt x="3098800" y="8432800"/>
                  </a:lnTo>
                  <a:lnTo>
                    <a:pt x="3086100" y="8445500"/>
                  </a:lnTo>
                  <a:lnTo>
                    <a:pt x="3098800" y="8458200"/>
                  </a:lnTo>
                  <a:lnTo>
                    <a:pt x="3086100" y="8470900"/>
                  </a:lnTo>
                  <a:lnTo>
                    <a:pt x="3086100" y="8483600"/>
                  </a:lnTo>
                  <a:lnTo>
                    <a:pt x="3086100" y="8496300"/>
                  </a:lnTo>
                  <a:lnTo>
                    <a:pt x="3086100" y="8509000"/>
                  </a:lnTo>
                  <a:lnTo>
                    <a:pt x="3086100" y="8521700"/>
                  </a:lnTo>
                  <a:lnTo>
                    <a:pt x="3073400" y="8534400"/>
                  </a:lnTo>
                  <a:lnTo>
                    <a:pt x="3060700" y="8521700"/>
                  </a:lnTo>
                  <a:lnTo>
                    <a:pt x="3048000" y="8509000"/>
                  </a:lnTo>
                  <a:lnTo>
                    <a:pt x="3048000" y="8496300"/>
                  </a:lnTo>
                  <a:lnTo>
                    <a:pt x="3048000" y="8483600"/>
                  </a:lnTo>
                  <a:lnTo>
                    <a:pt x="3048000" y="8470900"/>
                  </a:lnTo>
                  <a:lnTo>
                    <a:pt x="3048000" y="8458200"/>
                  </a:lnTo>
                  <a:lnTo>
                    <a:pt x="3048000" y="8445500"/>
                  </a:lnTo>
                  <a:lnTo>
                    <a:pt x="3035300" y="8432800"/>
                  </a:lnTo>
                  <a:lnTo>
                    <a:pt x="3022600" y="8432800"/>
                  </a:lnTo>
                  <a:lnTo>
                    <a:pt x="3009900" y="8420100"/>
                  </a:lnTo>
                  <a:lnTo>
                    <a:pt x="2997200" y="8407400"/>
                  </a:lnTo>
                  <a:lnTo>
                    <a:pt x="2984500" y="8394700"/>
                  </a:lnTo>
                  <a:lnTo>
                    <a:pt x="2971800" y="8394700"/>
                  </a:lnTo>
                  <a:lnTo>
                    <a:pt x="2959100" y="8394700"/>
                  </a:lnTo>
                  <a:lnTo>
                    <a:pt x="2946400" y="8407400"/>
                  </a:lnTo>
                  <a:lnTo>
                    <a:pt x="2933700" y="8407400"/>
                  </a:lnTo>
                  <a:lnTo>
                    <a:pt x="2921000" y="8407400"/>
                  </a:lnTo>
                  <a:lnTo>
                    <a:pt x="2908300" y="8407400"/>
                  </a:lnTo>
                  <a:lnTo>
                    <a:pt x="2895600" y="8394700"/>
                  </a:lnTo>
                  <a:lnTo>
                    <a:pt x="2882900" y="8382000"/>
                  </a:lnTo>
                  <a:lnTo>
                    <a:pt x="2870200" y="8394700"/>
                  </a:lnTo>
                  <a:lnTo>
                    <a:pt x="2857500" y="8394700"/>
                  </a:lnTo>
                  <a:lnTo>
                    <a:pt x="2844800" y="8407400"/>
                  </a:lnTo>
                  <a:lnTo>
                    <a:pt x="2832100" y="8420100"/>
                  </a:lnTo>
                  <a:lnTo>
                    <a:pt x="2819400" y="8420100"/>
                  </a:lnTo>
                  <a:lnTo>
                    <a:pt x="2806700" y="8420100"/>
                  </a:lnTo>
                  <a:lnTo>
                    <a:pt x="2794000" y="8432800"/>
                  </a:lnTo>
                  <a:lnTo>
                    <a:pt x="2781300" y="8420100"/>
                  </a:lnTo>
                  <a:lnTo>
                    <a:pt x="2768600" y="8407400"/>
                  </a:lnTo>
                  <a:lnTo>
                    <a:pt x="2755900" y="8394700"/>
                  </a:lnTo>
                  <a:lnTo>
                    <a:pt x="2743200" y="8394700"/>
                  </a:lnTo>
                  <a:lnTo>
                    <a:pt x="2730500" y="8394700"/>
                  </a:lnTo>
                  <a:lnTo>
                    <a:pt x="2717800" y="8394700"/>
                  </a:lnTo>
                  <a:lnTo>
                    <a:pt x="2705100" y="8394700"/>
                  </a:lnTo>
                  <a:lnTo>
                    <a:pt x="2692400" y="8394700"/>
                  </a:lnTo>
                  <a:lnTo>
                    <a:pt x="2679700" y="8394700"/>
                  </a:lnTo>
                  <a:lnTo>
                    <a:pt x="2667000" y="8382000"/>
                  </a:lnTo>
                  <a:lnTo>
                    <a:pt x="2667000" y="8369300"/>
                  </a:lnTo>
                  <a:lnTo>
                    <a:pt x="2654300" y="8356600"/>
                  </a:lnTo>
                  <a:lnTo>
                    <a:pt x="2654300" y="8343900"/>
                  </a:lnTo>
                  <a:lnTo>
                    <a:pt x="2641600" y="8331200"/>
                  </a:lnTo>
                  <a:lnTo>
                    <a:pt x="2628900" y="8318500"/>
                  </a:lnTo>
                  <a:lnTo>
                    <a:pt x="2616200" y="8305800"/>
                  </a:lnTo>
                  <a:lnTo>
                    <a:pt x="2603500" y="8293100"/>
                  </a:lnTo>
                  <a:lnTo>
                    <a:pt x="2590800" y="8280400"/>
                  </a:lnTo>
                  <a:lnTo>
                    <a:pt x="2603500" y="8267700"/>
                  </a:lnTo>
                  <a:lnTo>
                    <a:pt x="2590800" y="8255000"/>
                  </a:lnTo>
                  <a:lnTo>
                    <a:pt x="2590800" y="8242300"/>
                  </a:lnTo>
                  <a:lnTo>
                    <a:pt x="2578100" y="8229600"/>
                  </a:lnTo>
                  <a:lnTo>
                    <a:pt x="2590800" y="8216900"/>
                  </a:lnTo>
                  <a:lnTo>
                    <a:pt x="2590800" y="8204200"/>
                  </a:lnTo>
                  <a:lnTo>
                    <a:pt x="2590800" y="8191500"/>
                  </a:lnTo>
                  <a:lnTo>
                    <a:pt x="2590800" y="8178800"/>
                  </a:lnTo>
                  <a:lnTo>
                    <a:pt x="2603500" y="8166100"/>
                  </a:lnTo>
                  <a:lnTo>
                    <a:pt x="2603500" y="8153400"/>
                  </a:lnTo>
                  <a:lnTo>
                    <a:pt x="2603500" y="8140700"/>
                  </a:lnTo>
                  <a:lnTo>
                    <a:pt x="2603500" y="8128000"/>
                  </a:lnTo>
                  <a:lnTo>
                    <a:pt x="2590800" y="8115300"/>
                  </a:lnTo>
                  <a:lnTo>
                    <a:pt x="2578100" y="8115300"/>
                  </a:lnTo>
                  <a:lnTo>
                    <a:pt x="2565400" y="8128000"/>
                  </a:lnTo>
                  <a:lnTo>
                    <a:pt x="2552700" y="8140700"/>
                  </a:lnTo>
                  <a:lnTo>
                    <a:pt x="2540000" y="8128000"/>
                  </a:lnTo>
                  <a:lnTo>
                    <a:pt x="2540000" y="8115300"/>
                  </a:lnTo>
                  <a:lnTo>
                    <a:pt x="2527300" y="8102600"/>
                  </a:lnTo>
                  <a:lnTo>
                    <a:pt x="2527300" y="8089900"/>
                  </a:lnTo>
                  <a:lnTo>
                    <a:pt x="2527300" y="8077200"/>
                  </a:lnTo>
                  <a:lnTo>
                    <a:pt x="2514600" y="8064500"/>
                  </a:lnTo>
                  <a:lnTo>
                    <a:pt x="2501900" y="8051800"/>
                  </a:lnTo>
                  <a:lnTo>
                    <a:pt x="2514600" y="8039100"/>
                  </a:lnTo>
                  <a:lnTo>
                    <a:pt x="2501900" y="8026400"/>
                  </a:lnTo>
                  <a:lnTo>
                    <a:pt x="2514600" y="8013700"/>
                  </a:lnTo>
                  <a:lnTo>
                    <a:pt x="2501900" y="8001000"/>
                  </a:lnTo>
                  <a:lnTo>
                    <a:pt x="2514600" y="7988300"/>
                  </a:lnTo>
                  <a:lnTo>
                    <a:pt x="2514600" y="7975600"/>
                  </a:lnTo>
                  <a:lnTo>
                    <a:pt x="2527300" y="7962900"/>
                  </a:lnTo>
                  <a:lnTo>
                    <a:pt x="2527300" y="7950200"/>
                  </a:lnTo>
                  <a:lnTo>
                    <a:pt x="2527300" y="7937500"/>
                  </a:lnTo>
                  <a:lnTo>
                    <a:pt x="2540000" y="7924800"/>
                  </a:lnTo>
                  <a:lnTo>
                    <a:pt x="2527300" y="7912100"/>
                  </a:lnTo>
                  <a:lnTo>
                    <a:pt x="2527300" y="7899400"/>
                  </a:lnTo>
                  <a:lnTo>
                    <a:pt x="2514600" y="7886700"/>
                  </a:lnTo>
                  <a:lnTo>
                    <a:pt x="2501900" y="7874000"/>
                  </a:lnTo>
                  <a:lnTo>
                    <a:pt x="2489200" y="7861300"/>
                  </a:lnTo>
                  <a:lnTo>
                    <a:pt x="2476500" y="7848600"/>
                  </a:lnTo>
                  <a:lnTo>
                    <a:pt x="2463800" y="7835900"/>
                  </a:lnTo>
                  <a:lnTo>
                    <a:pt x="2463800" y="7823200"/>
                  </a:lnTo>
                  <a:lnTo>
                    <a:pt x="2463800" y="7810500"/>
                  </a:lnTo>
                  <a:lnTo>
                    <a:pt x="2451100" y="7797800"/>
                  </a:lnTo>
                  <a:lnTo>
                    <a:pt x="2438400" y="7785100"/>
                  </a:lnTo>
                  <a:lnTo>
                    <a:pt x="2425700" y="7772400"/>
                  </a:lnTo>
                  <a:lnTo>
                    <a:pt x="2413000" y="7759700"/>
                  </a:lnTo>
                  <a:lnTo>
                    <a:pt x="2400300" y="7747000"/>
                  </a:lnTo>
                  <a:lnTo>
                    <a:pt x="2387600" y="7734300"/>
                  </a:lnTo>
                  <a:lnTo>
                    <a:pt x="2387600" y="7721600"/>
                  </a:lnTo>
                  <a:lnTo>
                    <a:pt x="2374900" y="7708900"/>
                  </a:lnTo>
                  <a:lnTo>
                    <a:pt x="2362200" y="7696200"/>
                  </a:lnTo>
                  <a:lnTo>
                    <a:pt x="2362200" y="7683500"/>
                  </a:lnTo>
                  <a:lnTo>
                    <a:pt x="2349500" y="7670800"/>
                  </a:lnTo>
                  <a:lnTo>
                    <a:pt x="2336800" y="7658100"/>
                  </a:lnTo>
                  <a:lnTo>
                    <a:pt x="2324100" y="7645400"/>
                  </a:lnTo>
                  <a:lnTo>
                    <a:pt x="2311400" y="7632700"/>
                  </a:lnTo>
                  <a:lnTo>
                    <a:pt x="2298700" y="7632700"/>
                  </a:lnTo>
                  <a:lnTo>
                    <a:pt x="2286000" y="7632700"/>
                  </a:lnTo>
                  <a:lnTo>
                    <a:pt x="2273300" y="7620000"/>
                  </a:lnTo>
                  <a:lnTo>
                    <a:pt x="2260600" y="7607300"/>
                  </a:lnTo>
                  <a:lnTo>
                    <a:pt x="2247900" y="7607300"/>
                  </a:lnTo>
                  <a:lnTo>
                    <a:pt x="2235200" y="7594600"/>
                  </a:lnTo>
                  <a:lnTo>
                    <a:pt x="2247900" y="7581900"/>
                  </a:lnTo>
                  <a:lnTo>
                    <a:pt x="2247900" y="7569200"/>
                  </a:lnTo>
                  <a:lnTo>
                    <a:pt x="2247900" y="7556500"/>
                  </a:lnTo>
                  <a:lnTo>
                    <a:pt x="2247900" y="7543800"/>
                  </a:lnTo>
                  <a:lnTo>
                    <a:pt x="2260600" y="7531100"/>
                  </a:lnTo>
                  <a:lnTo>
                    <a:pt x="2273300" y="7518400"/>
                  </a:lnTo>
                  <a:lnTo>
                    <a:pt x="2286000" y="7505700"/>
                  </a:lnTo>
                  <a:lnTo>
                    <a:pt x="2298700" y="7493000"/>
                  </a:lnTo>
                  <a:lnTo>
                    <a:pt x="2298700" y="7480300"/>
                  </a:lnTo>
                  <a:lnTo>
                    <a:pt x="2298700" y="7467600"/>
                  </a:lnTo>
                  <a:lnTo>
                    <a:pt x="2298700" y="7454900"/>
                  </a:lnTo>
                  <a:lnTo>
                    <a:pt x="2298700" y="7442200"/>
                  </a:lnTo>
                  <a:lnTo>
                    <a:pt x="2311400" y="7429500"/>
                  </a:lnTo>
                  <a:lnTo>
                    <a:pt x="2324100" y="7429500"/>
                  </a:lnTo>
                  <a:lnTo>
                    <a:pt x="2336800" y="7416800"/>
                  </a:lnTo>
                  <a:lnTo>
                    <a:pt x="2349500" y="7404100"/>
                  </a:lnTo>
                  <a:lnTo>
                    <a:pt x="2362200" y="7391400"/>
                  </a:lnTo>
                  <a:lnTo>
                    <a:pt x="2349500" y="7378700"/>
                  </a:lnTo>
                  <a:lnTo>
                    <a:pt x="2336800" y="7378700"/>
                  </a:lnTo>
                  <a:lnTo>
                    <a:pt x="2324100" y="7378700"/>
                  </a:lnTo>
                  <a:lnTo>
                    <a:pt x="2311400" y="7378700"/>
                  </a:lnTo>
                  <a:lnTo>
                    <a:pt x="2298700" y="7366000"/>
                  </a:lnTo>
                  <a:lnTo>
                    <a:pt x="2298700" y="7353300"/>
                  </a:lnTo>
                  <a:lnTo>
                    <a:pt x="2286000" y="7340600"/>
                  </a:lnTo>
                  <a:lnTo>
                    <a:pt x="2286000" y="7327900"/>
                  </a:lnTo>
                  <a:lnTo>
                    <a:pt x="2273300" y="7315200"/>
                  </a:lnTo>
                  <a:lnTo>
                    <a:pt x="2286000" y="7302500"/>
                  </a:lnTo>
                  <a:lnTo>
                    <a:pt x="2286000" y="7289800"/>
                  </a:lnTo>
                  <a:lnTo>
                    <a:pt x="2286000" y="7277100"/>
                  </a:lnTo>
                  <a:lnTo>
                    <a:pt x="2286000" y="7264400"/>
                  </a:lnTo>
                  <a:lnTo>
                    <a:pt x="2286000" y="7251700"/>
                  </a:lnTo>
                  <a:lnTo>
                    <a:pt x="2286000" y="7239000"/>
                  </a:lnTo>
                  <a:lnTo>
                    <a:pt x="2286000" y="7226300"/>
                  </a:lnTo>
                  <a:lnTo>
                    <a:pt x="2273300" y="7213600"/>
                  </a:lnTo>
                  <a:lnTo>
                    <a:pt x="2273300" y="7200900"/>
                  </a:lnTo>
                  <a:lnTo>
                    <a:pt x="2260600" y="7188200"/>
                  </a:lnTo>
                  <a:lnTo>
                    <a:pt x="2260600" y="7175500"/>
                  </a:lnTo>
                  <a:lnTo>
                    <a:pt x="2247900" y="7162800"/>
                  </a:lnTo>
                  <a:lnTo>
                    <a:pt x="2247900" y="7150100"/>
                  </a:lnTo>
                  <a:lnTo>
                    <a:pt x="2260600" y="7137400"/>
                  </a:lnTo>
                  <a:lnTo>
                    <a:pt x="2260600" y="7124700"/>
                  </a:lnTo>
                  <a:lnTo>
                    <a:pt x="2260600" y="7112000"/>
                  </a:lnTo>
                  <a:lnTo>
                    <a:pt x="2273300" y="7099300"/>
                  </a:lnTo>
                  <a:lnTo>
                    <a:pt x="2286000" y="7086600"/>
                  </a:lnTo>
                  <a:lnTo>
                    <a:pt x="2273300" y="7073900"/>
                  </a:lnTo>
                  <a:lnTo>
                    <a:pt x="2286000" y="7061200"/>
                  </a:lnTo>
                  <a:lnTo>
                    <a:pt x="2286000" y="7048500"/>
                  </a:lnTo>
                  <a:lnTo>
                    <a:pt x="2286000" y="7035800"/>
                  </a:lnTo>
                  <a:lnTo>
                    <a:pt x="2273300" y="7023100"/>
                  </a:lnTo>
                  <a:lnTo>
                    <a:pt x="2260600" y="7010400"/>
                  </a:lnTo>
                  <a:lnTo>
                    <a:pt x="2260600" y="6997700"/>
                  </a:lnTo>
                  <a:lnTo>
                    <a:pt x="2247900" y="6985000"/>
                  </a:lnTo>
                  <a:lnTo>
                    <a:pt x="2260600" y="6972300"/>
                  </a:lnTo>
                  <a:lnTo>
                    <a:pt x="2260600" y="6959600"/>
                  </a:lnTo>
                  <a:lnTo>
                    <a:pt x="2260600" y="6946900"/>
                  </a:lnTo>
                  <a:lnTo>
                    <a:pt x="2273300" y="6934200"/>
                  </a:lnTo>
                  <a:lnTo>
                    <a:pt x="2273300" y="6921500"/>
                  </a:lnTo>
                  <a:lnTo>
                    <a:pt x="2273300" y="6908800"/>
                  </a:lnTo>
                  <a:lnTo>
                    <a:pt x="2273300" y="6896100"/>
                  </a:lnTo>
                  <a:lnTo>
                    <a:pt x="2286000" y="6883400"/>
                  </a:lnTo>
                  <a:lnTo>
                    <a:pt x="2286000" y="6870700"/>
                  </a:lnTo>
                  <a:lnTo>
                    <a:pt x="2286000" y="6858000"/>
                  </a:lnTo>
                  <a:lnTo>
                    <a:pt x="2273300" y="6845300"/>
                  </a:lnTo>
                  <a:lnTo>
                    <a:pt x="2273300" y="6832600"/>
                  </a:lnTo>
                  <a:lnTo>
                    <a:pt x="2273300" y="6819900"/>
                  </a:lnTo>
                  <a:lnTo>
                    <a:pt x="2273300" y="6807200"/>
                  </a:lnTo>
                  <a:lnTo>
                    <a:pt x="2273300" y="6794500"/>
                  </a:lnTo>
                  <a:lnTo>
                    <a:pt x="2260600" y="6781800"/>
                  </a:lnTo>
                  <a:lnTo>
                    <a:pt x="2260600" y="6769100"/>
                  </a:lnTo>
                  <a:lnTo>
                    <a:pt x="2247900" y="6756400"/>
                  </a:lnTo>
                  <a:lnTo>
                    <a:pt x="2235200" y="6756400"/>
                  </a:lnTo>
                  <a:lnTo>
                    <a:pt x="2222500" y="6756400"/>
                  </a:lnTo>
                  <a:lnTo>
                    <a:pt x="2209800" y="6756400"/>
                  </a:lnTo>
                  <a:lnTo>
                    <a:pt x="2197100" y="6756400"/>
                  </a:lnTo>
                  <a:lnTo>
                    <a:pt x="2184400" y="6756400"/>
                  </a:lnTo>
                  <a:lnTo>
                    <a:pt x="2171700" y="6756400"/>
                  </a:lnTo>
                  <a:lnTo>
                    <a:pt x="2159000" y="6756400"/>
                  </a:lnTo>
                  <a:lnTo>
                    <a:pt x="2146300" y="6756400"/>
                  </a:lnTo>
                  <a:lnTo>
                    <a:pt x="2133600" y="6756400"/>
                  </a:lnTo>
                  <a:lnTo>
                    <a:pt x="2120900" y="6756400"/>
                  </a:lnTo>
                  <a:lnTo>
                    <a:pt x="2108200" y="6756400"/>
                  </a:lnTo>
                  <a:lnTo>
                    <a:pt x="2095500" y="6756400"/>
                  </a:lnTo>
                  <a:lnTo>
                    <a:pt x="2082800" y="6769100"/>
                  </a:lnTo>
                  <a:lnTo>
                    <a:pt x="2082800" y="6781800"/>
                  </a:lnTo>
                  <a:lnTo>
                    <a:pt x="2082800" y="6794500"/>
                  </a:lnTo>
                  <a:lnTo>
                    <a:pt x="2082800" y="6807200"/>
                  </a:lnTo>
                  <a:lnTo>
                    <a:pt x="2070100" y="6819900"/>
                  </a:lnTo>
                  <a:lnTo>
                    <a:pt x="2057400" y="6832600"/>
                  </a:lnTo>
                  <a:lnTo>
                    <a:pt x="2044700" y="6832600"/>
                  </a:lnTo>
                  <a:lnTo>
                    <a:pt x="2032000" y="6832600"/>
                  </a:lnTo>
                  <a:lnTo>
                    <a:pt x="2019300" y="6832600"/>
                  </a:lnTo>
                  <a:lnTo>
                    <a:pt x="2006600" y="6832600"/>
                  </a:lnTo>
                  <a:lnTo>
                    <a:pt x="1993900" y="6845300"/>
                  </a:lnTo>
                  <a:lnTo>
                    <a:pt x="1993900" y="6858000"/>
                  </a:lnTo>
                  <a:lnTo>
                    <a:pt x="1993900" y="6870700"/>
                  </a:lnTo>
                  <a:lnTo>
                    <a:pt x="1993900" y="6883400"/>
                  </a:lnTo>
                  <a:lnTo>
                    <a:pt x="1993900" y="6896100"/>
                  </a:lnTo>
                  <a:lnTo>
                    <a:pt x="1993900" y="6908800"/>
                  </a:lnTo>
                  <a:lnTo>
                    <a:pt x="1993900" y="6921500"/>
                  </a:lnTo>
                  <a:lnTo>
                    <a:pt x="1981200" y="6934200"/>
                  </a:lnTo>
                  <a:lnTo>
                    <a:pt x="1968500" y="6921500"/>
                  </a:lnTo>
                  <a:lnTo>
                    <a:pt x="1955800" y="6934200"/>
                  </a:lnTo>
                  <a:lnTo>
                    <a:pt x="1943100" y="6921500"/>
                  </a:lnTo>
                  <a:lnTo>
                    <a:pt x="1930400" y="6934200"/>
                  </a:lnTo>
                  <a:lnTo>
                    <a:pt x="1917700" y="6921500"/>
                  </a:lnTo>
                  <a:lnTo>
                    <a:pt x="1905000" y="6934200"/>
                  </a:lnTo>
                  <a:lnTo>
                    <a:pt x="1892300" y="6921500"/>
                  </a:lnTo>
                  <a:lnTo>
                    <a:pt x="1892300" y="6908800"/>
                  </a:lnTo>
                  <a:lnTo>
                    <a:pt x="1892300" y="6896100"/>
                  </a:lnTo>
                  <a:lnTo>
                    <a:pt x="1879600" y="6883400"/>
                  </a:lnTo>
                  <a:lnTo>
                    <a:pt x="1892300" y="6870700"/>
                  </a:lnTo>
                  <a:lnTo>
                    <a:pt x="1879600" y="6858000"/>
                  </a:lnTo>
                  <a:lnTo>
                    <a:pt x="1866900" y="6845300"/>
                  </a:lnTo>
                  <a:lnTo>
                    <a:pt x="1854200" y="6832600"/>
                  </a:lnTo>
                  <a:lnTo>
                    <a:pt x="1841500" y="6832600"/>
                  </a:lnTo>
                  <a:lnTo>
                    <a:pt x="1828800" y="6819900"/>
                  </a:lnTo>
                  <a:lnTo>
                    <a:pt x="1828800" y="6807200"/>
                  </a:lnTo>
                  <a:lnTo>
                    <a:pt x="1816100" y="6794500"/>
                  </a:lnTo>
                  <a:lnTo>
                    <a:pt x="1816100" y="6781800"/>
                  </a:lnTo>
                  <a:lnTo>
                    <a:pt x="1816100" y="6769100"/>
                  </a:lnTo>
                  <a:lnTo>
                    <a:pt x="1803400" y="6756400"/>
                  </a:lnTo>
                  <a:lnTo>
                    <a:pt x="1803400" y="6743700"/>
                  </a:lnTo>
                  <a:lnTo>
                    <a:pt x="1790700" y="6731000"/>
                  </a:lnTo>
                  <a:lnTo>
                    <a:pt x="1790700" y="6718300"/>
                  </a:lnTo>
                  <a:lnTo>
                    <a:pt x="1790700" y="6705600"/>
                  </a:lnTo>
                  <a:lnTo>
                    <a:pt x="1778000" y="6692900"/>
                  </a:lnTo>
                  <a:lnTo>
                    <a:pt x="1778000" y="6680200"/>
                  </a:lnTo>
                  <a:lnTo>
                    <a:pt x="1765300" y="6667500"/>
                  </a:lnTo>
                  <a:lnTo>
                    <a:pt x="1765300" y="6654800"/>
                  </a:lnTo>
                  <a:lnTo>
                    <a:pt x="1765300" y="6642100"/>
                  </a:lnTo>
                  <a:lnTo>
                    <a:pt x="1752600" y="6629400"/>
                  </a:lnTo>
                  <a:lnTo>
                    <a:pt x="1752600" y="6616700"/>
                  </a:lnTo>
                  <a:lnTo>
                    <a:pt x="1765300" y="6604000"/>
                  </a:lnTo>
                  <a:lnTo>
                    <a:pt x="1778000" y="6604000"/>
                  </a:lnTo>
                  <a:lnTo>
                    <a:pt x="1790700" y="6604000"/>
                  </a:lnTo>
                  <a:lnTo>
                    <a:pt x="1803400" y="6604000"/>
                  </a:lnTo>
                  <a:lnTo>
                    <a:pt x="1816100" y="6604000"/>
                  </a:lnTo>
                  <a:lnTo>
                    <a:pt x="1828800" y="6591300"/>
                  </a:lnTo>
                  <a:lnTo>
                    <a:pt x="1841500" y="6591300"/>
                  </a:lnTo>
                  <a:lnTo>
                    <a:pt x="1854200" y="6591300"/>
                  </a:lnTo>
                  <a:lnTo>
                    <a:pt x="1866900" y="6591300"/>
                  </a:lnTo>
                  <a:lnTo>
                    <a:pt x="1879600" y="6578600"/>
                  </a:lnTo>
                  <a:lnTo>
                    <a:pt x="1879600" y="6565900"/>
                  </a:lnTo>
                  <a:lnTo>
                    <a:pt x="1879600" y="6553200"/>
                  </a:lnTo>
                  <a:lnTo>
                    <a:pt x="1879600" y="6540500"/>
                  </a:lnTo>
                  <a:lnTo>
                    <a:pt x="1879600" y="6527800"/>
                  </a:lnTo>
                  <a:lnTo>
                    <a:pt x="1879600" y="6515100"/>
                  </a:lnTo>
                  <a:lnTo>
                    <a:pt x="1866900" y="6502400"/>
                  </a:lnTo>
                  <a:lnTo>
                    <a:pt x="1854200" y="6502400"/>
                  </a:lnTo>
                  <a:lnTo>
                    <a:pt x="1841500" y="6502400"/>
                  </a:lnTo>
                  <a:lnTo>
                    <a:pt x="1828800" y="6515100"/>
                  </a:lnTo>
                  <a:lnTo>
                    <a:pt x="1816100" y="6502400"/>
                  </a:lnTo>
                  <a:lnTo>
                    <a:pt x="1816100" y="6489700"/>
                  </a:lnTo>
                  <a:lnTo>
                    <a:pt x="1828800" y="6477000"/>
                  </a:lnTo>
                  <a:lnTo>
                    <a:pt x="1841500" y="6464300"/>
                  </a:lnTo>
                  <a:lnTo>
                    <a:pt x="1854200" y="6451600"/>
                  </a:lnTo>
                  <a:lnTo>
                    <a:pt x="1841500" y="6438900"/>
                  </a:lnTo>
                  <a:lnTo>
                    <a:pt x="1841500" y="6426200"/>
                  </a:lnTo>
                  <a:lnTo>
                    <a:pt x="1841500" y="6413500"/>
                  </a:lnTo>
                  <a:lnTo>
                    <a:pt x="1828800" y="6400800"/>
                  </a:lnTo>
                  <a:lnTo>
                    <a:pt x="1816100" y="6388100"/>
                  </a:lnTo>
                  <a:lnTo>
                    <a:pt x="1803400" y="6375400"/>
                  </a:lnTo>
                  <a:lnTo>
                    <a:pt x="1790700" y="6388100"/>
                  </a:lnTo>
                  <a:lnTo>
                    <a:pt x="1778000" y="6388100"/>
                  </a:lnTo>
                  <a:lnTo>
                    <a:pt x="1765300" y="6400800"/>
                  </a:lnTo>
                  <a:lnTo>
                    <a:pt x="1752600" y="6413500"/>
                  </a:lnTo>
                  <a:lnTo>
                    <a:pt x="1739900" y="6413500"/>
                  </a:lnTo>
                  <a:lnTo>
                    <a:pt x="1727200" y="6413500"/>
                  </a:lnTo>
                  <a:lnTo>
                    <a:pt x="1714500" y="6413500"/>
                  </a:lnTo>
                  <a:lnTo>
                    <a:pt x="1701800" y="6413500"/>
                  </a:lnTo>
                  <a:lnTo>
                    <a:pt x="1689100" y="6413500"/>
                  </a:lnTo>
                  <a:lnTo>
                    <a:pt x="1676400" y="6413500"/>
                  </a:lnTo>
                  <a:lnTo>
                    <a:pt x="1663700" y="6413500"/>
                  </a:lnTo>
                  <a:lnTo>
                    <a:pt x="1651000" y="6413500"/>
                  </a:lnTo>
                  <a:lnTo>
                    <a:pt x="1638300" y="6426200"/>
                  </a:lnTo>
                  <a:lnTo>
                    <a:pt x="1638300" y="6438900"/>
                  </a:lnTo>
                  <a:lnTo>
                    <a:pt x="1638300" y="6451600"/>
                  </a:lnTo>
                  <a:lnTo>
                    <a:pt x="1638300" y="6464300"/>
                  </a:lnTo>
                  <a:lnTo>
                    <a:pt x="1638300" y="6477000"/>
                  </a:lnTo>
                  <a:lnTo>
                    <a:pt x="1638300" y="6489700"/>
                  </a:lnTo>
                  <a:lnTo>
                    <a:pt x="1638300" y="6502400"/>
                  </a:lnTo>
                  <a:lnTo>
                    <a:pt x="1638300" y="6515100"/>
                  </a:lnTo>
                  <a:lnTo>
                    <a:pt x="1625600" y="6527800"/>
                  </a:lnTo>
                  <a:lnTo>
                    <a:pt x="1612900" y="6527800"/>
                  </a:lnTo>
                  <a:lnTo>
                    <a:pt x="1600200" y="6527800"/>
                  </a:lnTo>
                  <a:lnTo>
                    <a:pt x="1587500" y="6527800"/>
                  </a:lnTo>
                  <a:lnTo>
                    <a:pt x="1574800" y="6527800"/>
                  </a:lnTo>
                  <a:lnTo>
                    <a:pt x="1562100" y="6540500"/>
                  </a:lnTo>
                  <a:lnTo>
                    <a:pt x="1549400" y="6540500"/>
                  </a:lnTo>
                  <a:lnTo>
                    <a:pt x="1536700" y="6540500"/>
                  </a:lnTo>
                  <a:lnTo>
                    <a:pt x="1524000" y="6553200"/>
                  </a:lnTo>
                  <a:lnTo>
                    <a:pt x="1511300" y="6553200"/>
                  </a:lnTo>
                  <a:lnTo>
                    <a:pt x="1498600" y="6565900"/>
                  </a:lnTo>
                  <a:lnTo>
                    <a:pt x="1485900" y="6565900"/>
                  </a:lnTo>
                  <a:lnTo>
                    <a:pt x="1473200" y="6578600"/>
                  </a:lnTo>
                  <a:lnTo>
                    <a:pt x="1460500" y="6578600"/>
                  </a:lnTo>
                  <a:lnTo>
                    <a:pt x="1447800" y="6591300"/>
                  </a:lnTo>
                  <a:lnTo>
                    <a:pt x="1435100" y="6578600"/>
                  </a:lnTo>
                  <a:lnTo>
                    <a:pt x="1422400" y="6565900"/>
                  </a:lnTo>
                  <a:lnTo>
                    <a:pt x="1409700" y="6553200"/>
                  </a:lnTo>
                  <a:lnTo>
                    <a:pt x="1397000" y="6540500"/>
                  </a:lnTo>
                  <a:lnTo>
                    <a:pt x="1384300" y="6527800"/>
                  </a:lnTo>
                  <a:lnTo>
                    <a:pt x="1371600" y="6515100"/>
                  </a:lnTo>
                  <a:lnTo>
                    <a:pt x="1358900" y="6527800"/>
                  </a:lnTo>
                  <a:lnTo>
                    <a:pt x="1358900" y="6540500"/>
                  </a:lnTo>
                  <a:lnTo>
                    <a:pt x="1358900" y="6553200"/>
                  </a:lnTo>
                  <a:lnTo>
                    <a:pt x="1346200" y="6565900"/>
                  </a:lnTo>
                  <a:lnTo>
                    <a:pt x="1346200" y="6578600"/>
                  </a:lnTo>
                  <a:lnTo>
                    <a:pt x="1333500" y="6591300"/>
                  </a:lnTo>
                  <a:lnTo>
                    <a:pt x="1320800" y="6591300"/>
                  </a:lnTo>
                  <a:lnTo>
                    <a:pt x="1308100" y="6578600"/>
                  </a:lnTo>
                  <a:lnTo>
                    <a:pt x="1295400" y="6578600"/>
                  </a:lnTo>
                  <a:lnTo>
                    <a:pt x="1282700" y="6565900"/>
                  </a:lnTo>
                  <a:lnTo>
                    <a:pt x="1270000" y="6565900"/>
                  </a:lnTo>
                  <a:lnTo>
                    <a:pt x="1257300" y="6565900"/>
                  </a:lnTo>
                  <a:lnTo>
                    <a:pt x="1244600" y="6565900"/>
                  </a:lnTo>
                  <a:lnTo>
                    <a:pt x="1231900" y="6565900"/>
                  </a:lnTo>
                  <a:lnTo>
                    <a:pt x="1219200" y="6553200"/>
                  </a:lnTo>
                  <a:lnTo>
                    <a:pt x="1219200" y="6540500"/>
                  </a:lnTo>
                  <a:lnTo>
                    <a:pt x="1219200" y="6527800"/>
                  </a:lnTo>
                  <a:lnTo>
                    <a:pt x="1206500" y="6515100"/>
                  </a:lnTo>
                  <a:lnTo>
                    <a:pt x="1193800" y="6502400"/>
                  </a:lnTo>
                  <a:lnTo>
                    <a:pt x="1181100" y="6489700"/>
                  </a:lnTo>
                  <a:lnTo>
                    <a:pt x="1193800" y="6477000"/>
                  </a:lnTo>
                  <a:lnTo>
                    <a:pt x="1193800" y="6464300"/>
                  </a:lnTo>
                  <a:lnTo>
                    <a:pt x="1193800" y="6451600"/>
                  </a:lnTo>
                  <a:lnTo>
                    <a:pt x="1206500" y="6438900"/>
                  </a:lnTo>
                  <a:lnTo>
                    <a:pt x="1206500" y="6426200"/>
                  </a:lnTo>
                  <a:lnTo>
                    <a:pt x="1193800" y="6413500"/>
                  </a:lnTo>
                  <a:lnTo>
                    <a:pt x="1181100" y="6413500"/>
                  </a:lnTo>
                  <a:lnTo>
                    <a:pt x="1168400" y="6426200"/>
                  </a:lnTo>
                  <a:lnTo>
                    <a:pt x="1155700" y="6426200"/>
                  </a:lnTo>
                  <a:lnTo>
                    <a:pt x="1143000" y="6438900"/>
                  </a:lnTo>
                  <a:lnTo>
                    <a:pt x="1130300" y="6426200"/>
                  </a:lnTo>
                  <a:lnTo>
                    <a:pt x="1117600" y="6413500"/>
                  </a:lnTo>
                  <a:lnTo>
                    <a:pt x="1117600" y="6400800"/>
                  </a:lnTo>
                  <a:lnTo>
                    <a:pt x="1117600" y="6388100"/>
                  </a:lnTo>
                  <a:lnTo>
                    <a:pt x="1117600" y="6375400"/>
                  </a:lnTo>
                  <a:lnTo>
                    <a:pt x="1130300" y="6362700"/>
                  </a:lnTo>
                  <a:lnTo>
                    <a:pt x="1130300" y="6350000"/>
                  </a:lnTo>
                  <a:lnTo>
                    <a:pt x="1130300" y="6337300"/>
                  </a:lnTo>
                  <a:lnTo>
                    <a:pt x="1117600" y="6324600"/>
                  </a:lnTo>
                  <a:lnTo>
                    <a:pt x="1104900" y="6311900"/>
                  </a:lnTo>
                  <a:lnTo>
                    <a:pt x="1092200" y="6299200"/>
                  </a:lnTo>
                  <a:lnTo>
                    <a:pt x="1104900" y="6286500"/>
                  </a:lnTo>
                  <a:lnTo>
                    <a:pt x="1117600" y="6273800"/>
                  </a:lnTo>
                  <a:lnTo>
                    <a:pt x="1130300" y="6261100"/>
                  </a:lnTo>
                  <a:lnTo>
                    <a:pt x="1143000" y="6261100"/>
                  </a:lnTo>
                  <a:lnTo>
                    <a:pt x="1155700" y="6248400"/>
                  </a:lnTo>
                  <a:lnTo>
                    <a:pt x="1143000" y="6235700"/>
                  </a:lnTo>
                  <a:lnTo>
                    <a:pt x="1130300" y="6223000"/>
                  </a:lnTo>
                  <a:lnTo>
                    <a:pt x="1143000" y="6210300"/>
                  </a:lnTo>
                  <a:lnTo>
                    <a:pt x="1130300" y="6197600"/>
                  </a:lnTo>
                  <a:lnTo>
                    <a:pt x="1117600" y="6184900"/>
                  </a:lnTo>
                  <a:lnTo>
                    <a:pt x="1104900" y="6184900"/>
                  </a:lnTo>
                  <a:lnTo>
                    <a:pt x="1092200" y="6172200"/>
                  </a:lnTo>
                  <a:lnTo>
                    <a:pt x="1079500" y="6172200"/>
                  </a:lnTo>
                  <a:lnTo>
                    <a:pt x="1066800" y="6159500"/>
                  </a:lnTo>
                  <a:lnTo>
                    <a:pt x="1079500" y="6146800"/>
                  </a:lnTo>
                  <a:lnTo>
                    <a:pt x="1092200" y="6134100"/>
                  </a:lnTo>
                  <a:lnTo>
                    <a:pt x="1092200" y="6121400"/>
                  </a:lnTo>
                  <a:lnTo>
                    <a:pt x="1092200" y="6108700"/>
                  </a:lnTo>
                  <a:lnTo>
                    <a:pt x="1079500" y="6096000"/>
                  </a:lnTo>
                  <a:lnTo>
                    <a:pt x="1066800" y="6096000"/>
                  </a:lnTo>
                  <a:lnTo>
                    <a:pt x="1054100" y="6083300"/>
                  </a:lnTo>
                  <a:lnTo>
                    <a:pt x="1041400" y="6070600"/>
                  </a:lnTo>
                  <a:lnTo>
                    <a:pt x="1028700" y="6083300"/>
                  </a:lnTo>
                  <a:lnTo>
                    <a:pt x="1016000" y="6070600"/>
                  </a:lnTo>
                  <a:lnTo>
                    <a:pt x="1003300" y="6070600"/>
                  </a:lnTo>
                  <a:lnTo>
                    <a:pt x="990600" y="6057900"/>
                  </a:lnTo>
                  <a:lnTo>
                    <a:pt x="977900" y="6045200"/>
                  </a:lnTo>
                  <a:lnTo>
                    <a:pt x="965200" y="6045200"/>
                  </a:lnTo>
                  <a:lnTo>
                    <a:pt x="952500" y="6057900"/>
                  </a:lnTo>
                  <a:lnTo>
                    <a:pt x="939800" y="6070600"/>
                  </a:lnTo>
                  <a:lnTo>
                    <a:pt x="927100" y="6070600"/>
                  </a:lnTo>
                  <a:lnTo>
                    <a:pt x="914400" y="6057900"/>
                  </a:lnTo>
                  <a:lnTo>
                    <a:pt x="901700" y="6057900"/>
                  </a:lnTo>
                  <a:lnTo>
                    <a:pt x="889000" y="6045200"/>
                  </a:lnTo>
                  <a:lnTo>
                    <a:pt x="876300" y="6032500"/>
                  </a:lnTo>
                  <a:lnTo>
                    <a:pt x="863600" y="6019800"/>
                  </a:lnTo>
                  <a:lnTo>
                    <a:pt x="850900" y="6007100"/>
                  </a:lnTo>
                  <a:lnTo>
                    <a:pt x="838200" y="5994400"/>
                  </a:lnTo>
                  <a:lnTo>
                    <a:pt x="825500" y="5981700"/>
                  </a:lnTo>
                  <a:lnTo>
                    <a:pt x="812800" y="5969000"/>
                  </a:lnTo>
                  <a:lnTo>
                    <a:pt x="800100" y="5956300"/>
                  </a:lnTo>
                  <a:lnTo>
                    <a:pt x="812800" y="5943600"/>
                  </a:lnTo>
                  <a:lnTo>
                    <a:pt x="800100" y="5930900"/>
                  </a:lnTo>
                  <a:lnTo>
                    <a:pt x="800100" y="5918200"/>
                  </a:lnTo>
                  <a:lnTo>
                    <a:pt x="787400" y="5905500"/>
                  </a:lnTo>
                  <a:lnTo>
                    <a:pt x="800100" y="5892800"/>
                  </a:lnTo>
                  <a:lnTo>
                    <a:pt x="812800" y="5880100"/>
                  </a:lnTo>
                  <a:lnTo>
                    <a:pt x="812800" y="5867400"/>
                  </a:lnTo>
                  <a:lnTo>
                    <a:pt x="812800" y="5854700"/>
                  </a:lnTo>
                  <a:lnTo>
                    <a:pt x="812800" y="5842000"/>
                  </a:lnTo>
                  <a:lnTo>
                    <a:pt x="812800" y="5829300"/>
                  </a:lnTo>
                  <a:lnTo>
                    <a:pt x="825500" y="5816600"/>
                  </a:lnTo>
                  <a:lnTo>
                    <a:pt x="838200" y="5816600"/>
                  </a:lnTo>
                  <a:lnTo>
                    <a:pt x="850900" y="5829300"/>
                  </a:lnTo>
                  <a:lnTo>
                    <a:pt x="863600" y="5829300"/>
                  </a:lnTo>
                  <a:lnTo>
                    <a:pt x="876300" y="5829300"/>
                  </a:lnTo>
                  <a:lnTo>
                    <a:pt x="889000" y="5829300"/>
                  </a:lnTo>
                  <a:lnTo>
                    <a:pt x="901700" y="5829300"/>
                  </a:lnTo>
                  <a:lnTo>
                    <a:pt x="914400" y="5829300"/>
                  </a:lnTo>
                  <a:lnTo>
                    <a:pt x="927100" y="5816600"/>
                  </a:lnTo>
                  <a:lnTo>
                    <a:pt x="914400" y="5803900"/>
                  </a:lnTo>
                  <a:lnTo>
                    <a:pt x="901700" y="5803900"/>
                  </a:lnTo>
                  <a:lnTo>
                    <a:pt x="889000" y="5803900"/>
                  </a:lnTo>
                  <a:lnTo>
                    <a:pt x="876300" y="5791200"/>
                  </a:lnTo>
                  <a:lnTo>
                    <a:pt x="889000" y="5778500"/>
                  </a:lnTo>
                  <a:lnTo>
                    <a:pt x="889000" y="5765800"/>
                  </a:lnTo>
                  <a:lnTo>
                    <a:pt x="901700" y="5753100"/>
                  </a:lnTo>
                  <a:lnTo>
                    <a:pt x="901700" y="5740400"/>
                  </a:lnTo>
                  <a:lnTo>
                    <a:pt x="914400" y="5727700"/>
                  </a:lnTo>
                  <a:lnTo>
                    <a:pt x="914400" y="5715000"/>
                  </a:lnTo>
                  <a:lnTo>
                    <a:pt x="927100" y="5702300"/>
                  </a:lnTo>
                  <a:lnTo>
                    <a:pt x="914400" y="5689600"/>
                  </a:lnTo>
                  <a:lnTo>
                    <a:pt x="901700" y="5676900"/>
                  </a:lnTo>
                  <a:lnTo>
                    <a:pt x="889000" y="5676900"/>
                  </a:lnTo>
                  <a:lnTo>
                    <a:pt x="876300" y="5689600"/>
                  </a:lnTo>
                  <a:lnTo>
                    <a:pt x="876300" y="5702300"/>
                  </a:lnTo>
                  <a:lnTo>
                    <a:pt x="863600" y="5715000"/>
                  </a:lnTo>
                  <a:lnTo>
                    <a:pt x="850900" y="5727700"/>
                  </a:lnTo>
                  <a:lnTo>
                    <a:pt x="838200" y="5727700"/>
                  </a:lnTo>
                  <a:lnTo>
                    <a:pt x="825500" y="5740400"/>
                  </a:lnTo>
                  <a:lnTo>
                    <a:pt x="812800" y="5753100"/>
                  </a:lnTo>
                  <a:lnTo>
                    <a:pt x="800100" y="5753100"/>
                  </a:lnTo>
                  <a:lnTo>
                    <a:pt x="787400" y="5740400"/>
                  </a:lnTo>
                  <a:lnTo>
                    <a:pt x="774700" y="5740400"/>
                  </a:lnTo>
                  <a:lnTo>
                    <a:pt x="762000" y="5740400"/>
                  </a:lnTo>
                  <a:lnTo>
                    <a:pt x="749300" y="5740400"/>
                  </a:lnTo>
                  <a:lnTo>
                    <a:pt x="736600" y="5740400"/>
                  </a:lnTo>
                  <a:lnTo>
                    <a:pt x="723900" y="5727700"/>
                  </a:lnTo>
                  <a:lnTo>
                    <a:pt x="723900" y="5715000"/>
                  </a:lnTo>
                  <a:lnTo>
                    <a:pt x="711200" y="5702300"/>
                  </a:lnTo>
                  <a:lnTo>
                    <a:pt x="698500" y="5689600"/>
                  </a:lnTo>
                  <a:lnTo>
                    <a:pt x="685800" y="5676900"/>
                  </a:lnTo>
                  <a:lnTo>
                    <a:pt x="673100" y="5664200"/>
                  </a:lnTo>
                  <a:lnTo>
                    <a:pt x="660400" y="5651500"/>
                  </a:lnTo>
                  <a:lnTo>
                    <a:pt x="647700" y="5638800"/>
                  </a:lnTo>
                  <a:lnTo>
                    <a:pt x="635000" y="5626100"/>
                  </a:lnTo>
                  <a:lnTo>
                    <a:pt x="647700" y="5613400"/>
                  </a:lnTo>
                  <a:lnTo>
                    <a:pt x="635000" y="5600700"/>
                  </a:lnTo>
                  <a:lnTo>
                    <a:pt x="635000" y="5588000"/>
                  </a:lnTo>
                  <a:lnTo>
                    <a:pt x="622300" y="5575300"/>
                  </a:lnTo>
                  <a:lnTo>
                    <a:pt x="609600" y="5562600"/>
                  </a:lnTo>
                  <a:lnTo>
                    <a:pt x="596900" y="5562600"/>
                  </a:lnTo>
                  <a:lnTo>
                    <a:pt x="584200" y="5562600"/>
                  </a:lnTo>
                  <a:lnTo>
                    <a:pt x="571500" y="5562600"/>
                  </a:lnTo>
                  <a:lnTo>
                    <a:pt x="558800" y="5575300"/>
                  </a:lnTo>
                  <a:lnTo>
                    <a:pt x="546100" y="5575300"/>
                  </a:lnTo>
                  <a:lnTo>
                    <a:pt x="533400" y="5575300"/>
                  </a:lnTo>
                  <a:lnTo>
                    <a:pt x="520700" y="5575300"/>
                  </a:lnTo>
                  <a:lnTo>
                    <a:pt x="508000" y="5575300"/>
                  </a:lnTo>
                  <a:lnTo>
                    <a:pt x="495300" y="5575300"/>
                  </a:lnTo>
                  <a:lnTo>
                    <a:pt x="482600" y="5588000"/>
                  </a:lnTo>
                  <a:lnTo>
                    <a:pt x="469900" y="5575300"/>
                  </a:lnTo>
                  <a:lnTo>
                    <a:pt x="457200" y="5575300"/>
                  </a:lnTo>
                  <a:lnTo>
                    <a:pt x="444500" y="5575300"/>
                  </a:lnTo>
                  <a:lnTo>
                    <a:pt x="431800" y="5575300"/>
                  </a:lnTo>
                  <a:lnTo>
                    <a:pt x="419100" y="5575300"/>
                  </a:lnTo>
                  <a:lnTo>
                    <a:pt x="406400" y="5588000"/>
                  </a:lnTo>
                  <a:lnTo>
                    <a:pt x="393700" y="5588000"/>
                  </a:lnTo>
                  <a:lnTo>
                    <a:pt x="381000" y="5588000"/>
                  </a:lnTo>
                  <a:lnTo>
                    <a:pt x="368300" y="5575300"/>
                  </a:lnTo>
                  <a:lnTo>
                    <a:pt x="355600" y="5562600"/>
                  </a:lnTo>
                  <a:lnTo>
                    <a:pt x="342900" y="5549900"/>
                  </a:lnTo>
                  <a:lnTo>
                    <a:pt x="330200" y="5537200"/>
                  </a:lnTo>
                  <a:lnTo>
                    <a:pt x="317500" y="5524500"/>
                  </a:lnTo>
                  <a:lnTo>
                    <a:pt x="317500" y="5511800"/>
                  </a:lnTo>
                  <a:lnTo>
                    <a:pt x="304800" y="5499100"/>
                  </a:lnTo>
                  <a:lnTo>
                    <a:pt x="292100" y="5486400"/>
                  </a:lnTo>
                  <a:lnTo>
                    <a:pt x="292100" y="5473700"/>
                  </a:lnTo>
                  <a:lnTo>
                    <a:pt x="279400" y="5461000"/>
                  </a:lnTo>
                  <a:lnTo>
                    <a:pt x="292100" y="5448300"/>
                  </a:lnTo>
                  <a:lnTo>
                    <a:pt x="279400" y="5435600"/>
                  </a:lnTo>
                  <a:lnTo>
                    <a:pt x="292100" y="5422900"/>
                  </a:lnTo>
                  <a:lnTo>
                    <a:pt x="304800" y="5422900"/>
                  </a:lnTo>
                  <a:lnTo>
                    <a:pt x="317500" y="5422900"/>
                  </a:lnTo>
                  <a:lnTo>
                    <a:pt x="330200" y="5410200"/>
                  </a:lnTo>
                  <a:lnTo>
                    <a:pt x="317500" y="5397500"/>
                  </a:lnTo>
                  <a:lnTo>
                    <a:pt x="304800" y="5384800"/>
                  </a:lnTo>
                  <a:lnTo>
                    <a:pt x="292100" y="5372100"/>
                  </a:lnTo>
                  <a:lnTo>
                    <a:pt x="279400" y="5359400"/>
                  </a:lnTo>
                  <a:lnTo>
                    <a:pt x="279400" y="5346700"/>
                  </a:lnTo>
                  <a:lnTo>
                    <a:pt x="279400" y="5334000"/>
                  </a:lnTo>
                  <a:lnTo>
                    <a:pt x="279400" y="5321300"/>
                  </a:lnTo>
                  <a:lnTo>
                    <a:pt x="279400" y="5308600"/>
                  </a:lnTo>
                  <a:lnTo>
                    <a:pt x="266700" y="5295900"/>
                  </a:lnTo>
                  <a:lnTo>
                    <a:pt x="254000" y="5283200"/>
                  </a:lnTo>
                  <a:lnTo>
                    <a:pt x="254000" y="5270500"/>
                  </a:lnTo>
                  <a:lnTo>
                    <a:pt x="254000" y="5257800"/>
                  </a:lnTo>
                  <a:lnTo>
                    <a:pt x="254000" y="5245100"/>
                  </a:lnTo>
                  <a:lnTo>
                    <a:pt x="254000" y="5232400"/>
                  </a:lnTo>
                  <a:lnTo>
                    <a:pt x="254000" y="5219700"/>
                  </a:lnTo>
                  <a:lnTo>
                    <a:pt x="241300" y="5207000"/>
                  </a:lnTo>
                  <a:lnTo>
                    <a:pt x="228600" y="5194300"/>
                  </a:lnTo>
                  <a:lnTo>
                    <a:pt x="241300" y="5181600"/>
                  </a:lnTo>
                  <a:lnTo>
                    <a:pt x="254000" y="5181600"/>
                  </a:lnTo>
                  <a:lnTo>
                    <a:pt x="266700" y="5168900"/>
                  </a:lnTo>
                  <a:lnTo>
                    <a:pt x="279400" y="5156200"/>
                  </a:lnTo>
                  <a:lnTo>
                    <a:pt x="266700" y="5143500"/>
                  </a:lnTo>
                  <a:lnTo>
                    <a:pt x="254000" y="5130800"/>
                  </a:lnTo>
                  <a:lnTo>
                    <a:pt x="241300" y="5118100"/>
                  </a:lnTo>
                  <a:lnTo>
                    <a:pt x="241300" y="5105400"/>
                  </a:lnTo>
                  <a:lnTo>
                    <a:pt x="241300" y="5092700"/>
                  </a:lnTo>
                  <a:lnTo>
                    <a:pt x="228600" y="5080000"/>
                  </a:lnTo>
                  <a:lnTo>
                    <a:pt x="228600" y="5067300"/>
                  </a:lnTo>
                  <a:lnTo>
                    <a:pt x="228600" y="5054600"/>
                  </a:lnTo>
                  <a:lnTo>
                    <a:pt x="215900" y="5041900"/>
                  </a:lnTo>
                  <a:lnTo>
                    <a:pt x="215900" y="5029200"/>
                  </a:lnTo>
                  <a:lnTo>
                    <a:pt x="215900" y="5016500"/>
                  </a:lnTo>
                  <a:lnTo>
                    <a:pt x="203200" y="5003800"/>
                  </a:lnTo>
                  <a:lnTo>
                    <a:pt x="190500" y="4991100"/>
                  </a:lnTo>
                  <a:lnTo>
                    <a:pt x="177800" y="5003800"/>
                  </a:lnTo>
                  <a:lnTo>
                    <a:pt x="165100" y="4991100"/>
                  </a:lnTo>
                  <a:lnTo>
                    <a:pt x="152400" y="4978400"/>
                  </a:lnTo>
                  <a:lnTo>
                    <a:pt x="139700" y="4965700"/>
                  </a:lnTo>
                  <a:lnTo>
                    <a:pt x="139700" y="4953000"/>
                  </a:lnTo>
                  <a:lnTo>
                    <a:pt x="139700" y="4940300"/>
                  </a:lnTo>
                  <a:lnTo>
                    <a:pt x="127000" y="4927600"/>
                  </a:lnTo>
                  <a:lnTo>
                    <a:pt x="139700" y="4914900"/>
                  </a:lnTo>
                  <a:lnTo>
                    <a:pt x="152400" y="4914900"/>
                  </a:lnTo>
                  <a:lnTo>
                    <a:pt x="165100" y="4914900"/>
                  </a:lnTo>
                  <a:lnTo>
                    <a:pt x="177800" y="4914900"/>
                  </a:lnTo>
                  <a:lnTo>
                    <a:pt x="190500" y="4927600"/>
                  </a:lnTo>
                  <a:lnTo>
                    <a:pt x="203200" y="4914900"/>
                  </a:lnTo>
                  <a:lnTo>
                    <a:pt x="203200" y="4902200"/>
                  </a:lnTo>
                  <a:lnTo>
                    <a:pt x="203200" y="4889500"/>
                  </a:lnTo>
                  <a:lnTo>
                    <a:pt x="203200" y="4876800"/>
                  </a:lnTo>
                  <a:lnTo>
                    <a:pt x="203200" y="4864100"/>
                  </a:lnTo>
                  <a:lnTo>
                    <a:pt x="190500" y="4851400"/>
                  </a:lnTo>
                  <a:lnTo>
                    <a:pt x="190500" y="4838700"/>
                  </a:lnTo>
                  <a:lnTo>
                    <a:pt x="177800" y="4826000"/>
                  </a:lnTo>
                  <a:lnTo>
                    <a:pt x="177800" y="4813300"/>
                  </a:lnTo>
                  <a:lnTo>
                    <a:pt x="177800" y="4800600"/>
                  </a:lnTo>
                  <a:lnTo>
                    <a:pt x="165100" y="4787900"/>
                  </a:lnTo>
                  <a:lnTo>
                    <a:pt x="177800" y="4775200"/>
                  </a:lnTo>
                  <a:lnTo>
                    <a:pt x="177800" y="4762500"/>
                  </a:lnTo>
                  <a:lnTo>
                    <a:pt x="177800" y="4749800"/>
                  </a:lnTo>
                  <a:lnTo>
                    <a:pt x="177800" y="4737100"/>
                  </a:lnTo>
                  <a:lnTo>
                    <a:pt x="177800" y="4724400"/>
                  </a:lnTo>
                  <a:lnTo>
                    <a:pt x="190500" y="4711700"/>
                  </a:lnTo>
                  <a:lnTo>
                    <a:pt x="203200" y="4724400"/>
                  </a:lnTo>
                  <a:lnTo>
                    <a:pt x="215900" y="4724400"/>
                  </a:lnTo>
                  <a:lnTo>
                    <a:pt x="228600" y="4724400"/>
                  </a:lnTo>
                  <a:lnTo>
                    <a:pt x="241300" y="4724400"/>
                  </a:lnTo>
                  <a:lnTo>
                    <a:pt x="254000" y="4724400"/>
                  </a:lnTo>
                  <a:lnTo>
                    <a:pt x="266700" y="4724400"/>
                  </a:lnTo>
                  <a:lnTo>
                    <a:pt x="279400" y="4737100"/>
                  </a:lnTo>
                  <a:lnTo>
                    <a:pt x="279400" y="4749800"/>
                  </a:lnTo>
                  <a:lnTo>
                    <a:pt x="292100" y="4762500"/>
                  </a:lnTo>
                  <a:lnTo>
                    <a:pt x="304800" y="4749800"/>
                  </a:lnTo>
                  <a:lnTo>
                    <a:pt x="317500" y="4749800"/>
                  </a:lnTo>
                  <a:lnTo>
                    <a:pt x="330200" y="4749800"/>
                  </a:lnTo>
                  <a:lnTo>
                    <a:pt x="342900" y="4749800"/>
                  </a:lnTo>
                  <a:lnTo>
                    <a:pt x="355600" y="4737100"/>
                  </a:lnTo>
                  <a:lnTo>
                    <a:pt x="342900" y="4724400"/>
                  </a:lnTo>
                  <a:lnTo>
                    <a:pt x="330200" y="4724400"/>
                  </a:lnTo>
                  <a:lnTo>
                    <a:pt x="317500" y="4711700"/>
                  </a:lnTo>
                  <a:lnTo>
                    <a:pt x="304800" y="4711700"/>
                  </a:lnTo>
                  <a:lnTo>
                    <a:pt x="292100" y="4699000"/>
                  </a:lnTo>
                  <a:lnTo>
                    <a:pt x="279400" y="4686300"/>
                  </a:lnTo>
                  <a:lnTo>
                    <a:pt x="266700" y="4673600"/>
                  </a:lnTo>
                  <a:lnTo>
                    <a:pt x="254000" y="4660900"/>
                  </a:lnTo>
                  <a:lnTo>
                    <a:pt x="241300" y="4648200"/>
                  </a:lnTo>
                  <a:lnTo>
                    <a:pt x="228600" y="4660900"/>
                  </a:lnTo>
                  <a:lnTo>
                    <a:pt x="215900" y="4673600"/>
                  </a:lnTo>
                  <a:lnTo>
                    <a:pt x="203200" y="4673600"/>
                  </a:lnTo>
                  <a:lnTo>
                    <a:pt x="190500" y="4673600"/>
                  </a:lnTo>
                  <a:lnTo>
                    <a:pt x="177800" y="4673600"/>
                  </a:lnTo>
                  <a:lnTo>
                    <a:pt x="165100" y="4660900"/>
                  </a:lnTo>
                  <a:lnTo>
                    <a:pt x="177800" y="4648200"/>
                  </a:lnTo>
                  <a:lnTo>
                    <a:pt x="190500" y="4648200"/>
                  </a:lnTo>
                  <a:lnTo>
                    <a:pt x="203200" y="4635500"/>
                  </a:lnTo>
                  <a:lnTo>
                    <a:pt x="203200" y="4622800"/>
                  </a:lnTo>
                  <a:lnTo>
                    <a:pt x="190500" y="4610100"/>
                  </a:lnTo>
                  <a:lnTo>
                    <a:pt x="177800" y="4597400"/>
                  </a:lnTo>
                  <a:lnTo>
                    <a:pt x="177800" y="4584700"/>
                  </a:lnTo>
                  <a:lnTo>
                    <a:pt x="165100" y="4572000"/>
                  </a:lnTo>
                  <a:lnTo>
                    <a:pt x="177800" y="4559300"/>
                  </a:lnTo>
                  <a:lnTo>
                    <a:pt x="190500" y="4559300"/>
                  </a:lnTo>
                  <a:lnTo>
                    <a:pt x="203200" y="4546600"/>
                  </a:lnTo>
                  <a:lnTo>
                    <a:pt x="215900" y="4533900"/>
                  </a:lnTo>
                  <a:lnTo>
                    <a:pt x="228600" y="4521200"/>
                  </a:lnTo>
                  <a:lnTo>
                    <a:pt x="215900" y="4508500"/>
                  </a:lnTo>
                  <a:lnTo>
                    <a:pt x="203200" y="4508500"/>
                  </a:lnTo>
                  <a:lnTo>
                    <a:pt x="190500" y="4495800"/>
                  </a:lnTo>
                  <a:lnTo>
                    <a:pt x="177800" y="4495800"/>
                  </a:lnTo>
                  <a:lnTo>
                    <a:pt x="165100" y="4483100"/>
                  </a:lnTo>
                  <a:lnTo>
                    <a:pt x="165100" y="4470400"/>
                  </a:lnTo>
                  <a:lnTo>
                    <a:pt x="165100" y="4457700"/>
                  </a:lnTo>
                  <a:lnTo>
                    <a:pt x="165100" y="4445000"/>
                  </a:lnTo>
                  <a:lnTo>
                    <a:pt x="165100" y="4432300"/>
                  </a:lnTo>
                  <a:lnTo>
                    <a:pt x="152400" y="4419600"/>
                  </a:lnTo>
                  <a:lnTo>
                    <a:pt x="139700" y="4406900"/>
                  </a:lnTo>
                  <a:lnTo>
                    <a:pt x="127000" y="4394200"/>
                  </a:lnTo>
                  <a:lnTo>
                    <a:pt x="114300" y="4381500"/>
                  </a:lnTo>
                  <a:lnTo>
                    <a:pt x="101600" y="4368800"/>
                  </a:lnTo>
                  <a:lnTo>
                    <a:pt x="101600" y="4356100"/>
                  </a:lnTo>
                  <a:lnTo>
                    <a:pt x="88900" y="4343400"/>
                  </a:lnTo>
                  <a:lnTo>
                    <a:pt x="88900" y="4330700"/>
                  </a:lnTo>
                  <a:lnTo>
                    <a:pt x="88900" y="4318000"/>
                  </a:lnTo>
                  <a:lnTo>
                    <a:pt x="76200" y="4305300"/>
                  </a:lnTo>
                  <a:lnTo>
                    <a:pt x="63500" y="4292600"/>
                  </a:lnTo>
                  <a:lnTo>
                    <a:pt x="50800" y="4279900"/>
                  </a:lnTo>
                  <a:lnTo>
                    <a:pt x="50800" y="4267200"/>
                  </a:lnTo>
                  <a:lnTo>
                    <a:pt x="38100" y="4254500"/>
                  </a:lnTo>
                  <a:lnTo>
                    <a:pt x="25400" y="4241800"/>
                  </a:lnTo>
                  <a:lnTo>
                    <a:pt x="25400" y="4229100"/>
                  </a:lnTo>
                  <a:lnTo>
                    <a:pt x="25400" y="4216400"/>
                  </a:lnTo>
                  <a:lnTo>
                    <a:pt x="25400" y="4203700"/>
                  </a:lnTo>
                  <a:lnTo>
                    <a:pt x="25400" y="4191000"/>
                  </a:lnTo>
                  <a:lnTo>
                    <a:pt x="25400" y="4178300"/>
                  </a:lnTo>
                  <a:lnTo>
                    <a:pt x="25400" y="4165600"/>
                  </a:lnTo>
                  <a:lnTo>
                    <a:pt x="12700" y="4152900"/>
                  </a:lnTo>
                  <a:lnTo>
                    <a:pt x="0" y="4140200"/>
                  </a:lnTo>
                  <a:lnTo>
                    <a:pt x="12700" y="4127500"/>
                  </a:lnTo>
                  <a:lnTo>
                    <a:pt x="25400" y="4127500"/>
                  </a:lnTo>
                  <a:lnTo>
                    <a:pt x="38100" y="4114800"/>
                  </a:lnTo>
                  <a:lnTo>
                    <a:pt x="25400" y="4102100"/>
                  </a:lnTo>
                  <a:lnTo>
                    <a:pt x="12700" y="4089400"/>
                  </a:lnTo>
                  <a:lnTo>
                    <a:pt x="0" y="4076700"/>
                  </a:lnTo>
                  <a:lnTo>
                    <a:pt x="12700" y="4064000"/>
                  </a:lnTo>
                  <a:lnTo>
                    <a:pt x="0" y="4051300"/>
                  </a:lnTo>
                  <a:lnTo>
                    <a:pt x="12700" y="4038600"/>
                  </a:lnTo>
                  <a:lnTo>
                    <a:pt x="25400" y="4038600"/>
                  </a:lnTo>
                  <a:lnTo>
                    <a:pt x="38100" y="4038600"/>
                  </a:lnTo>
                  <a:lnTo>
                    <a:pt x="50800" y="4038600"/>
                  </a:lnTo>
                  <a:lnTo>
                    <a:pt x="63500" y="4038600"/>
                  </a:lnTo>
                  <a:lnTo>
                    <a:pt x="76200" y="4038600"/>
                  </a:lnTo>
                  <a:lnTo>
                    <a:pt x="88900" y="4038600"/>
                  </a:lnTo>
                  <a:lnTo>
                    <a:pt x="101600" y="4038600"/>
                  </a:lnTo>
                  <a:lnTo>
                    <a:pt x="114300" y="4038600"/>
                  </a:lnTo>
                  <a:lnTo>
                    <a:pt x="127000" y="4025900"/>
                  </a:lnTo>
                  <a:lnTo>
                    <a:pt x="139700" y="4025900"/>
                  </a:lnTo>
                  <a:lnTo>
                    <a:pt x="152400" y="4013200"/>
                  </a:lnTo>
                  <a:lnTo>
                    <a:pt x="165100" y="4013200"/>
                  </a:lnTo>
                  <a:lnTo>
                    <a:pt x="177800" y="4000500"/>
                  </a:lnTo>
                  <a:lnTo>
                    <a:pt x="190500" y="4000500"/>
                  </a:lnTo>
                  <a:lnTo>
                    <a:pt x="203200" y="3987800"/>
                  </a:lnTo>
                  <a:lnTo>
                    <a:pt x="215900" y="3987800"/>
                  </a:lnTo>
                  <a:lnTo>
                    <a:pt x="228600" y="3987800"/>
                  </a:lnTo>
                  <a:lnTo>
                    <a:pt x="241300" y="4000500"/>
                  </a:lnTo>
                  <a:lnTo>
                    <a:pt x="254000" y="4000500"/>
                  </a:lnTo>
                  <a:lnTo>
                    <a:pt x="266700" y="4000500"/>
                  </a:lnTo>
                  <a:lnTo>
                    <a:pt x="279400" y="4000500"/>
                  </a:lnTo>
                  <a:lnTo>
                    <a:pt x="292100" y="4000500"/>
                  </a:lnTo>
                  <a:lnTo>
                    <a:pt x="304800" y="4000500"/>
                  </a:lnTo>
                  <a:lnTo>
                    <a:pt x="317500" y="4000500"/>
                  </a:lnTo>
                  <a:lnTo>
                    <a:pt x="330200" y="4000500"/>
                  </a:lnTo>
                  <a:lnTo>
                    <a:pt x="342900" y="4000500"/>
                  </a:lnTo>
                  <a:lnTo>
                    <a:pt x="355600" y="4013200"/>
                  </a:lnTo>
                  <a:lnTo>
                    <a:pt x="368300" y="4013200"/>
                  </a:lnTo>
                  <a:lnTo>
                    <a:pt x="381000" y="4025900"/>
                  </a:lnTo>
                  <a:lnTo>
                    <a:pt x="393700" y="4025900"/>
                  </a:lnTo>
                  <a:lnTo>
                    <a:pt x="406400" y="4025900"/>
                  </a:lnTo>
                  <a:lnTo>
                    <a:pt x="419100" y="4038600"/>
                  </a:lnTo>
                  <a:lnTo>
                    <a:pt x="431800" y="4051300"/>
                  </a:lnTo>
                  <a:lnTo>
                    <a:pt x="444500" y="4038600"/>
                  </a:lnTo>
                  <a:lnTo>
                    <a:pt x="457200" y="4038600"/>
                  </a:lnTo>
                  <a:lnTo>
                    <a:pt x="469900" y="4038600"/>
                  </a:lnTo>
                  <a:lnTo>
                    <a:pt x="482600" y="4051300"/>
                  </a:lnTo>
                  <a:lnTo>
                    <a:pt x="495300" y="4051300"/>
                  </a:lnTo>
                  <a:lnTo>
                    <a:pt x="508000" y="4051300"/>
                  </a:lnTo>
                  <a:lnTo>
                    <a:pt x="520700" y="4064000"/>
                  </a:lnTo>
                  <a:lnTo>
                    <a:pt x="533400" y="4076700"/>
                  </a:lnTo>
                  <a:lnTo>
                    <a:pt x="546100" y="4076700"/>
                  </a:lnTo>
                  <a:lnTo>
                    <a:pt x="558800" y="4089400"/>
                  </a:lnTo>
                  <a:lnTo>
                    <a:pt x="571500" y="4089400"/>
                  </a:lnTo>
                  <a:lnTo>
                    <a:pt x="584200" y="4102100"/>
                  </a:lnTo>
                  <a:lnTo>
                    <a:pt x="596900" y="4114800"/>
                  </a:lnTo>
                  <a:lnTo>
                    <a:pt x="609600" y="4114800"/>
                  </a:lnTo>
                  <a:lnTo>
                    <a:pt x="622300" y="4127500"/>
                  </a:lnTo>
                  <a:lnTo>
                    <a:pt x="635000" y="4127500"/>
                  </a:lnTo>
                  <a:lnTo>
                    <a:pt x="647700" y="4127500"/>
                  </a:lnTo>
                  <a:lnTo>
                    <a:pt x="660400" y="4127500"/>
                  </a:lnTo>
                  <a:lnTo>
                    <a:pt x="673100" y="4114800"/>
                  </a:lnTo>
                  <a:lnTo>
                    <a:pt x="685800" y="4114800"/>
                  </a:lnTo>
                  <a:lnTo>
                    <a:pt x="698500" y="4114800"/>
                  </a:lnTo>
                  <a:lnTo>
                    <a:pt x="711200" y="4102100"/>
                  </a:lnTo>
                  <a:lnTo>
                    <a:pt x="723900" y="4102100"/>
                  </a:lnTo>
                  <a:lnTo>
                    <a:pt x="736600" y="4089400"/>
                  </a:lnTo>
                  <a:lnTo>
                    <a:pt x="749300" y="4076700"/>
                  </a:lnTo>
                  <a:lnTo>
                    <a:pt x="762000" y="4064000"/>
                  </a:lnTo>
                  <a:lnTo>
                    <a:pt x="762000" y="4051300"/>
                  </a:lnTo>
                  <a:lnTo>
                    <a:pt x="774700" y="4038600"/>
                  </a:lnTo>
                  <a:lnTo>
                    <a:pt x="774700" y="4025900"/>
                  </a:lnTo>
                  <a:lnTo>
                    <a:pt x="774700" y="4013200"/>
                  </a:lnTo>
                  <a:lnTo>
                    <a:pt x="774700" y="4000500"/>
                  </a:lnTo>
                  <a:lnTo>
                    <a:pt x="787400" y="3987800"/>
                  </a:lnTo>
                  <a:lnTo>
                    <a:pt x="787400" y="3975100"/>
                  </a:lnTo>
                  <a:lnTo>
                    <a:pt x="787400" y="3962400"/>
                  </a:lnTo>
                  <a:lnTo>
                    <a:pt x="800100" y="3949700"/>
                  </a:lnTo>
                  <a:lnTo>
                    <a:pt x="812800" y="3937000"/>
                  </a:lnTo>
                  <a:lnTo>
                    <a:pt x="825500" y="3924300"/>
                  </a:lnTo>
                  <a:lnTo>
                    <a:pt x="838200" y="3924300"/>
                  </a:lnTo>
                  <a:lnTo>
                    <a:pt x="850900" y="3911600"/>
                  </a:lnTo>
                  <a:lnTo>
                    <a:pt x="863600" y="3911600"/>
                  </a:lnTo>
                  <a:lnTo>
                    <a:pt x="876300" y="3898900"/>
                  </a:lnTo>
                  <a:lnTo>
                    <a:pt x="889000" y="3898900"/>
                  </a:lnTo>
                  <a:lnTo>
                    <a:pt x="901700" y="3898900"/>
                  </a:lnTo>
                  <a:lnTo>
                    <a:pt x="914400" y="3898900"/>
                  </a:lnTo>
                  <a:lnTo>
                    <a:pt x="927100" y="3886200"/>
                  </a:lnTo>
                  <a:lnTo>
                    <a:pt x="939800" y="3886200"/>
                  </a:lnTo>
                  <a:lnTo>
                    <a:pt x="952500" y="3886200"/>
                  </a:lnTo>
                  <a:lnTo>
                    <a:pt x="965200" y="3873500"/>
                  </a:lnTo>
                  <a:lnTo>
                    <a:pt x="977900" y="3873500"/>
                  </a:lnTo>
                  <a:lnTo>
                    <a:pt x="990600" y="3873500"/>
                  </a:lnTo>
                  <a:lnTo>
                    <a:pt x="1003300" y="3873500"/>
                  </a:lnTo>
                  <a:lnTo>
                    <a:pt x="1016000" y="3873500"/>
                  </a:lnTo>
                  <a:lnTo>
                    <a:pt x="1028700" y="3886200"/>
                  </a:lnTo>
                  <a:lnTo>
                    <a:pt x="1041400" y="3898900"/>
                  </a:lnTo>
                  <a:lnTo>
                    <a:pt x="1054100" y="3911600"/>
                  </a:lnTo>
                  <a:lnTo>
                    <a:pt x="1066800" y="3924300"/>
                  </a:lnTo>
                  <a:lnTo>
                    <a:pt x="1079500" y="3937000"/>
                  </a:lnTo>
                  <a:lnTo>
                    <a:pt x="1092200" y="3937000"/>
                  </a:lnTo>
                  <a:lnTo>
                    <a:pt x="1104900" y="3924300"/>
                  </a:lnTo>
                  <a:lnTo>
                    <a:pt x="1117600" y="3911600"/>
                  </a:lnTo>
                  <a:lnTo>
                    <a:pt x="1117600" y="3898900"/>
                  </a:lnTo>
                  <a:lnTo>
                    <a:pt x="1117600" y="3886200"/>
                  </a:lnTo>
                  <a:lnTo>
                    <a:pt x="1117600" y="3873500"/>
                  </a:lnTo>
                  <a:lnTo>
                    <a:pt x="1130300" y="3860800"/>
                  </a:lnTo>
                  <a:lnTo>
                    <a:pt x="1130300" y="3848100"/>
                  </a:lnTo>
                  <a:lnTo>
                    <a:pt x="1130300" y="3835400"/>
                  </a:lnTo>
                  <a:lnTo>
                    <a:pt x="1130300" y="3822700"/>
                  </a:lnTo>
                  <a:lnTo>
                    <a:pt x="1143000" y="3810000"/>
                  </a:lnTo>
                  <a:lnTo>
                    <a:pt x="1155700" y="3797300"/>
                  </a:lnTo>
                  <a:lnTo>
                    <a:pt x="1168400" y="3797300"/>
                  </a:lnTo>
                  <a:lnTo>
                    <a:pt x="1181100" y="3784600"/>
                  </a:lnTo>
                  <a:lnTo>
                    <a:pt x="1193800" y="3784600"/>
                  </a:lnTo>
                  <a:lnTo>
                    <a:pt x="1206500" y="3771900"/>
                  </a:lnTo>
                  <a:lnTo>
                    <a:pt x="1219200" y="3771900"/>
                  </a:lnTo>
                  <a:lnTo>
                    <a:pt x="1231900" y="3759200"/>
                  </a:lnTo>
                  <a:lnTo>
                    <a:pt x="1244600" y="3771900"/>
                  </a:lnTo>
                  <a:lnTo>
                    <a:pt x="1257300" y="3759200"/>
                  </a:lnTo>
                  <a:lnTo>
                    <a:pt x="1270000" y="3746500"/>
                  </a:lnTo>
                  <a:lnTo>
                    <a:pt x="1282700" y="3746500"/>
                  </a:lnTo>
                  <a:lnTo>
                    <a:pt x="1295400" y="3733800"/>
                  </a:lnTo>
                  <a:lnTo>
                    <a:pt x="1308100" y="3721100"/>
                  </a:lnTo>
                  <a:lnTo>
                    <a:pt x="1320800" y="3721100"/>
                  </a:lnTo>
                  <a:lnTo>
                    <a:pt x="1333500" y="3708400"/>
                  </a:lnTo>
                  <a:lnTo>
                    <a:pt x="1346200" y="3695700"/>
                  </a:lnTo>
                  <a:lnTo>
                    <a:pt x="1358900" y="3695700"/>
                  </a:lnTo>
                  <a:lnTo>
                    <a:pt x="1371600" y="3683000"/>
                  </a:lnTo>
                  <a:lnTo>
                    <a:pt x="1384300" y="3683000"/>
                  </a:lnTo>
                  <a:lnTo>
                    <a:pt x="1397000" y="3670300"/>
                  </a:lnTo>
                  <a:lnTo>
                    <a:pt x="1409700" y="3657600"/>
                  </a:lnTo>
                  <a:lnTo>
                    <a:pt x="1422400" y="3657600"/>
                  </a:lnTo>
                  <a:lnTo>
                    <a:pt x="1435100" y="3644900"/>
                  </a:lnTo>
                  <a:lnTo>
                    <a:pt x="1447800" y="3632200"/>
                  </a:lnTo>
                  <a:lnTo>
                    <a:pt x="1460500" y="3619500"/>
                  </a:lnTo>
                  <a:lnTo>
                    <a:pt x="1473200" y="3606800"/>
                  </a:lnTo>
                  <a:lnTo>
                    <a:pt x="1485900" y="3594100"/>
                  </a:lnTo>
                  <a:lnTo>
                    <a:pt x="1498600" y="3581400"/>
                  </a:lnTo>
                  <a:lnTo>
                    <a:pt x="1511300" y="3568700"/>
                  </a:lnTo>
                  <a:lnTo>
                    <a:pt x="1524000" y="3556000"/>
                  </a:lnTo>
                  <a:lnTo>
                    <a:pt x="1536700" y="3543300"/>
                  </a:lnTo>
                  <a:lnTo>
                    <a:pt x="1549400" y="3530600"/>
                  </a:lnTo>
                  <a:lnTo>
                    <a:pt x="1562100" y="3517900"/>
                  </a:lnTo>
                  <a:lnTo>
                    <a:pt x="1574800" y="3505200"/>
                  </a:lnTo>
                  <a:lnTo>
                    <a:pt x="1574800" y="3492500"/>
                  </a:lnTo>
                  <a:lnTo>
                    <a:pt x="1587500" y="3479800"/>
                  </a:lnTo>
                  <a:lnTo>
                    <a:pt x="1587500" y="3467100"/>
                  </a:lnTo>
                  <a:lnTo>
                    <a:pt x="1600200" y="3454400"/>
                  </a:lnTo>
                  <a:lnTo>
                    <a:pt x="1612900" y="3441700"/>
                  </a:lnTo>
                  <a:lnTo>
                    <a:pt x="1625600" y="3429000"/>
                  </a:lnTo>
                  <a:lnTo>
                    <a:pt x="1638300" y="3429000"/>
                  </a:lnTo>
                  <a:lnTo>
                    <a:pt x="1651000" y="3416300"/>
                  </a:lnTo>
                  <a:lnTo>
                    <a:pt x="1663700" y="3403600"/>
                  </a:lnTo>
                  <a:lnTo>
                    <a:pt x="1676400" y="3390900"/>
                  </a:lnTo>
                  <a:lnTo>
                    <a:pt x="1689100" y="3378200"/>
                  </a:lnTo>
                  <a:lnTo>
                    <a:pt x="1701800" y="3365500"/>
                  </a:lnTo>
                  <a:lnTo>
                    <a:pt x="1714500" y="3352800"/>
                  </a:lnTo>
                  <a:lnTo>
                    <a:pt x="1727200" y="3340100"/>
                  </a:lnTo>
                  <a:lnTo>
                    <a:pt x="1739900" y="3340100"/>
                  </a:lnTo>
                  <a:lnTo>
                    <a:pt x="1752600" y="3327400"/>
                  </a:lnTo>
                  <a:lnTo>
                    <a:pt x="1765300" y="3314700"/>
                  </a:lnTo>
                  <a:lnTo>
                    <a:pt x="1778000" y="3302000"/>
                  </a:lnTo>
                  <a:lnTo>
                    <a:pt x="1790700" y="3302000"/>
                  </a:lnTo>
                  <a:lnTo>
                    <a:pt x="1803400" y="3289300"/>
                  </a:lnTo>
                  <a:lnTo>
                    <a:pt x="1816100" y="3276600"/>
                  </a:lnTo>
                  <a:lnTo>
                    <a:pt x="1828800" y="3263900"/>
                  </a:lnTo>
                  <a:lnTo>
                    <a:pt x="1841500" y="3263900"/>
                  </a:lnTo>
                  <a:lnTo>
                    <a:pt x="1854200" y="3251200"/>
                  </a:lnTo>
                  <a:lnTo>
                    <a:pt x="1866900" y="3238500"/>
                  </a:lnTo>
                  <a:lnTo>
                    <a:pt x="1866900" y="3225800"/>
                  </a:lnTo>
                  <a:lnTo>
                    <a:pt x="1879600" y="3213100"/>
                  </a:lnTo>
                  <a:lnTo>
                    <a:pt x="1892300" y="3200400"/>
                  </a:lnTo>
                  <a:lnTo>
                    <a:pt x="1892300" y="3187700"/>
                  </a:lnTo>
                  <a:lnTo>
                    <a:pt x="1905000" y="3175000"/>
                  </a:lnTo>
                  <a:lnTo>
                    <a:pt x="1917700" y="3162300"/>
                  </a:lnTo>
                  <a:lnTo>
                    <a:pt x="1930400" y="3162300"/>
                  </a:lnTo>
                  <a:lnTo>
                    <a:pt x="1943100" y="3149600"/>
                  </a:lnTo>
                  <a:lnTo>
                    <a:pt x="1955800" y="3136900"/>
                  </a:lnTo>
                  <a:lnTo>
                    <a:pt x="1968500" y="3136900"/>
                  </a:lnTo>
                  <a:lnTo>
                    <a:pt x="1981200" y="3124200"/>
                  </a:lnTo>
                  <a:lnTo>
                    <a:pt x="1993900" y="3111500"/>
                  </a:lnTo>
                  <a:lnTo>
                    <a:pt x="2006600" y="3111500"/>
                  </a:lnTo>
                  <a:lnTo>
                    <a:pt x="2019300" y="3098800"/>
                  </a:lnTo>
                  <a:lnTo>
                    <a:pt x="2032000" y="3098800"/>
                  </a:lnTo>
                  <a:lnTo>
                    <a:pt x="2044700" y="3098800"/>
                  </a:lnTo>
                  <a:lnTo>
                    <a:pt x="2057400" y="3111500"/>
                  </a:lnTo>
                  <a:lnTo>
                    <a:pt x="2070100" y="3111500"/>
                  </a:lnTo>
                  <a:lnTo>
                    <a:pt x="2082800" y="3124200"/>
                  </a:lnTo>
                  <a:lnTo>
                    <a:pt x="2082800" y="3136900"/>
                  </a:lnTo>
                  <a:lnTo>
                    <a:pt x="2070100" y="3149600"/>
                  </a:lnTo>
                  <a:lnTo>
                    <a:pt x="2082800" y="3162300"/>
                  </a:lnTo>
                  <a:lnTo>
                    <a:pt x="2095500" y="3162300"/>
                  </a:lnTo>
                  <a:lnTo>
                    <a:pt x="2108200" y="3149600"/>
                  </a:lnTo>
                  <a:lnTo>
                    <a:pt x="2120900" y="3149600"/>
                  </a:lnTo>
                  <a:lnTo>
                    <a:pt x="2133600" y="3149600"/>
                  </a:lnTo>
                  <a:lnTo>
                    <a:pt x="2146300" y="3136900"/>
                  </a:lnTo>
                  <a:lnTo>
                    <a:pt x="2146300" y="3124200"/>
                  </a:lnTo>
                  <a:lnTo>
                    <a:pt x="2133600" y="3111500"/>
                  </a:lnTo>
                  <a:lnTo>
                    <a:pt x="2133600" y="3098800"/>
                  </a:lnTo>
                  <a:lnTo>
                    <a:pt x="2133600" y="3086100"/>
                  </a:lnTo>
                  <a:lnTo>
                    <a:pt x="2133600" y="3073400"/>
                  </a:lnTo>
                  <a:lnTo>
                    <a:pt x="2133600" y="3060700"/>
                  </a:lnTo>
                  <a:lnTo>
                    <a:pt x="2133600" y="3048000"/>
                  </a:lnTo>
                  <a:lnTo>
                    <a:pt x="2146300" y="3035300"/>
                  </a:lnTo>
                  <a:lnTo>
                    <a:pt x="2146300" y="3022600"/>
                  </a:lnTo>
                  <a:lnTo>
                    <a:pt x="2159000" y="3009900"/>
                  </a:lnTo>
                  <a:lnTo>
                    <a:pt x="2171700" y="3022600"/>
                  </a:lnTo>
                  <a:lnTo>
                    <a:pt x="2184400" y="3009900"/>
                  </a:lnTo>
                  <a:lnTo>
                    <a:pt x="2197100" y="3009900"/>
                  </a:lnTo>
                  <a:lnTo>
                    <a:pt x="2209800" y="3009900"/>
                  </a:lnTo>
                  <a:lnTo>
                    <a:pt x="2222500" y="3009900"/>
                  </a:lnTo>
                  <a:lnTo>
                    <a:pt x="2235200" y="3009900"/>
                  </a:lnTo>
                  <a:lnTo>
                    <a:pt x="2247900" y="3009900"/>
                  </a:lnTo>
                  <a:lnTo>
                    <a:pt x="2260600" y="2997200"/>
                  </a:lnTo>
                  <a:lnTo>
                    <a:pt x="2273300" y="2984500"/>
                  </a:lnTo>
                  <a:lnTo>
                    <a:pt x="2286000" y="2971800"/>
                  </a:lnTo>
                  <a:lnTo>
                    <a:pt x="2298700" y="2959100"/>
                  </a:lnTo>
                  <a:lnTo>
                    <a:pt x="2311400" y="2946400"/>
                  </a:lnTo>
                  <a:lnTo>
                    <a:pt x="2324100" y="2933700"/>
                  </a:lnTo>
                  <a:lnTo>
                    <a:pt x="2336800" y="2921000"/>
                  </a:lnTo>
                  <a:lnTo>
                    <a:pt x="2349500" y="2908300"/>
                  </a:lnTo>
                  <a:lnTo>
                    <a:pt x="2362200" y="2895600"/>
                  </a:lnTo>
                  <a:lnTo>
                    <a:pt x="2374900" y="2882900"/>
                  </a:lnTo>
                  <a:lnTo>
                    <a:pt x="2387600" y="2870200"/>
                  </a:lnTo>
                  <a:lnTo>
                    <a:pt x="2400300" y="2857500"/>
                  </a:lnTo>
                  <a:lnTo>
                    <a:pt x="2413000" y="2844800"/>
                  </a:lnTo>
                  <a:lnTo>
                    <a:pt x="2425700" y="2857500"/>
                  </a:lnTo>
                  <a:lnTo>
                    <a:pt x="2438400" y="2870200"/>
                  </a:lnTo>
                  <a:lnTo>
                    <a:pt x="2438400" y="2882900"/>
                  </a:lnTo>
                  <a:lnTo>
                    <a:pt x="2451100" y="2895600"/>
                  </a:lnTo>
                  <a:lnTo>
                    <a:pt x="2463800" y="2908300"/>
                  </a:lnTo>
                  <a:lnTo>
                    <a:pt x="2476500" y="2908300"/>
                  </a:lnTo>
                  <a:lnTo>
                    <a:pt x="2489200" y="2895600"/>
                  </a:lnTo>
                  <a:lnTo>
                    <a:pt x="2489200" y="2882900"/>
                  </a:lnTo>
                  <a:lnTo>
                    <a:pt x="2489200" y="2870200"/>
                  </a:lnTo>
                  <a:lnTo>
                    <a:pt x="2501900" y="2857500"/>
                  </a:lnTo>
                  <a:lnTo>
                    <a:pt x="2501900" y="2844800"/>
                  </a:lnTo>
                  <a:lnTo>
                    <a:pt x="2501900" y="2832100"/>
                  </a:lnTo>
                  <a:lnTo>
                    <a:pt x="2501900" y="2819400"/>
                  </a:lnTo>
                  <a:lnTo>
                    <a:pt x="2501900" y="2806700"/>
                  </a:lnTo>
                  <a:lnTo>
                    <a:pt x="2489200" y="2794000"/>
                  </a:lnTo>
                  <a:lnTo>
                    <a:pt x="2501900" y="2781300"/>
                  </a:lnTo>
                  <a:lnTo>
                    <a:pt x="2514600" y="2768600"/>
                  </a:lnTo>
                  <a:lnTo>
                    <a:pt x="2527300" y="2755900"/>
                  </a:lnTo>
                  <a:lnTo>
                    <a:pt x="2540000" y="2768600"/>
                  </a:lnTo>
                  <a:lnTo>
                    <a:pt x="2552700" y="2781300"/>
                  </a:lnTo>
                  <a:lnTo>
                    <a:pt x="2565400" y="2781300"/>
                  </a:lnTo>
                  <a:lnTo>
                    <a:pt x="2578100" y="2781300"/>
                  </a:lnTo>
                  <a:lnTo>
                    <a:pt x="2590800" y="2768600"/>
                  </a:lnTo>
                  <a:lnTo>
                    <a:pt x="2603500" y="2755900"/>
                  </a:lnTo>
                  <a:lnTo>
                    <a:pt x="2616200" y="2743200"/>
                  </a:lnTo>
                  <a:lnTo>
                    <a:pt x="2628900" y="2730500"/>
                  </a:lnTo>
                  <a:lnTo>
                    <a:pt x="2641600" y="2717800"/>
                  </a:lnTo>
                  <a:lnTo>
                    <a:pt x="2654300" y="2705100"/>
                  </a:lnTo>
                  <a:lnTo>
                    <a:pt x="2667000" y="2705100"/>
                  </a:lnTo>
                  <a:lnTo>
                    <a:pt x="2679700" y="2717800"/>
                  </a:lnTo>
                  <a:lnTo>
                    <a:pt x="2692400" y="2705100"/>
                  </a:lnTo>
                  <a:lnTo>
                    <a:pt x="2692400" y="2692400"/>
                  </a:lnTo>
                  <a:lnTo>
                    <a:pt x="2705100" y="2679700"/>
                  </a:lnTo>
                  <a:lnTo>
                    <a:pt x="2705100" y="2667000"/>
                  </a:lnTo>
                  <a:lnTo>
                    <a:pt x="2705100" y="2654300"/>
                  </a:lnTo>
                  <a:lnTo>
                    <a:pt x="2705100" y="2641600"/>
                  </a:lnTo>
                  <a:lnTo>
                    <a:pt x="2705100" y="2628900"/>
                  </a:lnTo>
                  <a:lnTo>
                    <a:pt x="2705100" y="2616200"/>
                  </a:lnTo>
                  <a:lnTo>
                    <a:pt x="2717800" y="2603500"/>
                  </a:lnTo>
                  <a:lnTo>
                    <a:pt x="2730500" y="2590800"/>
                  </a:lnTo>
                  <a:lnTo>
                    <a:pt x="2730500" y="2578100"/>
                  </a:lnTo>
                  <a:lnTo>
                    <a:pt x="2743200" y="2565400"/>
                  </a:lnTo>
                  <a:lnTo>
                    <a:pt x="2743200" y="2552700"/>
                  </a:lnTo>
                  <a:lnTo>
                    <a:pt x="2743200" y="2540000"/>
                  </a:lnTo>
                  <a:lnTo>
                    <a:pt x="2755900" y="2527300"/>
                  </a:lnTo>
                  <a:lnTo>
                    <a:pt x="2755900" y="2514600"/>
                  </a:lnTo>
                  <a:lnTo>
                    <a:pt x="2755900" y="2501900"/>
                  </a:lnTo>
                  <a:lnTo>
                    <a:pt x="2755900" y="2489200"/>
                  </a:lnTo>
                  <a:lnTo>
                    <a:pt x="2755900" y="2476500"/>
                  </a:lnTo>
                  <a:lnTo>
                    <a:pt x="2755900" y="2463800"/>
                  </a:lnTo>
                  <a:lnTo>
                    <a:pt x="2755900" y="2451100"/>
                  </a:lnTo>
                  <a:lnTo>
                    <a:pt x="2755900" y="2438400"/>
                  </a:lnTo>
                  <a:lnTo>
                    <a:pt x="2755900" y="2425700"/>
                  </a:lnTo>
                  <a:lnTo>
                    <a:pt x="2755900" y="2413000"/>
                  </a:lnTo>
                  <a:lnTo>
                    <a:pt x="2755900" y="2400300"/>
                  </a:lnTo>
                  <a:lnTo>
                    <a:pt x="2755900" y="2387600"/>
                  </a:lnTo>
                  <a:lnTo>
                    <a:pt x="2768600" y="2374900"/>
                  </a:lnTo>
                  <a:lnTo>
                    <a:pt x="2781300" y="2362200"/>
                  </a:lnTo>
                  <a:lnTo>
                    <a:pt x="2794000" y="2349500"/>
                  </a:lnTo>
                  <a:lnTo>
                    <a:pt x="2806700" y="2336800"/>
                  </a:lnTo>
                  <a:lnTo>
                    <a:pt x="2819400" y="2324100"/>
                  </a:lnTo>
                  <a:lnTo>
                    <a:pt x="2832100" y="2311400"/>
                  </a:lnTo>
                  <a:lnTo>
                    <a:pt x="2844800" y="2298700"/>
                  </a:lnTo>
                  <a:lnTo>
                    <a:pt x="2857500" y="2286000"/>
                  </a:lnTo>
                  <a:lnTo>
                    <a:pt x="2857500" y="2273300"/>
                  </a:lnTo>
                  <a:lnTo>
                    <a:pt x="2870200" y="2260600"/>
                  </a:lnTo>
                  <a:lnTo>
                    <a:pt x="2870200" y="2247900"/>
                  </a:lnTo>
                  <a:lnTo>
                    <a:pt x="2870200" y="2235200"/>
                  </a:lnTo>
                  <a:lnTo>
                    <a:pt x="2870200" y="2222500"/>
                  </a:lnTo>
                  <a:lnTo>
                    <a:pt x="2870200" y="2209800"/>
                  </a:lnTo>
                  <a:lnTo>
                    <a:pt x="2870200" y="2197100"/>
                  </a:lnTo>
                  <a:lnTo>
                    <a:pt x="2870200" y="2184400"/>
                  </a:lnTo>
                  <a:lnTo>
                    <a:pt x="2857500" y="2171700"/>
                  </a:lnTo>
                  <a:lnTo>
                    <a:pt x="2857500" y="2159000"/>
                  </a:lnTo>
                  <a:lnTo>
                    <a:pt x="2857500" y="2146300"/>
                  </a:lnTo>
                  <a:lnTo>
                    <a:pt x="2857500" y="2133600"/>
                  </a:lnTo>
                  <a:lnTo>
                    <a:pt x="2844800" y="2120900"/>
                  </a:lnTo>
                  <a:lnTo>
                    <a:pt x="2844800" y="2108200"/>
                  </a:lnTo>
                  <a:lnTo>
                    <a:pt x="2844800" y="2095500"/>
                  </a:lnTo>
                  <a:lnTo>
                    <a:pt x="2844800" y="2082800"/>
                  </a:lnTo>
                  <a:lnTo>
                    <a:pt x="2844800" y="2070100"/>
                  </a:lnTo>
                  <a:lnTo>
                    <a:pt x="2844800" y="2057400"/>
                  </a:lnTo>
                  <a:lnTo>
                    <a:pt x="2844800" y="2044700"/>
                  </a:lnTo>
                  <a:lnTo>
                    <a:pt x="2844800" y="2032000"/>
                  </a:lnTo>
                  <a:lnTo>
                    <a:pt x="2832100" y="2019300"/>
                  </a:lnTo>
                  <a:lnTo>
                    <a:pt x="2819400" y="2006600"/>
                  </a:lnTo>
                  <a:lnTo>
                    <a:pt x="2806700" y="1993900"/>
                  </a:lnTo>
                  <a:lnTo>
                    <a:pt x="2794000" y="1981200"/>
                  </a:lnTo>
                  <a:lnTo>
                    <a:pt x="2781300" y="1968500"/>
                  </a:lnTo>
                  <a:lnTo>
                    <a:pt x="2768600" y="1955800"/>
                  </a:lnTo>
                  <a:lnTo>
                    <a:pt x="2755900" y="1943100"/>
                  </a:lnTo>
                  <a:lnTo>
                    <a:pt x="2743200" y="1930400"/>
                  </a:lnTo>
                  <a:lnTo>
                    <a:pt x="2730500" y="1917700"/>
                  </a:lnTo>
                  <a:lnTo>
                    <a:pt x="2717800" y="1917700"/>
                  </a:lnTo>
                  <a:lnTo>
                    <a:pt x="2705100" y="1917700"/>
                  </a:lnTo>
                  <a:lnTo>
                    <a:pt x="2692400" y="1905000"/>
                  </a:lnTo>
                  <a:lnTo>
                    <a:pt x="2679700" y="1892300"/>
                  </a:lnTo>
                  <a:lnTo>
                    <a:pt x="2667000" y="1879600"/>
                  </a:lnTo>
                  <a:lnTo>
                    <a:pt x="2654300" y="1866900"/>
                  </a:lnTo>
                  <a:lnTo>
                    <a:pt x="2667000" y="1854200"/>
                  </a:lnTo>
                  <a:lnTo>
                    <a:pt x="2654300" y="1841500"/>
                  </a:lnTo>
                  <a:lnTo>
                    <a:pt x="2641600" y="1828800"/>
                  </a:lnTo>
                  <a:lnTo>
                    <a:pt x="2628900" y="1816100"/>
                  </a:lnTo>
                  <a:lnTo>
                    <a:pt x="2628900" y="1803400"/>
                  </a:lnTo>
                  <a:lnTo>
                    <a:pt x="2628900" y="1790700"/>
                  </a:lnTo>
                  <a:lnTo>
                    <a:pt x="2628900" y="1778000"/>
                  </a:lnTo>
                  <a:lnTo>
                    <a:pt x="2628900" y="1765300"/>
                  </a:lnTo>
                  <a:lnTo>
                    <a:pt x="2628900" y="1752600"/>
                  </a:lnTo>
                  <a:lnTo>
                    <a:pt x="2628900" y="1739900"/>
                  </a:lnTo>
                  <a:lnTo>
                    <a:pt x="2628900" y="1727200"/>
                  </a:lnTo>
                  <a:lnTo>
                    <a:pt x="2616200" y="1714500"/>
                  </a:lnTo>
                  <a:lnTo>
                    <a:pt x="2603500" y="1701800"/>
                  </a:lnTo>
                  <a:lnTo>
                    <a:pt x="2603500" y="1689100"/>
                  </a:lnTo>
                  <a:lnTo>
                    <a:pt x="2590800" y="1676400"/>
                  </a:lnTo>
                  <a:lnTo>
                    <a:pt x="2590800" y="1663700"/>
                  </a:lnTo>
                  <a:lnTo>
                    <a:pt x="2578100" y="1651000"/>
                  </a:lnTo>
                  <a:lnTo>
                    <a:pt x="2578100" y="1638300"/>
                  </a:lnTo>
                  <a:lnTo>
                    <a:pt x="2565400" y="1625600"/>
                  </a:lnTo>
                  <a:lnTo>
                    <a:pt x="2552700" y="1612900"/>
                  </a:lnTo>
                  <a:lnTo>
                    <a:pt x="2540000" y="1600200"/>
                  </a:lnTo>
                  <a:lnTo>
                    <a:pt x="2527300" y="1600200"/>
                  </a:lnTo>
                  <a:lnTo>
                    <a:pt x="2514600" y="1587500"/>
                  </a:lnTo>
                  <a:lnTo>
                    <a:pt x="2501900" y="1574800"/>
                  </a:lnTo>
                  <a:lnTo>
                    <a:pt x="2489200" y="1562100"/>
                  </a:lnTo>
                  <a:lnTo>
                    <a:pt x="2476500" y="1562100"/>
                  </a:lnTo>
                  <a:lnTo>
                    <a:pt x="2463800" y="1549400"/>
                  </a:lnTo>
                  <a:lnTo>
                    <a:pt x="2451100" y="1549400"/>
                  </a:lnTo>
                  <a:lnTo>
                    <a:pt x="2438400" y="1549400"/>
                  </a:lnTo>
                  <a:lnTo>
                    <a:pt x="2425700" y="1549400"/>
                  </a:lnTo>
                  <a:lnTo>
                    <a:pt x="2413000" y="1536700"/>
                  </a:lnTo>
                  <a:lnTo>
                    <a:pt x="2400300" y="1549400"/>
                  </a:lnTo>
                  <a:lnTo>
                    <a:pt x="2387600" y="1536700"/>
                  </a:lnTo>
                  <a:lnTo>
                    <a:pt x="2387600" y="1524000"/>
                  </a:lnTo>
                  <a:lnTo>
                    <a:pt x="2387600" y="1511300"/>
                  </a:lnTo>
                  <a:lnTo>
                    <a:pt x="2387600" y="1498600"/>
                  </a:lnTo>
                  <a:lnTo>
                    <a:pt x="2387600" y="1485900"/>
                  </a:lnTo>
                  <a:lnTo>
                    <a:pt x="2387600" y="1473200"/>
                  </a:lnTo>
                  <a:lnTo>
                    <a:pt x="2387600" y="1460500"/>
                  </a:lnTo>
                  <a:lnTo>
                    <a:pt x="2387600" y="1447800"/>
                  </a:lnTo>
                  <a:lnTo>
                    <a:pt x="2387600" y="1435100"/>
                  </a:lnTo>
                  <a:lnTo>
                    <a:pt x="2387600" y="1422400"/>
                  </a:lnTo>
                  <a:lnTo>
                    <a:pt x="2387600" y="1409700"/>
                  </a:lnTo>
                  <a:lnTo>
                    <a:pt x="2387600" y="1397000"/>
                  </a:lnTo>
                  <a:lnTo>
                    <a:pt x="2400300" y="1384300"/>
                  </a:lnTo>
                  <a:lnTo>
                    <a:pt x="2413000" y="1371600"/>
                  </a:lnTo>
                  <a:lnTo>
                    <a:pt x="2425700" y="1358900"/>
                  </a:lnTo>
                  <a:lnTo>
                    <a:pt x="2438400" y="1346200"/>
                  </a:lnTo>
                  <a:lnTo>
                    <a:pt x="2451100" y="1346200"/>
                  </a:lnTo>
                  <a:lnTo>
                    <a:pt x="2463800" y="1333500"/>
                  </a:lnTo>
                  <a:lnTo>
                    <a:pt x="2476500" y="1320800"/>
                  </a:lnTo>
                  <a:lnTo>
                    <a:pt x="2463800" y="1308100"/>
                  </a:lnTo>
                  <a:lnTo>
                    <a:pt x="2451100" y="1295400"/>
                  </a:lnTo>
                  <a:lnTo>
                    <a:pt x="2438400" y="1282700"/>
                  </a:lnTo>
                  <a:lnTo>
                    <a:pt x="2425700" y="1270000"/>
                  </a:lnTo>
                  <a:lnTo>
                    <a:pt x="2438400" y="1257300"/>
                  </a:lnTo>
                  <a:lnTo>
                    <a:pt x="2425700" y="1244600"/>
                  </a:lnTo>
                  <a:lnTo>
                    <a:pt x="2413000" y="1231900"/>
                  </a:lnTo>
                  <a:lnTo>
                    <a:pt x="2400300" y="1219200"/>
                  </a:lnTo>
                  <a:lnTo>
                    <a:pt x="2387600" y="1206500"/>
                  </a:lnTo>
                  <a:lnTo>
                    <a:pt x="2374900" y="1193800"/>
                  </a:lnTo>
                  <a:lnTo>
                    <a:pt x="2374900" y="1181100"/>
                  </a:lnTo>
                  <a:lnTo>
                    <a:pt x="2362200" y="1168400"/>
                  </a:lnTo>
                  <a:lnTo>
                    <a:pt x="2362200" y="1155700"/>
                  </a:lnTo>
                  <a:lnTo>
                    <a:pt x="2349500" y="1143000"/>
                  </a:lnTo>
                  <a:lnTo>
                    <a:pt x="2336800" y="1130300"/>
                  </a:lnTo>
                  <a:lnTo>
                    <a:pt x="2324100" y="1130300"/>
                  </a:lnTo>
                  <a:lnTo>
                    <a:pt x="2311400" y="1143000"/>
                  </a:lnTo>
                  <a:lnTo>
                    <a:pt x="2298700" y="1155700"/>
                  </a:lnTo>
                  <a:lnTo>
                    <a:pt x="2286000" y="1168400"/>
                  </a:lnTo>
                  <a:lnTo>
                    <a:pt x="2273300" y="1181100"/>
                  </a:lnTo>
                  <a:lnTo>
                    <a:pt x="2260600" y="1168400"/>
                  </a:lnTo>
                  <a:lnTo>
                    <a:pt x="2247900" y="1181100"/>
                  </a:lnTo>
                  <a:lnTo>
                    <a:pt x="2235200" y="1181100"/>
                  </a:lnTo>
                  <a:lnTo>
                    <a:pt x="2222500" y="1168400"/>
                  </a:lnTo>
                  <a:lnTo>
                    <a:pt x="2209800" y="1155700"/>
                  </a:lnTo>
                  <a:lnTo>
                    <a:pt x="2209800" y="1143000"/>
                  </a:lnTo>
                  <a:lnTo>
                    <a:pt x="2209800" y="1130300"/>
                  </a:lnTo>
                  <a:lnTo>
                    <a:pt x="2197100" y="1117600"/>
                  </a:lnTo>
                  <a:lnTo>
                    <a:pt x="2184400" y="1104900"/>
                  </a:lnTo>
                  <a:lnTo>
                    <a:pt x="2171700" y="1092200"/>
                  </a:lnTo>
                  <a:lnTo>
                    <a:pt x="2159000" y="1079500"/>
                  </a:lnTo>
                  <a:lnTo>
                    <a:pt x="2159000" y="1066800"/>
                  </a:lnTo>
                  <a:lnTo>
                    <a:pt x="2159000" y="1054100"/>
                  </a:lnTo>
                  <a:lnTo>
                    <a:pt x="2159000" y="1041400"/>
                  </a:lnTo>
                  <a:lnTo>
                    <a:pt x="2146300" y="1028700"/>
                  </a:lnTo>
                  <a:lnTo>
                    <a:pt x="2133600" y="1016000"/>
                  </a:lnTo>
                  <a:lnTo>
                    <a:pt x="2120900" y="1003300"/>
                  </a:lnTo>
                  <a:lnTo>
                    <a:pt x="2120900" y="990600"/>
                  </a:lnTo>
                  <a:lnTo>
                    <a:pt x="2108200" y="977900"/>
                  </a:lnTo>
                  <a:lnTo>
                    <a:pt x="2120900" y="965200"/>
                  </a:lnTo>
                  <a:lnTo>
                    <a:pt x="2108200" y="952500"/>
                  </a:lnTo>
                  <a:lnTo>
                    <a:pt x="2095500" y="952500"/>
                  </a:lnTo>
                  <a:lnTo>
                    <a:pt x="2082800" y="939800"/>
                  </a:lnTo>
                  <a:lnTo>
                    <a:pt x="2070100" y="939800"/>
                  </a:lnTo>
                  <a:lnTo>
                    <a:pt x="2057400" y="927100"/>
                  </a:lnTo>
                  <a:lnTo>
                    <a:pt x="2044700" y="927100"/>
                  </a:lnTo>
                  <a:lnTo>
                    <a:pt x="2032000" y="914400"/>
                  </a:lnTo>
                  <a:lnTo>
                    <a:pt x="2044700" y="901700"/>
                  </a:lnTo>
                  <a:lnTo>
                    <a:pt x="2057400" y="901700"/>
                  </a:lnTo>
                  <a:lnTo>
                    <a:pt x="2070100" y="889000"/>
                  </a:lnTo>
                  <a:lnTo>
                    <a:pt x="2082800" y="876300"/>
                  </a:lnTo>
                  <a:lnTo>
                    <a:pt x="2095500" y="863600"/>
                  </a:lnTo>
                  <a:lnTo>
                    <a:pt x="2108200" y="850900"/>
                  </a:lnTo>
                  <a:lnTo>
                    <a:pt x="2120900" y="838200"/>
                  </a:lnTo>
                  <a:lnTo>
                    <a:pt x="2133600" y="825500"/>
                  </a:lnTo>
                  <a:lnTo>
                    <a:pt x="2146300" y="812800"/>
                  </a:lnTo>
                  <a:lnTo>
                    <a:pt x="2159000" y="800100"/>
                  </a:lnTo>
                  <a:lnTo>
                    <a:pt x="2159000" y="787400"/>
                  </a:lnTo>
                  <a:lnTo>
                    <a:pt x="2159000" y="774700"/>
                  </a:lnTo>
                  <a:lnTo>
                    <a:pt x="2171700" y="762000"/>
                  </a:lnTo>
                  <a:lnTo>
                    <a:pt x="2171700" y="749300"/>
                  </a:lnTo>
                  <a:lnTo>
                    <a:pt x="2171700" y="736600"/>
                  </a:lnTo>
                  <a:lnTo>
                    <a:pt x="2159000" y="723900"/>
                  </a:lnTo>
                  <a:lnTo>
                    <a:pt x="2171700" y="711200"/>
                  </a:lnTo>
                  <a:lnTo>
                    <a:pt x="2184400" y="711200"/>
                  </a:lnTo>
                  <a:lnTo>
                    <a:pt x="2197100" y="711200"/>
                  </a:lnTo>
                  <a:lnTo>
                    <a:pt x="2209800" y="698500"/>
                  </a:lnTo>
                  <a:lnTo>
                    <a:pt x="2222500" y="698500"/>
                  </a:lnTo>
                  <a:lnTo>
                    <a:pt x="2235200" y="711200"/>
                  </a:lnTo>
                  <a:lnTo>
                    <a:pt x="2247900" y="723900"/>
                  </a:lnTo>
                  <a:lnTo>
                    <a:pt x="2260600" y="711200"/>
                  </a:lnTo>
                  <a:lnTo>
                    <a:pt x="2260600" y="698500"/>
                  </a:lnTo>
                  <a:lnTo>
                    <a:pt x="2260600" y="685800"/>
                  </a:lnTo>
                  <a:lnTo>
                    <a:pt x="2273300" y="673100"/>
                  </a:lnTo>
                  <a:lnTo>
                    <a:pt x="2273300" y="660400"/>
                  </a:lnTo>
                  <a:lnTo>
                    <a:pt x="2286000" y="647700"/>
                  </a:lnTo>
                  <a:lnTo>
                    <a:pt x="2298700" y="647700"/>
                  </a:lnTo>
                  <a:lnTo>
                    <a:pt x="2311400" y="647700"/>
                  </a:lnTo>
                  <a:lnTo>
                    <a:pt x="2324100" y="647700"/>
                  </a:lnTo>
                  <a:lnTo>
                    <a:pt x="2336800" y="647700"/>
                  </a:lnTo>
                  <a:lnTo>
                    <a:pt x="2349500" y="647700"/>
                  </a:lnTo>
                  <a:lnTo>
                    <a:pt x="2362200" y="660400"/>
                  </a:lnTo>
                  <a:lnTo>
                    <a:pt x="2374900" y="647700"/>
                  </a:lnTo>
                  <a:lnTo>
                    <a:pt x="2374900" y="635000"/>
                  </a:lnTo>
                  <a:lnTo>
                    <a:pt x="2387600" y="622300"/>
                  </a:lnTo>
                  <a:lnTo>
                    <a:pt x="2387600" y="609600"/>
                  </a:lnTo>
                  <a:lnTo>
                    <a:pt x="2400300" y="596900"/>
                  </a:lnTo>
                  <a:lnTo>
                    <a:pt x="2413000" y="584200"/>
                  </a:lnTo>
                  <a:lnTo>
                    <a:pt x="2413000" y="571500"/>
                  </a:lnTo>
                  <a:lnTo>
                    <a:pt x="2425700" y="558800"/>
                  </a:lnTo>
                  <a:lnTo>
                    <a:pt x="2425700" y="546100"/>
                  </a:lnTo>
                  <a:lnTo>
                    <a:pt x="2438400" y="533400"/>
                  </a:lnTo>
                  <a:lnTo>
                    <a:pt x="2451100" y="546100"/>
                  </a:lnTo>
                  <a:lnTo>
                    <a:pt x="2463800" y="546100"/>
                  </a:lnTo>
                  <a:lnTo>
                    <a:pt x="2476500" y="558800"/>
                  </a:lnTo>
                  <a:lnTo>
                    <a:pt x="2489200" y="558800"/>
                  </a:lnTo>
                  <a:lnTo>
                    <a:pt x="2501900" y="571500"/>
                  </a:lnTo>
                  <a:lnTo>
                    <a:pt x="2514600" y="571500"/>
                  </a:lnTo>
                  <a:lnTo>
                    <a:pt x="2527300" y="584200"/>
                  </a:lnTo>
                  <a:lnTo>
                    <a:pt x="2540000" y="584200"/>
                  </a:lnTo>
                  <a:lnTo>
                    <a:pt x="2552700" y="596900"/>
                  </a:lnTo>
                  <a:lnTo>
                    <a:pt x="2565400" y="584200"/>
                  </a:lnTo>
                  <a:lnTo>
                    <a:pt x="2578100" y="584200"/>
                  </a:lnTo>
                  <a:lnTo>
                    <a:pt x="2590800" y="571500"/>
                  </a:lnTo>
                  <a:lnTo>
                    <a:pt x="2603500" y="571500"/>
                  </a:lnTo>
                  <a:lnTo>
                    <a:pt x="2616200" y="571500"/>
                  </a:lnTo>
                  <a:lnTo>
                    <a:pt x="2628900" y="558800"/>
                  </a:lnTo>
                  <a:lnTo>
                    <a:pt x="2641600" y="546100"/>
                  </a:lnTo>
                  <a:lnTo>
                    <a:pt x="2654300" y="533400"/>
                  </a:lnTo>
                  <a:lnTo>
                    <a:pt x="2667000" y="520700"/>
                  </a:lnTo>
                  <a:lnTo>
                    <a:pt x="2679700" y="508000"/>
                  </a:lnTo>
                  <a:lnTo>
                    <a:pt x="2692400" y="495300"/>
                  </a:lnTo>
                  <a:lnTo>
                    <a:pt x="2705100" y="482600"/>
                  </a:lnTo>
                  <a:lnTo>
                    <a:pt x="2717800" y="495300"/>
                  </a:lnTo>
                  <a:lnTo>
                    <a:pt x="2730500" y="508000"/>
                  </a:lnTo>
                  <a:lnTo>
                    <a:pt x="2743200" y="520700"/>
                  </a:lnTo>
                  <a:lnTo>
                    <a:pt x="2755900" y="533400"/>
                  </a:lnTo>
                  <a:lnTo>
                    <a:pt x="2768600" y="520700"/>
                  </a:lnTo>
                  <a:lnTo>
                    <a:pt x="2768600" y="508000"/>
                  </a:lnTo>
                  <a:lnTo>
                    <a:pt x="2755900" y="495300"/>
                  </a:lnTo>
                  <a:lnTo>
                    <a:pt x="2768600" y="482600"/>
                  </a:lnTo>
                  <a:lnTo>
                    <a:pt x="2781300" y="469900"/>
                  </a:lnTo>
                  <a:lnTo>
                    <a:pt x="2781300" y="457200"/>
                  </a:lnTo>
                  <a:lnTo>
                    <a:pt x="2781300" y="444500"/>
                  </a:lnTo>
                  <a:lnTo>
                    <a:pt x="2781300" y="431800"/>
                  </a:lnTo>
                  <a:lnTo>
                    <a:pt x="2768600" y="419100"/>
                  </a:lnTo>
                  <a:lnTo>
                    <a:pt x="2781300" y="406400"/>
                  </a:lnTo>
                  <a:lnTo>
                    <a:pt x="2781300" y="393700"/>
                  </a:lnTo>
                  <a:lnTo>
                    <a:pt x="2781300" y="381000"/>
                  </a:lnTo>
                  <a:lnTo>
                    <a:pt x="2794000" y="368300"/>
                  </a:lnTo>
                  <a:lnTo>
                    <a:pt x="2781300" y="355600"/>
                  </a:lnTo>
                  <a:lnTo>
                    <a:pt x="2768600" y="355600"/>
                  </a:lnTo>
                  <a:lnTo>
                    <a:pt x="2755900" y="342900"/>
                  </a:lnTo>
                  <a:lnTo>
                    <a:pt x="2768600" y="330200"/>
                  </a:lnTo>
                  <a:lnTo>
                    <a:pt x="2781300" y="317500"/>
                  </a:lnTo>
                  <a:lnTo>
                    <a:pt x="2794000" y="304800"/>
                  </a:lnTo>
                  <a:lnTo>
                    <a:pt x="2806700" y="304800"/>
                  </a:lnTo>
                  <a:lnTo>
                    <a:pt x="2819400" y="292100"/>
                  </a:lnTo>
                  <a:lnTo>
                    <a:pt x="2806700" y="279400"/>
                  </a:lnTo>
                  <a:lnTo>
                    <a:pt x="2806700" y="266700"/>
                  </a:lnTo>
                  <a:lnTo>
                    <a:pt x="2806700" y="254000"/>
                  </a:lnTo>
                  <a:lnTo>
                    <a:pt x="2806700" y="241300"/>
                  </a:lnTo>
                  <a:lnTo>
                    <a:pt x="2806700" y="228600"/>
                  </a:lnTo>
                  <a:lnTo>
                    <a:pt x="2794000" y="215900"/>
                  </a:lnTo>
                  <a:lnTo>
                    <a:pt x="2781300" y="203200"/>
                  </a:lnTo>
                  <a:lnTo>
                    <a:pt x="2781300" y="190500"/>
                  </a:lnTo>
                  <a:lnTo>
                    <a:pt x="2768600" y="177800"/>
                  </a:lnTo>
                  <a:lnTo>
                    <a:pt x="2781300" y="165100"/>
                  </a:lnTo>
                  <a:lnTo>
                    <a:pt x="2794000" y="165100"/>
                  </a:lnTo>
                  <a:lnTo>
                    <a:pt x="2806700" y="152400"/>
                  </a:lnTo>
                  <a:lnTo>
                    <a:pt x="2819400" y="139700"/>
                  </a:lnTo>
                  <a:lnTo>
                    <a:pt x="2832100" y="127000"/>
                  </a:lnTo>
                  <a:lnTo>
                    <a:pt x="2832100" y="114300"/>
                  </a:lnTo>
                  <a:lnTo>
                    <a:pt x="2844800" y="101600"/>
                  </a:lnTo>
                  <a:lnTo>
                    <a:pt x="2844800" y="88900"/>
                  </a:lnTo>
                  <a:lnTo>
                    <a:pt x="2857500" y="76200"/>
                  </a:lnTo>
                  <a:lnTo>
                    <a:pt x="2857500" y="63500"/>
                  </a:lnTo>
                  <a:lnTo>
                    <a:pt x="2870200" y="50800"/>
                  </a:lnTo>
                  <a:lnTo>
                    <a:pt x="2882900" y="38100"/>
                  </a:lnTo>
                  <a:lnTo>
                    <a:pt x="2895600" y="25400"/>
                  </a:lnTo>
                  <a:lnTo>
                    <a:pt x="2908300" y="12700"/>
                  </a:lnTo>
                  <a:lnTo>
                    <a:pt x="2921000" y="0"/>
                  </a:lnTo>
                  <a:lnTo>
                    <a:pt x="2933700" y="0"/>
                  </a:lnTo>
                  <a:lnTo>
                    <a:pt x="2946400" y="0"/>
                  </a:lnTo>
                  <a:lnTo>
                    <a:pt x="2959100" y="0"/>
                  </a:lnTo>
                  <a:lnTo>
                    <a:pt x="2971800" y="0"/>
                  </a:lnTo>
                  <a:lnTo>
                    <a:pt x="2984500" y="0"/>
                  </a:lnTo>
                  <a:lnTo>
                    <a:pt x="2997200" y="0"/>
                  </a:lnTo>
                  <a:lnTo>
                    <a:pt x="3009900" y="12700"/>
                  </a:lnTo>
                  <a:lnTo>
                    <a:pt x="3022600" y="12700"/>
                  </a:lnTo>
                  <a:lnTo>
                    <a:pt x="3035300" y="12700"/>
                  </a:lnTo>
                  <a:lnTo>
                    <a:pt x="3048000" y="25400"/>
                  </a:lnTo>
                  <a:lnTo>
                    <a:pt x="3060700" y="25400"/>
                  </a:lnTo>
                  <a:lnTo>
                    <a:pt x="3073400" y="25400"/>
                  </a:lnTo>
                  <a:lnTo>
                    <a:pt x="3086100" y="25400"/>
                  </a:lnTo>
                  <a:lnTo>
                    <a:pt x="3098800" y="25400"/>
                  </a:lnTo>
                  <a:lnTo>
                    <a:pt x="3111500" y="25400"/>
                  </a:lnTo>
                  <a:lnTo>
                    <a:pt x="3124200" y="25400"/>
                  </a:lnTo>
                  <a:lnTo>
                    <a:pt x="3136900" y="25400"/>
                  </a:lnTo>
                  <a:lnTo>
                    <a:pt x="3149600" y="25400"/>
                  </a:lnTo>
                  <a:lnTo>
                    <a:pt x="3162300" y="25400"/>
                  </a:lnTo>
                  <a:lnTo>
                    <a:pt x="3175000" y="38100"/>
                  </a:lnTo>
                  <a:lnTo>
                    <a:pt x="3175000" y="50800"/>
                  </a:lnTo>
                  <a:lnTo>
                    <a:pt x="3187700" y="63500"/>
                  </a:lnTo>
                  <a:lnTo>
                    <a:pt x="3200400" y="50800"/>
                  </a:lnTo>
                  <a:lnTo>
                    <a:pt x="3213100" y="38100"/>
                  </a:lnTo>
                  <a:lnTo>
                    <a:pt x="3225800" y="50800"/>
                  </a:lnTo>
                  <a:lnTo>
                    <a:pt x="3238500" y="50800"/>
                  </a:lnTo>
                  <a:lnTo>
                    <a:pt x="3251200" y="50800"/>
                  </a:lnTo>
                  <a:lnTo>
                    <a:pt x="3263900" y="63500"/>
                  </a:lnTo>
                  <a:lnTo>
                    <a:pt x="3276600" y="63500"/>
                  </a:lnTo>
                  <a:lnTo>
                    <a:pt x="3289300" y="76200"/>
                  </a:lnTo>
                  <a:lnTo>
                    <a:pt x="3302000" y="88900"/>
                  </a:lnTo>
                  <a:lnTo>
                    <a:pt x="3314700" y="101600"/>
                  </a:lnTo>
                  <a:lnTo>
                    <a:pt x="3314700" y="114300"/>
                  </a:lnTo>
                  <a:lnTo>
                    <a:pt x="3302000" y="127000"/>
                  </a:lnTo>
                  <a:lnTo>
                    <a:pt x="3289300" y="139700"/>
                  </a:lnTo>
                  <a:lnTo>
                    <a:pt x="3289300" y="152400"/>
                  </a:lnTo>
                  <a:lnTo>
                    <a:pt x="3276600" y="165100"/>
                  </a:lnTo>
                  <a:lnTo>
                    <a:pt x="3289300" y="177800"/>
                  </a:lnTo>
                  <a:lnTo>
                    <a:pt x="3302000" y="177800"/>
                  </a:lnTo>
                  <a:lnTo>
                    <a:pt x="3314700" y="190500"/>
                  </a:lnTo>
                  <a:lnTo>
                    <a:pt x="3327400" y="190500"/>
                  </a:lnTo>
                  <a:lnTo>
                    <a:pt x="3340100" y="190500"/>
                  </a:lnTo>
                  <a:lnTo>
                    <a:pt x="3352800" y="190500"/>
                  </a:lnTo>
                  <a:lnTo>
                    <a:pt x="3365500" y="203200"/>
                  </a:lnTo>
                  <a:lnTo>
                    <a:pt x="3378200" y="203200"/>
                  </a:lnTo>
                  <a:lnTo>
                    <a:pt x="3390900" y="203200"/>
                  </a:lnTo>
                  <a:lnTo>
                    <a:pt x="3403600" y="203200"/>
                  </a:lnTo>
                  <a:lnTo>
                    <a:pt x="3416300" y="215900"/>
                  </a:lnTo>
                  <a:lnTo>
                    <a:pt x="3429000" y="215900"/>
                  </a:lnTo>
                  <a:lnTo>
                    <a:pt x="3441700" y="228600"/>
                  </a:lnTo>
                  <a:lnTo>
                    <a:pt x="3454400" y="241300"/>
                  </a:lnTo>
                  <a:lnTo>
                    <a:pt x="3454400" y="254000"/>
                  </a:lnTo>
                  <a:lnTo>
                    <a:pt x="3454400" y="266700"/>
                  </a:lnTo>
                  <a:lnTo>
                    <a:pt x="3454400" y="279400"/>
                  </a:lnTo>
                  <a:lnTo>
                    <a:pt x="3441700" y="292100"/>
                  </a:lnTo>
                  <a:lnTo>
                    <a:pt x="3441700" y="304800"/>
                  </a:lnTo>
                  <a:lnTo>
                    <a:pt x="3429000" y="317500"/>
                  </a:lnTo>
                  <a:lnTo>
                    <a:pt x="3429000" y="330200"/>
                  </a:lnTo>
                  <a:lnTo>
                    <a:pt x="3429000" y="342900"/>
                  </a:lnTo>
                  <a:lnTo>
                    <a:pt x="3429000" y="355600"/>
                  </a:lnTo>
                  <a:lnTo>
                    <a:pt x="3441700" y="368300"/>
                  </a:lnTo>
                  <a:lnTo>
                    <a:pt x="3454400" y="381000"/>
                  </a:lnTo>
                  <a:lnTo>
                    <a:pt x="3467100" y="393700"/>
                  </a:lnTo>
                  <a:lnTo>
                    <a:pt x="3479800" y="393700"/>
                  </a:lnTo>
                  <a:lnTo>
                    <a:pt x="3492500" y="406400"/>
                  </a:lnTo>
                  <a:lnTo>
                    <a:pt x="3505200" y="406400"/>
                  </a:lnTo>
                  <a:lnTo>
                    <a:pt x="3517900" y="406400"/>
                  </a:lnTo>
                  <a:lnTo>
                    <a:pt x="3530600" y="419100"/>
                  </a:lnTo>
                  <a:lnTo>
                    <a:pt x="3543300" y="419100"/>
                  </a:lnTo>
                  <a:lnTo>
                    <a:pt x="3556000" y="419100"/>
                  </a:lnTo>
                  <a:lnTo>
                    <a:pt x="3568700" y="406400"/>
                  </a:lnTo>
                  <a:lnTo>
                    <a:pt x="3581400" y="393700"/>
                  </a:lnTo>
                  <a:lnTo>
                    <a:pt x="3594100" y="381000"/>
                  </a:lnTo>
                  <a:lnTo>
                    <a:pt x="3606800" y="368300"/>
                  </a:lnTo>
                  <a:lnTo>
                    <a:pt x="3619500" y="368300"/>
                  </a:lnTo>
                  <a:lnTo>
                    <a:pt x="3632200" y="368300"/>
                  </a:lnTo>
                  <a:lnTo>
                    <a:pt x="3644900" y="368300"/>
                  </a:lnTo>
                  <a:lnTo>
                    <a:pt x="3657600" y="368300"/>
                  </a:lnTo>
                  <a:lnTo>
                    <a:pt x="3670300" y="381000"/>
                  </a:lnTo>
                  <a:lnTo>
                    <a:pt x="3683000" y="393700"/>
                  </a:lnTo>
                  <a:lnTo>
                    <a:pt x="3695700" y="406400"/>
                  </a:lnTo>
                  <a:lnTo>
                    <a:pt x="3708400" y="419100"/>
                  </a:lnTo>
                  <a:lnTo>
                    <a:pt x="3721100" y="431800"/>
                  </a:lnTo>
                  <a:lnTo>
                    <a:pt x="3733800" y="444500"/>
                  </a:lnTo>
                  <a:lnTo>
                    <a:pt x="3746500" y="444500"/>
                  </a:lnTo>
                  <a:lnTo>
                    <a:pt x="3759200" y="457200"/>
                  </a:lnTo>
                  <a:lnTo>
                    <a:pt x="3771900" y="457200"/>
                  </a:lnTo>
                  <a:lnTo>
                    <a:pt x="3784600" y="457200"/>
                  </a:lnTo>
                  <a:lnTo>
                    <a:pt x="3797300" y="469900"/>
                  </a:lnTo>
                  <a:lnTo>
                    <a:pt x="3810000" y="469900"/>
                  </a:lnTo>
                  <a:lnTo>
                    <a:pt x="3822700" y="482600"/>
                  </a:lnTo>
                  <a:lnTo>
                    <a:pt x="3835400" y="495300"/>
                  </a:lnTo>
                  <a:lnTo>
                    <a:pt x="3848100" y="508000"/>
                  </a:lnTo>
                  <a:lnTo>
                    <a:pt x="3860800" y="520700"/>
                  </a:lnTo>
                  <a:lnTo>
                    <a:pt x="3873500" y="533400"/>
                  </a:lnTo>
                  <a:lnTo>
                    <a:pt x="3886200" y="546100"/>
                  </a:lnTo>
                  <a:lnTo>
                    <a:pt x="3898900" y="558800"/>
                  </a:lnTo>
                  <a:lnTo>
                    <a:pt x="3911600" y="571500"/>
                  </a:lnTo>
                  <a:lnTo>
                    <a:pt x="3924300" y="584200"/>
                  </a:lnTo>
                  <a:lnTo>
                    <a:pt x="3937000" y="584200"/>
                  </a:lnTo>
                  <a:lnTo>
                    <a:pt x="3949700" y="584200"/>
                  </a:lnTo>
                  <a:lnTo>
                    <a:pt x="3962400" y="584200"/>
                  </a:lnTo>
                  <a:lnTo>
                    <a:pt x="3975100" y="584200"/>
                  </a:lnTo>
                  <a:lnTo>
                    <a:pt x="3987800" y="584200"/>
                  </a:lnTo>
                  <a:lnTo>
                    <a:pt x="4000500" y="584200"/>
                  </a:lnTo>
                  <a:lnTo>
                    <a:pt x="4013200" y="584200"/>
                  </a:lnTo>
                  <a:lnTo>
                    <a:pt x="4025900" y="584200"/>
                  </a:lnTo>
                  <a:lnTo>
                    <a:pt x="4038600" y="584200"/>
                  </a:lnTo>
                  <a:lnTo>
                    <a:pt x="4051300" y="584200"/>
                  </a:lnTo>
                  <a:lnTo>
                    <a:pt x="4064000" y="584200"/>
                  </a:lnTo>
                  <a:lnTo>
                    <a:pt x="4076700" y="584200"/>
                  </a:lnTo>
                  <a:lnTo>
                    <a:pt x="4089400" y="584200"/>
                  </a:lnTo>
                  <a:lnTo>
                    <a:pt x="4102100" y="584200"/>
                  </a:lnTo>
                  <a:lnTo>
                    <a:pt x="4114800" y="584200"/>
                  </a:lnTo>
                  <a:lnTo>
                    <a:pt x="4127500" y="596900"/>
                  </a:lnTo>
                  <a:lnTo>
                    <a:pt x="4140200" y="596900"/>
                  </a:lnTo>
                  <a:lnTo>
                    <a:pt x="4152900" y="609600"/>
                  </a:lnTo>
                  <a:lnTo>
                    <a:pt x="4165600" y="622300"/>
                  </a:lnTo>
                  <a:lnTo>
                    <a:pt x="4178300" y="635000"/>
                  </a:lnTo>
                  <a:lnTo>
                    <a:pt x="4191000" y="635000"/>
                  </a:lnTo>
                  <a:lnTo>
                    <a:pt x="4203700" y="647700"/>
                  </a:lnTo>
                  <a:lnTo>
                    <a:pt x="4216400" y="660400"/>
                  </a:lnTo>
                  <a:lnTo>
                    <a:pt x="4229100" y="673100"/>
                  </a:lnTo>
                  <a:lnTo>
                    <a:pt x="4241800" y="685800"/>
                  </a:lnTo>
                  <a:lnTo>
                    <a:pt x="4254500" y="685800"/>
                  </a:lnTo>
                  <a:lnTo>
                    <a:pt x="4267200" y="698500"/>
                  </a:lnTo>
                  <a:lnTo>
                    <a:pt x="4279900" y="711200"/>
                  </a:lnTo>
                  <a:lnTo>
                    <a:pt x="4279900" y="723900"/>
                  </a:lnTo>
                  <a:lnTo>
                    <a:pt x="4292600" y="736600"/>
                  </a:lnTo>
                  <a:lnTo>
                    <a:pt x="4292600" y="749300"/>
                  </a:lnTo>
                  <a:lnTo>
                    <a:pt x="4305300" y="762000"/>
                  </a:lnTo>
                  <a:lnTo>
                    <a:pt x="4305300" y="774700"/>
                  </a:lnTo>
                  <a:lnTo>
                    <a:pt x="4305300" y="787400"/>
                  </a:lnTo>
                  <a:lnTo>
                    <a:pt x="4318000" y="800100"/>
                  </a:lnTo>
                  <a:lnTo>
                    <a:pt x="4318000" y="812800"/>
                  </a:lnTo>
                  <a:lnTo>
                    <a:pt x="4330700" y="825500"/>
                  </a:lnTo>
                  <a:lnTo>
                    <a:pt x="4330700" y="838200"/>
                  </a:lnTo>
                  <a:lnTo>
                    <a:pt x="4343400" y="850900"/>
                  </a:lnTo>
                  <a:lnTo>
                    <a:pt x="4356100" y="863600"/>
                  </a:lnTo>
                  <a:lnTo>
                    <a:pt x="4368800" y="876300"/>
                  </a:lnTo>
                  <a:lnTo>
                    <a:pt x="4381500" y="889000"/>
                  </a:lnTo>
                  <a:lnTo>
                    <a:pt x="4394200" y="901700"/>
                  </a:lnTo>
                  <a:lnTo>
                    <a:pt x="4406900" y="901700"/>
                  </a:lnTo>
                  <a:lnTo>
                    <a:pt x="4419600" y="901700"/>
                  </a:lnTo>
                  <a:lnTo>
                    <a:pt x="4432300" y="901700"/>
                  </a:lnTo>
                  <a:lnTo>
                    <a:pt x="4445000" y="901700"/>
                  </a:lnTo>
                  <a:lnTo>
                    <a:pt x="4457700" y="914400"/>
                  </a:lnTo>
                  <a:lnTo>
                    <a:pt x="4470400" y="927100"/>
                  </a:lnTo>
                  <a:lnTo>
                    <a:pt x="4483100" y="939800"/>
                  </a:lnTo>
                  <a:lnTo>
                    <a:pt x="4495800" y="952500"/>
                  </a:lnTo>
                  <a:lnTo>
                    <a:pt x="4508500" y="965200"/>
                  </a:lnTo>
                  <a:lnTo>
                    <a:pt x="4521200" y="977900"/>
                  </a:lnTo>
                  <a:lnTo>
                    <a:pt x="4533900" y="990600"/>
                  </a:lnTo>
                  <a:lnTo>
                    <a:pt x="4546600" y="1003300"/>
                  </a:lnTo>
                  <a:lnTo>
                    <a:pt x="4559300" y="1016000"/>
                  </a:lnTo>
                  <a:lnTo>
                    <a:pt x="4559300" y="1028700"/>
                  </a:lnTo>
                  <a:lnTo>
                    <a:pt x="4559300" y="1041400"/>
                  </a:lnTo>
                  <a:lnTo>
                    <a:pt x="4559300" y="1054100"/>
                  </a:lnTo>
                  <a:lnTo>
                    <a:pt x="4572000" y="1066800"/>
                  </a:lnTo>
                  <a:lnTo>
                    <a:pt x="4572000" y="1079500"/>
                  </a:lnTo>
                  <a:lnTo>
                    <a:pt x="4572000" y="1092200"/>
                  </a:lnTo>
                  <a:lnTo>
                    <a:pt x="4572000" y="1104900"/>
                  </a:lnTo>
                  <a:lnTo>
                    <a:pt x="4572000" y="1117600"/>
                  </a:lnTo>
                  <a:lnTo>
                    <a:pt x="4584700" y="1130300"/>
                  </a:lnTo>
                  <a:lnTo>
                    <a:pt x="4584700" y="1143000"/>
                  </a:lnTo>
                  <a:lnTo>
                    <a:pt x="4584700" y="1155700"/>
                  </a:lnTo>
                  <a:lnTo>
                    <a:pt x="4597400" y="1168400"/>
                  </a:lnTo>
                  <a:lnTo>
                    <a:pt x="4610100" y="1181100"/>
                  </a:lnTo>
                  <a:lnTo>
                    <a:pt x="4622800" y="1193800"/>
                  </a:lnTo>
                  <a:lnTo>
                    <a:pt x="4622800" y="1206500"/>
                  </a:lnTo>
                  <a:lnTo>
                    <a:pt x="4635500" y="1219200"/>
                  </a:lnTo>
                  <a:lnTo>
                    <a:pt x="4635500" y="1231900"/>
                  </a:lnTo>
                  <a:lnTo>
                    <a:pt x="4635500" y="1244600"/>
                  </a:lnTo>
                  <a:lnTo>
                    <a:pt x="4648200" y="1257300"/>
                  </a:lnTo>
                  <a:lnTo>
                    <a:pt x="4648200" y="1270000"/>
                  </a:lnTo>
                  <a:lnTo>
                    <a:pt x="4648200" y="1282700"/>
                  </a:lnTo>
                  <a:lnTo>
                    <a:pt x="4648200" y="1295400"/>
                  </a:lnTo>
                  <a:lnTo>
                    <a:pt x="4648200" y="1308100"/>
                  </a:lnTo>
                  <a:lnTo>
                    <a:pt x="4648200" y="1320800"/>
                  </a:lnTo>
                  <a:lnTo>
                    <a:pt x="4648200" y="1333500"/>
                  </a:lnTo>
                  <a:lnTo>
                    <a:pt x="4648200" y="1346200"/>
                  </a:lnTo>
                  <a:lnTo>
                    <a:pt x="4648200" y="1358900"/>
                  </a:lnTo>
                  <a:lnTo>
                    <a:pt x="4648200" y="1371600"/>
                  </a:lnTo>
                  <a:lnTo>
                    <a:pt x="4648200" y="1384300"/>
                  </a:lnTo>
                  <a:lnTo>
                    <a:pt x="4648200" y="1397000"/>
                  </a:lnTo>
                  <a:lnTo>
                    <a:pt x="4648200" y="1409700"/>
                  </a:lnTo>
                  <a:lnTo>
                    <a:pt x="4648200" y="1422400"/>
                  </a:lnTo>
                  <a:lnTo>
                    <a:pt x="4648200" y="1435100"/>
                  </a:lnTo>
                  <a:lnTo>
                    <a:pt x="4648200" y="1447800"/>
                  </a:lnTo>
                  <a:lnTo>
                    <a:pt x="4648200" y="1460500"/>
                  </a:lnTo>
                  <a:lnTo>
                    <a:pt x="4635500" y="1473200"/>
                  </a:lnTo>
                  <a:lnTo>
                    <a:pt x="4635500" y="1485900"/>
                  </a:lnTo>
                  <a:lnTo>
                    <a:pt x="4635500" y="1498600"/>
                  </a:lnTo>
                  <a:lnTo>
                    <a:pt x="4635500" y="1511300"/>
                  </a:lnTo>
                  <a:lnTo>
                    <a:pt x="4622800" y="1524000"/>
                  </a:lnTo>
                  <a:lnTo>
                    <a:pt x="4610100" y="1536700"/>
                  </a:lnTo>
                  <a:lnTo>
                    <a:pt x="4597400" y="1549400"/>
                  </a:lnTo>
                  <a:lnTo>
                    <a:pt x="4584700" y="1562100"/>
                  </a:lnTo>
                  <a:lnTo>
                    <a:pt x="4597400" y="1574800"/>
                  </a:lnTo>
                  <a:lnTo>
                    <a:pt x="4584700" y="1587500"/>
                  </a:lnTo>
                  <a:lnTo>
                    <a:pt x="4572000" y="1600200"/>
                  </a:lnTo>
                  <a:lnTo>
                    <a:pt x="4559300" y="1612900"/>
                  </a:lnTo>
                  <a:lnTo>
                    <a:pt x="4559300" y="1625600"/>
                  </a:lnTo>
                  <a:lnTo>
                    <a:pt x="4546600" y="1638300"/>
                  </a:lnTo>
                  <a:lnTo>
                    <a:pt x="4546600" y="1651000"/>
                  </a:lnTo>
                  <a:lnTo>
                    <a:pt x="4559300" y="1663700"/>
                  </a:lnTo>
                  <a:lnTo>
                    <a:pt x="4572000" y="1676400"/>
                  </a:lnTo>
                  <a:lnTo>
                    <a:pt x="4584700" y="1689100"/>
                  </a:lnTo>
                  <a:lnTo>
                    <a:pt x="4597400" y="1701800"/>
                  </a:lnTo>
                  <a:lnTo>
                    <a:pt x="4610100" y="1714500"/>
                  </a:lnTo>
                  <a:lnTo>
                    <a:pt x="4610100" y="1727200"/>
                  </a:lnTo>
                  <a:lnTo>
                    <a:pt x="4610100" y="1739900"/>
                  </a:lnTo>
                  <a:lnTo>
                    <a:pt x="4622800" y="1752600"/>
                  </a:lnTo>
                  <a:lnTo>
                    <a:pt x="4622800" y="1765300"/>
                  </a:lnTo>
                  <a:lnTo>
                    <a:pt x="4622800" y="1778000"/>
                  </a:lnTo>
                  <a:lnTo>
                    <a:pt x="4635500" y="1790700"/>
                  </a:lnTo>
                  <a:lnTo>
                    <a:pt x="4648200" y="1803400"/>
                  </a:lnTo>
                  <a:lnTo>
                    <a:pt x="4660900" y="1816100"/>
                  </a:lnTo>
                  <a:lnTo>
                    <a:pt x="4673600" y="1828800"/>
                  </a:lnTo>
                  <a:lnTo>
                    <a:pt x="4673600" y="1841500"/>
                  </a:lnTo>
                  <a:lnTo>
                    <a:pt x="4673600" y="1854200"/>
                  </a:lnTo>
                  <a:lnTo>
                    <a:pt x="4673600" y="1866900"/>
                  </a:lnTo>
                  <a:lnTo>
                    <a:pt x="4673600" y="1879600"/>
                  </a:lnTo>
                  <a:lnTo>
                    <a:pt x="4673600" y="1892300"/>
                  </a:lnTo>
                  <a:lnTo>
                    <a:pt x="4673600" y="1905000"/>
                  </a:lnTo>
                  <a:lnTo>
                    <a:pt x="4673600" y="1917700"/>
                  </a:lnTo>
                  <a:lnTo>
                    <a:pt x="4673600" y="1930400"/>
                  </a:lnTo>
                  <a:lnTo>
                    <a:pt x="4673600" y="1943100"/>
                  </a:lnTo>
                  <a:lnTo>
                    <a:pt x="4660900" y="1955800"/>
                  </a:lnTo>
                  <a:lnTo>
                    <a:pt x="4673600" y="1968500"/>
                  </a:lnTo>
                  <a:lnTo>
                    <a:pt x="4673600" y="1981200"/>
                  </a:lnTo>
                  <a:lnTo>
                    <a:pt x="4673600" y="1993900"/>
                  </a:lnTo>
                  <a:lnTo>
                    <a:pt x="4673600" y="2006600"/>
                  </a:lnTo>
                  <a:lnTo>
                    <a:pt x="4673600" y="2019300"/>
                  </a:lnTo>
                  <a:lnTo>
                    <a:pt x="4686300" y="2032000"/>
                  </a:lnTo>
                  <a:lnTo>
                    <a:pt x="4686300" y="2044700"/>
                  </a:lnTo>
                  <a:lnTo>
                    <a:pt x="4686300" y="2057400"/>
                  </a:lnTo>
                  <a:lnTo>
                    <a:pt x="4686300" y="2070100"/>
                  </a:lnTo>
                  <a:lnTo>
                    <a:pt x="4686300" y="2082800"/>
                  </a:lnTo>
                  <a:lnTo>
                    <a:pt x="4686300" y="2095500"/>
                  </a:lnTo>
                  <a:lnTo>
                    <a:pt x="4686300" y="2108200"/>
                  </a:lnTo>
                  <a:lnTo>
                    <a:pt x="4699000" y="2120900"/>
                  </a:lnTo>
                  <a:lnTo>
                    <a:pt x="4699000" y="2133600"/>
                  </a:lnTo>
                  <a:lnTo>
                    <a:pt x="4699000" y="2146300"/>
                  </a:lnTo>
                  <a:lnTo>
                    <a:pt x="4711700" y="2159000"/>
                  </a:lnTo>
                  <a:lnTo>
                    <a:pt x="4711700" y="2171700"/>
                  </a:lnTo>
                  <a:lnTo>
                    <a:pt x="4711700" y="2184400"/>
                  </a:lnTo>
                  <a:lnTo>
                    <a:pt x="4724400" y="2197100"/>
                  </a:lnTo>
                  <a:lnTo>
                    <a:pt x="4737100" y="2209800"/>
                  </a:lnTo>
                  <a:lnTo>
                    <a:pt x="4749800" y="2222500"/>
                  </a:lnTo>
                  <a:lnTo>
                    <a:pt x="4762500" y="2235200"/>
                  </a:lnTo>
                  <a:lnTo>
                    <a:pt x="4762500" y="2247900"/>
                  </a:lnTo>
                  <a:lnTo>
                    <a:pt x="4762500" y="2260600"/>
                  </a:lnTo>
                  <a:lnTo>
                    <a:pt x="4762500" y="2273300"/>
                  </a:lnTo>
                  <a:lnTo>
                    <a:pt x="4775200" y="2286000"/>
                  </a:lnTo>
                  <a:lnTo>
                    <a:pt x="4775200" y="2298700"/>
                  </a:lnTo>
                  <a:lnTo>
                    <a:pt x="4775200" y="2311400"/>
                  </a:lnTo>
                  <a:lnTo>
                    <a:pt x="4775200" y="2324100"/>
                  </a:lnTo>
                  <a:lnTo>
                    <a:pt x="4762500" y="2336800"/>
                  </a:lnTo>
                  <a:lnTo>
                    <a:pt x="4775200" y="2349500"/>
                  </a:lnTo>
                  <a:lnTo>
                    <a:pt x="4762500" y="2362200"/>
                  </a:lnTo>
                  <a:lnTo>
                    <a:pt x="4775200" y="2374900"/>
                  </a:lnTo>
                  <a:lnTo>
                    <a:pt x="4775200" y="2387600"/>
                  </a:lnTo>
                  <a:lnTo>
                    <a:pt x="4775200" y="2400300"/>
                  </a:lnTo>
                  <a:lnTo>
                    <a:pt x="4775200" y="2413000"/>
                  </a:lnTo>
                  <a:lnTo>
                    <a:pt x="4775200" y="2425700"/>
                  </a:lnTo>
                  <a:lnTo>
                    <a:pt x="4775200" y="2438400"/>
                  </a:lnTo>
                  <a:lnTo>
                    <a:pt x="4775200" y="2451100"/>
                  </a:lnTo>
                  <a:lnTo>
                    <a:pt x="4775200" y="2463800"/>
                  </a:lnTo>
                  <a:lnTo>
                    <a:pt x="4775200" y="2476500"/>
                  </a:lnTo>
                  <a:lnTo>
                    <a:pt x="4775200" y="2489200"/>
                  </a:lnTo>
                  <a:lnTo>
                    <a:pt x="4787900" y="2501900"/>
                  </a:lnTo>
                  <a:lnTo>
                    <a:pt x="4787900" y="2514600"/>
                  </a:lnTo>
                  <a:lnTo>
                    <a:pt x="4787900" y="2527300"/>
                  </a:lnTo>
                  <a:lnTo>
                    <a:pt x="4800600" y="2540000"/>
                  </a:lnTo>
                  <a:lnTo>
                    <a:pt x="4813300" y="2552700"/>
                  </a:lnTo>
                  <a:lnTo>
                    <a:pt x="4813300" y="2565400"/>
                  </a:lnTo>
                  <a:lnTo>
                    <a:pt x="4826000" y="2578100"/>
                  </a:lnTo>
                  <a:lnTo>
                    <a:pt x="4838700" y="2590800"/>
                  </a:lnTo>
                  <a:lnTo>
                    <a:pt x="4851400" y="2603500"/>
                  </a:lnTo>
                  <a:lnTo>
                    <a:pt x="4851400" y="2616200"/>
                  </a:lnTo>
                  <a:lnTo>
                    <a:pt x="4864100" y="2628900"/>
                  </a:lnTo>
                  <a:lnTo>
                    <a:pt x="4864100" y="2641600"/>
                  </a:lnTo>
                  <a:lnTo>
                    <a:pt x="4876800" y="2654300"/>
                  </a:lnTo>
                  <a:lnTo>
                    <a:pt x="4876800" y="2667000"/>
                  </a:lnTo>
                  <a:lnTo>
                    <a:pt x="4876800" y="2679700"/>
                  </a:lnTo>
                  <a:lnTo>
                    <a:pt x="4876800" y="2692400"/>
                  </a:lnTo>
                  <a:lnTo>
                    <a:pt x="4876800" y="2705100"/>
                  </a:lnTo>
                  <a:close/>
                </a:path>
              </a:pathLst>
            </a:custGeom>
            <a:solidFill>
              <a:schemeClr val="tx2"/>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3" name="22"/>
            <p:cNvSpPr/>
            <p:nvPr/>
          </p:nvSpPr>
          <p:spPr>
            <a:xfrm>
              <a:off x="1358900" y="0"/>
              <a:ext cx="1427480" cy="1115060"/>
            </a:xfrm>
            <a:custGeom>
              <a:avLst/>
              <a:gdLst/>
              <a:ahLst/>
              <a:cxnLst/>
              <a:rect l="0" t="0" r="0" b="0"/>
              <a:pathLst>
                <a:path w="7137401" h="5575301">
                  <a:moveTo>
                    <a:pt x="6324600" y="4445000"/>
                  </a:moveTo>
                  <a:lnTo>
                    <a:pt x="6324600" y="4457700"/>
                  </a:lnTo>
                  <a:lnTo>
                    <a:pt x="6311900" y="4470400"/>
                  </a:lnTo>
                  <a:lnTo>
                    <a:pt x="6324600" y="4483100"/>
                  </a:lnTo>
                  <a:lnTo>
                    <a:pt x="6324600" y="4495800"/>
                  </a:lnTo>
                  <a:lnTo>
                    <a:pt x="6324600" y="4508500"/>
                  </a:lnTo>
                  <a:lnTo>
                    <a:pt x="6311900" y="4521200"/>
                  </a:lnTo>
                  <a:lnTo>
                    <a:pt x="6299200" y="4533900"/>
                  </a:lnTo>
                  <a:lnTo>
                    <a:pt x="6286500" y="4546600"/>
                  </a:lnTo>
                  <a:lnTo>
                    <a:pt x="6273800" y="4559300"/>
                  </a:lnTo>
                  <a:lnTo>
                    <a:pt x="6261100" y="4572000"/>
                  </a:lnTo>
                  <a:lnTo>
                    <a:pt x="6248400" y="4584700"/>
                  </a:lnTo>
                  <a:lnTo>
                    <a:pt x="6235700" y="4597400"/>
                  </a:lnTo>
                  <a:lnTo>
                    <a:pt x="6223000" y="4597400"/>
                  </a:lnTo>
                  <a:lnTo>
                    <a:pt x="6210300" y="4610100"/>
                  </a:lnTo>
                  <a:lnTo>
                    <a:pt x="6197600" y="4622800"/>
                  </a:lnTo>
                  <a:lnTo>
                    <a:pt x="6184900" y="4635500"/>
                  </a:lnTo>
                  <a:lnTo>
                    <a:pt x="6172200" y="4648200"/>
                  </a:lnTo>
                  <a:lnTo>
                    <a:pt x="6172200" y="4660900"/>
                  </a:lnTo>
                  <a:lnTo>
                    <a:pt x="6159500" y="4673600"/>
                  </a:lnTo>
                  <a:lnTo>
                    <a:pt x="6146800" y="4686300"/>
                  </a:lnTo>
                  <a:lnTo>
                    <a:pt x="6146800" y="4699000"/>
                  </a:lnTo>
                  <a:lnTo>
                    <a:pt x="6134100" y="4711700"/>
                  </a:lnTo>
                  <a:lnTo>
                    <a:pt x="6134100" y="4724400"/>
                  </a:lnTo>
                  <a:lnTo>
                    <a:pt x="6134100" y="4737100"/>
                  </a:lnTo>
                  <a:lnTo>
                    <a:pt x="6121400" y="4749800"/>
                  </a:lnTo>
                  <a:lnTo>
                    <a:pt x="6108700" y="4762500"/>
                  </a:lnTo>
                  <a:lnTo>
                    <a:pt x="6096000" y="4775200"/>
                  </a:lnTo>
                  <a:lnTo>
                    <a:pt x="6096000" y="4787900"/>
                  </a:lnTo>
                  <a:lnTo>
                    <a:pt x="6096000" y="4800600"/>
                  </a:lnTo>
                  <a:lnTo>
                    <a:pt x="6096000" y="4813300"/>
                  </a:lnTo>
                  <a:lnTo>
                    <a:pt x="6096000" y="4826000"/>
                  </a:lnTo>
                  <a:lnTo>
                    <a:pt x="6096000" y="4838700"/>
                  </a:lnTo>
                  <a:lnTo>
                    <a:pt x="6096000" y="4851400"/>
                  </a:lnTo>
                  <a:lnTo>
                    <a:pt x="6108700" y="4864100"/>
                  </a:lnTo>
                  <a:lnTo>
                    <a:pt x="6121400" y="4876800"/>
                  </a:lnTo>
                  <a:lnTo>
                    <a:pt x="6108700" y="4889500"/>
                  </a:lnTo>
                  <a:lnTo>
                    <a:pt x="6108700" y="4902200"/>
                  </a:lnTo>
                  <a:lnTo>
                    <a:pt x="6108700" y="4914900"/>
                  </a:lnTo>
                  <a:lnTo>
                    <a:pt x="6108700" y="4927600"/>
                  </a:lnTo>
                  <a:lnTo>
                    <a:pt x="6108700" y="4940300"/>
                  </a:lnTo>
                  <a:lnTo>
                    <a:pt x="6108700" y="4953000"/>
                  </a:lnTo>
                  <a:lnTo>
                    <a:pt x="6096000" y="4965700"/>
                  </a:lnTo>
                  <a:lnTo>
                    <a:pt x="6083300" y="4978400"/>
                  </a:lnTo>
                  <a:lnTo>
                    <a:pt x="6070600" y="4991100"/>
                  </a:lnTo>
                  <a:lnTo>
                    <a:pt x="6057900" y="4978400"/>
                  </a:lnTo>
                  <a:lnTo>
                    <a:pt x="6045200" y="4991100"/>
                  </a:lnTo>
                  <a:lnTo>
                    <a:pt x="6032500" y="4991100"/>
                  </a:lnTo>
                  <a:lnTo>
                    <a:pt x="6019800" y="4978400"/>
                  </a:lnTo>
                  <a:lnTo>
                    <a:pt x="6007100" y="4978400"/>
                  </a:lnTo>
                  <a:lnTo>
                    <a:pt x="5994400" y="4991100"/>
                  </a:lnTo>
                  <a:lnTo>
                    <a:pt x="5981700" y="5003800"/>
                  </a:lnTo>
                  <a:lnTo>
                    <a:pt x="5969000" y="5016500"/>
                  </a:lnTo>
                  <a:lnTo>
                    <a:pt x="5969000" y="5029200"/>
                  </a:lnTo>
                  <a:lnTo>
                    <a:pt x="5956300" y="5041900"/>
                  </a:lnTo>
                  <a:lnTo>
                    <a:pt x="5943600" y="5054600"/>
                  </a:lnTo>
                  <a:lnTo>
                    <a:pt x="5930900" y="5054600"/>
                  </a:lnTo>
                  <a:lnTo>
                    <a:pt x="5918200" y="5067300"/>
                  </a:lnTo>
                  <a:lnTo>
                    <a:pt x="5905500" y="5067300"/>
                  </a:lnTo>
                  <a:lnTo>
                    <a:pt x="5892800" y="5080000"/>
                  </a:lnTo>
                  <a:lnTo>
                    <a:pt x="5880100" y="5092700"/>
                  </a:lnTo>
                  <a:lnTo>
                    <a:pt x="5880100" y="5105400"/>
                  </a:lnTo>
                  <a:lnTo>
                    <a:pt x="5880100" y="5118100"/>
                  </a:lnTo>
                  <a:lnTo>
                    <a:pt x="5880100" y="5130800"/>
                  </a:lnTo>
                  <a:lnTo>
                    <a:pt x="5880100" y="5143500"/>
                  </a:lnTo>
                  <a:lnTo>
                    <a:pt x="5892800" y="5156200"/>
                  </a:lnTo>
                  <a:lnTo>
                    <a:pt x="5880100" y="5168900"/>
                  </a:lnTo>
                  <a:lnTo>
                    <a:pt x="5867400" y="5181600"/>
                  </a:lnTo>
                  <a:lnTo>
                    <a:pt x="5854700" y="5181600"/>
                  </a:lnTo>
                  <a:lnTo>
                    <a:pt x="5842000" y="5168900"/>
                  </a:lnTo>
                  <a:lnTo>
                    <a:pt x="5829300" y="5168900"/>
                  </a:lnTo>
                  <a:lnTo>
                    <a:pt x="5816600" y="5168900"/>
                  </a:lnTo>
                  <a:lnTo>
                    <a:pt x="5803900" y="5168900"/>
                  </a:lnTo>
                  <a:lnTo>
                    <a:pt x="5791200" y="5156200"/>
                  </a:lnTo>
                  <a:lnTo>
                    <a:pt x="5778500" y="5168900"/>
                  </a:lnTo>
                  <a:lnTo>
                    <a:pt x="5765800" y="5156200"/>
                  </a:lnTo>
                  <a:lnTo>
                    <a:pt x="5753100" y="5156200"/>
                  </a:lnTo>
                  <a:lnTo>
                    <a:pt x="5740400" y="5156200"/>
                  </a:lnTo>
                  <a:lnTo>
                    <a:pt x="5727700" y="5156200"/>
                  </a:lnTo>
                  <a:lnTo>
                    <a:pt x="5715000" y="5156200"/>
                  </a:lnTo>
                  <a:lnTo>
                    <a:pt x="5702300" y="5156200"/>
                  </a:lnTo>
                  <a:lnTo>
                    <a:pt x="5689600" y="5156200"/>
                  </a:lnTo>
                  <a:lnTo>
                    <a:pt x="5676900" y="5156200"/>
                  </a:lnTo>
                  <a:lnTo>
                    <a:pt x="5664200" y="5156200"/>
                  </a:lnTo>
                  <a:lnTo>
                    <a:pt x="5651500" y="5168900"/>
                  </a:lnTo>
                  <a:lnTo>
                    <a:pt x="5638800" y="5168900"/>
                  </a:lnTo>
                  <a:lnTo>
                    <a:pt x="5626100" y="5168900"/>
                  </a:lnTo>
                  <a:lnTo>
                    <a:pt x="5613400" y="5181600"/>
                  </a:lnTo>
                  <a:lnTo>
                    <a:pt x="5600700" y="5168900"/>
                  </a:lnTo>
                  <a:lnTo>
                    <a:pt x="5588000" y="5168900"/>
                  </a:lnTo>
                  <a:lnTo>
                    <a:pt x="5575300" y="5168900"/>
                  </a:lnTo>
                  <a:lnTo>
                    <a:pt x="5562600" y="5168900"/>
                  </a:lnTo>
                  <a:lnTo>
                    <a:pt x="5549900" y="5156200"/>
                  </a:lnTo>
                  <a:lnTo>
                    <a:pt x="5537200" y="5156200"/>
                  </a:lnTo>
                  <a:lnTo>
                    <a:pt x="5524500" y="5168900"/>
                  </a:lnTo>
                  <a:lnTo>
                    <a:pt x="5524500" y="5181600"/>
                  </a:lnTo>
                  <a:lnTo>
                    <a:pt x="5511800" y="5194300"/>
                  </a:lnTo>
                  <a:lnTo>
                    <a:pt x="5499100" y="5194300"/>
                  </a:lnTo>
                  <a:lnTo>
                    <a:pt x="5486400" y="5194300"/>
                  </a:lnTo>
                  <a:lnTo>
                    <a:pt x="5473700" y="5194300"/>
                  </a:lnTo>
                  <a:lnTo>
                    <a:pt x="5461000" y="5194300"/>
                  </a:lnTo>
                  <a:lnTo>
                    <a:pt x="5448300" y="5194300"/>
                  </a:lnTo>
                  <a:lnTo>
                    <a:pt x="5435600" y="5194300"/>
                  </a:lnTo>
                  <a:lnTo>
                    <a:pt x="5422900" y="5194300"/>
                  </a:lnTo>
                  <a:lnTo>
                    <a:pt x="5410200" y="5194300"/>
                  </a:lnTo>
                  <a:lnTo>
                    <a:pt x="5397500" y="5181600"/>
                  </a:lnTo>
                  <a:lnTo>
                    <a:pt x="5384800" y="5194300"/>
                  </a:lnTo>
                  <a:lnTo>
                    <a:pt x="5372100" y="5207000"/>
                  </a:lnTo>
                  <a:lnTo>
                    <a:pt x="5359400" y="5219700"/>
                  </a:lnTo>
                  <a:lnTo>
                    <a:pt x="5346700" y="5232400"/>
                  </a:lnTo>
                  <a:lnTo>
                    <a:pt x="5334000" y="5232400"/>
                  </a:lnTo>
                  <a:lnTo>
                    <a:pt x="5321300" y="5232400"/>
                  </a:lnTo>
                  <a:lnTo>
                    <a:pt x="5308600" y="5219700"/>
                  </a:lnTo>
                  <a:lnTo>
                    <a:pt x="5321300" y="5207000"/>
                  </a:lnTo>
                  <a:lnTo>
                    <a:pt x="5321300" y="5194300"/>
                  </a:lnTo>
                  <a:lnTo>
                    <a:pt x="5321300" y="5181600"/>
                  </a:lnTo>
                  <a:lnTo>
                    <a:pt x="5321300" y="5168900"/>
                  </a:lnTo>
                  <a:lnTo>
                    <a:pt x="5308600" y="5156200"/>
                  </a:lnTo>
                  <a:lnTo>
                    <a:pt x="5295900" y="5156200"/>
                  </a:lnTo>
                  <a:lnTo>
                    <a:pt x="5283200" y="5156200"/>
                  </a:lnTo>
                  <a:lnTo>
                    <a:pt x="5270500" y="5143500"/>
                  </a:lnTo>
                  <a:lnTo>
                    <a:pt x="5257800" y="5130800"/>
                  </a:lnTo>
                  <a:lnTo>
                    <a:pt x="5245100" y="5143500"/>
                  </a:lnTo>
                  <a:lnTo>
                    <a:pt x="5232400" y="5130800"/>
                  </a:lnTo>
                  <a:lnTo>
                    <a:pt x="5219700" y="5130800"/>
                  </a:lnTo>
                  <a:lnTo>
                    <a:pt x="5207000" y="5130800"/>
                  </a:lnTo>
                  <a:lnTo>
                    <a:pt x="5194300" y="5143500"/>
                  </a:lnTo>
                  <a:lnTo>
                    <a:pt x="5181600" y="5130800"/>
                  </a:lnTo>
                  <a:lnTo>
                    <a:pt x="5168900" y="5118100"/>
                  </a:lnTo>
                  <a:lnTo>
                    <a:pt x="5156200" y="5118100"/>
                  </a:lnTo>
                  <a:lnTo>
                    <a:pt x="5143500" y="5118100"/>
                  </a:lnTo>
                  <a:lnTo>
                    <a:pt x="5130800" y="5118100"/>
                  </a:lnTo>
                  <a:lnTo>
                    <a:pt x="5118100" y="5118100"/>
                  </a:lnTo>
                  <a:lnTo>
                    <a:pt x="5105400" y="5105400"/>
                  </a:lnTo>
                  <a:lnTo>
                    <a:pt x="5092700" y="5105400"/>
                  </a:lnTo>
                  <a:lnTo>
                    <a:pt x="5080000" y="5118100"/>
                  </a:lnTo>
                  <a:lnTo>
                    <a:pt x="5067300" y="5105400"/>
                  </a:lnTo>
                  <a:lnTo>
                    <a:pt x="5054600" y="5105400"/>
                  </a:lnTo>
                  <a:lnTo>
                    <a:pt x="5041900" y="5105400"/>
                  </a:lnTo>
                  <a:lnTo>
                    <a:pt x="5029200" y="5105400"/>
                  </a:lnTo>
                  <a:lnTo>
                    <a:pt x="5016500" y="5105400"/>
                  </a:lnTo>
                  <a:lnTo>
                    <a:pt x="5003800" y="5105400"/>
                  </a:lnTo>
                  <a:lnTo>
                    <a:pt x="4991100" y="5105400"/>
                  </a:lnTo>
                  <a:lnTo>
                    <a:pt x="4978400" y="5118100"/>
                  </a:lnTo>
                  <a:lnTo>
                    <a:pt x="4965700" y="5105400"/>
                  </a:lnTo>
                  <a:lnTo>
                    <a:pt x="4953000" y="5118100"/>
                  </a:lnTo>
                  <a:lnTo>
                    <a:pt x="4940300" y="5105400"/>
                  </a:lnTo>
                  <a:lnTo>
                    <a:pt x="4927600" y="5092700"/>
                  </a:lnTo>
                  <a:lnTo>
                    <a:pt x="4927600" y="5080000"/>
                  </a:lnTo>
                  <a:lnTo>
                    <a:pt x="4927600" y="5067300"/>
                  </a:lnTo>
                  <a:lnTo>
                    <a:pt x="4914900" y="5054600"/>
                  </a:lnTo>
                  <a:lnTo>
                    <a:pt x="4914900" y="5041900"/>
                  </a:lnTo>
                  <a:lnTo>
                    <a:pt x="4914900" y="5029200"/>
                  </a:lnTo>
                  <a:lnTo>
                    <a:pt x="4902200" y="5016500"/>
                  </a:lnTo>
                  <a:lnTo>
                    <a:pt x="4902200" y="5003800"/>
                  </a:lnTo>
                  <a:lnTo>
                    <a:pt x="4902200" y="4991100"/>
                  </a:lnTo>
                  <a:lnTo>
                    <a:pt x="4914900" y="4978400"/>
                  </a:lnTo>
                  <a:lnTo>
                    <a:pt x="4914900" y="4965700"/>
                  </a:lnTo>
                  <a:lnTo>
                    <a:pt x="4914900" y="4953000"/>
                  </a:lnTo>
                  <a:lnTo>
                    <a:pt x="4927600" y="4940300"/>
                  </a:lnTo>
                  <a:lnTo>
                    <a:pt x="4927600" y="4927600"/>
                  </a:lnTo>
                  <a:lnTo>
                    <a:pt x="4940300" y="4914900"/>
                  </a:lnTo>
                  <a:lnTo>
                    <a:pt x="4953000" y="4902200"/>
                  </a:lnTo>
                  <a:lnTo>
                    <a:pt x="4953000" y="4889500"/>
                  </a:lnTo>
                  <a:lnTo>
                    <a:pt x="4965700" y="4876800"/>
                  </a:lnTo>
                  <a:lnTo>
                    <a:pt x="4978400" y="4864100"/>
                  </a:lnTo>
                  <a:lnTo>
                    <a:pt x="4978400" y="4851400"/>
                  </a:lnTo>
                  <a:lnTo>
                    <a:pt x="4991100" y="4838700"/>
                  </a:lnTo>
                  <a:lnTo>
                    <a:pt x="4991100" y="4826000"/>
                  </a:lnTo>
                  <a:lnTo>
                    <a:pt x="5003800" y="4813300"/>
                  </a:lnTo>
                  <a:lnTo>
                    <a:pt x="5003800" y="4800600"/>
                  </a:lnTo>
                  <a:lnTo>
                    <a:pt x="5016500" y="4787900"/>
                  </a:lnTo>
                  <a:lnTo>
                    <a:pt x="5016500" y="4775200"/>
                  </a:lnTo>
                  <a:lnTo>
                    <a:pt x="5029200" y="4762500"/>
                  </a:lnTo>
                  <a:lnTo>
                    <a:pt x="5029200" y="4749800"/>
                  </a:lnTo>
                  <a:lnTo>
                    <a:pt x="5016500" y="4737100"/>
                  </a:lnTo>
                  <a:lnTo>
                    <a:pt x="5003800" y="4724400"/>
                  </a:lnTo>
                  <a:lnTo>
                    <a:pt x="4991100" y="4724400"/>
                  </a:lnTo>
                  <a:lnTo>
                    <a:pt x="4978400" y="4724400"/>
                  </a:lnTo>
                  <a:lnTo>
                    <a:pt x="4965700" y="4737100"/>
                  </a:lnTo>
                  <a:lnTo>
                    <a:pt x="4953000" y="4749800"/>
                  </a:lnTo>
                  <a:lnTo>
                    <a:pt x="4940300" y="4762500"/>
                  </a:lnTo>
                  <a:lnTo>
                    <a:pt x="4927600" y="4775200"/>
                  </a:lnTo>
                  <a:lnTo>
                    <a:pt x="4914900" y="4787900"/>
                  </a:lnTo>
                  <a:lnTo>
                    <a:pt x="4902200" y="4800600"/>
                  </a:lnTo>
                  <a:lnTo>
                    <a:pt x="4889500" y="4800600"/>
                  </a:lnTo>
                  <a:lnTo>
                    <a:pt x="4876800" y="4800600"/>
                  </a:lnTo>
                  <a:lnTo>
                    <a:pt x="4864100" y="4787900"/>
                  </a:lnTo>
                  <a:lnTo>
                    <a:pt x="4851400" y="4787900"/>
                  </a:lnTo>
                  <a:lnTo>
                    <a:pt x="4838700" y="4775200"/>
                  </a:lnTo>
                  <a:lnTo>
                    <a:pt x="4826000" y="4762500"/>
                  </a:lnTo>
                  <a:lnTo>
                    <a:pt x="4813300" y="4749800"/>
                  </a:lnTo>
                  <a:lnTo>
                    <a:pt x="4813300" y="4737100"/>
                  </a:lnTo>
                  <a:lnTo>
                    <a:pt x="4800600" y="4724400"/>
                  </a:lnTo>
                  <a:lnTo>
                    <a:pt x="4787900" y="4737100"/>
                  </a:lnTo>
                  <a:lnTo>
                    <a:pt x="4775200" y="4749800"/>
                  </a:lnTo>
                  <a:lnTo>
                    <a:pt x="4762500" y="4762500"/>
                  </a:lnTo>
                  <a:lnTo>
                    <a:pt x="4749800" y="4749800"/>
                  </a:lnTo>
                  <a:lnTo>
                    <a:pt x="4737100" y="4749800"/>
                  </a:lnTo>
                  <a:lnTo>
                    <a:pt x="4724400" y="4737100"/>
                  </a:lnTo>
                  <a:lnTo>
                    <a:pt x="4711700" y="4749800"/>
                  </a:lnTo>
                  <a:lnTo>
                    <a:pt x="4699000" y="4762500"/>
                  </a:lnTo>
                  <a:lnTo>
                    <a:pt x="4686300" y="4775200"/>
                  </a:lnTo>
                  <a:lnTo>
                    <a:pt x="4673600" y="4787900"/>
                  </a:lnTo>
                  <a:lnTo>
                    <a:pt x="4673600" y="4800600"/>
                  </a:lnTo>
                  <a:lnTo>
                    <a:pt x="4660900" y="4813300"/>
                  </a:lnTo>
                  <a:lnTo>
                    <a:pt x="4648200" y="4826000"/>
                  </a:lnTo>
                  <a:lnTo>
                    <a:pt x="4635500" y="4826000"/>
                  </a:lnTo>
                  <a:lnTo>
                    <a:pt x="4622800" y="4826000"/>
                  </a:lnTo>
                  <a:lnTo>
                    <a:pt x="4610100" y="4838700"/>
                  </a:lnTo>
                  <a:lnTo>
                    <a:pt x="4597400" y="4826000"/>
                  </a:lnTo>
                  <a:lnTo>
                    <a:pt x="4584700" y="4826000"/>
                  </a:lnTo>
                  <a:lnTo>
                    <a:pt x="4572000" y="4826000"/>
                  </a:lnTo>
                  <a:lnTo>
                    <a:pt x="4559300" y="4826000"/>
                  </a:lnTo>
                  <a:lnTo>
                    <a:pt x="4546600" y="4826000"/>
                  </a:lnTo>
                  <a:lnTo>
                    <a:pt x="4533900" y="4813300"/>
                  </a:lnTo>
                  <a:lnTo>
                    <a:pt x="4521200" y="4813300"/>
                  </a:lnTo>
                  <a:lnTo>
                    <a:pt x="4508500" y="4813300"/>
                  </a:lnTo>
                  <a:lnTo>
                    <a:pt x="4495800" y="4826000"/>
                  </a:lnTo>
                  <a:lnTo>
                    <a:pt x="4508500" y="4838700"/>
                  </a:lnTo>
                  <a:lnTo>
                    <a:pt x="4521200" y="4851400"/>
                  </a:lnTo>
                  <a:lnTo>
                    <a:pt x="4521200" y="4864100"/>
                  </a:lnTo>
                  <a:lnTo>
                    <a:pt x="4521200" y="4876800"/>
                  </a:lnTo>
                  <a:lnTo>
                    <a:pt x="4521200" y="4889500"/>
                  </a:lnTo>
                  <a:lnTo>
                    <a:pt x="4521200" y="4902200"/>
                  </a:lnTo>
                  <a:lnTo>
                    <a:pt x="4521200" y="4914900"/>
                  </a:lnTo>
                  <a:lnTo>
                    <a:pt x="4508500" y="4927600"/>
                  </a:lnTo>
                  <a:lnTo>
                    <a:pt x="4495800" y="4927600"/>
                  </a:lnTo>
                  <a:lnTo>
                    <a:pt x="4483100" y="4940300"/>
                  </a:lnTo>
                  <a:lnTo>
                    <a:pt x="4470400" y="4940300"/>
                  </a:lnTo>
                  <a:lnTo>
                    <a:pt x="4457700" y="4953000"/>
                  </a:lnTo>
                  <a:lnTo>
                    <a:pt x="4445000" y="4940300"/>
                  </a:lnTo>
                  <a:lnTo>
                    <a:pt x="4432300" y="4927600"/>
                  </a:lnTo>
                  <a:lnTo>
                    <a:pt x="4432300" y="4914900"/>
                  </a:lnTo>
                  <a:lnTo>
                    <a:pt x="4419600" y="4902200"/>
                  </a:lnTo>
                  <a:lnTo>
                    <a:pt x="4406900" y="4889500"/>
                  </a:lnTo>
                  <a:lnTo>
                    <a:pt x="4394200" y="4889500"/>
                  </a:lnTo>
                  <a:lnTo>
                    <a:pt x="4381500" y="4876800"/>
                  </a:lnTo>
                  <a:lnTo>
                    <a:pt x="4381500" y="4864100"/>
                  </a:lnTo>
                  <a:lnTo>
                    <a:pt x="4381500" y="4851400"/>
                  </a:lnTo>
                  <a:lnTo>
                    <a:pt x="4368800" y="4838700"/>
                  </a:lnTo>
                  <a:lnTo>
                    <a:pt x="4356100" y="4838700"/>
                  </a:lnTo>
                  <a:lnTo>
                    <a:pt x="4343400" y="4826000"/>
                  </a:lnTo>
                  <a:lnTo>
                    <a:pt x="4330700" y="4813300"/>
                  </a:lnTo>
                  <a:lnTo>
                    <a:pt x="4330700" y="4800600"/>
                  </a:lnTo>
                  <a:lnTo>
                    <a:pt x="4343400" y="4787900"/>
                  </a:lnTo>
                  <a:lnTo>
                    <a:pt x="4356100" y="4775200"/>
                  </a:lnTo>
                  <a:lnTo>
                    <a:pt x="4368800" y="4762500"/>
                  </a:lnTo>
                  <a:lnTo>
                    <a:pt x="4368800" y="4749800"/>
                  </a:lnTo>
                  <a:lnTo>
                    <a:pt x="4356100" y="4737100"/>
                  </a:lnTo>
                  <a:lnTo>
                    <a:pt x="4343400" y="4724400"/>
                  </a:lnTo>
                  <a:lnTo>
                    <a:pt x="4330700" y="4737100"/>
                  </a:lnTo>
                  <a:lnTo>
                    <a:pt x="4318000" y="4737100"/>
                  </a:lnTo>
                  <a:lnTo>
                    <a:pt x="4305300" y="4737100"/>
                  </a:lnTo>
                  <a:lnTo>
                    <a:pt x="4292600" y="4749800"/>
                  </a:lnTo>
                  <a:lnTo>
                    <a:pt x="4279900" y="4762500"/>
                  </a:lnTo>
                  <a:lnTo>
                    <a:pt x="4267200" y="4775200"/>
                  </a:lnTo>
                  <a:lnTo>
                    <a:pt x="4254500" y="4787900"/>
                  </a:lnTo>
                  <a:lnTo>
                    <a:pt x="4241800" y="4800600"/>
                  </a:lnTo>
                  <a:lnTo>
                    <a:pt x="4229100" y="4813300"/>
                  </a:lnTo>
                  <a:lnTo>
                    <a:pt x="4216400" y="4813300"/>
                  </a:lnTo>
                  <a:lnTo>
                    <a:pt x="4203700" y="4813300"/>
                  </a:lnTo>
                  <a:lnTo>
                    <a:pt x="4191000" y="4813300"/>
                  </a:lnTo>
                  <a:lnTo>
                    <a:pt x="4178300" y="4800600"/>
                  </a:lnTo>
                  <a:lnTo>
                    <a:pt x="4165600" y="4787900"/>
                  </a:lnTo>
                  <a:lnTo>
                    <a:pt x="4152900" y="4787900"/>
                  </a:lnTo>
                  <a:lnTo>
                    <a:pt x="4140200" y="4787900"/>
                  </a:lnTo>
                  <a:lnTo>
                    <a:pt x="4127500" y="4800600"/>
                  </a:lnTo>
                  <a:lnTo>
                    <a:pt x="4114800" y="4800600"/>
                  </a:lnTo>
                  <a:lnTo>
                    <a:pt x="4102100" y="4800600"/>
                  </a:lnTo>
                  <a:lnTo>
                    <a:pt x="4089400" y="4800600"/>
                  </a:lnTo>
                  <a:lnTo>
                    <a:pt x="4076700" y="4787900"/>
                  </a:lnTo>
                  <a:lnTo>
                    <a:pt x="4064000" y="4800600"/>
                  </a:lnTo>
                  <a:lnTo>
                    <a:pt x="4051300" y="4787900"/>
                  </a:lnTo>
                  <a:lnTo>
                    <a:pt x="4038600" y="4800600"/>
                  </a:lnTo>
                  <a:lnTo>
                    <a:pt x="4025900" y="4800600"/>
                  </a:lnTo>
                  <a:lnTo>
                    <a:pt x="4013200" y="4800600"/>
                  </a:lnTo>
                  <a:lnTo>
                    <a:pt x="4000500" y="4813300"/>
                  </a:lnTo>
                  <a:lnTo>
                    <a:pt x="3987800" y="4813300"/>
                  </a:lnTo>
                  <a:lnTo>
                    <a:pt x="3975100" y="4813300"/>
                  </a:lnTo>
                  <a:lnTo>
                    <a:pt x="3962400" y="4813300"/>
                  </a:lnTo>
                  <a:lnTo>
                    <a:pt x="3949700" y="4826000"/>
                  </a:lnTo>
                  <a:lnTo>
                    <a:pt x="3937000" y="4813300"/>
                  </a:lnTo>
                  <a:lnTo>
                    <a:pt x="3924300" y="4800600"/>
                  </a:lnTo>
                  <a:lnTo>
                    <a:pt x="3911600" y="4787900"/>
                  </a:lnTo>
                  <a:lnTo>
                    <a:pt x="3898900" y="4787900"/>
                  </a:lnTo>
                  <a:lnTo>
                    <a:pt x="3886200" y="4787900"/>
                  </a:lnTo>
                  <a:lnTo>
                    <a:pt x="3873500" y="4787900"/>
                  </a:lnTo>
                  <a:lnTo>
                    <a:pt x="3860800" y="4775200"/>
                  </a:lnTo>
                  <a:lnTo>
                    <a:pt x="3848100" y="4775200"/>
                  </a:lnTo>
                  <a:lnTo>
                    <a:pt x="3835400" y="4775200"/>
                  </a:lnTo>
                  <a:lnTo>
                    <a:pt x="3822700" y="4775200"/>
                  </a:lnTo>
                  <a:lnTo>
                    <a:pt x="3810000" y="4762500"/>
                  </a:lnTo>
                  <a:lnTo>
                    <a:pt x="3797300" y="4762500"/>
                  </a:lnTo>
                  <a:lnTo>
                    <a:pt x="3784600" y="4762500"/>
                  </a:lnTo>
                  <a:lnTo>
                    <a:pt x="3771900" y="4762500"/>
                  </a:lnTo>
                  <a:lnTo>
                    <a:pt x="3759200" y="4749800"/>
                  </a:lnTo>
                  <a:lnTo>
                    <a:pt x="3746500" y="4749800"/>
                  </a:lnTo>
                  <a:lnTo>
                    <a:pt x="3733800" y="4749800"/>
                  </a:lnTo>
                  <a:lnTo>
                    <a:pt x="3721100" y="4737100"/>
                  </a:lnTo>
                  <a:lnTo>
                    <a:pt x="3708400" y="4737100"/>
                  </a:lnTo>
                  <a:lnTo>
                    <a:pt x="3695700" y="4724400"/>
                  </a:lnTo>
                  <a:lnTo>
                    <a:pt x="3708400" y="4711700"/>
                  </a:lnTo>
                  <a:lnTo>
                    <a:pt x="3721100" y="4699000"/>
                  </a:lnTo>
                  <a:lnTo>
                    <a:pt x="3733800" y="4699000"/>
                  </a:lnTo>
                  <a:lnTo>
                    <a:pt x="3746500" y="4686300"/>
                  </a:lnTo>
                  <a:lnTo>
                    <a:pt x="3746500" y="4673600"/>
                  </a:lnTo>
                  <a:lnTo>
                    <a:pt x="3746500" y="4660900"/>
                  </a:lnTo>
                  <a:lnTo>
                    <a:pt x="3746500" y="4648200"/>
                  </a:lnTo>
                  <a:lnTo>
                    <a:pt x="3733800" y="4635500"/>
                  </a:lnTo>
                  <a:lnTo>
                    <a:pt x="3733800" y="4622800"/>
                  </a:lnTo>
                  <a:lnTo>
                    <a:pt x="3733800" y="4610100"/>
                  </a:lnTo>
                  <a:lnTo>
                    <a:pt x="3746500" y="4597400"/>
                  </a:lnTo>
                  <a:lnTo>
                    <a:pt x="3733800" y="4584700"/>
                  </a:lnTo>
                  <a:lnTo>
                    <a:pt x="3721100" y="4572000"/>
                  </a:lnTo>
                  <a:lnTo>
                    <a:pt x="3708400" y="4559300"/>
                  </a:lnTo>
                  <a:lnTo>
                    <a:pt x="3695700" y="4559300"/>
                  </a:lnTo>
                  <a:lnTo>
                    <a:pt x="3683000" y="4572000"/>
                  </a:lnTo>
                  <a:lnTo>
                    <a:pt x="3670300" y="4572000"/>
                  </a:lnTo>
                  <a:lnTo>
                    <a:pt x="3657600" y="4572000"/>
                  </a:lnTo>
                  <a:lnTo>
                    <a:pt x="3644900" y="4584700"/>
                  </a:lnTo>
                  <a:lnTo>
                    <a:pt x="3632200" y="4584700"/>
                  </a:lnTo>
                  <a:lnTo>
                    <a:pt x="3619500" y="4572000"/>
                  </a:lnTo>
                  <a:lnTo>
                    <a:pt x="3606800" y="4559300"/>
                  </a:lnTo>
                  <a:lnTo>
                    <a:pt x="3594100" y="4546600"/>
                  </a:lnTo>
                  <a:lnTo>
                    <a:pt x="3581400" y="4546600"/>
                  </a:lnTo>
                  <a:lnTo>
                    <a:pt x="3568700" y="4546600"/>
                  </a:lnTo>
                  <a:lnTo>
                    <a:pt x="3556000" y="4546600"/>
                  </a:lnTo>
                  <a:lnTo>
                    <a:pt x="3543300" y="4533900"/>
                  </a:lnTo>
                  <a:lnTo>
                    <a:pt x="3530600" y="4546600"/>
                  </a:lnTo>
                  <a:lnTo>
                    <a:pt x="3517900" y="4559300"/>
                  </a:lnTo>
                  <a:lnTo>
                    <a:pt x="3505200" y="4572000"/>
                  </a:lnTo>
                  <a:lnTo>
                    <a:pt x="3492500" y="4572000"/>
                  </a:lnTo>
                  <a:lnTo>
                    <a:pt x="3479800" y="4559300"/>
                  </a:lnTo>
                  <a:lnTo>
                    <a:pt x="3467100" y="4546600"/>
                  </a:lnTo>
                  <a:lnTo>
                    <a:pt x="3454400" y="4533900"/>
                  </a:lnTo>
                  <a:lnTo>
                    <a:pt x="3454400" y="4521200"/>
                  </a:lnTo>
                  <a:lnTo>
                    <a:pt x="3454400" y="4508500"/>
                  </a:lnTo>
                  <a:lnTo>
                    <a:pt x="3441700" y="4495800"/>
                  </a:lnTo>
                  <a:lnTo>
                    <a:pt x="3441700" y="4483100"/>
                  </a:lnTo>
                  <a:lnTo>
                    <a:pt x="3429000" y="4470400"/>
                  </a:lnTo>
                  <a:lnTo>
                    <a:pt x="3416300" y="4470400"/>
                  </a:lnTo>
                  <a:lnTo>
                    <a:pt x="3403600" y="4470400"/>
                  </a:lnTo>
                  <a:lnTo>
                    <a:pt x="3390900" y="4483100"/>
                  </a:lnTo>
                  <a:lnTo>
                    <a:pt x="3378200" y="4495800"/>
                  </a:lnTo>
                  <a:lnTo>
                    <a:pt x="3365500" y="4495800"/>
                  </a:lnTo>
                  <a:lnTo>
                    <a:pt x="3352800" y="4483100"/>
                  </a:lnTo>
                  <a:lnTo>
                    <a:pt x="3340100" y="4470400"/>
                  </a:lnTo>
                  <a:lnTo>
                    <a:pt x="3327400" y="4470400"/>
                  </a:lnTo>
                  <a:lnTo>
                    <a:pt x="3314700" y="4457700"/>
                  </a:lnTo>
                  <a:lnTo>
                    <a:pt x="3314700" y="4445000"/>
                  </a:lnTo>
                  <a:lnTo>
                    <a:pt x="3302000" y="4432300"/>
                  </a:lnTo>
                  <a:lnTo>
                    <a:pt x="3289300" y="4419600"/>
                  </a:lnTo>
                  <a:lnTo>
                    <a:pt x="3276600" y="4406900"/>
                  </a:lnTo>
                  <a:lnTo>
                    <a:pt x="3263900" y="4406900"/>
                  </a:lnTo>
                  <a:lnTo>
                    <a:pt x="3251200" y="4419600"/>
                  </a:lnTo>
                  <a:lnTo>
                    <a:pt x="3238500" y="4432300"/>
                  </a:lnTo>
                  <a:lnTo>
                    <a:pt x="3238500" y="4445000"/>
                  </a:lnTo>
                  <a:lnTo>
                    <a:pt x="3225800" y="4457700"/>
                  </a:lnTo>
                  <a:lnTo>
                    <a:pt x="3225800" y="4470400"/>
                  </a:lnTo>
                  <a:lnTo>
                    <a:pt x="3213100" y="4483100"/>
                  </a:lnTo>
                  <a:lnTo>
                    <a:pt x="3213100" y="4495800"/>
                  </a:lnTo>
                  <a:lnTo>
                    <a:pt x="3213100" y="4508500"/>
                  </a:lnTo>
                  <a:lnTo>
                    <a:pt x="3213100" y="4521200"/>
                  </a:lnTo>
                  <a:lnTo>
                    <a:pt x="3200400" y="4533900"/>
                  </a:lnTo>
                  <a:lnTo>
                    <a:pt x="3200400" y="4546600"/>
                  </a:lnTo>
                  <a:lnTo>
                    <a:pt x="3187700" y="4559300"/>
                  </a:lnTo>
                  <a:lnTo>
                    <a:pt x="3187700" y="4572000"/>
                  </a:lnTo>
                  <a:lnTo>
                    <a:pt x="3175000" y="4584700"/>
                  </a:lnTo>
                  <a:lnTo>
                    <a:pt x="3175000" y="4597400"/>
                  </a:lnTo>
                  <a:lnTo>
                    <a:pt x="3162300" y="4610100"/>
                  </a:lnTo>
                  <a:lnTo>
                    <a:pt x="3162300" y="4622800"/>
                  </a:lnTo>
                  <a:lnTo>
                    <a:pt x="3149600" y="4635500"/>
                  </a:lnTo>
                  <a:lnTo>
                    <a:pt x="3136900" y="4648200"/>
                  </a:lnTo>
                  <a:lnTo>
                    <a:pt x="3124200" y="4635500"/>
                  </a:lnTo>
                  <a:lnTo>
                    <a:pt x="3111500" y="4635500"/>
                  </a:lnTo>
                  <a:lnTo>
                    <a:pt x="3098800" y="4648200"/>
                  </a:lnTo>
                  <a:lnTo>
                    <a:pt x="3086100" y="4648200"/>
                  </a:lnTo>
                  <a:lnTo>
                    <a:pt x="3073400" y="4648200"/>
                  </a:lnTo>
                  <a:lnTo>
                    <a:pt x="3060700" y="4635500"/>
                  </a:lnTo>
                  <a:lnTo>
                    <a:pt x="3048000" y="4635500"/>
                  </a:lnTo>
                  <a:lnTo>
                    <a:pt x="3035300" y="4622800"/>
                  </a:lnTo>
                  <a:lnTo>
                    <a:pt x="3022600" y="4610100"/>
                  </a:lnTo>
                  <a:lnTo>
                    <a:pt x="3009900" y="4597400"/>
                  </a:lnTo>
                  <a:lnTo>
                    <a:pt x="2997200" y="4597400"/>
                  </a:lnTo>
                  <a:lnTo>
                    <a:pt x="2984500" y="4584700"/>
                  </a:lnTo>
                  <a:lnTo>
                    <a:pt x="2971800" y="4572000"/>
                  </a:lnTo>
                  <a:lnTo>
                    <a:pt x="2959100" y="4559300"/>
                  </a:lnTo>
                  <a:lnTo>
                    <a:pt x="2946400" y="4546600"/>
                  </a:lnTo>
                  <a:lnTo>
                    <a:pt x="2933700" y="4546600"/>
                  </a:lnTo>
                  <a:lnTo>
                    <a:pt x="2921000" y="4533900"/>
                  </a:lnTo>
                  <a:lnTo>
                    <a:pt x="2908300" y="4533900"/>
                  </a:lnTo>
                  <a:lnTo>
                    <a:pt x="2895600" y="4533900"/>
                  </a:lnTo>
                  <a:lnTo>
                    <a:pt x="2882900" y="4533900"/>
                  </a:lnTo>
                  <a:lnTo>
                    <a:pt x="2870200" y="4533900"/>
                  </a:lnTo>
                  <a:lnTo>
                    <a:pt x="2857500" y="4533900"/>
                  </a:lnTo>
                  <a:lnTo>
                    <a:pt x="2844800" y="4533900"/>
                  </a:lnTo>
                  <a:lnTo>
                    <a:pt x="2832100" y="4533900"/>
                  </a:lnTo>
                  <a:lnTo>
                    <a:pt x="2819400" y="4533900"/>
                  </a:lnTo>
                  <a:lnTo>
                    <a:pt x="2806700" y="4533900"/>
                  </a:lnTo>
                  <a:lnTo>
                    <a:pt x="2794000" y="4521200"/>
                  </a:lnTo>
                  <a:lnTo>
                    <a:pt x="2781300" y="4521200"/>
                  </a:lnTo>
                  <a:lnTo>
                    <a:pt x="2768600" y="4508500"/>
                  </a:lnTo>
                  <a:lnTo>
                    <a:pt x="2755900" y="4495800"/>
                  </a:lnTo>
                  <a:lnTo>
                    <a:pt x="2743200" y="4495800"/>
                  </a:lnTo>
                  <a:lnTo>
                    <a:pt x="2730500" y="4508500"/>
                  </a:lnTo>
                  <a:lnTo>
                    <a:pt x="2743200" y="4521200"/>
                  </a:lnTo>
                  <a:lnTo>
                    <a:pt x="2743200" y="4533900"/>
                  </a:lnTo>
                  <a:lnTo>
                    <a:pt x="2743200" y="4546600"/>
                  </a:lnTo>
                  <a:lnTo>
                    <a:pt x="2755900" y="4559300"/>
                  </a:lnTo>
                  <a:lnTo>
                    <a:pt x="2768600" y="4572000"/>
                  </a:lnTo>
                  <a:lnTo>
                    <a:pt x="2768600" y="4584700"/>
                  </a:lnTo>
                  <a:lnTo>
                    <a:pt x="2781300" y="4597400"/>
                  </a:lnTo>
                  <a:lnTo>
                    <a:pt x="2794000" y="4610100"/>
                  </a:lnTo>
                  <a:lnTo>
                    <a:pt x="2806700" y="4622800"/>
                  </a:lnTo>
                  <a:lnTo>
                    <a:pt x="2819400" y="4635500"/>
                  </a:lnTo>
                  <a:lnTo>
                    <a:pt x="2832100" y="4648200"/>
                  </a:lnTo>
                  <a:lnTo>
                    <a:pt x="2832100" y="4660900"/>
                  </a:lnTo>
                  <a:lnTo>
                    <a:pt x="2819400" y="4673600"/>
                  </a:lnTo>
                  <a:lnTo>
                    <a:pt x="2806700" y="4686300"/>
                  </a:lnTo>
                  <a:lnTo>
                    <a:pt x="2794000" y="4699000"/>
                  </a:lnTo>
                  <a:lnTo>
                    <a:pt x="2781300" y="4711700"/>
                  </a:lnTo>
                  <a:lnTo>
                    <a:pt x="2768600" y="4724400"/>
                  </a:lnTo>
                  <a:lnTo>
                    <a:pt x="2755900" y="4737100"/>
                  </a:lnTo>
                  <a:lnTo>
                    <a:pt x="2743200" y="4749800"/>
                  </a:lnTo>
                  <a:lnTo>
                    <a:pt x="2730500" y="4762500"/>
                  </a:lnTo>
                  <a:lnTo>
                    <a:pt x="2730500" y="4775200"/>
                  </a:lnTo>
                  <a:lnTo>
                    <a:pt x="2717800" y="4787900"/>
                  </a:lnTo>
                  <a:lnTo>
                    <a:pt x="2705100" y="4800600"/>
                  </a:lnTo>
                  <a:lnTo>
                    <a:pt x="2692400" y="4800600"/>
                  </a:lnTo>
                  <a:lnTo>
                    <a:pt x="2679700" y="4787900"/>
                  </a:lnTo>
                  <a:lnTo>
                    <a:pt x="2667000" y="4787900"/>
                  </a:lnTo>
                  <a:lnTo>
                    <a:pt x="2654300" y="4787900"/>
                  </a:lnTo>
                  <a:lnTo>
                    <a:pt x="2641600" y="4775200"/>
                  </a:lnTo>
                  <a:lnTo>
                    <a:pt x="2628900" y="4787900"/>
                  </a:lnTo>
                  <a:lnTo>
                    <a:pt x="2616200" y="4787900"/>
                  </a:lnTo>
                  <a:lnTo>
                    <a:pt x="2603500" y="4800600"/>
                  </a:lnTo>
                  <a:lnTo>
                    <a:pt x="2590800" y="4813300"/>
                  </a:lnTo>
                  <a:lnTo>
                    <a:pt x="2578100" y="4800600"/>
                  </a:lnTo>
                  <a:lnTo>
                    <a:pt x="2565400" y="4787900"/>
                  </a:lnTo>
                  <a:lnTo>
                    <a:pt x="2552700" y="4775200"/>
                  </a:lnTo>
                  <a:lnTo>
                    <a:pt x="2552700" y="4762500"/>
                  </a:lnTo>
                  <a:lnTo>
                    <a:pt x="2540000" y="4749800"/>
                  </a:lnTo>
                  <a:lnTo>
                    <a:pt x="2527300" y="4737100"/>
                  </a:lnTo>
                  <a:lnTo>
                    <a:pt x="2514600" y="4724400"/>
                  </a:lnTo>
                  <a:lnTo>
                    <a:pt x="2501900" y="4737100"/>
                  </a:lnTo>
                  <a:lnTo>
                    <a:pt x="2501900" y="4749800"/>
                  </a:lnTo>
                  <a:lnTo>
                    <a:pt x="2501900" y="4762500"/>
                  </a:lnTo>
                  <a:lnTo>
                    <a:pt x="2514600" y="4775200"/>
                  </a:lnTo>
                  <a:lnTo>
                    <a:pt x="2501900" y="4787900"/>
                  </a:lnTo>
                  <a:lnTo>
                    <a:pt x="2514600" y="4800600"/>
                  </a:lnTo>
                  <a:lnTo>
                    <a:pt x="2501900" y="4813300"/>
                  </a:lnTo>
                  <a:lnTo>
                    <a:pt x="2489200" y="4813300"/>
                  </a:lnTo>
                  <a:lnTo>
                    <a:pt x="2476500" y="4813300"/>
                  </a:lnTo>
                  <a:lnTo>
                    <a:pt x="2463800" y="4813300"/>
                  </a:lnTo>
                  <a:lnTo>
                    <a:pt x="2451100" y="4826000"/>
                  </a:lnTo>
                  <a:lnTo>
                    <a:pt x="2451100" y="4838700"/>
                  </a:lnTo>
                  <a:lnTo>
                    <a:pt x="2438400" y="4851400"/>
                  </a:lnTo>
                  <a:lnTo>
                    <a:pt x="2451100" y="4864100"/>
                  </a:lnTo>
                  <a:lnTo>
                    <a:pt x="2438400" y="4876800"/>
                  </a:lnTo>
                  <a:lnTo>
                    <a:pt x="2425700" y="4889500"/>
                  </a:lnTo>
                  <a:lnTo>
                    <a:pt x="2438400" y="4902200"/>
                  </a:lnTo>
                  <a:lnTo>
                    <a:pt x="2425700" y="4914900"/>
                  </a:lnTo>
                  <a:lnTo>
                    <a:pt x="2413000" y="4927600"/>
                  </a:lnTo>
                  <a:lnTo>
                    <a:pt x="2400300" y="4940300"/>
                  </a:lnTo>
                  <a:lnTo>
                    <a:pt x="2387600" y="4953000"/>
                  </a:lnTo>
                  <a:lnTo>
                    <a:pt x="2374900" y="4953000"/>
                  </a:lnTo>
                  <a:lnTo>
                    <a:pt x="2362200" y="4965700"/>
                  </a:lnTo>
                  <a:lnTo>
                    <a:pt x="2362200" y="4978400"/>
                  </a:lnTo>
                  <a:lnTo>
                    <a:pt x="2362200" y="4991100"/>
                  </a:lnTo>
                  <a:lnTo>
                    <a:pt x="2349500" y="5003800"/>
                  </a:lnTo>
                  <a:lnTo>
                    <a:pt x="2349500" y="5016500"/>
                  </a:lnTo>
                  <a:lnTo>
                    <a:pt x="2362200" y="5029200"/>
                  </a:lnTo>
                  <a:lnTo>
                    <a:pt x="2349500" y="5041900"/>
                  </a:lnTo>
                  <a:lnTo>
                    <a:pt x="2362200" y="5054600"/>
                  </a:lnTo>
                  <a:lnTo>
                    <a:pt x="2349500" y="5067300"/>
                  </a:lnTo>
                  <a:lnTo>
                    <a:pt x="2362200" y="5080000"/>
                  </a:lnTo>
                  <a:lnTo>
                    <a:pt x="2374900" y="5080000"/>
                  </a:lnTo>
                  <a:lnTo>
                    <a:pt x="2387600" y="5080000"/>
                  </a:lnTo>
                  <a:lnTo>
                    <a:pt x="2400300" y="5092700"/>
                  </a:lnTo>
                  <a:lnTo>
                    <a:pt x="2400300" y="5105400"/>
                  </a:lnTo>
                  <a:lnTo>
                    <a:pt x="2400300" y="5118100"/>
                  </a:lnTo>
                  <a:lnTo>
                    <a:pt x="2400300" y="5130800"/>
                  </a:lnTo>
                  <a:lnTo>
                    <a:pt x="2400300" y="5143500"/>
                  </a:lnTo>
                  <a:lnTo>
                    <a:pt x="2387600" y="5156200"/>
                  </a:lnTo>
                  <a:lnTo>
                    <a:pt x="2374900" y="5168900"/>
                  </a:lnTo>
                  <a:lnTo>
                    <a:pt x="2362200" y="5168900"/>
                  </a:lnTo>
                  <a:lnTo>
                    <a:pt x="2349500" y="5168900"/>
                  </a:lnTo>
                  <a:lnTo>
                    <a:pt x="2336800" y="5168900"/>
                  </a:lnTo>
                  <a:lnTo>
                    <a:pt x="2324100" y="5168900"/>
                  </a:lnTo>
                  <a:lnTo>
                    <a:pt x="2311400" y="5168900"/>
                  </a:lnTo>
                  <a:lnTo>
                    <a:pt x="2298700" y="5168900"/>
                  </a:lnTo>
                  <a:lnTo>
                    <a:pt x="2286000" y="5156200"/>
                  </a:lnTo>
                  <a:lnTo>
                    <a:pt x="2273300" y="5143500"/>
                  </a:lnTo>
                  <a:lnTo>
                    <a:pt x="2260600" y="5143500"/>
                  </a:lnTo>
                  <a:lnTo>
                    <a:pt x="2247900" y="5130800"/>
                  </a:lnTo>
                  <a:lnTo>
                    <a:pt x="2235200" y="5143500"/>
                  </a:lnTo>
                  <a:lnTo>
                    <a:pt x="2222500" y="5156200"/>
                  </a:lnTo>
                  <a:lnTo>
                    <a:pt x="2209800" y="5168900"/>
                  </a:lnTo>
                  <a:lnTo>
                    <a:pt x="2222500" y="5181600"/>
                  </a:lnTo>
                  <a:lnTo>
                    <a:pt x="2235200" y="5181600"/>
                  </a:lnTo>
                  <a:lnTo>
                    <a:pt x="2247900" y="5194300"/>
                  </a:lnTo>
                  <a:lnTo>
                    <a:pt x="2247900" y="5207000"/>
                  </a:lnTo>
                  <a:lnTo>
                    <a:pt x="2260600" y="5219700"/>
                  </a:lnTo>
                  <a:lnTo>
                    <a:pt x="2260600" y="5232400"/>
                  </a:lnTo>
                  <a:lnTo>
                    <a:pt x="2247900" y="5245100"/>
                  </a:lnTo>
                  <a:lnTo>
                    <a:pt x="2235200" y="5245100"/>
                  </a:lnTo>
                  <a:lnTo>
                    <a:pt x="2222500" y="5257800"/>
                  </a:lnTo>
                  <a:lnTo>
                    <a:pt x="2209800" y="5245100"/>
                  </a:lnTo>
                  <a:lnTo>
                    <a:pt x="2197100" y="5232400"/>
                  </a:lnTo>
                  <a:lnTo>
                    <a:pt x="2184400" y="5219700"/>
                  </a:lnTo>
                  <a:lnTo>
                    <a:pt x="2171700" y="5207000"/>
                  </a:lnTo>
                  <a:lnTo>
                    <a:pt x="2159000" y="5194300"/>
                  </a:lnTo>
                  <a:lnTo>
                    <a:pt x="2146300" y="5181600"/>
                  </a:lnTo>
                  <a:lnTo>
                    <a:pt x="2133600" y="5181600"/>
                  </a:lnTo>
                  <a:lnTo>
                    <a:pt x="2120900" y="5168900"/>
                  </a:lnTo>
                  <a:lnTo>
                    <a:pt x="2108200" y="5168900"/>
                  </a:lnTo>
                  <a:lnTo>
                    <a:pt x="2095500" y="5156200"/>
                  </a:lnTo>
                  <a:lnTo>
                    <a:pt x="2082800" y="5143500"/>
                  </a:lnTo>
                  <a:lnTo>
                    <a:pt x="2070100" y="5156200"/>
                  </a:lnTo>
                  <a:lnTo>
                    <a:pt x="2070100" y="5168900"/>
                  </a:lnTo>
                  <a:lnTo>
                    <a:pt x="2057400" y="5181600"/>
                  </a:lnTo>
                  <a:lnTo>
                    <a:pt x="2044700" y="5194300"/>
                  </a:lnTo>
                  <a:lnTo>
                    <a:pt x="2032000" y="5207000"/>
                  </a:lnTo>
                  <a:lnTo>
                    <a:pt x="2019300" y="5219700"/>
                  </a:lnTo>
                  <a:lnTo>
                    <a:pt x="2006600" y="5219700"/>
                  </a:lnTo>
                  <a:lnTo>
                    <a:pt x="1993900" y="5219700"/>
                  </a:lnTo>
                  <a:lnTo>
                    <a:pt x="1981200" y="5219700"/>
                  </a:lnTo>
                  <a:lnTo>
                    <a:pt x="1968500" y="5219700"/>
                  </a:lnTo>
                  <a:lnTo>
                    <a:pt x="1955800" y="5219700"/>
                  </a:lnTo>
                  <a:lnTo>
                    <a:pt x="1943100" y="5219700"/>
                  </a:lnTo>
                  <a:lnTo>
                    <a:pt x="1930400" y="5207000"/>
                  </a:lnTo>
                  <a:lnTo>
                    <a:pt x="1917700" y="5194300"/>
                  </a:lnTo>
                  <a:lnTo>
                    <a:pt x="1917700" y="5181600"/>
                  </a:lnTo>
                  <a:lnTo>
                    <a:pt x="1905000" y="5168900"/>
                  </a:lnTo>
                  <a:lnTo>
                    <a:pt x="1905000" y="5156200"/>
                  </a:lnTo>
                  <a:lnTo>
                    <a:pt x="1892300" y="5143500"/>
                  </a:lnTo>
                  <a:lnTo>
                    <a:pt x="1892300" y="5130800"/>
                  </a:lnTo>
                  <a:lnTo>
                    <a:pt x="1879600" y="5118100"/>
                  </a:lnTo>
                  <a:lnTo>
                    <a:pt x="1879600" y="5105400"/>
                  </a:lnTo>
                  <a:lnTo>
                    <a:pt x="1879600" y="5092700"/>
                  </a:lnTo>
                  <a:lnTo>
                    <a:pt x="1879600" y="5080000"/>
                  </a:lnTo>
                  <a:lnTo>
                    <a:pt x="1866900" y="5067300"/>
                  </a:lnTo>
                  <a:lnTo>
                    <a:pt x="1866900" y="5054600"/>
                  </a:lnTo>
                  <a:lnTo>
                    <a:pt x="1854200" y="5041900"/>
                  </a:lnTo>
                  <a:lnTo>
                    <a:pt x="1841500" y="5054600"/>
                  </a:lnTo>
                  <a:lnTo>
                    <a:pt x="1828800" y="5067300"/>
                  </a:lnTo>
                  <a:lnTo>
                    <a:pt x="1816100" y="5067300"/>
                  </a:lnTo>
                  <a:lnTo>
                    <a:pt x="1803400" y="5080000"/>
                  </a:lnTo>
                  <a:lnTo>
                    <a:pt x="1790700" y="5080000"/>
                  </a:lnTo>
                  <a:lnTo>
                    <a:pt x="1778000" y="5092700"/>
                  </a:lnTo>
                  <a:lnTo>
                    <a:pt x="1765300" y="5092700"/>
                  </a:lnTo>
                  <a:lnTo>
                    <a:pt x="1752600" y="5092700"/>
                  </a:lnTo>
                  <a:lnTo>
                    <a:pt x="1739900" y="5092700"/>
                  </a:lnTo>
                  <a:lnTo>
                    <a:pt x="1727200" y="5105400"/>
                  </a:lnTo>
                  <a:lnTo>
                    <a:pt x="1714500" y="5105400"/>
                  </a:lnTo>
                  <a:lnTo>
                    <a:pt x="1701800" y="5105400"/>
                  </a:lnTo>
                  <a:lnTo>
                    <a:pt x="1689100" y="5092700"/>
                  </a:lnTo>
                  <a:lnTo>
                    <a:pt x="1676400" y="5105400"/>
                  </a:lnTo>
                  <a:lnTo>
                    <a:pt x="1663700" y="5118100"/>
                  </a:lnTo>
                  <a:lnTo>
                    <a:pt x="1651000" y="5130800"/>
                  </a:lnTo>
                  <a:lnTo>
                    <a:pt x="1638300" y="5143500"/>
                  </a:lnTo>
                  <a:lnTo>
                    <a:pt x="1638300" y="5156200"/>
                  </a:lnTo>
                  <a:lnTo>
                    <a:pt x="1638300" y="5168900"/>
                  </a:lnTo>
                  <a:lnTo>
                    <a:pt x="1638300" y="5181600"/>
                  </a:lnTo>
                  <a:lnTo>
                    <a:pt x="1625600" y="5194300"/>
                  </a:lnTo>
                  <a:lnTo>
                    <a:pt x="1625600" y="5207000"/>
                  </a:lnTo>
                  <a:lnTo>
                    <a:pt x="1612900" y="5219700"/>
                  </a:lnTo>
                  <a:lnTo>
                    <a:pt x="1612900" y="5232400"/>
                  </a:lnTo>
                  <a:lnTo>
                    <a:pt x="1612900" y="5245100"/>
                  </a:lnTo>
                  <a:lnTo>
                    <a:pt x="1612900" y="5257800"/>
                  </a:lnTo>
                  <a:lnTo>
                    <a:pt x="1600200" y="5270500"/>
                  </a:lnTo>
                  <a:lnTo>
                    <a:pt x="1600200" y="5283200"/>
                  </a:lnTo>
                  <a:lnTo>
                    <a:pt x="1600200" y="5295900"/>
                  </a:lnTo>
                  <a:lnTo>
                    <a:pt x="1600200" y="5308600"/>
                  </a:lnTo>
                  <a:lnTo>
                    <a:pt x="1600200" y="5321300"/>
                  </a:lnTo>
                  <a:lnTo>
                    <a:pt x="1600200" y="5334000"/>
                  </a:lnTo>
                  <a:lnTo>
                    <a:pt x="1600200" y="5346700"/>
                  </a:lnTo>
                  <a:lnTo>
                    <a:pt x="1600200" y="5359400"/>
                  </a:lnTo>
                  <a:lnTo>
                    <a:pt x="1612900" y="5372100"/>
                  </a:lnTo>
                  <a:lnTo>
                    <a:pt x="1600200" y="5384800"/>
                  </a:lnTo>
                  <a:lnTo>
                    <a:pt x="1587500" y="5397500"/>
                  </a:lnTo>
                  <a:lnTo>
                    <a:pt x="1587500" y="5410200"/>
                  </a:lnTo>
                  <a:lnTo>
                    <a:pt x="1574800" y="5422900"/>
                  </a:lnTo>
                  <a:lnTo>
                    <a:pt x="1574800" y="5435600"/>
                  </a:lnTo>
                  <a:lnTo>
                    <a:pt x="1562100" y="5448300"/>
                  </a:lnTo>
                  <a:lnTo>
                    <a:pt x="1574800" y="5461000"/>
                  </a:lnTo>
                  <a:lnTo>
                    <a:pt x="1587500" y="5473700"/>
                  </a:lnTo>
                  <a:lnTo>
                    <a:pt x="1574800" y="5486400"/>
                  </a:lnTo>
                  <a:lnTo>
                    <a:pt x="1562100" y="5486400"/>
                  </a:lnTo>
                  <a:lnTo>
                    <a:pt x="1549400" y="5499100"/>
                  </a:lnTo>
                  <a:lnTo>
                    <a:pt x="1549400" y="5511800"/>
                  </a:lnTo>
                  <a:lnTo>
                    <a:pt x="1549400" y="5524500"/>
                  </a:lnTo>
                  <a:lnTo>
                    <a:pt x="1549400" y="5537200"/>
                  </a:lnTo>
                  <a:lnTo>
                    <a:pt x="1549400" y="5549900"/>
                  </a:lnTo>
                  <a:lnTo>
                    <a:pt x="1549400" y="5562600"/>
                  </a:lnTo>
                  <a:lnTo>
                    <a:pt x="1536700" y="5575300"/>
                  </a:lnTo>
                  <a:lnTo>
                    <a:pt x="1524000" y="5562600"/>
                  </a:lnTo>
                  <a:lnTo>
                    <a:pt x="1511300" y="5562600"/>
                  </a:lnTo>
                  <a:lnTo>
                    <a:pt x="1498600" y="5549900"/>
                  </a:lnTo>
                  <a:lnTo>
                    <a:pt x="1485900" y="5549900"/>
                  </a:lnTo>
                  <a:lnTo>
                    <a:pt x="1473200" y="5549900"/>
                  </a:lnTo>
                  <a:lnTo>
                    <a:pt x="1460500" y="5537200"/>
                  </a:lnTo>
                  <a:lnTo>
                    <a:pt x="1447800" y="5549900"/>
                  </a:lnTo>
                  <a:lnTo>
                    <a:pt x="1435100" y="5549900"/>
                  </a:lnTo>
                  <a:lnTo>
                    <a:pt x="1422400" y="5549900"/>
                  </a:lnTo>
                  <a:lnTo>
                    <a:pt x="1409700" y="5537200"/>
                  </a:lnTo>
                  <a:lnTo>
                    <a:pt x="1409700" y="5524500"/>
                  </a:lnTo>
                  <a:lnTo>
                    <a:pt x="1397000" y="5511800"/>
                  </a:lnTo>
                  <a:lnTo>
                    <a:pt x="1384300" y="5499100"/>
                  </a:lnTo>
                  <a:lnTo>
                    <a:pt x="1371600" y="5486400"/>
                  </a:lnTo>
                  <a:lnTo>
                    <a:pt x="1358900" y="5473700"/>
                  </a:lnTo>
                  <a:lnTo>
                    <a:pt x="1346200" y="5461000"/>
                  </a:lnTo>
                  <a:lnTo>
                    <a:pt x="1346200" y="5448300"/>
                  </a:lnTo>
                  <a:lnTo>
                    <a:pt x="1346200" y="5435600"/>
                  </a:lnTo>
                  <a:lnTo>
                    <a:pt x="1346200" y="5422900"/>
                  </a:lnTo>
                  <a:lnTo>
                    <a:pt x="1333500" y="5410200"/>
                  </a:lnTo>
                  <a:lnTo>
                    <a:pt x="1320800" y="5397500"/>
                  </a:lnTo>
                  <a:lnTo>
                    <a:pt x="1308100" y="5410200"/>
                  </a:lnTo>
                  <a:lnTo>
                    <a:pt x="1295400" y="5422900"/>
                  </a:lnTo>
                  <a:lnTo>
                    <a:pt x="1282700" y="5410200"/>
                  </a:lnTo>
                  <a:lnTo>
                    <a:pt x="1282700" y="5397500"/>
                  </a:lnTo>
                  <a:lnTo>
                    <a:pt x="1282700" y="5384800"/>
                  </a:lnTo>
                  <a:lnTo>
                    <a:pt x="1270000" y="5372100"/>
                  </a:lnTo>
                  <a:lnTo>
                    <a:pt x="1257300" y="5372100"/>
                  </a:lnTo>
                  <a:lnTo>
                    <a:pt x="1244600" y="5384800"/>
                  </a:lnTo>
                  <a:lnTo>
                    <a:pt x="1231900" y="5384800"/>
                  </a:lnTo>
                  <a:lnTo>
                    <a:pt x="1219200" y="5397500"/>
                  </a:lnTo>
                  <a:lnTo>
                    <a:pt x="1206500" y="5397500"/>
                  </a:lnTo>
                  <a:lnTo>
                    <a:pt x="1193800" y="5397500"/>
                  </a:lnTo>
                  <a:lnTo>
                    <a:pt x="1181100" y="5397500"/>
                  </a:lnTo>
                  <a:lnTo>
                    <a:pt x="1168400" y="5397500"/>
                  </a:lnTo>
                  <a:lnTo>
                    <a:pt x="1155700" y="5384800"/>
                  </a:lnTo>
                  <a:lnTo>
                    <a:pt x="1143000" y="5384800"/>
                  </a:lnTo>
                  <a:lnTo>
                    <a:pt x="1130300" y="5384800"/>
                  </a:lnTo>
                  <a:lnTo>
                    <a:pt x="1117600" y="5384800"/>
                  </a:lnTo>
                  <a:lnTo>
                    <a:pt x="1104900" y="5384800"/>
                  </a:lnTo>
                  <a:lnTo>
                    <a:pt x="1092200" y="5384800"/>
                  </a:lnTo>
                  <a:lnTo>
                    <a:pt x="1079500" y="5384800"/>
                  </a:lnTo>
                  <a:lnTo>
                    <a:pt x="1066800" y="5372100"/>
                  </a:lnTo>
                  <a:lnTo>
                    <a:pt x="1054100" y="5372100"/>
                  </a:lnTo>
                  <a:lnTo>
                    <a:pt x="1041400" y="5359400"/>
                  </a:lnTo>
                  <a:lnTo>
                    <a:pt x="1028700" y="5372100"/>
                  </a:lnTo>
                  <a:lnTo>
                    <a:pt x="1016000" y="5372100"/>
                  </a:lnTo>
                  <a:lnTo>
                    <a:pt x="1003300" y="5372100"/>
                  </a:lnTo>
                  <a:lnTo>
                    <a:pt x="990600" y="5384800"/>
                  </a:lnTo>
                  <a:lnTo>
                    <a:pt x="977900" y="5384800"/>
                  </a:lnTo>
                  <a:lnTo>
                    <a:pt x="965200" y="5384800"/>
                  </a:lnTo>
                  <a:lnTo>
                    <a:pt x="952500" y="5384800"/>
                  </a:lnTo>
                  <a:lnTo>
                    <a:pt x="939800" y="5372100"/>
                  </a:lnTo>
                  <a:lnTo>
                    <a:pt x="927100" y="5372100"/>
                  </a:lnTo>
                  <a:lnTo>
                    <a:pt x="914400" y="5359400"/>
                  </a:lnTo>
                  <a:lnTo>
                    <a:pt x="901700" y="5359400"/>
                  </a:lnTo>
                  <a:lnTo>
                    <a:pt x="889000" y="5359400"/>
                  </a:lnTo>
                  <a:lnTo>
                    <a:pt x="876300" y="5346700"/>
                  </a:lnTo>
                  <a:lnTo>
                    <a:pt x="863600" y="5346700"/>
                  </a:lnTo>
                  <a:lnTo>
                    <a:pt x="850900" y="5334000"/>
                  </a:lnTo>
                  <a:lnTo>
                    <a:pt x="838200" y="5334000"/>
                  </a:lnTo>
                  <a:lnTo>
                    <a:pt x="825500" y="5334000"/>
                  </a:lnTo>
                  <a:lnTo>
                    <a:pt x="812800" y="5321300"/>
                  </a:lnTo>
                  <a:lnTo>
                    <a:pt x="800100" y="5334000"/>
                  </a:lnTo>
                  <a:lnTo>
                    <a:pt x="787400" y="5334000"/>
                  </a:lnTo>
                  <a:lnTo>
                    <a:pt x="774700" y="5346700"/>
                  </a:lnTo>
                  <a:lnTo>
                    <a:pt x="762000" y="5359400"/>
                  </a:lnTo>
                  <a:lnTo>
                    <a:pt x="749300" y="5372100"/>
                  </a:lnTo>
                  <a:lnTo>
                    <a:pt x="736600" y="5384800"/>
                  </a:lnTo>
                  <a:lnTo>
                    <a:pt x="723900" y="5397500"/>
                  </a:lnTo>
                  <a:lnTo>
                    <a:pt x="711200" y="5410200"/>
                  </a:lnTo>
                  <a:lnTo>
                    <a:pt x="698500" y="5422900"/>
                  </a:lnTo>
                  <a:lnTo>
                    <a:pt x="685800" y="5422900"/>
                  </a:lnTo>
                  <a:lnTo>
                    <a:pt x="673100" y="5435600"/>
                  </a:lnTo>
                  <a:lnTo>
                    <a:pt x="660400" y="5448300"/>
                  </a:lnTo>
                  <a:lnTo>
                    <a:pt x="647700" y="5435600"/>
                  </a:lnTo>
                  <a:lnTo>
                    <a:pt x="635000" y="5435600"/>
                  </a:lnTo>
                  <a:lnTo>
                    <a:pt x="622300" y="5435600"/>
                  </a:lnTo>
                  <a:lnTo>
                    <a:pt x="609600" y="5422900"/>
                  </a:lnTo>
                  <a:lnTo>
                    <a:pt x="596900" y="5435600"/>
                  </a:lnTo>
                  <a:lnTo>
                    <a:pt x="584200" y="5422900"/>
                  </a:lnTo>
                  <a:lnTo>
                    <a:pt x="571500" y="5410200"/>
                  </a:lnTo>
                  <a:lnTo>
                    <a:pt x="571500" y="5397500"/>
                  </a:lnTo>
                  <a:lnTo>
                    <a:pt x="558800" y="5384800"/>
                  </a:lnTo>
                  <a:lnTo>
                    <a:pt x="558800" y="5372100"/>
                  </a:lnTo>
                  <a:lnTo>
                    <a:pt x="571500" y="5359400"/>
                  </a:lnTo>
                  <a:lnTo>
                    <a:pt x="571500" y="5346700"/>
                  </a:lnTo>
                  <a:lnTo>
                    <a:pt x="584200" y="5334000"/>
                  </a:lnTo>
                  <a:lnTo>
                    <a:pt x="584200" y="5321300"/>
                  </a:lnTo>
                  <a:lnTo>
                    <a:pt x="584200" y="5308600"/>
                  </a:lnTo>
                  <a:lnTo>
                    <a:pt x="584200" y="5295900"/>
                  </a:lnTo>
                  <a:lnTo>
                    <a:pt x="571500" y="5283200"/>
                  </a:lnTo>
                  <a:lnTo>
                    <a:pt x="558800" y="5283200"/>
                  </a:lnTo>
                  <a:lnTo>
                    <a:pt x="546100" y="5283200"/>
                  </a:lnTo>
                  <a:lnTo>
                    <a:pt x="533400" y="5283200"/>
                  </a:lnTo>
                  <a:lnTo>
                    <a:pt x="520700" y="5283200"/>
                  </a:lnTo>
                  <a:lnTo>
                    <a:pt x="508000" y="5295900"/>
                  </a:lnTo>
                  <a:lnTo>
                    <a:pt x="495300" y="5295900"/>
                  </a:lnTo>
                  <a:lnTo>
                    <a:pt x="482600" y="5308600"/>
                  </a:lnTo>
                  <a:lnTo>
                    <a:pt x="469900" y="5321300"/>
                  </a:lnTo>
                  <a:lnTo>
                    <a:pt x="457200" y="5334000"/>
                  </a:lnTo>
                  <a:lnTo>
                    <a:pt x="444500" y="5334000"/>
                  </a:lnTo>
                  <a:lnTo>
                    <a:pt x="431800" y="5321300"/>
                  </a:lnTo>
                  <a:lnTo>
                    <a:pt x="431800" y="5308600"/>
                  </a:lnTo>
                  <a:lnTo>
                    <a:pt x="431800" y="5295900"/>
                  </a:lnTo>
                  <a:lnTo>
                    <a:pt x="431800" y="5283200"/>
                  </a:lnTo>
                  <a:lnTo>
                    <a:pt x="431800" y="5270500"/>
                  </a:lnTo>
                  <a:lnTo>
                    <a:pt x="419100" y="5257800"/>
                  </a:lnTo>
                  <a:lnTo>
                    <a:pt x="419100" y="5245100"/>
                  </a:lnTo>
                  <a:lnTo>
                    <a:pt x="419100" y="5232400"/>
                  </a:lnTo>
                  <a:lnTo>
                    <a:pt x="419100" y="5219700"/>
                  </a:lnTo>
                  <a:lnTo>
                    <a:pt x="431800" y="5207000"/>
                  </a:lnTo>
                  <a:lnTo>
                    <a:pt x="431800" y="5194300"/>
                  </a:lnTo>
                  <a:lnTo>
                    <a:pt x="419100" y="5181600"/>
                  </a:lnTo>
                  <a:lnTo>
                    <a:pt x="406400" y="5168900"/>
                  </a:lnTo>
                  <a:lnTo>
                    <a:pt x="393700" y="5156200"/>
                  </a:lnTo>
                  <a:lnTo>
                    <a:pt x="381000" y="5143500"/>
                  </a:lnTo>
                  <a:lnTo>
                    <a:pt x="381000" y="5130800"/>
                  </a:lnTo>
                  <a:lnTo>
                    <a:pt x="368300" y="5118100"/>
                  </a:lnTo>
                  <a:lnTo>
                    <a:pt x="368300" y="5105400"/>
                  </a:lnTo>
                  <a:lnTo>
                    <a:pt x="355600" y="5092700"/>
                  </a:lnTo>
                  <a:lnTo>
                    <a:pt x="342900" y="5080000"/>
                  </a:lnTo>
                  <a:lnTo>
                    <a:pt x="330200" y="5067300"/>
                  </a:lnTo>
                  <a:lnTo>
                    <a:pt x="330200" y="5054600"/>
                  </a:lnTo>
                  <a:lnTo>
                    <a:pt x="330200" y="5041900"/>
                  </a:lnTo>
                  <a:lnTo>
                    <a:pt x="317500" y="5029200"/>
                  </a:lnTo>
                  <a:lnTo>
                    <a:pt x="317500" y="5016500"/>
                  </a:lnTo>
                  <a:lnTo>
                    <a:pt x="304800" y="5003800"/>
                  </a:lnTo>
                  <a:lnTo>
                    <a:pt x="304800" y="4991100"/>
                  </a:lnTo>
                  <a:lnTo>
                    <a:pt x="304800" y="4978400"/>
                  </a:lnTo>
                  <a:lnTo>
                    <a:pt x="317500" y="4965700"/>
                  </a:lnTo>
                  <a:lnTo>
                    <a:pt x="330200" y="4953000"/>
                  </a:lnTo>
                  <a:lnTo>
                    <a:pt x="330200" y="4940300"/>
                  </a:lnTo>
                  <a:lnTo>
                    <a:pt x="330200" y="4927600"/>
                  </a:lnTo>
                  <a:lnTo>
                    <a:pt x="330200" y="4914900"/>
                  </a:lnTo>
                  <a:lnTo>
                    <a:pt x="330200" y="4902200"/>
                  </a:lnTo>
                  <a:lnTo>
                    <a:pt x="330200" y="4889500"/>
                  </a:lnTo>
                  <a:lnTo>
                    <a:pt x="317500" y="4876800"/>
                  </a:lnTo>
                  <a:lnTo>
                    <a:pt x="317500" y="4864100"/>
                  </a:lnTo>
                  <a:lnTo>
                    <a:pt x="317500" y="4851400"/>
                  </a:lnTo>
                  <a:lnTo>
                    <a:pt x="304800" y="4838700"/>
                  </a:lnTo>
                  <a:lnTo>
                    <a:pt x="317500" y="4826000"/>
                  </a:lnTo>
                  <a:lnTo>
                    <a:pt x="317500" y="4813300"/>
                  </a:lnTo>
                  <a:lnTo>
                    <a:pt x="304800" y="4800600"/>
                  </a:lnTo>
                  <a:lnTo>
                    <a:pt x="304800" y="4787900"/>
                  </a:lnTo>
                  <a:lnTo>
                    <a:pt x="304800" y="4775200"/>
                  </a:lnTo>
                  <a:lnTo>
                    <a:pt x="304800" y="4762500"/>
                  </a:lnTo>
                  <a:lnTo>
                    <a:pt x="304800" y="4749800"/>
                  </a:lnTo>
                  <a:lnTo>
                    <a:pt x="304800" y="4737100"/>
                  </a:lnTo>
                  <a:lnTo>
                    <a:pt x="292100" y="4724400"/>
                  </a:lnTo>
                  <a:lnTo>
                    <a:pt x="292100" y="4711700"/>
                  </a:lnTo>
                  <a:lnTo>
                    <a:pt x="292100" y="4699000"/>
                  </a:lnTo>
                  <a:lnTo>
                    <a:pt x="292100" y="4686300"/>
                  </a:lnTo>
                  <a:lnTo>
                    <a:pt x="292100" y="4673600"/>
                  </a:lnTo>
                  <a:lnTo>
                    <a:pt x="292100" y="4660900"/>
                  </a:lnTo>
                  <a:lnTo>
                    <a:pt x="292100" y="4648200"/>
                  </a:lnTo>
                  <a:lnTo>
                    <a:pt x="292100" y="4635500"/>
                  </a:lnTo>
                  <a:lnTo>
                    <a:pt x="292100" y="4622800"/>
                  </a:lnTo>
                  <a:lnTo>
                    <a:pt x="292100" y="4610100"/>
                  </a:lnTo>
                  <a:lnTo>
                    <a:pt x="292100" y="4597400"/>
                  </a:lnTo>
                  <a:lnTo>
                    <a:pt x="292100" y="4584700"/>
                  </a:lnTo>
                  <a:lnTo>
                    <a:pt x="279400" y="4572000"/>
                  </a:lnTo>
                  <a:lnTo>
                    <a:pt x="279400" y="4559300"/>
                  </a:lnTo>
                  <a:lnTo>
                    <a:pt x="279400" y="4546600"/>
                  </a:lnTo>
                  <a:lnTo>
                    <a:pt x="266700" y="4533900"/>
                  </a:lnTo>
                  <a:lnTo>
                    <a:pt x="266700" y="4521200"/>
                  </a:lnTo>
                  <a:lnTo>
                    <a:pt x="254000" y="4508500"/>
                  </a:lnTo>
                  <a:lnTo>
                    <a:pt x="254000" y="4495800"/>
                  </a:lnTo>
                  <a:lnTo>
                    <a:pt x="254000" y="4483100"/>
                  </a:lnTo>
                  <a:lnTo>
                    <a:pt x="266700" y="4470400"/>
                  </a:lnTo>
                  <a:lnTo>
                    <a:pt x="279400" y="4457700"/>
                  </a:lnTo>
                  <a:lnTo>
                    <a:pt x="292100" y="4445000"/>
                  </a:lnTo>
                  <a:lnTo>
                    <a:pt x="304800" y="4445000"/>
                  </a:lnTo>
                  <a:lnTo>
                    <a:pt x="317500" y="4432300"/>
                  </a:lnTo>
                  <a:lnTo>
                    <a:pt x="330200" y="4432300"/>
                  </a:lnTo>
                  <a:lnTo>
                    <a:pt x="342900" y="4419600"/>
                  </a:lnTo>
                  <a:lnTo>
                    <a:pt x="342900" y="4406900"/>
                  </a:lnTo>
                  <a:lnTo>
                    <a:pt x="355600" y="4394200"/>
                  </a:lnTo>
                  <a:lnTo>
                    <a:pt x="368300" y="4381500"/>
                  </a:lnTo>
                  <a:lnTo>
                    <a:pt x="381000" y="4368800"/>
                  </a:lnTo>
                  <a:lnTo>
                    <a:pt x="393700" y="4356100"/>
                  </a:lnTo>
                  <a:lnTo>
                    <a:pt x="406400" y="4356100"/>
                  </a:lnTo>
                  <a:lnTo>
                    <a:pt x="419100" y="4343400"/>
                  </a:lnTo>
                  <a:lnTo>
                    <a:pt x="431800" y="4330700"/>
                  </a:lnTo>
                  <a:lnTo>
                    <a:pt x="431800" y="4318000"/>
                  </a:lnTo>
                  <a:lnTo>
                    <a:pt x="431800" y="4305300"/>
                  </a:lnTo>
                  <a:lnTo>
                    <a:pt x="444500" y="4292600"/>
                  </a:lnTo>
                  <a:lnTo>
                    <a:pt x="444500" y="4279900"/>
                  </a:lnTo>
                  <a:lnTo>
                    <a:pt x="431800" y="4267200"/>
                  </a:lnTo>
                  <a:lnTo>
                    <a:pt x="419100" y="4267200"/>
                  </a:lnTo>
                  <a:lnTo>
                    <a:pt x="406400" y="4279900"/>
                  </a:lnTo>
                  <a:lnTo>
                    <a:pt x="393700" y="4279900"/>
                  </a:lnTo>
                  <a:lnTo>
                    <a:pt x="381000" y="4279900"/>
                  </a:lnTo>
                  <a:lnTo>
                    <a:pt x="368300" y="4279900"/>
                  </a:lnTo>
                  <a:lnTo>
                    <a:pt x="355600" y="4267200"/>
                  </a:lnTo>
                  <a:lnTo>
                    <a:pt x="355600" y="4254500"/>
                  </a:lnTo>
                  <a:lnTo>
                    <a:pt x="355600" y="4241800"/>
                  </a:lnTo>
                  <a:lnTo>
                    <a:pt x="355600" y="4229100"/>
                  </a:lnTo>
                  <a:lnTo>
                    <a:pt x="355600" y="4216400"/>
                  </a:lnTo>
                  <a:lnTo>
                    <a:pt x="342900" y="4203700"/>
                  </a:lnTo>
                  <a:lnTo>
                    <a:pt x="330200" y="4191000"/>
                  </a:lnTo>
                  <a:lnTo>
                    <a:pt x="317500" y="4178300"/>
                  </a:lnTo>
                  <a:lnTo>
                    <a:pt x="304800" y="4165600"/>
                  </a:lnTo>
                  <a:lnTo>
                    <a:pt x="292100" y="4152900"/>
                  </a:lnTo>
                  <a:lnTo>
                    <a:pt x="292100" y="4140200"/>
                  </a:lnTo>
                  <a:lnTo>
                    <a:pt x="304800" y="4127500"/>
                  </a:lnTo>
                  <a:lnTo>
                    <a:pt x="304800" y="4114800"/>
                  </a:lnTo>
                  <a:lnTo>
                    <a:pt x="304800" y="4102100"/>
                  </a:lnTo>
                  <a:lnTo>
                    <a:pt x="292100" y="4089400"/>
                  </a:lnTo>
                  <a:lnTo>
                    <a:pt x="292100" y="4076700"/>
                  </a:lnTo>
                  <a:lnTo>
                    <a:pt x="292100" y="4064000"/>
                  </a:lnTo>
                  <a:lnTo>
                    <a:pt x="279400" y="4051300"/>
                  </a:lnTo>
                  <a:lnTo>
                    <a:pt x="279400" y="4038600"/>
                  </a:lnTo>
                  <a:lnTo>
                    <a:pt x="266700" y="4025900"/>
                  </a:lnTo>
                  <a:lnTo>
                    <a:pt x="266700" y="4013200"/>
                  </a:lnTo>
                  <a:lnTo>
                    <a:pt x="266700" y="4000500"/>
                  </a:lnTo>
                  <a:lnTo>
                    <a:pt x="266700" y="3987800"/>
                  </a:lnTo>
                  <a:lnTo>
                    <a:pt x="266700" y="3975100"/>
                  </a:lnTo>
                  <a:lnTo>
                    <a:pt x="279400" y="3962400"/>
                  </a:lnTo>
                  <a:lnTo>
                    <a:pt x="292100" y="3962400"/>
                  </a:lnTo>
                  <a:lnTo>
                    <a:pt x="304800" y="3949700"/>
                  </a:lnTo>
                  <a:lnTo>
                    <a:pt x="317500" y="3949700"/>
                  </a:lnTo>
                  <a:lnTo>
                    <a:pt x="330200" y="3937000"/>
                  </a:lnTo>
                  <a:lnTo>
                    <a:pt x="342900" y="3924300"/>
                  </a:lnTo>
                  <a:lnTo>
                    <a:pt x="355600" y="3911600"/>
                  </a:lnTo>
                  <a:lnTo>
                    <a:pt x="368300" y="3911600"/>
                  </a:lnTo>
                  <a:lnTo>
                    <a:pt x="381000" y="3911600"/>
                  </a:lnTo>
                  <a:lnTo>
                    <a:pt x="393700" y="3924300"/>
                  </a:lnTo>
                  <a:lnTo>
                    <a:pt x="406400" y="3924300"/>
                  </a:lnTo>
                  <a:lnTo>
                    <a:pt x="419100" y="3924300"/>
                  </a:lnTo>
                  <a:lnTo>
                    <a:pt x="431800" y="3924300"/>
                  </a:lnTo>
                  <a:lnTo>
                    <a:pt x="444500" y="3924300"/>
                  </a:lnTo>
                  <a:lnTo>
                    <a:pt x="457200" y="3924300"/>
                  </a:lnTo>
                  <a:lnTo>
                    <a:pt x="469900" y="3924300"/>
                  </a:lnTo>
                  <a:lnTo>
                    <a:pt x="482600" y="3924300"/>
                  </a:lnTo>
                  <a:lnTo>
                    <a:pt x="495300" y="3924300"/>
                  </a:lnTo>
                  <a:lnTo>
                    <a:pt x="508000" y="3924300"/>
                  </a:lnTo>
                  <a:lnTo>
                    <a:pt x="520700" y="3924300"/>
                  </a:lnTo>
                  <a:lnTo>
                    <a:pt x="533400" y="3911600"/>
                  </a:lnTo>
                  <a:lnTo>
                    <a:pt x="546100" y="3898900"/>
                  </a:lnTo>
                  <a:lnTo>
                    <a:pt x="558800" y="3886200"/>
                  </a:lnTo>
                  <a:lnTo>
                    <a:pt x="546100" y="3873500"/>
                  </a:lnTo>
                  <a:lnTo>
                    <a:pt x="546100" y="3860800"/>
                  </a:lnTo>
                  <a:lnTo>
                    <a:pt x="546100" y="3848100"/>
                  </a:lnTo>
                  <a:lnTo>
                    <a:pt x="558800" y="3835400"/>
                  </a:lnTo>
                  <a:lnTo>
                    <a:pt x="546100" y="3822700"/>
                  </a:lnTo>
                  <a:lnTo>
                    <a:pt x="533400" y="3810000"/>
                  </a:lnTo>
                  <a:lnTo>
                    <a:pt x="520700" y="3797300"/>
                  </a:lnTo>
                  <a:lnTo>
                    <a:pt x="508000" y="3797300"/>
                  </a:lnTo>
                  <a:lnTo>
                    <a:pt x="495300" y="3797300"/>
                  </a:lnTo>
                  <a:lnTo>
                    <a:pt x="482600" y="3784600"/>
                  </a:lnTo>
                  <a:lnTo>
                    <a:pt x="469900" y="3784600"/>
                  </a:lnTo>
                  <a:lnTo>
                    <a:pt x="457200" y="3771900"/>
                  </a:lnTo>
                  <a:lnTo>
                    <a:pt x="444500" y="3771900"/>
                  </a:lnTo>
                  <a:lnTo>
                    <a:pt x="431800" y="3759200"/>
                  </a:lnTo>
                  <a:lnTo>
                    <a:pt x="419100" y="3746500"/>
                  </a:lnTo>
                  <a:lnTo>
                    <a:pt x="419100" y="3733800"/>
                  </a:lnTo>
                  <a:lnTo>
                    <a:pt x="406400" y="3721100"/>
                  </a:lnTo>
                  <a:lnTo>
                    <a:pt x="393700" y="3721100"/>
                  </a:lnTo>
                  <a:lnTo>
                    <a:pt x="381000" y="3733800"/>
                  </a:lnTo>
                  <a:lnTo>
                    <a:pt x="368300" y="3721100"/>
                  </a:lnTo>
                  <a:lnTo>
                    <a:pt x="355600" y="3708400"/>
                  </a:lnTo>
                  <a:lnTo>
                    <a:pt x="355600" y="3695700"/>
                  </a:lnTo>
                  <a:lnTo>
                    <a:pt x="342900" y="3683000"/>
                  </a:lnTo>
                  <a:lnTo>
                    <a:pt x="330200" y="3670300"/>
                  </a:lnTo>
                  <a:lnTo>
                    <a:pt x="317500" y="3657600"/>
                  </a:lnTo>
                  <a:lnTo>
                    <a:pt x="304800" y="3644900"/>
                  </a:lnTo>
                  <a:lnTo>
                    <a:pt x="304800" y="3632200"/>
                  </a:lnTo>
                  <a:lnTo>
                    <a:pt x="292100" y="3619500"/>
                  </a:lnTo>
                  <a:lnTo>
                    <a:pt x="292100" y="3606800"/>
                  </a:lnTo>
                  <a:lnTo>
                    <a:pt x="304800" y="3594100"/>
                  </a:lnTo>
                  <a:lnTo>
                    <a:pt x="317500" y="3594100"/>
                  </a:lnTo>
                  <a:lnTo>
                    <a:pt x="330200" y="3581400"/>
                  </a:lnTo>
                  <a:lnTo>
                    <a:pt x="330200" y="3568700"/>
                  </a:lnTo>
                  <a:lnTo>
                    <a:pt x="330200" y="3556000"/>
                  </a:lnTo>
                  <a:lnTo>
                    <a:pt x="317500" y="3543300"/>
                  </a:lnTo>
                  <a:lnTo>
                    <a:pt x="317500" y="3530600"/>
                  </a:lnTo>
                  <a:lnTo>
                    <a:pt x="317500" y="3517900"/>
                  </a:lnTo>
                  <a:lnTo>
                    <a:pt x="304800" y="3505200"/>
                  </a:lnTo>
                  <a:lnTo>
                    <a:pt x="292100" y="3492500"/>
                  </a:lnTo>
                  <a:lnTo>
                    <a:pt x="279400" y="3479800"/>
                  </a:lnTo>
                  <a:lnTo>
                    <a:pt x="266700" y="3479800"/>
                  </a:lnTo>
                  <a:lnTo>
                    <a:pt x="254000" y="3479800"/>
                  </a:lnTo>
                  <a:lnTo>
                    <a:pt x="241300" y="3467100"/>
                  </a:lnTo>
                  <a:lnTo>
                    <a:pt x="241300" y="3454400"/>
                  </a:lnTo>
                  <a:lnTo>
                    <a:pt x="241300" y="3441700"/>
                  </a:lnTo>
                  <a:lnTo>
                    <a:pt x="241300" y="3429000"/>
                  </a:lnTo>
                  <a:lnTo>
                    <a:pt x="228600" y="3416300"/>
                  </a:lnTo>
                  <a:lnTo>
                    <a:pt x="215900" y="3429000"/>
                  </a:lnTo>
                  <a:lnTo>
                    <a:pt x="203200" y="3416300"/>
                  </a:lnTo>
                  <a:lnTo>
                    <a:pt x="190500" y="3403600"/>
                  </a:lnTo>
                  <a:lnTo>
                    <a:pt x="177800" y="3416300"/>
                  </a:lnTo>
                  <a:lnTo>
                    <a:pt x="165100" y="3429000"/>
                  </a:lnTo>
                  <a:lnTo>
                    <a:pt x="152400" y="3441700"/>
                  </a:lnTo>
                  <a:lnTo>
                    <a:pt x="152400" y="3454400"/>
                  </a:lnTo>
                  <a:lnTo>
                    <a:pt x="139700" y="3467100"/>
                  </a:lnTo>
                  <a:lnTo>
                    <a:pt x="127000" y="3479800"/>
                  </a:lnTo>
                  <a:lnTo>
                    <a:pt x="127000" y="3492500"/>
                  </a:lnTo>
                  <a:lnTo>
                    <a:pt x="127000" y="3505200"/>
                  </a:lnTo>
                  <a:lnTo>
                    <a:pt x="139700" y="3517900"/>
                  </a:lnTo>
                  <a:lnTo>
                    <a:pt x="127000" y="3530600"/>
                  </a:lnTo>
                  <a:lnTo>
                    <a:pt x="114300" y="3530600"/>
                  </a:lnTo>
                  <a:lnTo>
                    <a:pt x="101600" y="3530600"/>
                  </a:lnTo>
                  <a:lnTo>
                    <a:pt x="88900" y="3517900"/>
                  </a:lnTo>
                  <a:lnTo>
                    <a:pt x="88900" y="3505200"/>
                  </a:lnTo>
                  <a:lnTo>
                    <a:pt x="88900" y="3492500"/>
                  </a:lnTo>
                  <a:lnTo>
                    <a:pt x="76200" y="3479800"/>
                  </a:lnTo>
                  <a:lnTo>
                    <a:pt x="88900" y="3467100"/>
                  </a:lnTo>
                  <a:lnTo>
                    <a:pt x="88900" y="3454400"/>
                  </a:lnTo>
                  <a:lnTo>
                    <a:pt x="88900" y="3441700"/>
                  </a:lnTo>
                  <a:lnTo>
                    <a:pt x="88900" y="3429000"/>
                  </a:lnTo>
                  <a:lnTo>
                    <a:pt x="88900" y="3416300"/>
                  </a:lnTo>
                  <a:lnTo>
                    <a:pt x="88900" y="3403600"/>
                  </a:lnTo>
                  <a:lnTo>
                    <a:pt x="88900" y="3390900"/>
                  </a:lnTo>
                  <a:lnTo>
                    <a:pt x="76200" y="3378200"/>
                  </a:lnTo>
                  <a:lnTo>
                    <a:pt x="76200" y="3365500"/>
                  </a:lnTo>
                  <a:lnTo>
                    <a:pt x="63500" y="3352800"/>
                  </a:lnTo>
                  <a:lnTo>
                    <a:pt x="63500" y="3340100"/>
                  </a:lnTo>
                  <a:lnTo>
                    <a:pt x="63500" y="3327400"/>
                  </a:lnTo>
                  <a:lnTo>
                    <a:pt x="76200" y="3314700"/>
                  </a:lnTo>
                  <a:lnTo>
                    <a:pt x="88900" y="3314700"/>
                  </a:lnTo>
                  <a:lnTo>
                    <a:pt x="101600" y="3302000"/>
                  </a:lnTo>
                  <a:lnTo>
                    <a:pt x="114300" y="3289300"/>
                  </a:lnTo>
                  <a:lnTo>
                    <a:pt x="127000" y="3289300"/>
                  </a:lnTo>
                  <a:lnTo>
                    <a:pt x="139700" y="3276600"/>
                  </a:lnTo>
                  <a:lnTo>
                    <a:pt x="139700" y="3263900"/>
                  </a:lnTo>
                  <a:lnTo>
                    <a:pt x="139700" y="3251200"/>
                  </a:lnTo>
                  <a:lnTo>
                    <a:pt x="139700" y="3238500"/>
                  </a:lnTo>
                  <a:lnTo>
                    <a:pt x="152400" y="3225800"/>
                  </a:lnTo>
                  <a:lnTo>
                    <a:pt x="152400" y="3213100"/>
                  </a:lnTo>
                  <a:lnTo>
                    <a:pt x="152400" y="3200400"/>
                  </a:lnTo>
                  <a:lnTo>
                    <a:pt x="152400" y="3187700"/>
                  </a:lnTo>
                  <a:lnTo>
                    <a:pt x="152400" y="3175000"/>
                  </a:lnTo>
                  <a:lnTo>
                    <a:pt x="152400" y="3162300"/>
                  </a:lnTo>
                  <a:lnTo>
                    <a:pt x="165100" y="3149600"/>
                  </a:lnTo>
                  <a:lnTo>
                    <a:pt x="165100" y="3136900"/>
                  </a:lnTo>
                  <a:lnTo>
                    <a:pt x="165100" y="3124200"/>
                  </a:lnTo>
                  <a:lnTo>
                    <a:pt x="165100" y="3111500"/>
                  </a:lnTo>
                  <a:lnTo>
                    <a:pt x="165100" y="3098800"/>
                  </a:lnTo>
                  <a:lnTo>
                    <a:pt x="165100" y="3086100"/>
                  </a:lnTo>
                  <a:lnTo>
                    <a:pt x="152400" y="3073400"/>
                  </a:lnTo>
                  <a:lnTo>
                    <a:pt x="152400" y="3060700"/>
                  </a:lnTo>
                  <a:lnTo>
                    <a:pt x="152400" y="3048000"/>
                  </a:lnTo>
                  <a:lnTo>
                    <a:pt x="165100" y="3035300"/>
                  </a:lnTo>
                  <a:lnTo>
                    <a:pt x="152400" y="3022600"/>
                  </a:lnTo>
                  <a:lnTo>
                    <a:pt x="152400" y="3009900"/>
                  </a:lnTo>
                  <a:lnTo>
                    <a:pt x="152400" y="2997200"/>
                  </a:lnTo>
                  <a:lnTo>
                    <a:pt x="152400" y="2984500"/>
                  </a:lnTo>
                  <a:lnTo>
                    <a:pt x="152400" y="2971800"/>
                  </a:lnTo>
                  <a:lnTo>
                    <a:pt x="165100" y="2959100"/>
                  </a:lnTo>
                  <a:lnTo>
                    <a:pt x="152400" y="2946400"/>
                  </a:lnTo>
                  <a:lnTo>
                    <a:pt x="139700" y="2933700"/>
                  </a:lnTo>
                  <a:lnTo>
                    <a:pt x="139700" y="2921000"/>
                  </a:lnTo>
                  <a:lnTo>
                    <a:pt x="127000" y="2908300"/>
                  </a:lnTo>
                  <a:lnTo>
                    <a:pt x="127000" y="2895600"/>
                  </a:lnTo>
                  <a:lnTo>
                    <a:pt x="114300" y="2882900"/>
                  </a:lnTo>
                  <a:lnTo>
                    <a:pt x="114300" y="2870200"/>
                  </a:lnTo>
                  <a:lnTo>
                    <a:pt x="114300" y="2857500"/>
                  </a:lnTo>
                  <a:lnTo>
                    <a:pt x="101600" y="2844800"/>
                  </a:lnTo>
                  <a:lnTo>
                    <a:pt x="101600" y="2832100"/>
                  </a:lnTo>
                  <a:lnTo>
                    <a:pt x="101600" y="2819400"/>
                  </a:lnTo>
                  <a:lnTo>
                    <a:pt x="88900" y="2806700"/>
                  </a:lnTo>
                  <a:lnTo>
                    <a:pt x="88900" y="2794000"/>
                  </a:lnTo>
                  <a:lnTo>
                    <a:pt x="88900" y="2781300"/>
                  </a:lnTo>
                  <a:lnTo>
                    <a:pt x="88900" y="2768600"/>
                  </a:lnTo>
                  <a:lnTo>
                    <a:pt x="88900" y="2755900"/>
                  </a:lnTo>
                  <a:lnTo>
                    <a:pt x="76200" y="2743200"/>
                  </a:lnTo>
                  <a:lnTo>
                    <a:pt x="76200" y="2730500"/>
                  </a:lnTo>
                  <a:lnTo>
                    <a:pt x="63500" y="2717800"/>
                  </a:lnTo>
                  <a:lnTo>
                    <a:pt x="63500" y="2705100"/>
                  </a:lnTo>
                  <a:lnTo>
                    <a:pt x="50800" y="2692400"/>
                  </a:lnTo>
                  <a:lnTo>
                    <a:pt x="38100" y="2679700"/>
                  </a:lnTo>
                  <a:lnTo>
                    <a:pt x="38100" y="2667000"/>
                  </a:lnTo>
                  <a:lnTo>
                    <a:pt x="25400" y="2654300"/>
                  </a:lnTo>
                  <a:lnTo>
                    <a:pt x="12700" y="2641600"/>
                  </a:lnTo>
                  <a:lnTo>
                    <a:pt x="12700" y="2628900"/>
                  </a:lnTo>
                  <a:lnTo>
                    <a:pt x="1270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12700" y="2451100"/>
                  </a:lnTo>
                  <a:lnTo>
                    <a:pt x="25400" y="2438400"/>
                  </a:lnTo>
                  <a:lnTo>
                    <a:pt x="25400" y="2425700"/>
                  </a:lnTo>
                  <a:lnTo>
                    <a:pt x="38100" y="2413000"/>
                  </a:lnTo>
                  <a:lnTo>
                    <a:pt x="50800" y="2413000"/>
                  </a:lnTo>
                  <a:lnTo>
                    <a:pt x="63500" y="2400300"/>
                  </a:lnTo>
                  <a:lnTo>
                    <a:pt x="76200" y="2400300"/>
                  </a:lnTo>
                  <a:lnTo>
                    <a:pt x="88900" y="2400300"/>
                  </a:lnTo>
                  <a:lnTo>
                    <a:pt x="101600" y="2400300"/>
                  </a:lnTo>
                  <a:lnTo>
                    <a:pt x="114300" y="2400300"/>
                  </a:lnTo>
                  <a:lnTo>
                    <a:pt x="127000" y="2387600"/>
                  </a:lnTo>
                  <a:lnTo>
                    <a:pt x="139700" y="2387600"/>
                  </a:lnTo>
                  <a:lnTo>
                    <a:pt x="152400" y="2387600"/>
                  </a:lnTo>
                  <a:lnTo>
                    <a:pt x="165100" y="2387600"/>
                  </a:lnTo>
                  <a:lnTo>
                    <a:pt x="177800" y="2374900"/>
                  </a:lnTo>
                  <a:lnTo>
                    <a:pt x="190500" y="2374900"/>
                  </a:lnTo>
                  <a:lnTo>
                    <a:pt x="203200" y="2374900"/>
                  </a:lnTo>
                  <a:lnTo>
                    <a:pt x="215900" y="2362200"/>
                  </a:lnTo>
                  <a:lnTo>
                    <a:pt x="228600" y="2362200"/>
                  </a:lnTo>
                  <a:lnTo>
                    <a:pt x="241300" y="2362200"/>
                  </a:lnTo>
                  <a:lnTo>
                    <a:pt x="254000" y="2362200"/>
                  </a:lnTo>
                  <a:lnTo>
                    <a:pt x="266700" y="2362200"/>
                  </a:lnTo>
                  <a:lnTo>
                    <a:pt x="279400" y="2349500"/>
                  </a:lnTo>
                  <a:lnTo>
                    <a:pt x="292100" y="2349500"/>
                  </a:lnTo>
                  <a:lnTo>
                    <a:pt x="304800" y="2349500"/>
                  </a:lnTo>
                  <a:lnTo>
                    <a:pt x="317500" y="2336800"/>
                  </a:lnTo>
                  <a:lnTo>
                    <a:pt x="317500" y="2324100"/>
                  </a:lnTo>
                  <a:lnTo>
                    <a:pt x="330200" y="2311400"/>
                  </a:lnTo>
                  <a:lnTo>
                    <a:pt x="330200" y="2298700"/>
                  </a:lnTo>
                  <a:lnTo>
                    <a:pt x="330200" y="2286000"/>
                  </a:lnTo>
                  <a:lnTo>
                    <a:pt x="342900" y="2273300"/>
                  </a:lnTo>
                  <a:lnTo>
                    <a:pt x="342900" y="2260600"/>
                  </a:lnTo>
                  <a:lnTo>
                    <a:pt x="342900" y="2247900"/>
                  </a:lnTo>
                  <a:lnTo>
                    <a:pt x="342900" y="2235200"/>
                  </a:lnTo>
                  <a:lnTo>
                    <a:pt x="342900" y="2222500"/>
                  </a:lnTo>
                  <a:lnTo>
                    <a:pt x="342900" y="2209800"/>
                  </a:lnTo>
                  <a:lnTo>
                    <a:pt x="342900" y="2197100"/>
                  </a:lnTo>
                  <a:lnTo>
                    <a:pt x="342900" y="2184400"/>
                  </a:lnTo>
                  <a:lnTo>
                    <a:pt x="342900" y="2171700"/>
                  </a:lnTo>
                  <a:lnTo>
                    <a:pt x="342900" y="2159000"/>
                  </a:lnTo>
                  <a:lnTo>
                    <a:pt x="342900" y="2146300"/>
                  </a:lnTo>
                  <a:lnTo>
                    <a:pt x="330200" y="2133600"/>
                  </a:lnTo>
                  <a:lnTo>
                    <a:pt x="317500" y="2120900"/>
                  </a:lnTo>
                  <a:lnTo>
                    <a:pt x="304800" y="2108200"/>
                  </a:lnTo>
                  <a:lnTo>
                    <a:pt x="292100" y="2095500"/>
                  </a:lnTo>
                  <a:lnTo>
                    <a:pt x="279400" y="2082800"/>
                  </a:lnTo>
                  <a:lnTo>
                    <a:pt x="266700" y="2070100"/>
                  </a:lnTo>
                  <a:lnTo>
                    <a:pt x="266700" y="2057400"/>
                  </a:lnTo>
                  <a:lnTo>
                    <a:pt x="266700" y="2044700"/>
                  </a:lnTo>
                  <a:lnTo>
                    <a:pt x="266700" y="2032000"/>
                  </a:lnTo>
                  <a:lnTo>
                    <a:pt x="266700" y="2019300"/>
                  </a:lnTo>
                  <a:lnTo>
                    <a:pt x="266700" y="2006600"/>
                  </a:lnTo>
                  <a:lnTo>
                    <a:pt x="254000" y="1993900"/>
                  </a:lnTo>
                  <a:lnTo>
                    <a:pt x="254000" y="1981200"/>
                  </a:lnTo>
                  <a:lnTo>
                    <a:pt x="254000" y="1968500"/>
                  </a:lnTo>
                  <a:lnTo>
                    <a:pt x="241300" y="1955800"/>
                  </a:lnTo>
                  <a:lnTo>
                    <a:pt x="241300" y="1943100"/>
                  </a:lnTo>
                  <a:lnTo>
                    <a:pt x="241300" y="1930400"/>
                  </a:lnTo>
                  <a:lnTo>
                    <a:pt x="228600" y="1917700"/>
                  </a:lnTo>
                  <a:lnTo>
                    <a:pt x="241300" y="1905000"/>
                  </a:lnTo>
                  <a:lnTo>
                    <a:pt x="254000" y="1892300"/>
                  </a:lnTo>
                  <a:lnTo>
                    <a:pt x="266700" y="1879600"/>
                  </a:lnTo>
                  <a:lnTo>
                    <a:pt x="279400" y="1866900"/>
                  </a:lnTo>
                  <a:lnTo>
                    <a:pt x="292100" y="1866900"/>
                  </a:lnTo>
                  <a:lnTo>
                    <a:pt x="304800" y="1854200"/>
                  </a:lnTo>
                  <a:lnTo>
                    <a:pt x="317500" y="1841500"/>
                  </a:lnTo>
                  <a:lnTo>
                    <a:pt x="317500" y="1828800"/>
                  </a:lnTo>
                  <a:lnTo>
                    <a:pt x="317500" y="1816100"/>
                  </a:lnTo>
                  <a:lnTo>
                    <a:pt x="317500" y="1803400"/>
                  </a:lnTo>
                  <a:lnTo>
                    <a:pt x="317500" y="1790700"/>
                  </a:lnTo>
                  <a:lnTo>
                    <a:pt x="317500" y="1778000"/>
                  </a:lnTo>
                  <a:lnTo>
                    <a:pt x="304800" y="1765300"/>
                  </a:lnTo>
                  <a:lnTo>
                    <a:pt x="304800" y="1752600"/>
                  </a:lnTo>
                  <a:lnTo>
                    <a:pt x="304800" y="1739900"/>
                  </a:lnTo>
                  <a:lnTo>
                    <a:pt x="304800" y="1727200"/>
                  </a:lnTo>
                  <a:lnTo>
                    <a:pt x="292100" y="1714500"/>
                  </a:lnTo>
                  <a:lnTo>
                    <a:pt x="292100" y="1701800"/>
                  </a:lnTo>
                  <a:lnTo>
                    <a:pt x="279400" y="1689100"/>
                  </a:lnTo>
                  <a:lnTo>
                    <a:pt x="279400" y="1676400"/>
                  </a:lnTo>
                  <a:lnTo>
                    <a:pt x="266700" y="1663700"/>
                  </a:lnTo>
                  <a:lnTo>
                    <a:pt x="266700" y="1651000"/>
                  </a:lnTo>
                  <a:lnTo>
                    <a:pt x="279400" y="1638300"/>
                  </a:lnTo>
                  <a:lnTo>
                    <a:pt x="279400" y="1625600"/>
                  </a:lnTo>
                  <a:lnTo>
                    <a:pt x="279400" y="1612900"/>
                  </a:lnTo>
                  <a:lnTo>
                    <a:pt x="292100" y="1600200"/>
                  </a:lnTo>
                  <a:lnTo>
                    <a:pt x="292100" y="1587500"/>
                  </a:lnTo>
                  <a:lnTo>
                    <a:pt x="304800" y="1574800"/>
                  </a:lnTo>
                  <a:lnTo>
                    <a:pt x="292100" y="1562100"/>
                  </a:lnTo>
                  <a:lnTo>
                    <a:pt x="292100" y="1549400"/>
                  </a:lnTo>
                  <a:lnTo>
                    <a:pt x="292100" y="1536700"/>
                  </a:lnTo>
                  <a:lnTo>
                    <a:pt x="292100" y="1524000"/>
                  </a:lnTo>
                  <a:lnTo>
                    <a:pt x="279400" y="1511300"/>
                  </a:lnTo>
                  <a:lnTo>
                    <a:pt x="279400" y="1498600"/>
                  </a:lnTo>
                  <a:lnTo>
                    <a:pt x="279400" y="1485900"/>
                  </a:lnTo>
                  <a:lnTo>
                    <a:pt x="279400" y="1473200"/>
                  </a:lnTo>
                  <a:lnTo>
                    <a:pt x="266700" y="1460500"/>
                  </a:lnTo>
                  <a:lnTo>
                    <a:pt x="266700" y="1447800"/>
                  </a:lnTo>
                  <a:lnTo>
                    <a:pt x="254000" y="1435100"/>
                  </a:lnTo>
                  <a:lnTo>
                    <a:pt x="241300" y="1422400"/>
                  </a:lnTo>
                  <a:lnTo>
                    <a:pt x="228600" y="1409700"/>
                  </a:lnTo>
                  <a:lnTo>
                    <a:pt x="215900" y="1397000"/>
                  </a:lnTo>
                  <a:lnTo>
                    <a:pt x="203200" y="1384300"/>
                  </a:lnTo>
                  <a:lnTo>
                    <a:pt x="190500" y="1384300"/>
                  </a:lnTo>
                  <a:lnTo>
                    <a:pt x="177800" y="1371600"/>
                  </a:lnTo>
                  <a:lnTo>
                    <a:pt x="165100" y="1358900"/>
                  </a:lnTo>
                  <a:lnTo>
                    <a:pt x="152400" y="1346200"/>
                  </a:lnTo>
                  <a:lnTo>
                    <a:pt x="139700" y="1333500"/>
                  </a:lnTo>
                  <a:lnTo>
                    <a:pt x="127000" y="1320800"/>
                  </a:lnTo>
                  <a:lnTo>
                    <a:pt x="114300" y="1308100"/>
                  </a:lnTo>
                  <a:lnTo>
                    <a:pt x="101600" y="1295400"/>
                  </a:lnTo>
                  <a:lnTo>
                    <a:pt x="101600" y="1282700"/>
                  </a:lnTo>
                  <a:lnTo>
                    <a:pt x="88900" y="1270000"/>
                  </a:lnTo>
                  <a:lnTo>
                    <a:pt x="88900" y="1257300"/>
                  </a:lnTo>
                  <a:lnTo>
                    <a:pt x="88900" y="1244600"/>
                  </a:lnTo>
                  <a:lnTo>
                    <a:pt x="76200" y="1231900"/>
                  </a:lnTo>
                  <a:lnTo>
                    <a:pt x="76200" y="1219200"/>
                  </a:lnTo>
                  <a:lnTo>
                    <a:pt x="76200" y="1206500"/>
                  </a:lnTo>
                  <a:lnTo>
                    <a:pt x="76200" y="1193800"/>
                  </a:lnTo>
                  <a:lnTo>
                    <a:pt x="63500" y="1181100"/>
                  </a:lnTo>
                  <a:lnTo>
                    <a:pt x="63500" y="1168400"/>
                  </a:lnTo>
                  <a:lnTo>
                    <a:pt x="50800" y="1155700"/>
                  </a:lnTo>
                  <a:lnTo>
                    <a:pt x="38100" y="1143000"/>
                  </a:lnTo>
                  <a:lnTo>
                    <a:pt x="38100" y="1130300"/>
                  </a:lnTo>
                  <a:lnTo>
                    <a:pt x="25400" y="1117600"/>
                  </a:lnTo>
                  <a:lnTo>
                    <a:pt x="12700" y="1104900"/>
                  </a:lnTo>
                  <a:lnTo>
                    <a:pt x="12700" y="1092200"/>
                  </a:lnTo>
                  <a:lnTo>
                    <a:pt x="12700" y="1079500"/>
                  </a:lnTo>
                  <a:lnTo>
                    <a:pt x="12700" y="1066800"/>
                  </a:lnTo>
                  <a:lnTo>
                    <a:pt x="12700" y="1054100"/>
                  </a:lnTo>
                  <a:lnTo>
                    <a:pt x="25400" y="1041400"/>
                  </a:lnTo>
                  <a:lnTo>
                    <a:pt x="38100" y="1041400"/>
                  </a:lnTo>
                  <a:lnTo>
                    <a:pt x="50800" y="1041400"/>
                  </a:lnTo>
                  <a:lnTo>
                    <a:pt x="63500" y="1041400"/>
                  </a:lnTo>
                  <a:lnTo>
                    <a:pt x="76200" y="1041400"/>
                  </a:lnTo>
                  <a:lnTo>
                    <a:pt x="88900" y="1041400"/>
                  </a:lnTo>
                  <a:lnTo>
                    <a:pt x="101600" y="1041400"/>
                  </a:lnTo>
                  <a:lnTo>
                    <a:pt x="114300" y="1041400"/>
                  </a:lnTo>
                  <a:lnTo>
                    <a:pt x="127000" y="1041400"/>
                  </a:lnTo>
                  <a:lnTo>
                    <a:pt x="139700" y="1028700"/>
                  </a:lnTo>
                  <a:lnTo>
                    <a:pt x="152400" y="1028700"/>
                  </a:lnTo>
                  <a:lnTo>
                    <a:pt x="165100" y="1028700"/>
                  </a:lnTo>
                  <a:lnTo>
                    <a:pt x="177800" y="1028700"/>
                  </a:lnTo>
                  <a:lnTo>
                    <a:pt x="190500" y="1016000"/>
                  </a:lnTo>
                  <a:lnTo>
                    <a:pt x="203200" y="1016000"/>
                  </a:lnTo>
                  <a:lnTo>
                    <a:pt x="215900" y="1016000"/>
                  </a:lnTo>
                  <a:lnTo>
                    <a:pt x="228600" y="1016000"/>
                  </a:lnTo>
                  <a:lnTo>
                    <a:pt x="241300" y="1003300"/>
                  </a:lnTo>
                  <a:lnTo>
                    <a:pt x="254000" y="1003300"/>
                  </a:lnTo>
                  <a:lnTo>
                    <a:pt x="266700" y="1016000"/>
                  </a:lnTo>
                  <a:lnTo>
                    <a:pt x="279400" y="1003300"/>
                  </a:lnTo>
                  <a:lnTo>
                    <a:pt x="292100" y="990600"/>
                  </a:lnTo>
                  <a:lnTo>
                    <a:pt x="304800" y="990600"/>
                  </a:lnTo>
                  <a:lnTo>
                    <a:pt x="317500" y="990600"/>
                  </a:lnTo>
                  <a:lnTo>
                    <a:pt x="330200" y="990600"/>
                  </a:lnTo>
                  <a:lnTo>
                    <a:pt x="342900" y="977900"/>
                  </a:lnTo>
                  <a:lnTo>
                    <a:pt x="355600" y="977900"/>
                  </a:lnTo>
                  <a:lnTo>
                    <a:pt x="368300" y="977900"/>
                  </a:lnTo>
                  <a:lnTo>
                    <a:pt x="381000" y="965200"/>
                  </a:lnTo>
                  <a:lnTo>
                    <a:pt x="393700" y="965200"/>
                  </a:lnTo>
                  <a:lnTo>
                    <a:pt x="406400" y="965200"/>
                  </a:lnTo>
                  <a:lnTo>
                    <a:pt x="419100" y="952500"/>
                  </a:lnTo>
                  <a:lnTo>
                    <a:pt x="431800" y="952500"/>
                  </a:lnTo>
                  <a:lnTo>
                    <a:pt x="444500" y="939800"/>
                  </a:lnTo>
                  <a:lnTo>
                    <a:pt x="457200" y="939800"/>
                  </a:lnTo>
                  <a:lnTo>
                    <a:pt x="469900" y="927100"/>
                  </a:lnTo>
                  <a:lnTo>
                    <a:pt x="482600" y="927100"/>
                  </a:lnTo>
                  <a:lnTo>
                    <a:pt x="495300" y="914400"/>
                  </a:lnTo>
                  <a:lnTo>
                    <a:pt x="508000" y="901700"/>
                  </a:lnTo>
                  <a:lnTo>
                    <a:pt x="520700" y="901700"/>
                  </a:lnTo>
                  <a:lnTo>
                    <a:pt x="533400" y="889000"/>
                  </a:lnTo>
                  <a:lnTo>
                    <a:pt x="546100" y="889000"/>
                  </a:lnTo>
                  <a:lnTo>
                    <a:pt x="558800" y="876300"/>
                  </a:lnTo>
                  <a:lnTo>
                    <a:pt x="571500" y="876300"/>
                  </a:lnTo>
                  <a:lnTo>
                    <a:pt x="584200" y="863600"/>
                  </a:lnTo>
                  <a:lnTo>
                    <a:pt x="596900" y="850900"/>
                  </a:lnTo>
                  <a:lnTo>
                    <a:pt x="609600" y="838200"/>
                  </a:lnTo>
                  <a:lnTo>
                    <a:pt x="622300" y="838200"/>
                  </a:lnTo>
                  <a:lnTo>
                    <a:pt x="635000" y="825500"/>
                  </a:lnTo>
                  <a:lnTo>
                    <a:pt x="647700" y="812800"/>
                  </a:lnTo>
                  <a:lnTo>
                    <a:pt x="660400" y="800100"/>
                  </a:lnTo>
                  <a:lnTo>
                    <a:pt x="673100" y="800100"/>
                  </a:lnTo>
                  <a:lnTo>
                    <a:pt x="685800" y="787400"/>
                  </a:lnTo>
                  <a:lnTo>
                    <a:pt x="698500" y="774700"/>
                  </a:lnTo>
                  <a:lnTo>
                    <a:pt x="711200" y="762000"/>
                  </a:lnTo>
                  <a:lnTo>
                    <a:pt x="723900" y="749300"/>
                  </a:lnTo>
                  <a:lnTo>
                    <a:pt x="736600" y="736600"/>
                  </a:lnTo>
                  <a:lnTo>
                    <a:pt x="749300" y="723900"/>
                  </a:lnTo>
                  <a:lnTo>
                    <a:pt x="762000" y="711200"/>
                  </a:lnTo>
                  <a:lnTo>
                    <a:pt x="774700" y="698500"/>
                  </a:lnTo>
                  <a:lnTo>
                    <a:pt x="774700" y="685800"/>
                  </a:lnTo>
                  <a:lnTo>
                    <a:pt x="787400" y="673100"/>
                  </a:lnTo>
                  <a:lnTo>
                    <a:pt x="800100" y="660400"/>
                  </a:lnTo>
                  <a:lnTo>
                    <a:pt x="812800" y="660400"/>
                  </a:lnTo>
                  <a:lnTo>
                    <a:pt x="825500" y="647700"/>
                  </a:lnTo>
                  <a:lnTo>
                    <a:pt x="838200" y="635000"/>
                  </a:lnTo>
                  <a:lnTo>
                    <a:pt x="850900" y="622300"/>
                  </a:lnTo>
                  <a:lnTo>
                    <a:pt x="863600" y="622300"/>
                  </a:lnTo>
                  <a:lnTo>
                    <a:pt x="876300" y="609600"/>
                  </a:lnTo>
                  <a:lnTo>
                    <a:pt x="889000" y="609600"/>
                  </a:lnTo>
                  <a:lnTo>
                    <a:pt x="901700" y="596900"/>
                  </a:lnTo>
                  <a:lnTo>
                    <a:pt x="914400" y="596900"/>
                  </a:lnTo>
                  <a:lnTo>
                    <a:pt x="927100" y="584200"/>
                  </a:lnTo>
                  <a:lnTo>
                    <a:pt x="939800" y="584200"/>
                  </a:lnTo>
                  <a:lnTo>
                    <a:pt x="952500" y="571500"/>
                  </a:lnTo>
                  <a:lnTo>
                    <a:pt x="965200" y="571500"/>
                  </a:lnTo>
                  <a:lnTo>
                    <a:pt x="977900" y="558800"/>
                  </a:lnTo>
                  <a:lnTo>
                    <a:pt x="990600" y="558800"/>
                  </a:lnTo>
                  <a:lnTo>
                    <a:pt x="1003300" y="546100"/>
                  </a:lnTo>
                  <a:lnTo>
                    <a:pt x="1016000" y="546100"/>
                  </a:lnTo>
                  <a:lnTo>
                    <a:pt x="1028700" y="546100"/>
                  </a:lnTo>
                  <a:lnTo>
                    <a:pt x="1041400" y="533400"/>
                  </a:lnTo>
                  <a:lnTo>
                    <a:pt x="1054100" y="533400"/>
                  </a:lnTo>
                  <a:lnTo>
                    <a:pt x="1066800" y="533400"/>
                  </a:lnTo>
                  <a:lnTo>
                    <a:pt x="1079500" y="520700"/>
                  </a:lnTo>
                  <a:lnTo>
                    <a:pt x="1092200" y="520700"/>
                  </a:lnTo>
                  <a:lnTo>
                    <a:pt x="1104900" y="520700"/>
                  </a:lnTo>
                  <a:lnTo>
                    <a:pt x="1117600" y="520700"/>
                  </a:lnTo>
                  <a:lnTo>
                    <a:pt x="1130300" y="508000"/>
                  </a:lnTo>
                  <a:lnTo>
                    <a:pt x="1143000" y="495300"/>
                  </a:lnTo>
                  <a:lnTo>
                    <a:pt x="1155700" y="482600"/>
                  </a:lnTo>
                  <a:lnTo>
                    <a:pt x="1168400" y="482600"/>
                  </a:lnTo>
                  <a:lnTo>
                    <a:pt x="1181100" y="469900"/>
                  </a:lnTo>
                  <a:lnTo>
                    <a:pt x="1193800" y="457200"/>
                  </a:lnTo>
                  <a:lnTo>
                    <a:pt x="1206500" y="457200"/>
                  </a:lnTo>
                  <a:lnTo>
                    <a:pt x="1219200" y="457200"/>
                  </a:lnTo>
                  <a:lnTo>
                    <a:pt x="1231900" y="444500"/>
                  </a:lnTo>
                  <a:lnTo>
                    <a:pt x="1244600" y="444500"/>
                  </a:lnTo>
                  <a:lnTo>
                    <a:pt x="1257300" y="431800"/>
                  </a:lnTo>
                  <a:lnTo>
                    <a:pt x="1270000" y="431800"/>
                  </a:lnTo>
                  <a:lnTo>
                    <a:pt x="1282700" y="431800"/>
                  </a:lnTo>
                  <a:lnTo>
                    <a:pt x="1295400" y="419100"/>
                  </a:lnTo>
                  <a:lnTo>
                    <a:pt x="1308100" y="406400"/>
                  </a:lnTo>
                  <a:lnTo>
                    <a:pt x="1320800" y="406400"/>
                  </a:lnTo>
                  <a:lnTo>
                    <a:pt x="1333500" y="393700"/>
                  </a:lnTo>
                  <a:lnTo>
                    <a:pt x="1346200" y="393700"/>
                  </a:lnTo>
                  <a:lnTo>
                    <a:pt x="1358900" y="393700"/>
                  </a:lnTo>
                  <a:lnTo>
                    <a:pt x="1371600" y="393700"/>
                  </a:lnTo>
                  <a:lnTo>
                    <a:pt x="1384300" y="381000"/>
                  </a:lnTo>
                  <a:lnTo>
                    <a:pt x="1397000" y="381000"/>
                  </a:lnTo>
                  <a:lnTo>
                    <a:pt x="1409700" y="381000"/>
                  </a:lnTo>
                  <a:lnTo>
                    <a:pt x="1422400" y="368300"/>
                  </a:lnTo>
                  <a:lnTo>
                    <a:pt x="1435100" y="368300"/>
                  </a:lnTo>
                  <a:lnTo>
                    <a:pt x="1447800" y="368300"/>
                  </a:lnTo>
                  <a:lnTo>
                    <a:pt x="1460500" y="355600"/>
                  </a:lnTo>
                  <a:lnTo>
                    <a:pt x="1473200" y="355600"/>
                  </a:lnTo>
                  <a:lnTo>
                    <a:pt x="1485900" y="355600"/>
                  </a:lnTo>
                  <a:lnTo>
                    <a:pt x="1498600" y="342900"/>
                  </a:lnTo>
                  <a:lnTo>
                    <a:pt x="1511300" y="342900"/>
                  </a:lnTo>
                  <a:lnTo>
                    <a:pt x="1524000" y="342900"/>
                  </a:lnTo>
                  <a:lnTo>
                    <a:pt x="1536700" y="342900"/>
                  </a:lnTo>
                  <a:lnTo>
                    <a:pt x="1549400" y="330200"/>
                  </a:lnTo>
                  <a:lnTo>
                    <a:pt x="1562100" y="330200"/>
                  </a:lnTo>
                  <a:lnTo>
                    <a:pt x="1574800" y="330200"/>
                  </a:lnTo>
                  <a:lnTo>
                    <a:pt x="1587500" y="317500"/>
                  </a:lnTo>
                  <a:lnTo>
                    <a:pt x="1600200" y="317500"/>
                  </a:lnTo>
                  <a:lnTo>
                    <a:pt x="1612900" y="317500"/>
                  </a:lnTo>
                  <a:lnTo>
                    <a:pt x="1625600" y="317500"/>
                  </a:lnTo>
                  <a:lnTo>
                    <a:pt x="1638300" y="317500"/>
                  </a:lnTo>
                  <a:lnTo>
                    <a:pt x="1651000" y="304800"/>
                  </a:lnTo>
                  <a:lnTo>
                    <a:pt x="1663700" y="304800"/>
                  </a:lnTo>
                  <a:lnTo>
                    <a:pt x="1676400" y="304800"/>
                  </a:lnTo>
                  <a:lnTo>
                    <a:pt x="1689100" y="304800"/>
                  </a:lnTo>
                  <a:lnTo>
                    <a:pt x="1701800" y="304800"/>
                  </a:lnTo>
                  <a:lnTo>
                    <a:pt x="1714500" y="304800"/>
                  </a:lnTo>
                  <a:lnTo>
                    <a:pt x="1727200" y="304800"/>
                  </a:lnTo>
                  <a:lnTo>
                    <a:pt x="1739900" y="304800"/>
                  </a:lnTo>
                  <a:lnTo>
                    <a:pt x="1752600" y="304800"/>
                  </a:lnTo>
                  <a:lnTo>
                    <a:pt x="1765300" y="304800"/>
                  </a:lnTo>
                  <a:lnTo>
                    <a:pt x="1778000" y="304800"/>
                  </a:lnTo>
                  <a:lnTo>
                    <a:pt x="1790700" y="304800"/>
                  </a:lnTo>
                  <a:lnTo>
                    <a:pt x="1803400" y="304800"/>
                  </a:lnTo>
                  <a:lnTo>
                    <a:pt x="1816100" y="304800"/>
                  </a:lnTo>
                  <a:lnTo>
                    <a:pt x="1828800" y="292100"/>
                  </a:lnTo>
                  <a:lnTo>
                    <a:pt x="1841500" y="292100"/>
                  </a:lnTo>
                  <a:lnTo>
                    <a:pt x="1854200" y="292100"/>
                  </a:lnTo>
                  <a:lnTo>
                    <a:pt x="1866900" y="292100"/>
                  </a:lnTo>
                  <a:lnTo>
                    <a:pt x="1879600" y="279400"/>
                  </a:lnTo>
                  <a:lnTo>
                    <a:pt x="1892300" y="279400"/>
                  </a:lnTo>
                  <a:lnTo>
                    <a:pt x="1905000" y="279400"/>
                  </a:lnTo>
                  <a:lnTo>
                    <a:pt x="1917700" y="279400"/>
                  </a:lnTo>
                  <a:lnTo>
                    <a:pt x="1930400" y="279400"/>
                  </a:lnTo>
                  <a:lnTo>
                    <a:pt x="1943100" y="266700"/>
                  </a:lnTo>
                  <a:lnTo>
                    <a:pt x="1955800" y="266700"/>
                  </a:lnTo>
                  <a:lnTo>
                    <a:pt x="1968500" y="266700"/>
                  </a:lnTo>
                  <a:lnTo>
                    <a:pt x="1981200" y="266700"/>
                  </a:lnTo>
                  <a:lnTo>
                    <a:pt x="1993900" y="266700"/>
                  </a:lnTo>
                  <a:lnTo>
                    <a:pt x="2006600" y="266700"/>
                  </a:lnTo>
                  <a:lnTo>
                    <a:pt x="2019300" y="254000"/>
                  </a:lnTo>
                  <a:lnTo>
                    <a:pt x="2032000" y="254000"/>
                  </a:lnTo>
                  <a:lnTo>
                    <a:pt x="2044700" y="254000"/>
                  </a:lnTo>
                  <a:lnTo>
                    <a:pt x="2057400" y="254000"/>
                  </a:lnTo>
                  <a:lnTo>
                    <a:pt x="2070100" y="241300"/>
                  </a:lnTo>
                  <a:lnTo>
                    <a:pt x="2082800" y="241300"/>
                  </a:lnTo>
                  <a:lnTo>
                    <a:pt x="2095500" y="241300"/>
                  </a:lnTo>
                  <a:lnTo>
                    <a:pt x="2108200" y="254000"/>
                  </a:lnTo>
                  <a:lnTo>
                    <a:pt x="2120900" y="241300"/>
                  </a:lnTo>
                  <a:lnTo>
                    <a:pt x="2133600" y="228600"/>
                  </a:lnTo>
                  <a:lnTo>
                    <a:pt x="2146300" y="228600"/>
                  </a:lnTo>
                  <a:lnTo>
                    <a:pt x="2159000" y="228600"/>
                  </a:lnTo>
                  <a:lnTo>
                    <a:pt x="2171700" y="228600"/>
                  </a:lnTo>
                  <a:lnTo>
                    <a:pt x="2184400" y="228600"/>
                  </a:lnTo>
                  <a:lnTo>
                    <a:pt x="2197100" y="215900"/>
                  </a:lnTo>
                  <a:lnTo>
                    <a:pt x="2209800" y="215900"/>
                  </a:lnTo>
                  <a:lnTo>
                    <a:pt x="2222500" y="215900"/>
                  </a:lnTo>
                  <a:lnTo>
                    <a:pt x="2235200" y="215900"/>
                  </a:lnTo>
                  <a:lnTo>
                    <a:pt x="2247900" y="215900"/>
                  </a:lnTo>
                  <a:lnTo>
                    <a:pt x="2260600" y="203200"/>
                  </a:lnTo>
                  <a:lnTo>
                    <a:pt x="2273300" y="203200"/>
                  </a:lnTo>
                  <a:lnTo>
                    <a:pt x="2286000" y="203200"/>
                  </a:lnTo>
                  <a:lnTo>
                    <a:pt x="2298700" y="190500"/>
                  </a:lnTo>
                  <a:lnTo>
                    <a:pt x="2311400" y="190500"/>
                  </a:lnTo>
                  <a:lnTo>
                    <a:pt x="2324100" y="190500"/>
                  </a:lnTo>
                  <a:lnTo>
                    <a:pt x="2336800" y="177800"/>
                  </a:lnTo>
                  <a:lnTo>
                    <a:pt x="2349500" y="177800"/>
                  </a:lnTo>
                  <a:lnTo>
                    <a:pt x="2362200" y="165100"/>
                  </a:lnTo>
                  <a:lnTo>
                    <a:pt x="2374900" y="165100"/>
                  </a:lnTo>
                  <a:lnTo>
                    <a:pt x="2387600" y="165100"/>
                  </a:lnTo>
                  <a:lnTo>
                    <a:pt x="2400300" y="152400"/>
                  </a:lnTo>
                  <a:lnTo>
                    <a:pt x="2413000" y="152400"/>
                  </a:lnTo>
                  <a:lnTo>
                    <a:pt x="2425700" y="152400"/>
                  </a:lnTo>
                  <a:lnTo>
                    <a:pt x="2438400" y="152400"/>
                  </a:lnTo>
                  <a:lnTo>
                    <a:pt x="2451100" y="139700"/>
                  </a:lnTo>
                  <a:lnTo>
                    <a:pt x="2463800" y="139700"/>
                  </a:lnTo>
                  <a:lnTo>
                    <a:pt x="2476500" y="139700"/>
                  </a:lnTo>
                  <a:lnTo>
                    <a:pt x="2489200" y="139700"/>
                  </a:lnTo>
                  <a:lnTo>
                    <a:pt x="2501900" y="127000"/>
                  </a:lnTo>
                  <a:lnTo>
                    <a:pt x="2514600" y="127000"/>
                  </a:lnTo>
                  <a:lnTo>
                    <a:pt x="2527300" y="127000"/>
                  </a:lnTo>
                  <a:lnTo>
                    <a:pt x="2540000" y="127000"/>
                  </a:lnTo>
                  <a:lnTo>
                    <a:pt x="2552700" y="127000"/>
                  </a:lnTo>
                  <a:lnTo>
                    <a:pt x="2565400" y="127000"/>
                  </a:lnTo>
                  <a:lnTo>
                    <a:pt x="2578100" y="114300"/>
                  </a:lnTo>
                  <a:lnTo>
                    <a:pt x="2590800" y="114300"/>
                  </a:lnTo>
                  <a:lnTo>
                    <a:pt x="2603500" y="114300"/>
                  </a:lnTo>
                  <a:lnTo>
                    <a:pt x="2616200" y="101600"/>
                  </a:lnTo>
                  <a:lnTo>
                    <a:pt x="2628900" y="101600"/>
                  </a:lnTo>
                  <a:lnTo>
                    <a:pt x="2641600" y="101600"/>
                  </a:lnTo>
                  <a:lnTo>
                    <a:pt x="2654300" y="101600"/>
                  </a:lnTo>
                  <a:lnTo>
                    <a:pt x="2667000" y="101600"/>
                  </a:lnTo>
                  <a:lnTo>
                    <a:pt x="2679700" y="101600"/>
                  </a:lnTo>
                  <a:lnTo>
                    <a:pt x="2692400" y="88900"/>
                  </a:lnTo>
                  <a:lnTo>
                    <a:pt x="2705100" y="88900"/>
                  </a:lnTo>
                  <a:lnTo>
                    <a:pt x="2717800" y="88900"/>
                  </a:lnTo>
                  <a:lnTo>
                    <a:pt x="2730500" y="76200"/>
                  </a:lnTo>
                  <a:lnTo>
                    <a:pt x="2743200" y="76200"/>
                  </a:lnTo>
                  <a:lnTo>
                    <a:pt x="2755900" y="63500"/>
                  </a:lnTo>
                  <a:lnTo>
                    <a:pt x="2768600" y="63500"/>
                  </a:lnTo>
                  <a:lnTo>
                    <a:pt x="2781300" y="63500"/>
                  </a:lnTo>
                  <a:lnTo>
                    <a:pt x="2794000" y="63500"/>
                  </a:lnTo>
                  <a:lnTo>
                    <a:pt x="2806700" y="50800"/>
                  </a:lnTo>
                  <a:lnTo>
                    <a:pt x="2819400" y="50800"/>
                  </a:lnTo>
                  <a:lnTo>
                    <a:pt x="2832100" y="50800"/>
                  </a:lnTo>
                  <a:lnTo>
                    <a:pt x="2844800" y="50800"/>
                  </a:lnTo>
                  <a:lnTo>
                    <a:pt x="2857500" y="50800"/>
                  </a:lnTo>
                  <a:lnTo>
                    <a:pt x="2870200" y="38100"/>
                  </a:lnTo>
                  <a:lnTo>
                    <a:pt x="2882900" y="38100"/>
                  </a:lnTo>
                  <a:lnTo>
                    <a:pt x="2895600" y="38100"/>
                  </a:lnTo>
                  <a:lnTo>
                    <a:pt x="2908300" y="38100"/>
                  </a:lnTo>
                  <a:lnTo>
                    <a:pt x="2921000" y="38100"/>
                  </a:lnTo>
                  <a:lnTo>
                    <a:pt x="2933700" y="25400"/>
                  </a:lnTo>
                  <a:lnTo>
                    <a:pt x="2946400" y="25400"/>
                  </a:lnTo>
                  <a:lnTo>
                    <a:pt x="2959100" y="25400"/>
                  </a:lnTo>
                  <a:lnTo>
                    <a:pt x="2971800" y="25400"/>
                  </a:lnTo>
                  <a:lnTo>
                    <a:pt x="2984500" y="25400"/>
                  </a:lnTo>
                  <a:lnTo>
                    <a:pt x="2997200" y="12700"/>
                  </a:lnTo>
                  <a:lnTo>
                    <a:pt x="3009900" y="12700"/>
                  </a:lnTo>
                  <a:lnTo>
                    <a:pt x="3022600" y="12700"/>
                  </a:lnTo>
                  <a:lnTo>
                    <a:pt x="3035300" y="12700"/>
                  </a:lnTo>
                  <a:lnTo>
                    <a:pt x="3048000" y="12700"/>
                  </a:lnTo>
                  <a:lnTo>
                    <a:pt x="3060700" y="0"/>
                  </a:lnTo>
                  <a:lnTo>
                    <a:pt x="3073400" y="0"/>
                  </a:lnTo>
                  <a:lnTo>
                    <a:pt x="3086100" y="0"/>
                  </a:lnTo>
                  <a:lnTo>
                    <a:pt x="3098800" y="0"/>
                  </a:lnTo>
                  <a:lnTo>
                    <a:pt x="3111500" y="0"/>
                  </a:lnTo>
                  <a:lnTo>
                    <a:pt x="3124200" y="0"/>
                  </a:lnTo>
                  <a:lnTo>
                    <a:pt x="3136900" y="0"/>
                  </a:lnTo>
                  <a:lnTo>
                    <a:pt x="3149600" y="0"/>
                  </a:lnTo>
                  <a:lnTo>
                    <a:pt x="3162300" y="0"/>
                  </a:lnTo>
                  <a:lnTo>
                    <a:pt x="3175000" y="0"/>
                  </a:lnTo>
                  <a:lnTo>
                    <a:pt x="3187700" y="0"/>
                  </a:lnTo>
                  <a:lnTo>
                    <a:pt x="3200400" y="0"/>
                  </a:lnTo>
                  <a:lnTo>
                    <a:pt x="3213100" y="0"/>
                  </a:lnTo>
                  <a:lnTo>
                    <a:pt x="3225800" y="12700"/>
                  </a:lnTo>
                  <a:lnTo>
                    <a:pt x="3238500" y="12700"/>
                  </a:lnTo>
                  <a:lnTo>
                    <a:pt x="3251200" y="12700"/>
                  </a:lnTo>
                  <a:lnTo>
                    <a:pt x="3263900" y="12700"/>
                  </a:lnTo>
                  <a:lnTo>
                    <a:pt x="3276600" y="12700"/>
                  </a:lnTo>
                  <a:lnTo>
                    <a:pt x="3289300" y="25400"/>
                  </a:lnTo>
                  <a:lnTo>
                    <a:pt x="3302000" y="25400"/>
                  </a:lnTo>
                  <a:lnTo>
                    <a:pt x="3314700" y="25400"/>
                  </a:lnTo>
                  <a:lnTo>
                    <a:pt x="3327400" y="38100"/>
                  </a:lnTo>
                  <a:lnTo>
                    <a:pt x="3340100" y="38100"/>
                  </a:lnTo>
                  <a:lnTo>
                    <a:pt x="3352800" y="38100"/>
                  </a:lnTo>
                  <a:lnTo>
                    <a:pt x="3365500" y="38100"/>
                  </a:lnTo>
                  <a:lnTo>
                    <a:pt x="3378200" y="38100"/>
                  </a:lnTo>
                  <a:lnTo>
                    <a:pt x="3390900" y="25400"/>
                  </a:lnTo>
                  <a:lnTo>
                    <a:pt x="3403600" y="25400"/>
                  </a:lnTo>
                  <a:lnTo>
                    <a:pt x="3416300" y="25400"/>
                  </a:lnTo>
                  <a:lnTo>
                    <a:pt x="3429000" y="25400"/>
                  </a:lnTo>
                  <a:lnTo>
                    <a:pt x="3441700" y="25400"/>
                  </a:lnTo>
                  <a:lnTo>
                    <a:pt x="3454400" y="25400"/>
                  </a:lnTo>
                  <a:lnTo>
                    <a:pt x="3467100" y="25400"/>
                  </a:lnTo>
                  <a:lnTo>
                    <a:pt x="3479800" y="25400"/>
                  </a:lnTo>
                  <a:lnTo>
                    <a:pt x="3492500" y="25400"/>
                  </a:lnTo>
                  <a:lnTo>
                    <a:pt x="3505200" y="25400"/>
                  </a:lnTo>
                  <a:lnTo>
                    <a:pt x="3517900" y="25400"/>
                  </a:lnTo>
                  <a:lnTo>
                    <a:pt x="3530600" y="25400"/>
                  </a:lnTo>
                  <a:lnTo>
                    <a:pt x="3543300" y="25400"/>
                  </a:lnTo>
                  <a:lnTo>
                    <a:pt x="3556000" y="25400"/>
                  </a:lnTo>
                  <a:lnTo>
                    <a:pt x="3568700" y="25400"/>
                  </a:lnTo>
                  <a:lnTo>
                    <a:pt x="3581400" y="25400"/>
                  </a:lnTo>
                  <a:lnTo>
                    <a:pt x="3594100" y="25400"/>
                  </a:lnTo>
                  <a:lnTo>
                    <a:pt x="3606800" y="25400"/>
                  </a:lnTo>
                  <a:lnTo>
                    <a:pt x="3619500" y="25400"/>
                  </a:lnTo>
                  <a:lnTo>
                    <a:pt x="3632200" y="12700"/>
                  </a:lnTo>
                  <a:lnTo>
                    <a:pt x="3644900" y="12700"/>
                  </a:lnTo>
                  <a:lnTo>
                    <a:pt x="3657600" y="12700"/>
                  </a:lnTo>
                  <a:lnTo>
                    <a:pt x="3670300" y="12700"/>
                  </a:lnTo>
                  <a:lnTo>
                    <a:pt x="3683000" y="12700"/>
                  </a:lnTo>
                  <a:lnTo>
                    <a:pt x="3695700" y="12700"/>
                  </a:lnTo>
                  <a:lnTo>
                    <a:pt x="3708400" y="25400"/>
                  </a:lnTo>
                  <a:lnTo>
                    <a:pt x="3721100" y="25400"/>
                  </a:lnTo>
                  <a:lnTo>
                    <a:pt x="3733800" y="25400"/>
                  </a:lnTo>
                  <a:lnTo>
                    <a:pt x="3746500" y="25400"/>
                  </a:lnTo>
                  <a:lnTo>
                    <a:pt x="3759200" y="25400"/>
                  </a:lnTo>
                  <a:lnTo>
                    <a:pt x="3771900" y="25400"/>
                  </a:lnTo>
                  <a:lnTo>
                    <a:pt x="3784600" y="25400"/>
                  </a:lnTo>
                  <a:lnTo>
                    <a:pt x="3797300" y="25400"/>
                  </a:lnTo>
                  <a:lnTo>
                    <a:pt x="3810000" y="25400"/>
                  </a:lnTo>
                  <a:lnTo>
                    <a:pt x="3822700" y="25400"/>
                  </a:lnTo>
                  <a:lnTo>
                    <a:pt x="3835400" y="25400"/>
                  </a:lnTo>
                  <a:lnTo>
                    <a:pt x="3848100" y="25400"/>
                  </a:lnTo>
                  <a:lnTo>
                    <a:pt x="3860800" y="25400"/>
                  </a:lnTo>
                  <a:lnTo>
                    <a:pt x="3873500" y="25400"/>
                  </a:lnTo>
                  <a:lnTo>
                    <a:pt x="3886200" y="25400"/>
                  </a:lnTo>
                  <a:lnTo>
                    <a:pt x="3898900" y="25400"/>
                  </a:lnTo>
                  <a:lnTo>
                    <a:pt x="3911600" y="25400"/>
                  </a:lnTo>
                  <a:lnTo>
                    <a:pt x="3924300" y="25400"/>
                  </a:lnTo>
                  <a:lnTo>
                    <a:pt x="3937000" y="38100"/>
                  </a:lnTo>
                  <a:lnTo>
                    <a:pt x="3949700" y="38100"/>
                  </a:lnTo>
                  <a:lnTo>
                    <a:pt x="3962400" y="38100"/>
                  </a:lnTo>
                  <a:lnTo>
                    <a:pt x="3975100" y="38100"/>
                  </a:lnTo>
                  <a:lnTo>
                    <a:pt x="3987800" y="50800"/>
                  </a:lnTo>
                  <a:lnTo>
                    <a:pt x="4000500" y="63500"/>
                  </a:lnTo>
                  <a:lnTo>
                    <a:pt x="4013200" y="76200"/>
                  </a:lnTo>
                  <a:lnTo>
                    <a:pt x="4025900" y="76200"/>
                  </a:lnTo>
                  <a:lnTo>
                    <a:pt x="4038600" y="88900"/>
                  </a:lnTo>
                  <a:lnTo>
                    <a:pt x="4051300" y="101600"/>
                  </a:lnTo>
                  <a:lnTo>
                    <a:pt x="4051300" y="114300"/>
                  </a:lnTo>
                  <a:lnTo>
                    <a:pt x="4064000" y="127000"/>
                  </a:lnTo>
                  <a:lnTo>
                    <a:pt x="4076700" y="139700"/>
                  </a:lnTo>
                  <a:lnTo>
                    <a:pt x="4089400" y="139700"/>
                  </a:lnTo>
                  <a:lnTo>
                    <a:pt x="4102100" y="152400"/>
                  </a:lnTo>
                  <a:lnTo>
                    <a:pt x="4114800" y="165100"/>
                  </a:lnTo>
                  <a:lnTo>
                    <a:pt x="4127500" y="177800"/>
                  </a:lnTo>
                  <a:lnTo>
                    <a:pt x="4140200" y="177800"/>
                  </a:lnTo>
                  <a:lnTo>
                    <a:pt x="4152900" y="190500"/>
                  </a:lnTo>
                  <a:lnTo>
                    <a:pt x="4165600" y="190500"/>
                  </a:lnTo>
                  <a:lnTo>
                    <a:pt x="4178300" y="190500"/>
                  </a:lnTo>
                  <a:lnTo>
                    <a:pt x="4191000" y="203200"/>
                  </a:lnTo>
                  <a:lnTo>
                    <a:pt x="4203700" y="203200"/>
                  </a:lnTo>
                  <a:lnTo>
                    <a:pt x="4216400" y="215900"/>
                  </a:lnTo>
                  <a:lnTo>
                    <a:pt x="4229100" y="215900"/>
                  </a:lnTo>
                  <a:lnTo>
                    <a:pt x="4241800" y="228600"/>
                  </a:lnTo>
                  <a:lnTo>
                    <a:pt x="4254500" y="241300"/>
                  </a:lnTo>
                  <a:lnTo>
                    <a:pt x="4267200" y="241300"/>
                  </a:lnTo>
                  <a:lnTo>
                    <a:pt x="4279900" y="254000"/>
                  </a:lnTo>
                  <a:lnTo>
                    <a:pt x="4292600" y="266700"/>
                  </a:lnTo>
                  <a:lnTo>
                    <a:pt x="4305300" y="266700"/>
                  </a:lnTo>
                  <a:lnTo>
                    <a:pt x="4318000" y="279400"/>
                  </a:lnTo>
                  <a:lnTo>
                    <a:pt x="4330700" y="279400"/>
                  </a:lnTo>
                  <a:lnTo>
                    <a:pt x="4343400" y="292100"/>
                  </a:lnTo>
                  <a:lnTo>
                    <a:pt x="4356100" y="304800"/>
                  </a:lnTo>
                  <a:lnTo>
                    <a:pt x="4368800" y="304800"/>
                  </a:lnTo>
                  <a:lnTo>
                    <a:pt x="4381500" y="317500"/>
                  </a:lnTo>
                  <a:lnTo>
                    <a:pt x="4394200" y="317500"/>
                  </a:lnTo>
                  <a:lnTo>
                    <a:pt x="4406900" y="330200"/>
                  </a:lnTo>
                  <a:lnTo>
                    <a:pt x="4419600" y="330200"/>
                  </a:lnTo>
                  <a:lnTo>
                    <a:pt x="4432300" y="342900"/>
                  </a:lnTo>
                  <a:lnTo>
                    <a:pt x="4445000" y="342900"/>
                  </a:lnTo>
                  <a:lnTo>
                    <a:pt x="4457700" y="355600"/>
                  </a:lnTo>
                  <a:lnTo>
                    <a:pt x="4470400" y="368300"/>
                  </a:lnTo>
                  <a:lnTo>
                    <a:pt x="4483100" y="381000"/>
                  </a:lnTo>
                  <a:lnTo>
                    <a:pt x="4495800" y="381000"/>
                  </a:lnTo>
                  <a:lnTo>
                    <a:pt x="4508500" y="393700"/>
                  </a:lnTo>
                  <a:lnTo>
                    <a:pt x="4521200" y="406400"/>
                  </a:lnTo>
                  <a:lnTo>
                    <a:pt x="4533900" y="406400"/>
                  </a:lnTo>
                  <a:lnTo>
                    <a:pt x="4546600" y="419100"/>
                  </a:lnTo>
                  <a:lnTo>
                    <a:pt x="4559300" y="419100"/>
                  </a:lnTo>
                  <a:lnTo>
                    <a:pt x="4572000" y="431800"/>
                  </a:lnTo>
                  <a:lnTo>
                    <a:pt x="4584700" y="444500"/>
                  </a:lnTo>
                  <a:lnTo>
                    <a:pt x="4597400" y="444500"/>
                  </a:lnTo>
                  <a:lnTo>
                    <a:pt x="4610100" y="457200"/>
                  </a:lnTo>
                  <a:lnTo>
                    <a:pt x="4622800" y="457200"/>
                  </a:lnTo>
                  <a:lnTo>
                    <a:pt x="4635500" y="469900"/>
                  </a:lnTo>
                  <a:lnTo>
                    <a:pt x="4648200" y="482600"/>
                  </a:lnTo>
                  <a:lnTo>
                    <a:pt x="4660900" y="482600"/>
                  </a:lnTo>
                  <a:lnTo>
                    <a:pt x="4673600" y="495300"/>
                  </a:lnTo>
                  <a:lnTo>
                    <a:pt x="4686300" y="508000"/>
                  </a:lnTo>
                  <a:lnTo>
                    <a:pt x="4699000" y="508000"/>
                  </a:lnTo>
                  <a:lnTo>
                    <a:pt x="4711700" y="520700"/>
                  </a:lnTo>
                  <a:lnTo>
                    <a:pt x="4724400" y="520700"/>
                  </a:lnTo>
                  <a:lnTo>
                    <a:pt x="4737100" y="533400"/>
                  </a:lnTo>
                  <a:lnTo>
                    <a:pt x="4749800" y="546100"/>
                  </a:lnTo>
                  <a:lnTo>
                    <a:pt x="4762500" y="546100"/>
                  </a:lnTo>
                  <a:lnTo>
                    <a:pt x="4775200" y="558800"/>
                  </a:lnTo>
                  <a:lnTo>
                    <a:pt x="4787900" y="571500"/>
                  </a:lnTo>
                  <a:lnTo>
                    <a:pt x="4800600" y="584200"/>
                  </a:lnTo>
                  <a:lnTo>
                    <a:pt x="4813300" y="584200"/>
                  </a:lnTo>
                  <a:lnTo>
                    <a:pt x="4826000" y="596900"/>
                  </a:lnTo>
                  <a:lnTo>
                    <a:pt x="4838700" y="596900"/>
                  </a:lnTo>
                  <a:lnTo>
                    <a:pt x="4851400" y="609600"/>
                  </a:lnTo>
                  <a:lnTo>
                    <a:pt x="4864100" y="622300"/>
                  </a:lnTo>
                  <a:lnTo>
                    <a:pt x="4876800" y="622300"/>
                  </a:lnTo>
                  <a:lnTo>
                    <a:pt x="4889500" y="635000"/>
                  </a:lnTo>
                  <a:lnTo>
                    <a:pt x="4902200" y="647700"/>
                  </a:lnTo>
                  <a:lnTo>
                    <a:pt x="4914900" y="647700"/>
                  </a:lnTo>
                  <a:lnTo>
                    <a:pt x="4927600" y="660400"/>
                  </a:lnTo>
                  <a:lnTo>
                    <a:pt x="4940300" y="673100"/>
                  </a:lnTo>
                  <a:lnTo>
                    <a:pt x="4953000" y="685800"/>
                  </a:lnTo>
                  <a:lnTo>
                    <a:pt x="4965700" y="698500"/>
                  </a:lnTo>
                  <a:lnTo>
                    <a:pt x="4978400" y="711200"/>
                  </a:lnTo>
                  <a:lnTo>
                    <a:pt x="4991100" y="723900"/>
                  </a:lnTo>
                  <a:lnTo>
                    <a:pt x="5003800" y="736600"/>
                  </a:lnTo>
                  <a:lnTo>
                    <a:pt x="5003800" y="749300"/>
                  </a:lnTo>
                  <a:lnTo>
                    <a:pt x="5016500" y="762000"/>
                  </a:lnTo>
                  <a:lnTo>
                    <a:pt x="5029200" y="774700"/>
                  </a:lnTo>
                  <a:lnTo>
                    <a:pt x="5029200" y="787400"/>
                  </a:lnTo>
                  <a:lnTo>
                    <a:pt x="5041900" y="800100"/>
                  </a:lnTo>
                  <a:lnTo>
                    <a:pt x="5054600" y="800100"/>
                  </a:lnTo>
                  <a:lnTo>
                    <a:pt x="5067300" y="812800"/>
                  </a:lnTo>
                  <a:lnTo>
                    <a:pt x="5080000" y="825500"/>
                  </a:lnTo>
                  <a:lnTo>
                    <a:pt x="5092700" y="838200"/>
                  </a:lnTo>
                  <a:lnTo>
                    <a:pt x="5105400" y="850900"/>
                  </a:lnTo>
                  <a:lnTo>
                    <a:pt x="5105400" y="863600"/>
                  </a:lnTo>
                  <a:lnTo>
                    <a:pt x="5118100" y="876300"/>
                  </a:lnTo>
                  <a:lnTo>
                    <a:pt x="5118100" y="889000"/>
                  </a:lnTo>
                  <a:lnTo>
                    <a:pt x="5130800" y="901700"/>
                  </a:lnTo>
                  <a:lnTo>
                    <a:pt x="5130800" y="914400"/>
                  </a:lnTo>
                  <a:lnTo>
                    <a:pt x="5130800" y="927100"/>
                  </a:lnTo>
                  <a:lnTo>
                    <a:pt x="5143500" y="939800"/>
                  </a:lnTo>
                  <a:lnTo>
                    <a:pt x="5143500" y="952500"/>
                  </a:lnTo>
                  <a:lnTo>
                    <a:pt x="5143500" y="965200"/>
                  </a:lnTo>
                  <a:lnTo>
                    <a:pt x="5143500" y="977900"/>
                  </a:lnTo>
                  <a:lnTo>
                    <a:pt x="5143500" y="990600"/>
                  </a:lnTo>
                  <a:lnTo>
                    <a:pt x="5143500" y="1003300"/>
                  </a:lnTo>
                  <a:lnTo>
                    <a:pt x="5143500" y="1016000"/>
                  </a:lnTo>
                  <a:lnTo>
                    <a:pt x="5143500" y="1028700"/>
                  </a:lnTo>
                  <a:lnTo>
                    <a:pt x="5130800" y="1041400"/>
                  </a:lnTo>
                  <a:lnTo>
                    <a:pt x="5130800" y="1054100"/>
                  </a:lnTo>
                  <a:lnTo>
                    <a:pt x="5130800" y="1066800"/>
                  </a:lnTo>
                  <a:lnTo>
                    <a:pt x="5118100" y="1079500"/>
                  </a:lnTo>
                  <a:lnTo>
                    <a:pt x="5105400" y="1066800"/>
                  </a:lnTo>
                  <a:lnTo>
                    <a:pt x="5105400" y="1054100"/>
                  </a:lnTo>
                  <a:lnTo>
                    <a:pt x="5092700" y="1041400"/>
                  </a:lnTo>
                  <a:lnTo>
                    <a:pt x="5080000" y="1028700"/>
                  </a:lnTo>
                  <a:lnTo>
                    <a:pt x="5067300" y="1016000"/>
                  </a:lnTo>
                  <a:lnTo>
                    <a:pt x="5054600" y="1003300"/>
                  </a:lnTo>
                  <a:lnTo>
                    <a:pt x="5041900" y="990600"/>
                  </a:lnTo>
                  <a:lnTo>
                    <a:pt x="5029200" y="977900"/>
                  </a:lnTo>
                  <a:lnTo>
                    <a:pt x="5016500" y="965200"/>
                  </a:lnTo>
                  <a:lnTo>
                    <a:pt x="5016500" y="952500"/>
                  </a:lnTo>
                  <a:lnTo>
                    <a:pt x="5016500" y="939800"/>
                  </a:lnTo>
                  <a:lnTo>
                    <a:pt x="5016500" y="927100"/>
                  </a:lnTo>
                  <a:lnTo>
                    <a:pt x="5016500" y="914400"/>
                  </a:lnTo>
                  <a:lnTo>
                    <a:pt x="5016500" y="901700"/>
                  </a:lnTo>
                  <a:lnTo>
                    <a:pt x="5003800" y="889000"/>
                  </a:lnTo>
                  <a:lnTo>
                    <a:pt x="5003800" y="876300"/>
                  </a:lnTo>
                  <a:lnTo>
                    <a:pt x="5003800" y="863600"/>
                  </a:lnTo>
                  <a:lnTo>
                    <a:pt x="4991100" y="850900"/>
                  </a:lnTo>
                  <a:lnTo>
                    <a:pt x="4978400" y="838200"/>
                  </a:lnTo>
                  <a:lnTo>
                    <a:pt x="4978400" y="825500"/>
                  </a:lnTo>
                  <a:lnTo>
                    <a:pt x="4965700" y="812800"/>
                  </a:lnTo>
                  <a:lnTo>
                    <a:pt x="4953000" y="800100"/>
                  </a:lnTo>
                  <a:lnTo>
                    <a:pt x="4940300" y="787400"/>
                  </a:lnTo>
                  <a:lnTo>
                    <a:pt x="4927600" y="774700"/>
                  </a:lnTo>
                  <a:lnTo>
                    <a:pt x="4927600" y="762000"/>
                  </a:lnTo>
                  <a:lnTo>
                    <a:pt x="4914900" y="749300"/>
                  </a:lnTo>
                  <a:lnTo>
                    <a:pt x="4914900" y="736600"/>
                  </a:lnTo>
                  <a:lnTo>
                    <a:pt x="4902200" y="723900"/>
                  </a:lnTo>
                  <a:lnTo>
                    <a:pt x="4889500" y="711200"/>
                  </a:lnTo>
                  <a:lnTo>
                    <a:pt x="4889500" y="698500"/>
                  </a:lnTo>
                  <a:lnTo>
                    <a:pt x="4876800" y="685800"/>
                  </a:lnTo>
                  <a:lnTo>
                    <a:pt x="4864100" y="698500"/>
                  </a:lnTo>
                  <a:lnTo>
                    <a:pt x="4851400" y="711200"/>
                  </a:lnTo>
                  <a:lnTo>
                    <a:pt x="4838700" y="711200"/>
                  </a:lnTo>
                  <a:lnTo>
                    <a:pt x="4826000" y="698500"/>
                  </a:lnTo>
                  <a:lnTo>
                    <a:pt x="4826000" y="685800"/>
                  </a:lnTo>
                  <a:lnTo>
                    <a:pt x="4813300" y="673100"/>
                  </a:lnTo>
                  <a:lnTo>
                    <a:pt x="4800600" y="660400"/>
                  </a:lnTo>
                  <a:lnTo>
                    <a:pt x="4787900" y="647700"/>
                  </a:lnTo>
                  <a:lnTo>
                    <a:pt x="4775200" y="647700"/>
                  </a:lnTo>
                  <a:lnTo>
                    <a:pt x="4762500" y="647700"/>
                  </a:lnTo>
                  <a:lnTo>
                    <a:pt x="4749800" y="635000"/>
                  </a:lnTo>
                  <a:lnTo>
                    <a:pt x="4737100" y="635000"/>
                  </a:lnTo>
                  <a:lnTo>
                    <a:pt x="4724400" y="622300"/>
                  </a:lnTo>
                  <a:lnTo>
                    <a:pt x="4724400" y="609600"/>
                  </a:lnTo>
                  <a:lnTo>
                    <a:pt x="4711700" y="596900"/>
                  </a:lnTo>
                  <a:lnTo>
                    <a:pt x="4711700" y="584200"/>
                  </a:lnTo>
                  <a:lnTo>
                    <a:pt x="4699000" y="571500"/>
                  </a:lnTo>
                  <a:lnTo>
                    <a:pt x="4686300" y="558800"/>
                  </a:lnTo>
                  <a:lnTo>
                    <a:pt x="4673600" y="558800"/>
                  </a:lnTo>
                  <a:lnTo>
                    <a:pt x="4660900" y="546100"/>
                  </a:lnTo>
                  <a:lnTo>
                    <a:pt x="4648200" y="533400"/>
                  </a:lnTo>
                  <a:lnTo>
                    <a:pt x="4635500" y="533400"/>
                  </a:lnTo>
                  <a:lnTo>
                    <a:pt x="4622800" y="533400"/>
                  </a:lnTo>
                  <a:lnTo>
                    <a:pt x="4610100" y="520700"/>
                  </a:lnTo>
                  <a:lnTo>
                    <a:pt x="4597400" y="520700"/>
                  </a:lnTo>
                  <a:lnTo>
                    <a:pt x="4584700" y="508000"/>
                  </a:lnTo>
                  <a:lnTo>
                    <a:pt x="4572000" y="508000"/>
                  </a:lnTo>
                  <a:lnTo>
                    <a:pt x="4559300" y="495300"/>
                  </a:lnTo>
                  <a:lnTo>
                    <a:pt x="4546600" y="482600"/>
                  </a:lnTo>
                  <a:lnTo>
                    <a:pt x="4533900" y="469900"/>
                  </a:lnTo>
                  <a:lnTo>
                    <a:pt x="4521200" y="457200"/>
                  </a:lnTo>
                  <a:lnTo>
                    <a:pt x="4508500" y="444500"/>
                  </a:lnTo>
                  <a:lnTo>
                    <a:pt x="4495800" y="444500"/>
                  </a:lnTo>
                  <a:lnTo>
                    <a:pt x="4483100" y="431800"/>
                  </a:lnTo>
                  <a:lnTo>
                    <a:pt x="4470400" y="419100"/>
                  </a:lnTo>
                  <a:lnTo>
                    <a:pt x="4457700" y="419100"/>
                  </a:lnTo>
                  <a:lnTo>
                    <a:pt x="4445000" y="406400"/>
                  </a:lnTo>
                  <a:lnTo>
                    <a:pt x="4432300" y="406400"/>
                  </a:lnTo>
                  <a:lnTo>
                    <a:pt x="4419600" y="393700"/>
                  </a:lnTo>
                  <a:lnTo>
                    <a:pt x="4406900" y="381000"/>
                  </a:lnTo>
                  <a:lnTo>
                    <a:pt x="4394200" y="368300"/>
                  </a:lnTo>
                  <a:lnTo>
                    <a:pt x="4381500" y="355600"/>
                  </a:lnTo>
                  <a:lnTo>
                    <a:pt x="4368800" y="342900"/>
                  </a:lnTo>
                  <a:lnTo>
                    <a:pt x="4356100" y="342900"/>
                  </a:lnTo>
                  <a:lnTo>
                    <a:pt x="4343400" y="330200"/>
                  </a:lnTo>
                  <a:lnTo>
                    <a:pt x="4330700" y="330200"/>
                  </a:lnTo>
                  <a:lnTo>
                    <a:pt x="4318000" y="317500"/>
                  </a:lnTo>
                  <a:lnTo>
                    <a:pt x="4305300" y="317500"/>
                  </a:lnTo>
                  <a:lnTo>
                    <a:pt x="4292600" y="304800"/>
                  </a:lnTo>
                  <a:lnTo>
                    <a:pt x="4279900" y="304800"/>
                  </a:lnTo>
                  <a:lnTo>
                    <a:pt x="4267200" y="292100"/>
                  </a:lnTo>
                  <a:lnTo>
                    <a:pt x="4254500" y="292100"/>
                  </a:lnTo>
                  <a:lnTo>
                    <a:pt x="4241800" y="279400"/>
                  </a:lnTo>
                  <a:lnTo>
                    <a:pt x="4229100" y="266700"/>
                  </a:lnTo>
                  <a:lnTo>
                    <a:pt x="4216400" y="254000"/>
                  </a:lnTo>
                  <a:lnTo>
                    <a:pt x="4203700" y="254000"/>
                  </a:lnTo>
                  <a:lnTo>
                    <a:pt x="4191000" y="241300"/>
                  </a:lnTo>
                  <a:lnTo>
                    <a:pt x="4178300" y="241300"/>
                  </a:lnTo>
                  <a:lnTo>
                    <a:pt x="4165600" y="254000"/>
                  </a:lnTo>
                  <a:lnTo>
                    <a:pt x="4152900" y="266700"/>
                  </a:lnTo>
                  <a:lnTo>
                    <a:pt x="4152900" y="279400"/>
                  </a:lnTo>
                  <a:lnTo>
                    <a:pt x="4140200" y="292100"/>
                  </a:lnTo>
                  <a:lnTo>
                    <a:pt x="4140200" y="304800"/>
                  </a:lnTo>
                  <a:lnTo>
                    <a:pt x="4140200" y="317500"/>
                  </a:lnTo>
                  <a:lnTo>
                    <a:pt x="4127500" y="330200"/>
                  </a:lnTo>
                  <a:lnTo>
                    <a:pt x="4114800" y="342900"/>
                  </a:lnTo>
                  <a:lnTo>
                    <a:pt x="4114800" y="355600"/>
                  </a:lnTo>
                  <a:lnTo>
                    <a:pt x="4102100" y="368300"/>
                  </a:lnTo>
                  <a:lnTo>
                    <a:pt x="4102100" y="381000"/>
                  </a:lnTo>
                  <a:lnTo>
                    <a:pt x="4102100" y="393700"/>
                  </a:lnTo>
                  <a:lnTo>
                    <a:pt x="4102100" y="406400"/>
                  </a:lnTo>
                  <a:lnTo>
                    <a:pt x="4102100" y="419100"/>
                  </a:lnTo>
                  <a:lnTo>
                    <a:pt x="4102100" y="431800"/>
                  </a:lnTo>
                  <a:lnTo>
                    <a:pt x="4102100" y="444500"/>
                  </a:lnTo>
                  <a:lnTo>
                    <a:pt x="4114800" y="457200"/>
                  </a:lnTo>
                  <a:lnTo>
                    <a:pt x="4114800" y="469900"/>
                  </a:lnTo>
                  <a:lnTo>
                    <a:pt x="4114800" y="482600"/>
                  </a:lnTo>
                  <a:lnTo>
                    <a:pt x="4127500" y="495300"/>
                  </a:lnTo>
                  <a:lnTo>
                    <a:pt x="4140200" y="508000"/>
                  </a:lnTo>
                  <a:lnTo>
                    <a:pt x="4152900" y="508000"/>
                  </a:lnTo>
                  <a:lnTo>
                    <a:pt x="4165600" y="520700"/>
                  </a:lnTo>
                  <a:lnTo>
                    <a:pt x="4178300" y="520700"/>
                  </a:lnTo>
                  <a:lnTo>
                    <a:pt x="4191000" y="533400"/>
                  </a:lnTo>
                  <a:lnTo>
                    <a:pt x="4203700" y="546100"/>
                  </a:lnTo>
                  <a:lnTo>
                    <a:pt x="4216400" y="558800"/>
                  </a:lnTo>
                  <a:lnTo>
                    <a:pt x="4229100" y="571500"/>
                  </a:lnTo>
                  <a:lnTo>
                    <a:pt x="4241800" y="584200"/>
                  </a:lnTo>
                  <a:lnTo>
                    <a:pt x="4254500" y="584200"/>
                  </a:lnTo>
                  <a:lnTo>
                    <a:pt x="4267200" y="596900"/>
                  </a:lnTo>
                  <a:lnTo>
                    <a:pt x="4279900" y="596900"/>
                  </a:lnTo>
                  <a:lnTo>
                    <a:pt x="4292600" y="609600"/>
                  </a:lnTo>
                  <a:lnTo>
                    <a:pt x="4279900" y="622300"/>
                  </a:lnTo>
                  <a:lnTo>
                    <a:pt x="4279900" y="635000"/>
                  </a:lnTo>
                  <a:lnTo>
                    <a:pt x="4279900" y="647700"/>
                  </a:lnTo>
                  <a:lnTo>
                    <a:pt x="4279900" y="660400"/>
                  </a:lnTo>
                  <a:lnTo>
                    <a:pt x="4279900" y="673100"/>
                  </a:lnTo>
                  <a:lnTo>
                    <a:pt x="4279900" y="685800"/>
                  </a:lnTo>
                  <a:lnTo>
                    <a:pt x="4279900" y="698500"/>
                  </a:lnTo>
                  <a:lnTo>
                    <a:pt x="4292600" y="711200"/>
                  </a:lnTo>
                  <a:lnTo>
                    <a:pt x="4292600" y="723900"/>
                  </a:lnTo>
                  <a:lnTo>
                    <a:pt x="4292600" y="736600"/>
                  </a:lnTo>
                  <a:lnTo>
                    <a:pt x="4292600" y="749300"/>
                  </a:lnTo>
                  <a:lnTo>
                    <a:pt x="4279900" y="762000"/>
                  </a:lnTo>
                  <a:lnTo>
                    <a:pt x="4279900" y="774700"/>
                  </a:lnTo>
                  <a:lnTo>
                    <a:pt x="4279900" y="787400"/>
                  </a:lnTo>
                  <a:lnTo>
                    <a:pt x="4279900" y="800100"/>
                  </a:lnTo>
                  <a:lnTo>
                    <a:pt x="4279900" y="812800"/>
                  </a:lnTo>
                  <a:lnTo>
                    <a:pt x="4292600" y="825500"/>
                  </a:lnTo>
                  <a:lnTo>
                    <a:pt x="4292600" y="838200"/>
                  </a:lnTo>
                  <a:lnTo>
                    <a:pt x="4279900" y="850900"/>
                  </a:lnTo>
                  <a:lnTo>
                    <a:pt x="4292600" y="863600"/>
                  </a:lnTo>
                  <a:lnTo>
                    <a:pt x="4305300" y="876300"/>
                  </a:lnTo>
                  <a:lnTo>
                    <a:pt x="4318000" y="876300"/>
                  </a:lnTo>
                  <a:lnTo>
                    <a:pt x="4330700" y="876300"/>
                  </a:lnTo>
                  <a:lnTo>
                    <a:pt x="4343400" y="876300"/>
                  </a:lnTo>
                  <a:lnTo>
                    <a:pt x="4356100" y="863600"/>
                  </a:lnTo>
                  <a:lnTo>
                    <a:pt x="4368800" y="863600"/>
                  </a:lnTo>
                  <a:lnTo>
                    <a:pt x="4381500" y="850900"/>
                  </a:lnTo>
                  <a:lnTo>
                    <a:pt x="4394200" y="838200"/>
                  </a:lnTo>
                  <a:lnTo>
                    <a:pt x="4406900" y="850900"/>
                  </a:lnTo>
                  <a:lnTo>
                    <a:pt x="4406900" y="863600"/>
                  </a:lnTo>
                  <a:lnTo>
                    <a:pt x="4406900" y="876300"/>
                  </a:lnTo>
                  <a:lnTo>
                    <a:pt x="4406900" y="889000"/>
                  </a:lnTo>
                  <a:lnTo>
                    <a:pt x="4406900" y="901700"/>
                  </a:lnTo>
                  <a:lnTo>
                    <a:pt x="4406900" y="914400"/>
                  </a:lnTo>
                  <a:lnTo>
                    <a:pt x="4406900" y="927100"/>
                  </a:lnTo>
                  <a:lnTo>
                    <a:pt x="4406900" y="939800"/>
                  </a:lnTo>
                  <a:lnTo>
                    <a:pt x="4406900" y="952500"/>
                  </a:lnTo>
                  <a:lnTo>
                    <a:pt x="4419600" y="965200"/>
                  </a:lnTo>
                  <a:lnTo>
                    <a:pt x="4419600" y="977900"/>
                  </a:lnTo>
                  <a:lnTo>
                    <a:pt x="4419600" y="990600"/>
                  </a:lnTo>
                  <a:lnTo>
                    <a:pt x="4432300" y="1003300"/>
                  </a:lnTo>
                  <a:lnTo>
                    <a:pt x="4432300" y="1016000"/>
                  </a:lnTo>
                  <a:lnTo>
                    <a:pt x="4432300" y="1028700"/>
                  </a:lnTo>
                  <a:lnTo>
                    <a:pt x="4432300" y="1041400"/>
                  </a:lnTo>
                  <a:lnTo>
                    <a:pt x="4445000" y="1054100"/>
                  </a:lnTo>
                  <a:lnTo>
                    <a:pt x="4457700" y="1066800"/>
                  </a:lnTo>
                  <a:lnTo>
                    <a:pt x="4457700" y="1079500"/>
                  </a:lnTo>
                  <a:lnTo>
                    <a:pt x="4470400" y="1092200"/>
                  </a:lnTo>
                  <a:lnTo>
                    <a:pt x="4470400" y="1104900"/>
                  </a:lnTo>
                  <a:lnTo>
                    <a:pt x="4470400" y="1117600"/>
                  </a:lnTo>
                  <a:lnTo>
                    <a:pt x="4483100" y="1130300"/>
                  </a:lnTo>
                  <a:lnTo>
                    <a:pt x="4483100" y="1143000"/>
                  </a:lnTo>
                  <a:lnTo>
                    <a:pt x="4483100" y="1155700"/>
                  </a:lnTo>
                  <a:lnTo>
                    <a:pt x="4495800" y="1168400"/>
                  </a:lnTo>
                  <a:lnTo>
                    <a:pt x="4495800" y="1181100"/>
                  </a:lnTo>
                  <a:lnTo>
                    <a:pt x="4495800" y="1193800"/>
                  </a:lnTo>
                  <a:lnTo>
                    <a:pt x="4495800" y="1206500"/>
                  </a:lnTo>
                  <a:lnTo>
                    <a:pt x="4495800" y="1219200"/>
                  </a:lnTo>
                  <a:lnTo>
                    <a:pt x="4495800" y="1231900"/>
                  </a:lnTo>
                  <a:lnTo>
                    <a:pt x="4508500" y="1244600"/>
                  </a:lnTo>
                  <a:lnTo>
                    <a:pt x="4508500" y="1257300"/>
                  </a:lnTo>
                  <a:lnTo>
                    <a:pt x="4508500" y="1270000"/>
                  </a:lnTo>
                  <a:lnTo>
                    <a:pt x="4495800" y="1282700"/>
                  </a:lnTo>
                  <a:lnTo>
                    <a:pt x="4495800" y="1295400"/>
                  </a:lnTo>
                  <a:lnTo>
                    <a:pt x="4495800" y="1308100"/>
                  </a:lnTo>
                  <a:lnTo>
                    <a:pt x="4495800" y="1320800"/>
                  </a:lnTo>
                  <a:lnTo>
                    <a:pt x="4495800" y="1333500"/>
                  </a:lnTo>
                  <a:lnTo>
                    <a:pt x="4495800" y="1346200"/>
                  </a:lnTo>
                  <a:lnTo>
                    <a:pt x="4508500" y="1358900"/>
                  </a:lnTo>
                  <a:lnTo>
                    <a:pt x="4508500" y="1371600"/>
                  </a:lnTo>
                  <a:lnTo>
                    <a:pt x="4508500" y="1384300"/>
                  </a:lnTo>
                  <a:lnTo>
                    <a:pt x="4508500" y="1397000"/>
                  </a:lnTo>
                  <a:lnTo>
                    <a:pt x="4495800" y="1409700"/>
                  </a:lnTo>
                  <a:lnTo>
                    <a:pt x="4495800" y="1422400"/>
                  </a:lnTo>
                  <a:lnTo>
                    <a:pt x="4495800" y="1435100"/>
                  </a:lnTo>
                  <a:lnTo>
                    <a:pt x="4495800" y="1447800"/>
                  </a:lnTo>
                  <a:lnTo>
                    <a:pt x="4495800" y="1460500"/>
                  </a:lnTo>
                  <a:lnTo>
                    <a:pt x="4508500" y="1473200"/>
                  </a:lnTo>
                  <a:lnTo>
                    <a:pt x="4508500" y="1485900"/>
                  </a:lnTo>
                  <a:lnTo>
                    <a:pt x="4508500" y="1498600"/>
                  </a:lnTo>
                  <a:lnTo>
                    <a:pt x="4508500" y="1511300"/>
                  </a:lnTo>
                  <a:lnTo>
                    <a:pt x="4508500" y="1524000"/>
                  </a:lnTo>
                  <a:lnTo>
                    <a:pt x="4508500" y="1536700"/>
                  </a:lnTo>
                  <a:lnTo>
                    <a:pt x="4508500" y="1549400"/>
                  </a:lnTo>
                  <a:lnTo>
                    <a:pt x="4495800" y="1562100"/>
                  </a:lnTo>
                  <a:lnTo>
                    <a:pt x="4508500" y="1574800"/>
                  </a:lnTo>
                  <a:lnTo>
                    <a:pt x="4508500" y="1587500"/>
                  </a:lnTo>
                  <a:lnTo>
                    <a:pt x="4508500" y="1600200"/>
                  </a:lnTo>
                  <a:lnTo>
                    <a:pt x="4508500" y="1612900"/>
                  </a:lnTo>
                  <a:lnTo>
                    <a:pt x="4508500" y="1625600"/>
                  </a:lnTo>
                  <a:lnTo>
                    <a:pt x="4508500" y="1638300"/>
                  </a:lnTo>
                  <a:lnTo>
                    <a:pt x="4521200" y="1651000"/>
                  </a:lnTo>
                  <a:lnTo>
                    <a:pt x="4521200" y="1663700"/>
                  </a:lnTo>
                  <a:lnTo>
                    <a:pt x="4533900" y="1676400"/>
                  </a:lnTo>
                  <a:lnTo>
                    <a:pt x="4533900" y="1689100"/>
                  </a:lnTo>
                  <a:lnTo>
                    <a:pt x="4546600" y="1701800"/>
                  </a:lnTo>
                  <a:lnTo>
                    <a:pt x="4546600" y="1714500"/>
                  </a:lnTo>
                  <a:lnTo>
                    <a:pt x="4559300" y="1727200"/>
                  </a:lnTo>
                  <a:lnTo>
                    <a:pt x="4572000" y="1739900"/>
                  </a:lnTo>
                  <a:lnTo>
                    <a:pt x="4584700" y="1752600"/>
                  </a:lnTo>
                  <a:lnTo>
                    <a:pt x="4597400" y="1765300"/>
                  </a:lnTo>
                  <a:lnTo>
                    <a:pt x="4610100" y="1778000"/>
                  </a:lnTo>
                  <a:lnTo>
                    <a:pt x="4622800" y="1778000"/>
                  </a:lnTo>
                  <a:lnTo>
                    <a:pt x="4635500" y="1790700"/>
                  </a:lnTo>
                  <a:lnTo>
                    <a:pt x="4648200" y="1790700"/>
                  </a:lnTo>
                  <a:lnTo>
                    <a:pt x="4660900" y="1790700"/>
                  </a:lnTo>
                  <a:lnTo>
                    <a:pt x="4673600" y="1803400"/>
                  </a:lnTo>
                  <a:lnTo>
                    <a:pt x="4686300" y="1803400"/>
                  </a:lnTo>
                  <a:lnTo>
                    <a:pt x="4699000" y="1803400"/>
                  </a:lnTo>
                  <a:lnTo>
                    <a:pt x="4711700" y="1803400"/>
                  </a:lnTo>
                  <a:lnTo>
                    <a:pt x="4724400" y="1803400"/>
                  </a:lnTo>
                  <a:lnTo>
                    <a:pt x="4737100" y="1803400"/>
                  </a:lnTo>
                  <a:lnTo>
                    <a:pt x="4749800" y="1803400"/>
                  </a:lnTo>
                  <a:lnTo>
                    <a:pt x="4762500" y="1816100"/>
                  </a:lnTo>
                  <a:lnTo>
                    <a:pt x="4775200" y="1816100"/>
                  </a:lnTo>
                  <a:lnTo>
                    <a:pt x="4787900" y="1828800"/>
                  </a:lnTo>
                  <a:lnTo>
                    <a:pt x="4800600" y="1841500"/>
                  </a:lnTo>
                  <a:lnTo>
                    <a:pt x="4800600" y="1854200"/>
                  </a:lnTo>
                  <a:lnTo>
                    <a:pt x="4813300" y="1866900"/>
                  </a:lnTo>
                  <a:lnTo>
                    <a:pt x="4826000" y="1879600"/>
                  </a:lnTo>
                  <a:lnTo>
                    <a:pt x="4826000" y="1892300"/>
                  </a:lnTo>
                  <a:lnTo>
                    <a:pt x="4838700" y="1905000"/>
                  </a:lnTo>
                  <a:lnTo>
                    <a:pt x="4851400" y="1917700"/>
                  </a:lnTo>
                  <a:lnTo>
                    <a:pt x="4864100" y="1917700"/>
                  </a:lnTo>
                  <a:lnTo>
                    <a:pt x="4876800" y="1930400"/>
                  </a:lnTo>
                  <a:lnTo>
                    <a:pt x="4889500" y="1943100"/>
                  </a:lnTo>
                  <a:lnTo>
                    <a:pt x="4902200" y="1955800"/>
                  </a:lnTo>
                  <a:lnTo>
                    <a:pt x="4914900" y="1955800"/>
                  </a:lnTo>
                  <a:lnTo>
                    <a:pt x="4927600" y="1955800"/>
                  </a:lnTo>
                  <a:lnTo>
                    <a:pt x="4940300" y="1955800"/>
                  </a:lnTo>
                  <a:lnTo>
                    <a:pt x="4953000" y="1968500"/>
                  </a:lnTo>
                  <a:lnTo>
                    <a:pt x="4965700" y="1968500"/>
                  </a:lnTo>
                  <a:lnTo>
                    <a:pt x="4978400" y="1968500"/>
                  </a:lnTo>
                  <a:lnTo>
                    <a:pt x="4991100" y="1968500"/>
                  </a:lnTo>
                  <a:lnTo>
                    <a:pt x="5003800" y="1981200"/>
                  </a:lnTo>
                  <a:lnTo>
                    <a:pt x="5016500" y="1981200"/>
                  </a:lnTo>
                  <a:lnTo>
                    <a:pt x="5029200" y="1981200"/>
                  </a:lnTo>
                  <a:lnTo>
                    <a:pt x="5041900" y="1981200"/>
                  </a:lnTo>
                  <a:lnTo>
                    <a:pt x="5054600" y="1981200"/>
                  </a:lnTo>
                  <a:lnTo>
                    <a:pt x="5067300" y="1981200"/>
                  </a:lnTo>
                  <a:lnTo>
                    <a:pt x="5080000" y="1981200"/>
                  </a:lnTo>
                  <a:lnTo>
                    <a:pt x="5092700" y="1981200"/>
                  </a:lnTo>
                  <a:lnTo>
                    <a:pt x="5105400" y="1993900"/>
                  </a:lnTo>
                  <a:lnTo>
                    <a:pt x="5118100" y="1993900"/>
                  </a:lnTo>
                  <a:lnTo>
                    <a:pt x="5130800" y="2006600"/>
                  </a:lnTo>
                  <a:lnTo>
                    <a:pt x="5143500" y="2006600"/>
                  </a:lnTo>
                  <a:lnTo>
                    <a:pt x="5156200" y="2019300"/>
                  </a:lnTo>
                  <a:lnTo>
                    <a:pt x="5168900" y="2019300"/>
                  </a:lnTo>
                  <a:lnTo>
                    <a:pt x="5181600" y="2032000"/>
                  </a:lnTo>
                  <a:lnTo>
                    <a:pt x="5194300" y="2032000"/>
                  </a:lnTo>
                  <a:lnTo>
                    <a:pt x="5207000" y="2044700"/>
                  </a:lnTo>
                  <a:lnTo>
                    <a:pt x="5219700" y="2044700"/>
                  </a:lnTo>
                  <a:lnTo>
                    <a:pt x="5232400" y="2057400"/>
                  </a:lnTo>
                  <a:lnTo>
                    <a:pt x="5245100" y="2057400"/>
                  </a:lnTo>
                  <a:lnTo>
                    <a:pt x="5257800" y="2057400"/>
                  </a:lnTo>
                  <a:lnTo>
                    <a:pt x="5270500" y="2057400"/>
                  </a:lnTo>
                  <a:lnTo>
                    <a:pt x="5283200" y="2057400"/>
                  </a:lnTo>
                  <a:lnTo>
                    <a:pt x="5295900" y="2057400"/>
                  </a:lnTo>
                  <a:lnTo>
                    <a:pt x="5308600" y="2057400"/>
                  </a:lnTo>
                  <a:lnTo>
                    <a:pt x="5321300" y="2057400"/>
                  </a:lnTo>
                  <a:lnTo>
                    <a:pt x="5334000" y="2057400"/>
                  </a:lnTo>
                  <a:lnTo>
                    <a:pt x="5346700" y="2057400"/>
                  </a:lnTo>
                  <a:lnTo>
                    <a:pt x="5359400" y="2057400"/>
                  </a:lnTo>
                  <a:lnTo>
                    <a:pt x="5372100" y="2057400"/>
                  </a:lnTo>
                  <a:lnTo>
                    <a:pt x="5384800" y="2057400"/>
                  </a:lnTo>
                  <a:lnTo>
                    <a:pt x="5397500" y="2044700"/>
                  </a:lnTo>
                  <a:lnTo>
                    <a:pt x="5410200" y="2044700"/>
                  </a:lnTo>
                  <a:lnTo>
                    <a:pt x="5422900" y="2032000"/>
                  </a:lnTo>
                  <a:lnTo>
                    <a:pt x="5435600" y="2044700"/>
                  </a:lnTo>
                  <a:lnTo>
                    <a:pt x="5448300" y="2032000"/>
                  </a:lnTo>
                  <a:lnTo>
                    <a:pt x="5461000" y="2032000"/>
                  </a:lnTo>
                  <a:lnTo>
                    <a:pt x="5473700" y="2044700"/>
                  </a:lnTo>
                  <a:lnTo>
                    <a:pt x="5486400" y="2057400"/>
                  </a:lnTo>
                  <a:lnTo>
                    <a:pt x="5499100" y="2070100"/>
                  </a:lnTo>
                  <a:lnTo>
                    <a:pt x="5511800" y="2070100"/>
                  </a:lnTo>
                  <a:lnTo>
                    <a:pt x="5524500" y="2070100"/>
                  </a:lnTo>
                  <a:lnTo>
                    <a:pt x="5537200" y="2070100"/>
                  </a:lnTo>
                  <a:lnTo>
                    <a:pt x="5549900" y="2070100"/>
                  </a:lnTo>
                  <a:lnTo>
                    <a:pt x="5562600" y="2070100"/>
                  </a:lnTo>
                  <a:lnTo>
                    <a:pt x="5575300" y="2070100"/>
                  </a:lnTo>
                  <a:lnTo>
                    <a:pt x="5588000" y="2070100"/>
                  </a:lnTo>
                  <a:lnTo>
                    <a:pt x="5600700" y="2070100"/>
                  </a:lnTo>
                  <a:lnTo>
                    <a:pt x="5613400" y="2057400"/>
                  </a:lnTo>
                  <a:lnTo>
                    <a:pt x="5626100" y="2057400"/>
                  </a:lnTo>
                  <a:lnTo>
                    <a:pt x="5638800" y="2057400"/>
                  </a:lnTo>
                  <a:lnTo>
                    <a:pt x="5651500" y="2057400"/>
                  </a:lnTo>
                  <a:lnTo>
                    <a:pt x="5664200" y="2057400"/>
                  </a:lnTo>
                  <a:lnTo>
                    <a:pt x="5676900" y="2057400"/>
                  </a:lnTo>
                  <a:lnTo>
                    <a:pt x="5689600" y="2057400"/>
                  </a:lnTo>
                  <a:lnTo>
                    <a:pt x="5702300" y="2057400"/>
                  </a:lnTo>
                  <a:lnTo>
                    <a:pt x="5715000" y="2057400"/>
                  </a:lnTo>
                  <a:lnTo>
                    <a:pt x="5727700" y="2057400"/>
                  </a:lnTo>
                  <a:lnTo>
                    <a:pt x="5740400" y="2057400"/>
                  </a:lnTo>
                  <a:lnTo>
                    <a:pt x="5753100" y="2057400"/>
                  </a:lnTo>
                  <a:lnTo>
                    <a:pt x="5765800" y="2057400"/>
                  </a:lnTo>
                  <a:lnTo>
                    <a:pt x="5778500" y="2057400"/>
                  </a:lnTo>
                  <a:lnTo>
                    <a:pt x="5791200" y="2057400"/>
                  </a:lnTo>
                  <a:lnTo>
                    <a:pt x="5803900" y="2044700"/>
                  </a:lnTo>
                  <a:lnTo>
                    <a:pt x="5816600" y="2044700"/>
                  </a:lnTo>
                  <a:lnTo>
                    <a:pt x="5829300" y="2044700"/>
                  </a:lnTo>
                  <a:lnTo>
                    <a:pt x="5842000" y="2044700"/>
                  </a:lnTo>
                  <a:lnTo>
                    <a:pt x="5854700" y="2044700"/>
                  </a:lnTo>
                  <a:lnTo>
                    <a:pt x="5867400" y="2044700"/>
                  </a:lnTo>
                  <a:lnTo>
                    <a:pt x="5880100" y="2044700"/>
                  </a:lnTo>
                  <a:lnTo>
                    <a:pt x="5892800" y="2044700"/>
                  </a:lnTo>
                  <a:lnTo>
                    <a:pt x="5905500" y="2044700"/>
                  </a:lnTo>
                  <a:lnTo>
                    <a:pt x="5918200" y="2032000"/>
                  </a:lnTo>
                  <a:lnTo>
                    <a:pt x="5930900" y="2032000"/>
                  </a:lnTo>
                  <a:lnTo>
                    <a:pt x="5943600" y="2032000"/>
                  </a:lnTo>
                  <a:lnTo>
                    <a:pt x="5956300" y="2032000"/>
                  </a:lnTo>
                  <a:lnTo>
                    <a:pt x="5969000" y="2032000"/>
                  </a:lnTo>
                  <a:lnTo>
                    <a:pt x="5981700" y="2032000"/>
                  </a:lnTo>
                  <a:lnTo>
                    <a:pt x="5994400" y="2019300"/>
                  </a:lnTo>
                  <a:lnTo>
                    <a:pt x="6007100" y="2019300"/>
                  </a:lnTo>
                  <a:lnTo>
                    <a:pt x="6019800" y="2019300"/>
                  </a:lnTo>
                  <a:lnTo>
                    <a:pt x="6032500" y="2019300"/>
                  </a:lnTo>
                  <a:lnTo>
                    <a:pt x="6045200" y="2019300"/>
                  </a:lnTo>
                  <a:lnTo>
                    <a:pt x="6057900" y="2019300"/>
                  </a:lnTo>
                  <a:lnTo>
                    <a:pt x="6070600" y="2019300"/>
                  </a:lnTo>
                  <a:lnTo>
                    <a:pt x="6083300" y="2019300"/>
                  </a:lnTo>
                  <a:lnTo>
                    <a:pt x="6096000" y="2006600"/>
                  </a:lnTo>
                  <a:lnTo>
                    <a:pt x="6108700" y="2006600"/>
                  </a:lnTo>
                  <a:lnTo>
                    <a:pt x="6121400" y="2006600"/>
                  </a:lnTo>
                  <a:lnTo>
                    <a:pt x="6134100" y="2006600"/>
                  </a:lnTo>
                  <a:lnTo>
                    <a:pt x="6146800" y="2006600"/>
                  </a:lnTo>
                  <a:lnTo>
                    <a:pt x="6159500" y="2006600"/>
                  </a:lnTo>
                  <a:lnTo>
                    <a:pt x="6172200" y="2006600"/>
                  </a:lnTo>
                  <a:lnTo>
                    <a:pt x="6184900" y="1993900"/>
                  </a:lnTo>
                  <a:lnTo>
                    <a:pt x="6197600" y="1993900"/>
                  </a:lnTo>
                  <a:lnTo>
                    <a:pt x="6210300" y="2006600"/>
                  </a:lnTo>
                  <a:lnTo>
                    <a:pt x="6223000" y="1993900"/>
                  </a:lnTo>
                  <a:lnTo>
                    <a:pt x="6235700" y="1993900"/>
                  </a:lnTo>
                  <a:lnTo>
                    <a:pt x="6248400" y="1993900"/>
                  </a:lnTo>
                  <a:lnTo>
                    <a:pt x="6261100" y="1993900"/>
                  </a:lnTo>
                  <a:lnTo>
                    <a:pt x="6273800" y="1981200"/>
                  </a:lnTo>
                  <a:lnTo>
                    <a:pt x="6286500" y="1993900"/>
                  </a:lnTo>
                  <a:lnTo>
                    <a:pt x="6299200" y="1981200"/>
                  </a:lnTo>
                  <a:lnTo>
                    <a:pt x="6311900" y="1981200"/>
                  </a:lnTo>
                  <a:lnTo>
                    <a:pt x="6324600" y="1981200"/>
                  </a:lnTo>
                  <a:lnTo>
                    <a:pt x="6337300" y="1981200"/>
                  </a:lnTo>
                  <a:lnTo>
                    <a:pt x="6350000" y="1968500"/>
                  </a:lnTo>
                  <a:lnTo>
                    <a:pt x="6362700" y="1981200"/>
                  </a:lnTo>
                  <a:lnTo>
                    <a:pt x="6375400" y="1968500"/>
                  </a:lnTo>
                  <a:lnTo>
                    <a:pt x="6388100" y="1955800"/>
                  </a:lnTo>
                  <a:lnTo>
                    <a:pt x="6400800" y="1955800"/>
                  </a:lnTo>
                  <a:lnTo>
                    <a:pt x="6413500" y="1955800"/>
                  </a:lnTo>
                  <a:lnTo>
                    <a:pt x="6426200" y="1943100"/>
                  </a:lnTo>
                  <a:lnTo>
                    <a:pt x="6438900" y="1943100"/>
                  </a:lnTo>
                  <a:lnTo>
                    <a:pt x="6451600" y="1943100"/>
                  </a:lnTo>
                  <a:lnTo>
                    <a:pt x="6464300" y="1930400"/>
                  </a:lnTo>
                  <a:lnTo>
                    <a:pt x="6477000" y="1930400"/>
                  </a:lnTo>
                  <a:lnTo>
                    <a:pt x="6489700" y="1917700"/>
                  </a:lnTo>
                  <a:lnTo>
                    <a:pt x="6502400" y="1917700"/>
                  </a:lnTo>
                  <a:lnTo>
                    <a:pt x="6515100" y="1917700"/>
                  </a:lnTo>
                  <a:lnTo>
                    <a:pt x="6527800" y="1905000"/>
                  </a:lnTo>
                  <a:lnTo>
                    <a:pt x="6540500" y="1905000"/>
                  </a:lnTo>
                  <a:lnTo>
                    <a:pt x="6553200" y="1892300"/>
                  </a:lnTo>
                  <a:lnTo>
                    <a:pt x="6565900" y="1892300"/>
                  </a:lnTo>
                  <a:lnTo>
                    <a:pt x="6578600" y="1892300"/>
                  </a:lnTo>
                  <a:lnTo>
                    <a:pt x="6591300" y="1879600"/>
                  </a:lnTo>
                  <a:lnTo>
                    <a:pt x="6604000" y="1879600"/>
                  </a:lnTo>
                  <a:lnTo>
                    <a:pt x="6616700" y="1879600"/>
                  </a:lnTo>
                  <a:lnTo>
                    <a:pt x="6629400" y="1866900"/>
                  </a:lnTo>
                  <a:lnTo>
                    <a:pt x="6642100" y="1866900"/>
                  </a:lnTo>
                  <a:lnTo>
                    <a:pt x="6654800" y="1866900"/>
                  </a:lnTo>
                  <a:lnTo>
                    <a:pt x="6667500" y="1854200"/>
                  </a:lnTo>
                  <a:lnTo>
                    <a:pt x="6680200" y="1854200"/>
                  </a:lnTo>
                  <a:lnTo>
                    <a:pt x="6692900" y="1854200"/>
                  </a:lnTo>
                  <a:lnTo>
                    <a:pt x="6705600" y="1841500"/>
                  </a:lnTo>
                  <a:lnTo>
                    <a:pt x="6718300" y="1841500"/>
                  </a:lnTo>
                  <a:lnTo>
                    <a:pt x="6731000" y="1828800"/>
                  </a:lnTo>
                  <a:lnTo>
                    <a:pt x="6743700" y="1828800"/>
                  </a:lnTo>
                  <a:lnTo>
                    <a:pt x="6756400" y="1816100"/>
                  </a:lnTo>
                  <a:lnTo>
                    <a:pt x="6769100" y="1816100"/>
                  </a:lnTo>
                  <a:lnTo>
                    <a:pt x="6781800" y="1803400"/>
                  </a:lnTo>
                  <a:lnTo>
                    <a:pt x="6794500" y="1803400"/>
                  </a:lnTo>
                  <a:lnTo>
                    <a:pt x="6807200" y="1790700"/>
                  </a:lnTo>
                  <a:lnTo>
                    <a:pt x="6819900" y="1778000"/>
                  </a:lnTo>
                  <a:lnTo>
                    <a:pt x="6832600" y="1778000"/>
                  </a:lnTo>
                  <a:lnTo>
                    <a:pt x="6845300" y="1765300"/>
                  </a:lnTo>
                  <a:lnTo>
                    <a:pt x="6858000" y="1765300"/>
                  </a:lnTo>
                  <a:lnTo>
                    <a:pt x="6870700" y="1752600"/>
                  </a:lnTo>
                  <a:lnTo>
                    <a:pt x="6883400" y="1752600"/>
                  </a:lnTo>
                  <a:lnTo>
                    <a:pt x="6896100" y="1739900"/>
                  </a:lnTo>
                  <a:lnTo>
                    <a:pt x="6908800" y="1739900"/>
                  </a:lnTo>
                  <a:lnTo>
                    <a:pt x="6921500" y="1727200"/>
                  </a:lnTo>
                  <a:lnTo>
                    <a:pt x="6934200" y="1714500"/>
                  </a:lnTo>
                  <a:lnTo>
                    <a:pt x="6946900" y="1701800"/>
                  </a:lnTo>
                  <a:lnTo>
                    <a:pt x="6959600" y="1701800"/>
                  </a:lnTo>
                  <a:lnTo>
                    <a:pt x="6972300" y="1689100"/>
                  </a:lnTo>
                  <a:lnTo>
                    <a:pt x="6985000" y="1676400"/>
                  </a:lnTo>
                  <a:lnTo>
                    <a:pt x="6997700" y="1663700"/>
                  </a:lnTo>
                  <a:lnTo>
                    <a:pt x="7010400" y="1651000"/>
                  </a:lnTo>
                  <a:lnTo>
                    <a:pt x="7023100" y="1638300"/>
                  </a:lnTo>
                  <a:lnTo>
                    <a:pt x="7035800" y="1625600"/>
                  </a:lnTo>
                  <a:lnTo>
                    <a:pt x="7048500" y="1612900"/>
                  </a:lnTo>
                  <a:lnTo>
                    <a:pt x="7061200" y="1600200"/>
                  </a:lnTo>
                  <a:lnTo>
                    <a:pt x="7073900" y="1587500"/>
                  </a:lnTo>
                  <a:lnTo>
                    <a:pt x="7086600" y="1587500"/>
                  </a:lnTo>
                  <a:lnTo>
                    <a:pt x="7099300" y="1574800"/>
                  </a:lnTo>
                  <a:lnTo>
                    <a:pt x="7099300" y="1562100"/>
                  </a:lnTo>
                  <a:lnTo>
                    <a:pt x="7112000" y="1549400"/>
                  </a:lnTo>
                  <a:lnTo>
                    <a:pt x="7124700" y="1562100"/>
                  </a:lnTo>
                  <a:lnTo>
                    <a:pt x="7137400" y="1574800"/>
                  </a:lnTo>
                  <a:lnTo>
                    <a:pt x="7137400" y="1587500"/>
                  </a:lnTo>
                  <a:lnTo>
                    <a:pt x="7124700" y="1600200"/>
                  </a:lnTo>
                  <a:lnTo>
                    <a:pt x="7112000" y="1612900"/>
                  </a:lnTo>
                  <a:lnTo>
                    <a:pt x="7099300" y="1625600"/>
                  </a:lnTo>
                  <a:lnTo>
                    <a:pt x="7086600" y="1638300"/>
                  </a:lnTo>
                  <a:lnTo>
                    <a:pt x="7073900" y="1638300"/>
                  </a:lnTo>
                  <a:lnTo>
                    <a:pt x="7061200" y="1651000"/>
                  </a:lnTo>
                  <a:lnTo>
                    <a:pt x="7048500" y="1663700"/>
                  </a:lnTo>
                  <a:lnTo>
                    <a:pt x="7035800" y="1676400"/>
                  </a:lnTo>
                  <a:lnTo>
                    <a:pt x="7023100" y="1689100"/>
                  </a:lnTo>
                  <a:lnTo>
                    <a:pt x="7010400" y="1689100"/>
                  </a:lnTo>
                  <a:lnTo>
                    <a:pt x="6997700" y="1701800"/>
                  </a:lnTo>
                  <a:lnTo>
                    <a:pt x="6985000" y="1714500"/>
                  </a:lnTo>
                  <a:lnTo>
                    <a:pt x="6972300" y="1727200"/>
                  </a:lnTo>
                  <a:lnTo>
                    <a:pt x="6959600" y="1727200"/>
                  </a:lnTo>
                  <a:lnTo>
                    <a:pt x="6946900" y="1739900"/>
                  </a:lnTo>
                  <a:lnTo>
                    <a:pt x="6934200" y="1752600"/>
                  </a:lnTo>
                  <a:lnTo>
                    <a:pt x="6921500" y="1765300"/>
                  </a:lnTo>
                  <a:lnTo>
                    <a:pt x="6908800" y="1765300"/>
                  </a:lnTo>
                  <a:lnTo>
                    <a:pt x="6896100" y="1778000"/>
                  </a:lnTo>
                  <a:lnTo>
                    <a:pt x="6883400" y="1778000"/>
                  </a:lnTo>
                  <a:lnTo>
                    <a:pt x="6870700" y="1790700"/>
                  </a:lnTo>
                  <a:lnTo>
                    <a:pt x="6858000" y="1790700"/>
                  </a:lnTo>
                  <a:lnTo>
                    <a:pt x="6845300" y="1803400"/>
                  </a:lnTo>
                  <a:lnTo>
                    <a:pt x="6832600" y="1803400"/>
                  </a:lnTo>
                  <a:lnTo>
                    <a:pt x="6819900" y="1816100"/>
                  </a:lnTo>
                  <a:lnTo>
                    <a:pt x="6807200" y="1828800"/>
                  </a:lnTo>
                  <a:lnTo>
                    <a:pt x="6794500" y="1828800"/>
                  </a:lnTo>
                  <a:lnTo>
                    <a:pt x="6781800" y="1841500"/>
                  </a:lnTo>
                  <a:lnTo>
                    <a:pt x="6769100" y="1841500"/>
                  </a:lnTo>
                  <a:lnTo>
                    <a:pt x="6756400" y="1854200"/>
                  </a:lnTo>
                  <a:lnTo>
                    <a:pt x="6743700" y="1854200"/>
                  </a:lnTo>
                  <a:lnTo>
                    <a:pt x="6731000" y="1866900"/>
                  </a:lnTo>
                  <a:lnTo>
                    <a:pt x="6718300" y="1866900"/>
                  </a:lnTo>
                  <a:lnTo>
                    <a:pt x="6705600" y="1879600"/>
                  </a:lnTo>
                  <a:lnTo>
                    <a:pt x="6692900" y="1879600"/>
                  </a:lnTo>
                  <a:lnTo>
                    <a:pt x="6680200" y="1892300"/>
                  </a:lnTo>
                  <a:lnTo>
                    <a:pt x="6667500" y="1905000"/>
                  </a:lnTo>
                  <a:lnTo>
                    <a:pt x="6654800" y="1905000"/>
                  </a:lnTo>
                  <a:lnTo>
                    <a:pt x="6642100" y="1917700"/>
                  </a:lnTo>
                  <a:lnTo>
                    <a:pt x="6629400" y="1917700"/>
                  </a:lnTo>
                  <a:lnTo>
                    <a:pt x="6616700" y="1930400"/>
                  </a:lnTo>
                  <a:lnTo>
                    <a:pt x="6604000" y="1930400"/>
                  </a:lnTo>
                  <a:lnTo>
                    <a:pt x="6591300" y="1943100"/>
                  </a:lnTo>
                  <a:lnTo>
                    <a:pt x="6578600" y="1943100"/>
                  </a:lnTo>
                  <a:lnTo>
                    <a:pt x="6565900" y="1955800"/>
                  </a:lnTo>
                  <a:lnTo>
                    <a:pt x="6553200" y="1955800"/>
                  </a:lnTo>
                  <a:lnTo>
                    <a:pt x="6540500" y="1955800"/>
                  </a:lnTo>
                  <a:lnTo>
                    <a:pt x="6527800" y="1968500"/>
                  </a:lnTo>
                  <a:lnTo>
                    <a:pt x="6515100" y="1955800"/>
                  </a:lnTo>
                  <a:lnTo>
                    <a:pt x="6502400" y="1968500"/>
                  </a:lnTo>
                  <a:lnTo>
                    <a:pt x="6489700" y="1968500"/>
                  </a:lnTo>
                  <a:lnTo>
                    <a:pt x="6477000" y="1981200"/>
                  </a:lnTo>
                  <a:lnTo>
                    <a:pt x="6464300" y="1993900"/>
                  </a:lnTo>
                  <a:lnTo>
                    <a:pt x="6451600" y="2006600"/>
                  </a:lnTo>
                  <a:lnTo>
                    <a:pt x="6438900" y="2019300"/>
                  </a:lnTo>
                  <a:lnTo>
                    <a:pt x="6426200" y="2019300"/>
                  </a:lnTo>
                  <a:lnTo>
                    <a:pt x="6413500" y="2019300"/>
                  </a:lnTo>
                  <a:lnTo>
                    <a:pt x="6400800" y="2032000"/>
                  </a:lnTo>
                  <a:lnTo>
                    <a:pt x="6388100" y="2019300"/>
                  </a:lnTo>
                  <a:lnTo>
                    <a:pt x="6375400" y="2032000"/>
                  </a:lnTo>
                  <a:lnTo>
                    <a:pt x="6362700" y="2032000"/>
                  </a:lnTo>
                  <a:lnTo>
                    <a:pt x="6350000" y="2044700"/>
                  </a:lnTo>
                  <a:lnTo>
                    <a:pt x="6337300" y="2032000"/>
                  </a:lnTo>
                  <a:lnTo>
                    <a:pt x="6324600" y="2032000"/>
                  </a:lnTo>
                  <a:lnTo>
                    <a:pt x="6311900" y="2044700"/>
                  </a:lnTo>
                  <a:lnTo>
                    <a:pt x="6299200" y="2044700"/>
                  </a:lnTo>
                  <a:lnTo>
                    <a:pt x="6286500" y="2044700"/>
                  </a:lnTo>
                  <a:lnTo>
                    <a:pt x="6273800" y="2044700"/>
                  </a:lnTo>
                  <a:lnTo>
                    <a:pt x="6261100" y="2044700"/>
                  </a:lnTo>
                  <a:lnTo>
                    <a:pt x="6248400" y="2057400"/>
                  </a:lnTo>
                  <a:lnTo>
                    <a:pt x="6235700" y="2057400"/>
                  </a:lnTo>
                  <a:lnTo>
                    <a:pt x="6223000" y="2057400"/>
                  </a:lnTo>
                  <a:lnTo>
                    <a:pt x="6210300" y="2057400"/>
                  </a:lnTo>
                  <a:lnTo>
                    <a:pt x="6197600" y="2057400"/>
                  </a:lnTo>
                  <a:lnTo>
                    <a:pt x="6184900" y="2070100"/>
                  </a:lnTo>
                  <a:lnTo>
                    <a:pt x="6172200" y="2070100"/>
                  </a:lnTo>
                  <a:lnTo>
                    <a:pt x="6159500" y="2070100"/>
                  </a:lnTo>
                  <a:lnTo>
                    <a:pt x="6146800" y="2070100"/>
                  </a:lnTo>
                  <a:lnTo>
                    <a:pt x="6134100" y="2082800"/>
                  </a:lnTo>
                  <a:lnTo>
                    <a:pt x="6121400" y="2082800"/>
                  </a:lnTo>
                  <a:lnTo>
                    <a:pt x="6108700" y="2095500"/>
                  </a:lnTo>
                  <a:lnTo>
                    <a:pt x="6096000" y="2108200"/>
                  </a:lnTo>
                  <a:lnTo>
                    <a:pt x="6108700" y="2120900"/>
                  </a:lnTo>
                  <a:lnTo>
                    <a:pt x="6121400" y="2133600"/>
                  </a:lnTo>
                  <a:lnTo>
                    <a:pt x="6134100" y="2146300"/>
                  </a:lnTo>
                  <a:lnTo>
                    <a:pt x="6146800" y="2159000"/>
                  </a:lnTo>
                  <a:lnTo>
                    <a:pt x="6159500" y="2171700"/>
                  </a:lnTo>
                  <a:lnTo>
                    <a:pt x="6172200" y="2184400"/>
                  </a:lnTo>
                  <a:lnTo>
                    <a:pt x="6184900" y="2197100"/>
                  </a:lnTo>
                  <a:lnTo>
                    <a:pt x="6184900" y="2209800"/>
                  </a:lnTo>
                  <a:lnTo>
                    <a:pt x="6197600" y="2222500"/>
                  </a:lnTo>
                  <a:lnTo>
                    <a:pt x="6184900" y="2235200"/>
                  </a:lnTo>
                  <a:lnTo>
                    <a:pt x="6184900" y="2247900"/>
                  </a:lnTo>
                  <a:lnTo>
                    <a:pt x="6172200" y="2260600"/>
                  </a:lnTo>
                  <a:lnTo>
                    <a:pt x="6159500" y="2273300"/>
                  </a:lnTo>
                  <a:lnTo>
                    <a:pt x="6172200" y="2286000"/>
                  </a:lnTo>
                  <a:lnTo>
                    <a:pt x="6159500" y="2298700"/>
                  </a:lnTo>
                  <a:lnTo>
                    <a:pt x="6172200" y="2311400"/>
                  </a:lnTo>
                  <a:lnTo>
                    <a:pt x="6172200" y="2324100"/>
                  </a:lnTo>
                  <a:lnTo>
                    <a:pt x="6184900" y="2336800"/>
                  </a:lnTo>
                  <a:lnTo>
                    <a:pt x="6197600" y="2349500"/>
                  </a:lnTo>
                  <a:lnTo>
                    <a:pt x="6184900" y="2362200"/>
                  </a:lnTo>
                  <a:lnTo>
                    <a:pt x="6172200" y="2374900"/>
                  </a:lnTo>
                  <a:lnTo>
                    <a:pt x="6159500" y="2374900"/>
                  </a:lnTo>
                  <a:lnTo>
                    <a:pt x="6146800" y="2387600"/>
                  </a:lnTo>
                  <a:lnTo>
                    <a:pt x="6134100" y="2400300"/>
                  </a:lnTo>
                  <a:lnTo>
                    <a:pt x="6146800" y="2413000"/>
                  </a:lnTo>
                  <a:lnTo>
                    <a:pt x="6159500" y="2413000"/>
                  </a:lnTo>
                  <a:lnTo>
                    <a:pt x="6172200" y="2400300"/>
                  </a:lnTo>
                  <a:lnTo>
                    <a:pt x="6184900" y="2400300"/>
                  </a:lnTo>
                  <a:lnTo>
                    <a:pt x="6197600" y="2413000"/>
                  </a:lnTo>
                  <a:lnTo>
                    <a:pt x="6210300" y="2425700"/>
                  </a:lnTo>
                  <a:lnTo>
                    <a:pt x="6223000" y="2438400"/>
                  </a:lnTo>
                  <a:lnTo>
                    <a:pt x="6235700" y="2451100"/>
                  </a:lnTo>
                  <a:lnTo>
                    <a:pt x="6248400" y="2463800"/>
                  </a:lnTo>
                  <a:lnTo>
                    <a:pt x="6261100" y="2476500"/>
                  </a:lnTo>
                  <a:lnTo>
                    <a:pt x="6273800" y="2489200"/>
                  </a:lnTo>
                  <a:lnTo>
                    <a:pt x="6273800" y="2501900"/>
                  </a:lnTo>
                  <a:lnTo>
                    <a:pt x="6273800" y="2514600"/>
                  </a:lnTo>
                  <a:lnTo>
                    <a:pt x="6286500" y="2527300"/>
                  </a:lnTo>
                  <a:lnTo>
                    <a:pt x="6299200" y="2540000"/>
                  </a:lnTo>
                  <a:lnTo>
                    <a:pt x="6299200" y="2552700"/>
                  </a:lnTo>
                  <a:lnTo>
                    <a:pt x="6299200" y="2565400"/>
                  </a:lnTo>
                  <a:lnTo>
                    <a:pt x="6311900" y="2578100"/>
                  </a:lnTo>
                  <a:lnTo>
                    <a:pt x="6299200" y="2590800"/>
                  </a:lnTo>
                  <a:lnTo>
                    <a:pt x="6311900" y="2603500"/>
                  </a:lnTo>
                  <a:lnTo>
                    <a:pt x="6324600" y="2616200"/>
                  </a:lnTo>
                  <a:lnTo>
                    <a:pt x="6324600" y="2628900"/>
                  </a:lnTo>
                  <a:lnTo>
                    <a:pt x="6337300" y="2641600"/>
                  </a:lnTo>
                  <a:lnTo>
                    <a:pt x="6337300" y="2654300"/>
                  </a:lnTo>
                  <a:lnTo>
                    <a:pt x="6337300" y="2667000"/>
                  </a:lnTo>
                  <a:lnTo>
                    <a:pt x="6337300" y="2679700"/>
                  </a:lnTo>
                  <a:lnTo>
                    <a:pt x="6324600" y="2692400"/>
                  </a:lnTo>
                  <a:lnTo>
                    <a:pt x="6311900" y="2705100"/>
                  </a:lnTo>
                  <a:lnTo>
                    <a:pt x="6299200" y="2717800"/>
                  </a:lnTo>
                  <a:lnTo>
                    <a:pt x="6286500" y="2717800"/>
                  </a:lnTo>
                  <a:lnTo>
                    <a:pt x="6273800" y="2717800"/>
                  </a:lnTo>
                  <a:lnTo>
                    <a:pt x="6261100" y="2730500"/>
                  </a:lnTo>
                  <a:lnTo>
                    <a:pt x="6248400" y="2730500"/>
                  </a:lnTo>
                  <a:lnTo>
                    <a:pt x="6235700" y="2743200"/>
                  </a:lnTo>
                  <a:lnTo>
                    <a:pt x="6223000" y="2755900"/>
                  </a:lnTo>
                  <a:lnTo>
                    <a:pt x="6210300" y="2768600"/>
                  </a:lnTo>
                  <a:lnTo>
                    <a:pt x="6197600" y="2768600"/>
                  </a:lnTo>
                  <a:lnTo>
                    <a:pt x="6184900" y="2781300"/>
                  </a:lnTo>
                  <a:lnTo>
                    <a:pt x="6172200" y="2781300"/>
                  </a:lnTo>
                  <a:lnTo>
                    <a:pt x="6159500" y="2794000"/>
                  </a:lnTo>
                  <a:lnTo>
                    <a:pt x="6146800" y="2806700"/>
                  </a:lnTo>
                  <a:lnTo>
                    <a:pt x="6146800" y="2819400"/>
                  </a:lnTo>
                  <a:lnTo>
                    <a:pt x="6159500" y="2832100"/>
                  </a:lnTo>
                  <a:lnTo>
                    <a:pt x="6159500" y="2844800"/>
                  </a:lnTo>
                  <a:lnTo>
                    <a:pt x="6172200" y="2857500"/>
                  </a:lnTo>
                  <a:lnTo>
                    <a:pt x="6184900" y="2870200"/>
                  </a:lnTo>
                  <a:lnTo>
                    <a:pt x="6172200" y="2882900"/>
                  </a:lnTo>
                  <a:lnTo>
                    <a:pt x="6159500" y="2882900"/>
                  </a:lnTo>
                  <a:lnTo>
                    <a:pt x="6146800" y="2895600"/>
                  </a:lnTo>
                  <a:lnTo>
                    <a:pt x="6159500" y="2908300"/>
                  </a:lnTo>
                  <a:lnTo>
                    <a:pt x="6159500" y="2921000"/>
                  </a:lnTo>
                  <a:lnTo>
                    <a:pt x="6146800" y="2933700"/>
                  </a:lnTo>
                  <a:lnTo>
                    <a:pt x="6134100" y="2946400"/>
                  </a:lnTo>
                  <a:lnTo>
                    <a:pt x="6134100" y="2959100"/>
                  </a:lnTo>
                  <a:lnTo>
                    <a:pt x="6134100" y="2971800"/>
                  </a:lnTo>
                  <a:lnTo>
                    <a:pt x="6121400" y="2984500"/>
                  </a:lnTo>
                  <a:lnTo>
                    <a:pt x="6134100" y="2997200"/>
                  </a:lnTo>
                  <a:lnTo>
                    <a:pt x="6134100" y="3009900"/>
                  </a:lnTo>
                  <a:lnTo>
                    <a:pt x="6146800" y="3022600"/>
                  </a:lnTo>
                  <a:lnTo>
                    <a:pt x="6146800" y="3035300"/>
                  </a:lnTo>
                  <a:lnTo>
                    <a:pt x="6159500" y="3048000"/>
                  </a:lnTo>
                  <a:lnTo>
                    <a:pt x="6172200" y="3060700"/>
                  </a:lnTo>
                  <a:lnTo>
                    <a:pt x="6172200" y="3073400"/>
                  </a:lnTo>
                  <a:lnTo>
                    <a:pt x="6184900" y="3086100"/>
                  </a:lnTo>
                  <a:lnTo>
                    <a:pt x="6184900" y="3098800"/>
                  </a:lnTo>
                  <a:lnTo>
                    <a:pt x="6197600" y="3111500"/>
                  </a:lnTo>
                  <a:lnTo>
                    <a:pt x="6197600" y="3124200"/>
                  </a:lnTo>
                  <a:lnTo>
                    <a:pt x="6210300" y="3136900"/>
                  </a:lnTo>
                  <a:lnTo>
                    <a:pt x="6197600" y="3149600"/>
                  </a:lnTo>
                  <a:lnTo>
                    <a:pt x="6184900" y="3162300"/>
                  </a:lnTo>
                  <a:lnTo>
                    <a:pt x="6172200" y="3162300"/>
                  </a:lnTo>
                  <a:lnTo>
                    <a:pt x="6159500" y="3162300"/>
                  </a:lnTo>
                  <a:lnTo>
                    <a:pt x="6146800" y="3162300"/>
                  </a:lnTo>
                  <a:lnTo>
                    <a:pt x="6134100" y="3162300"/>
                  </a:lnTo>
                  <a:lnTo>
                    <a:pt x="6121400" y="3175000"/>
                  </a:lnTo>
                  <a:lnTo>
                    <a:pt x="6134100" y="3187700"/>
                  </a:lnTo>
                  <a:lnTo>
                    <a:pt x="6146800" y="3200400"/>
                  </a:lnTo>
                  <a:lnTo>
                    <a:pt x="6159500" y="3213100"/>
                  </a:lnTo>
                  <a:lnTo>
                    <a:pt x="6172200" y="3225800"/>
                  </a:lnTo>
                  <a:lnTo>
                    <a:pt x="6184900" y="3238500"/>
                  </a:lnTo>
                  <a:lnTo>
                    <a:pt x="6197600" y="3238500"/>
                  </a:lnTo>
                  <a:lnTo>
                    <a:pt x="6210300" y="3238500"/>
                  </a:lnTo>
                  <a:lnTo>
                    <a:pt x="6223000" y="3251200"/>
                  </a:lnTo>
                  <a:lnTo>
                    <a:pt x="6235700" y="3251200"/>
                  </a:lnTo>
                  <a:lnTo>
                    <a:pt x="6248400" y="3263900"/>
                  </a:lnTo>
                  <a:lnTo>
                    <a:pt x="6261100" y="3276600"/>
                  </a:lnTo>
                  <a:lnTo>
                    <a:pt x="6273800" y="3289300"/>
                  </a:lnTo>
                  <a:lnTo>
                    <a:pt x="6273800" y="3302000"/>
                  </a:lnTo>
                  <a:lnTo>
                    <a:pt x="6261100" y="3314700"/>
                  </a:lnTo>
                  <a:lnTo>
                    <a:pt x="6248400" y="3314700"/>
                  </a:lnTo>
                  <a:lnTo>
                    <a:pt x="6235700" y="3327400"/>
                  </a:lnTo>
                  <a:lnTo>
                    <a:pt x="6223000" y="3340100"/>
                  </a:lnTo>
                  <a:lnTo>
                    <a:pt x="6223000" y="3352800"/>
                  </a:lnTo>
                  <a:lnTo>
                    <a:pt x="6235700" y="3365500"/>
                  </a:lnTo>
                  <a:lnTo>
                    <a:pt x="6248400" y="3378200"/>
                  </a:lnTo>
                  <a:lnTo>
                    <a:pt x="6261100" y="3390900"/>
                  </a:lnTo>
                  <a:lnTo>
                    <a:pt x="6261100" y="3403600"/>
                  </a:lnTo>
                  <a:lnTo>
                    <a:pt x="6273800" y="3416300"/>
                  </a:lnTo>
                  <a:lnTo>
                    <a:pt x="6286500" y="3403600"/>
                  </a:lnTo>
                  <a:lnTo>
                    <a:pt x="6299200" y="3390900"/>
                  </a:lnTo>
                  <a:lnTo>
                    <a:pt x="6311900" y="3378200"/>
                  </a:lnTo>
                  <a:lnTo>
                    <a:pt x="6324600" y="3378200"/>
                  </a:lnTo>
                  <a:lnTo>
                    <a:pt x="6337300" y="3365500"/>
                  </a:lnTo>
                  <a:lnTo>
                    <a:pt x="6350000" y="3365500"/>
                  </a:lnTo>
                  <a:lnTo>
                    <a:pt x="6362700" y="3378200"/>
                  </a:lnTo>
                  <a:lnTo>
                    <a:pt x="6375400" y="3390900"/>
                  </a:lnTo>
                  <a:lnTo>
                    <a:pt x="6388100" y="3403600"/>
                  </a:lnTo>
                  <a:lnTo>
                    <a:pt x="6400800" y="3416300"/>
                  </a:lnTo>
                  <a:lnTo>
                    <a:pt x="6413500" y="3429000"/>
                  </a:lnTo>
                  <a:lnTo>
                    <a:pt x="6426200" y="3441700"/>
                  </a:lnTo>
                  <a:lnTo>
                    <a:pt x="6438900" y="3441700"/>
                  </a:lnTo>
                  <a:lnTo>
                    <a:pt x="6451600" y="3441700"/>
                  </a:lnTo>
                  <a:lnTo>
                    <a:pt x="6464300" y="3454400"/>
                  </a:lnTo>
                  <a:lnTo>
                    <a:pt x="6477000" y="3454400"/>
                  </a:lnTo>
                  <a:lnTo>
                    <a:pt x="6489700" y="3467100"/>
                  </a:lnTo>
                  <a:lnTo>
                    <a:pt x="6502400" y="3467100"/>
                  </a:lnTo>
                  <a:lnTo>
                    <a:pt x="6515100" y="3467100"/>
                  </a:lnTo>
                  <a:lnTo>
                    <a:pt x="6527800" y="3479800"/>
                  </a:lnTo>
                  <a:lnTo>
                    <a:pt x="6540500" y="3492500"/>
                  </a:lnTo>
                  <a:lnTo>
                    <a:pt x="6540500" y="3505200"/>
                  </a:lnTo>
                  <a:lnTo>
                    <a:pt x="6527800" y="3517900"/>
                  </a:lnTo>
                  <a:lnTo>
                    <a:pt x="6515100" y="3505200"/>
                  </a:lnTo>
                  <a:lnTo>
                    <a:pt x="6502400" y="3517900"/>
                  </a:lnTo>
                  <a:lnTo>
                    <a:pt x="6489700" y="3530600"/>
                  </a:lnTo>
                  <a:lnTo>
                    <a:pt x="6477000" y="3543300"/>
                  </a:lnTo>
                  <a:lnTo>
                    <a:pt x="6464300" y="3556000"/>
                  </a:lnTo>
                  <a:lnTo>
                    <a:pt x="6464300" y="3568700"/>
                  </a:lnTo>
                  <a:lnTo>
                    <a:pt x="6451600" y="3581400"/>
                  </a:lnTo>
                  <a:lnTo>
                    <a:pt x="6438900" y="3594100"/>
                  </a:lnTo>
                  <a:lnTo>
                    <a:pt x="6438900" y="3606800"/>
                  </a:lnTo>
                  <a:lnTo>
                    <a:pt x="6438900" y="3619500"/>
                  </a:lnTo>
                  <a:lnTo>
                    <a:pt x="6438900" y="3632200"/>
                  </a:lnTo>
                  <a:lnTo>
                    <a:pt x="6438900" y="3644900"/>
                  </a:lnTo>
                  <a:lnTo>
                    <a:pt x="6438900" y="3657600"/>
                  </a:lnTo>
                  <a:lnTo>
                    <a:pt x="6438900" y="3670300"/>
                  </a:lnTo>
                  <a:lnTo>
                    <a:pt x="6438900" y="3683000"/>
                  </a:lnTo>
                  <a:lnTo>
                    <a:pt x="6438900" y="3695700"/>
                  </a:lnTo>
                  <a:lnTo>
                    <a:pt x="6438900" y="3708400"/>
                  </a:lnTo>
                  <a:lnTo>
                    <a:pt x="6451600" y="3721100"/>
                  </a:lnTo>
                  <a:lnTo>
                    <a:pt x="6451600" y="3733800"/>
                  </a:lnTo>
                  <a:lnTo>
                    <a:pt x="6451600" y="3746500"/>
                  </a:lnTo>
                  <a:lnTo>
                    <a:pt x="6464300" y="3759200"/>
                  </a:lnTo>
                  <a:lnTo>
                    <a:pt x="6477000" y="3759200"/>
                  </a:lnTo>
                  <a:lnTo>
                    <a:pt x="6489700" y="3759200"/>
                  </a:lnTo>
                  <a:lnTo>
                    <a:pt x="6502400" y="3759200"/>
                  </a:lnTo>
                  <a:lnTo>
                    <a:pt x="6515100" y="3759200"/>
                  </a:lnTo>
                  <a:lnTo>
                    <a:pt x="6527800" y="3771900"/>
                  </a:lnTo>
                  <a:lnTo>
                    <a:pt x="6540500" y="3784600"/>
                  </a:lnTo>
                  <a:lnTo>
                    <a:pt x="6553200" y="3797300"/>
                  </a:lnTo>
                  <a:lnTo>
                    <a:pt x="6565900" y="3810000"/>
                  </a:lnTo>
                  <a:lnTo>
                    <a:pt x="6578600" y="3797300"/>
                  </a:lnTo>
                  <a:lnTo>
                    <a:pt x="6591300" y="3797300"/>
                  </a:lnTo>
                  <a:lnTo>
                    <a:pt x="6604000" y="3784600"/>
                  </a:lnTo>
                  <a:lnTo>
                    <a:pt x="6616700" y="3784600"/>
                  </a:lnTo>
                  <a:lnTo>
                    <a:pt x="6629400" y="3771900"/>
                  </a:lnTo>
                  <a:lnTo>
                    <a:pt x="6642100" y="3759200"/>
                  </a:lnTo>
                  <a:lnTo>
                    <a:pt x="6654800" y="3759200"/>
                  </a:lnTo>
                  <a:lnTo>
                    <a:pt x="6667500" y="3746500"/>
                  </a:lnTo>
                  <a:lnTo>
                    <a:pt x="6680200" y="3733800"/>
                  </a:lnTo>
                  <a:lnTo>
                    <a:pt x="6692900" y="3721100"/>
                  </a:lnTo>
                  <a:lnTo>
                    <a:pt x="6705600" y="3708400"/>
                  </a:lnTo>
                  <a:lnTo>
                    <a:pt x="6718300" y="3708400"/>
                  </a:lnTo>
                  <a:lnTo>
                    <a:pt x="6731000" y="3708400"/>
                  </a:lnTo>
                  <a:lnTo>
                    <a:pt x="6743700" y="3708400"/>
                  </a:lnTo>
                  <a:lnTo>
                    <a:pt x="6756400" y="3695700"/>
                  </a:lnTo>
                  <a:lnTo>
                    <a:pt x="6769100" y="3695700"/>
                  </a:lnTo>
                  <a:lnTo>
                    <a:pt x="6781800" y="3695700"/>
                  </a:lnTo>
                  <a:lnTo>
                    <a:pt x="6794500" y="3695700"/>
                  </a:lnTo>
                  <a:lnTo>
                    <a:pt x="6807200" y="3695700"/>
                  </a:lnTo>
                  <a:lnTo>
                    <a:pt x="6819900" y="3695700"/>
                  </a:lnTo>
                  <a:lnTo>
                    <a:pt x="6832600" y="3695700"/>
                  </a:lnTo>
                  <a:lnTo>
                    <a:pt x="6845300" y="3695700"/>
                  </a:lnTo>
                  <a:lnTo>
                    <a:pt x="6858000" y="3695700"/>
                  </a:lnTo>
                  <a:lnTo>
                    <a:pt x="6870700" y="3708400"/>
                  </a:lnTo>
                  <a:lnTo>
                    <a:pt x="6883400" y="3708400"/>
                  </a:lnTo>
                  <a:lnTo>
                    <a:pt x="6896100" y="3708400"/>
                  </a:lnTo>
                  <a:lnTo>
                    <a:pt x="6908800" y="3708400"/>
                  </a:lnTo>
                  <a:lnTo>
                    <a:pt x="6921500" y="3695700"/>
                  </a:lnTo>
                  <a:lnTo>
                    <a:pt x="6934200" y="3708400"/>
                  </a:lnTo>
                  <a:lnTo>
                    <a:pt x="6946900" y="3721100"/>
                  </a:lnTo>
                  <a:lnTo>
                    <a:pt x="6959600" y="3708400"/>
                  </a:lnTo>
                  <a:lnTo>
                    <a:pt x="6972300" y="3721100"/>
                  </a:lnTo>
                  <a:lnTo>
                    <a:pt x="6985000" y="3721100"/>
                  </a:lnTo>
                  <a:lnTo>
                    <a:pt x="6997700" y="3733800"/>
                  </a:lnTo>
                  <a:lnTo>
                    <a:pt x="7010400" y="3746500"/>
                  </a:lnTo>
                  <a:lnTo>
                    <a:pt x="7010400" y="3759200"/>
                  </a:lnTo>
                  <a:lnTo>
                    <a:pt x="7010400" y="3771900"/>
                  </a:lnTo>
                  <a:lnTo>
                    <a:pt x="6997700" y="3784600"/>
                  </a:lnTo>
                  <a:lnTo>
                    <a:pt x="6985000" y="3784600"/>
                  </a:lnTo>
                  <a:lnTo>
                    <a:pt x="6972300" y="3784600"/>
                  </a:lnTo>
                  <a:lnTo>
                    <a:pt x="6959600" y="3784600"/>
                  </a:lnTo>
                  <a:lnTo>
                    <a:pt x="6946900" y="3797300"/>
                  </a:lnTo>
                  <a:lnTo>
                    <a:pt x="6946900" y="3810000"/>
                  </a:lnTo>
                  <a:lnTo>
                    <a:pt x="6946900" y="3822700"/>
                  </a:lnTo>
                  <a:lnTo>
                    <a:pt x="6959600" y="3835400"/>
                  </a:lnTo>
                  <a:lnTo>
                    <a:pt x="6946900" y="3848100"/>
                  </a:lnTo>
                  <a:lnTo>
                    <a:pt x="6946900" y="3860800"/>
                  </a:lnTo>
                  <a:lnTo>
                    <a:pt x="6946900" y="3873500"/>
                  </a:lnTo>
                  <a:lnTo>
                    <a:pt x="6946900" y="3886200"/>
                  </a:lnTo>
                  <a:lnTo>
                    <a:pt x="6946900" y="3898900"/>
                  </a:lnTo>
                  <a:lnTo>
                    <a:pt x="6946900" y="3911600"/>
                  </a:lnTo>
                  <a:lnTo>
                    <a:pt x="6934200" y="3924300"/>
                  </a:lnTo>
                  <a:lnTo>
                    <a:pt x="6934200" y="3937000"/>
                  </a:lnTo>
                  <a:lnTo>
                    <a:pt x="6921500" y="3949700"/>
                  </a:lnTo>
                  <a:lnTo>
                    <a:pt x="6908800" y="3962400"/>
                  </a:lnTo>
                  <a:lnTo>
                    <a:pt x="6896100" y="3962400"/>
                  </a:lnTo>
                  <a:lnTo>
                    <a:pt x="6883400" y="3975100"/>
                  </a:lnTo>
                  <a:lnTo>
                    <a:pt x="6870700" y="3987800"/>
                  </a:lnTo>
                  <a:lnTo>
                    <a:pt x="6858000" y="4000500"/>
                  </a:lnTo>
                  <a:lnTo>
                    <a:pt x="6858000" y="4013200"/>
                  </a:lnTo>
                  <a:lnTo>
                    <a:pt x="6858000" y="4025900"/>
                  </a:lnTo>
                  <a:lnTo>
                    <a:pt x="6858000" y="4038600"/>
                  </a:lnTo>
                  <a:lnTo>
                    <a:pt x="6858000" y="4051300"/>
                  </a:lnTo>
                  <a:lnTo>
                    <a:pt x="6845300" y="4064000"/>
                  </a:lnTo>
                  <a:lnTo>
                    <a:pt x="6845300" y="4076700"/>
                  </a:lnTo>
                  <a:lnTo>
                    <a:pt x="6858000" y="4089400"/>
                  </a:lnTo>
                  <a:lnTo>
                    <a:pt x="6858000" y="4102100"/>
                  </a:lnTo>
                  <a:lnTo>
                    <a:pt x="6845300" y="4114800"/>
                  </a:lnTo>
                  <a:lnTo>
                    <a:pt x="6832600" y="4127500"/>
                  </a:lnTo>
                  <a:lnTo>
                    <a:pt x="6819900" y="4140200"/>
                  </a:lnTo>
                  <a:lnTo>
                    <a:pt x="6819900" y="4152900"/>
                  </a:lnTo>
                  <a:lnTo>
                    <a:pt x="6807200" y="4165600"/>
                  </a:lnTo>
                  <a:lnTo>
                    <a:pt x="6794500" y="4178300"/>
                  </a:lnTo>
                  <a:lnTo>
                    <a:pt x="6781800" y="4191000"/>
                  </a:lnTo>
                  <a:lnTo>
                    <a:pt x="6769100" y="4203700"/>
                  </a:lnTo>
                  <a:lnTo>
                    <a:pt x="6756400" y="4216400"/>
                  </a:lnTo>
                  <a:lnTo>
                    <a:pt x="6769100" y="4229100"/>
                  </a:lnTo>
                  <a:lnTo>
                    <a:pt x="6781800" y="4241800"/>
                  </a:lnTo>
                  <a:lnTo>
                    <a:pt x="6794500" y="4254500"/>
                  </a:lnTo>
                  <a:lnTo>
                    <a:pt x="6807200" y="4267200"/>
                  </a:lnTo>
                  <a:lnTo>
                    <a:pt x="6794500" y="4279900"/>
                  </a:lnTo>
                  <a:lnTo>
                    <a:pt x="6781800" y="4292600"/>
                  </a:lnTo>
                  <a:lnTo>
                    <a:pt x="6781800" y="4305300"/>
                  </a:lnTo>
                  <a:lnTo>
                    <a:pt x="6769100" y="4318000"/>
                  </a:lnTo>
                  <a:lnTo>
                    <a:pt x="6769100" y="4330700"/>
                  </a:lnTo>
                  <a:lnTo>
                    <a:pt x="6756400" y="4343400"/>
                  </a:lnTo>
                  <a:lnTo>
                    <a:pt x="6756400" y="4356100"/>
                  </a:lnTo>
                  <a:lnTo>
                    <a:pt x="6769100" y="4368800"/>
                  </a:lnTo>
                  <a:lnTo>
                    <a:pt x="6769100" y="4381500"/>
                  </a:lnTo>
                  <a:lnTo>
                    <a:pt x="6756400" y="4394200"/>
                  </a:lnTo>
                  <a:lnTo>
                    <a:pt x="6743700" y="4381500"/>
                  </a:lnTo>
                  <a:lnTo>
                    <a:pt x="6731000" y="4368800"/>
                  </a:lnTo>
                  <a:lnTo>
                    <a:pt x="6718300" y="4368800"/>
                  </a:lnTo>
                  <a:lnTo>
                    <a:pt x="6705600" y="4356100"/>
                  </a:lnTo>
                  <a:lnTo>
                    <a:pt x="6705600" y="4343400"/>
                  </a:lnTo>
                  <a:lnTo>
                    <a:pt x="6705600" y="4330700"/>
                  </a:lnTo>
                  <a:lnTo>
                    <a:pt x="6705600" y="4318000"/>
                  </a:lnTo>
                  <a:lnTo>
                    <a:pt x="6692900" y="4305300"/>
                  </a:lnTo>
                  <a:lnTo>
                    <a:pt x="6680200" y="4305300"/>
                  </a:lnTo>
                  <a:lnTo>
                    <a:pt x="6667500" y="4292600"/>
                  </a:lnTo>
                  <a:lnTo>
                    <a:pt x="6654800" y="4292600"/>
                  </a:lnTo>
                  <a:lnTo>
                    <a:pt x="6642100" y="4292600"/>
                  </a:lnTo>
                  <a:lnTo>
                    <a:pt x="6629400" y="4279900"/>
                  </a:lnTo>
                  <a:lnTo>
                    <a:pt x="6616700" y="4279900"/>
                  </a:lnTo>
                  <a:lnTo>
                    <a:pt x="6604000" y="4279900"/>
                  </a:lnTo>
                  <a:lnTo>
                    <a:pt x="6591300" y="4267200"/>
                  </a:lnTo>
                  <a:lnTo>
                    <a:pt x="6578600" y="4267200"/>
                  </a:lnTo>
                  <a:lnTo>
                    <a:pt x="6565900" y="4267200"/>
                  </a:lnTo>
                  <a:lnTo>
                    <a:pt x="6553200" y="4254500"/>
                  </a:lnTo>
                  <a:lnTo>
                    <a:pt x="6540500" y="4254500"/>
                  </a:lnTo>
                  <a:lnTo>
                    <a:pt x="6527800" y="4241800"/>
                  </a:lnTo>
                  <a:lnTo>
                    <a:pt x="6515100" y="4241800"/>
                  </a:lnTo>
                  <a:lnTo>
                    <a:pt x="6502400" y="4229100"/>
                  </a:lnTo>
                  <a:lnTo>
                    <a:pt x="6489700" y="4229100"/>
                  </a:lnTo>
                  <a:lnTo>
                    <a:pt x="6477000" y="4229100"/>
                  </a:lnTo>
                  <a:lnTo>
                    <a:pt x="6464300" y="4241800"/>
                  </a:lnTo>
                  <a:lnTo>
                    <a:pt x="6451600" y="4241800"/>
                  </a:lnTo>
                  <a:lnTo>
                    <a:pt x="6438900" y="4229100"/>
                  </a:lnTo>
                  <a:lnTo>
                    <a:pt x="6426200" y="4241800"/>
                  </a:lnTo>
                  <a:lnTo>
                    <a:pt x="6413500" y="4229100"/>
                  </a:lnTo>
                  <a:lnTo>
                    <a:pt x="6400800" y="4229100"/>
                  </a:lnTo>
                  <a:lnTo>
                    <a:pt x="6388100" y="4229100"/>
                  </a:lnTo>
                  <a:lnTo>
                    <a:pt x="6375400" y="4241800"/>
                  </a:lnTo>
                  <a:lnTo>
                    <a:pt x="6362700" y="4241800"/>
                  </a:lnTo>
                  <a:lnTo>
                    <a:pt x="6350000" y="4254500"/>
                  </a:lnTo>
                  <a:lnTo>
                    <a:pt x="6337300" y="4267200"/>
                  </a:lnTo>
                  <a:lnTo>
                    <a:pt x="6337300" y="4279900"/>
                  </a:lnTo>
                  <a:lnTo>
                    <a:pt x="6350000" y="4292600"/>
                  </a:lnTo>
                  <a:lnTo>
                    <a:pt x="6350000" y="4305300"/>
                  </a:lnTo>
                  <a:lnTo>
                    <a:pt x="6350000" y="4318000"/>
                  </a:lnTo>
                  <a:lnTo>
                    <a:pt x="6362700" y="4330700"/>
                  </a:lnTo>
                  <a:lnTo>
                    <a:pt x="6350000" y="4343400"/>
                  </a:lnTo>
                  <a:lnTo>
                    <a:pt x="6337300" y="4343400"/>
                  </a:lnTo>
                  <a:lnTo>
                    <a:pt x="6324600" y="4356100"/>
                  </a:lnTo>
                  <a:lnTo>
                    <a:pt x="6311900" y="4368800"/>
                  </a:lnTo>
                  <a:lnTo>
                    <a:pt x="6311900" y="4381500"/>
                  </a:lnTo>
                  <a:lnTo>
                    <a:pt x="6311900" y="4394200"/>
                  </a:lnTo>
                  <a:lnTo>
                    <a:pt x="6324600" y="4406900"/>
                  </a:lnTo>
                  <a:lnTo>
                    <a:pt x="6324600" y="4419600"/>
                  </a:lnTo>
                  <a:lnTo>
                    <a:pt x="6324600" y="4432300"/>
                  </a:lnTo>
                  <a:lnTo>
                    <a:pt x="6324600" y="4445000"/>
                  </a:lnTo>
                  <a:close/>
                </a:path>
              </a:pathLst>
            </a:custGeom>
            <a:solidFill>
              <a:schemeClr val="bg1"/>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4" name="24"/>
            <p:cNvSpPr/>
            <p:nvPr/>
          </p:nvSpPr>
          <p:spPr>
            <a:xfrm>
              <a:off x="1948180" y="3116580"/>
              <a:ext cx="1038860" cy="1417320"/>
            </a:xfrm>
            <a:custGeom>
              <a:avLst/>
              <a:gdLst/>
              <a:ahLst/>
              <a:cxnLst/>
              <a:rect l="0" t="0" r="0" b="0"/>
              <a:pathLst>
                <a:path w="5194301" h="7086601">
                  <a:moveTo>
                    <a:pt x="3352800" y="5372100"/>
                  </a:moveTo>
                  <a:lnTo>
                    <a:pt x="3352800" y="5384800"/>
                  </a:lnTo>
                  <a:lnTo>
                    <a:pt x="3365500" y="5397500"/>
                  </a:lnTo>
                  <a:lnTo>
                    <a:pt x="3365500" y="5410200"/>
                  </a:lnTo>
                  <a:lnTo>
                    <a:pt x="3378200" y="5422900"/>
                  </a:lnTo>
                  <a:lnTo>
                    <a:pt x="3378200" y="5435600"/>
                  </a:lnTo>
                  <a:lnTo>
                    <a:pt x="3390900" y="5448300"/>
                  </a:lnTo>
                  <a:lnTo>
                    <a:pt x="3390900" y="5461000"/>
                  </a:lnTo>
                  <a:lnTo>
                    <a:pt x="3390900" y="5473700"/>
                  </a:lnTo>
                  <a:lnTo>
                    <a:pt x="3403600" y="5486400"/>
                  </a:lnTo>
                  <a:lnTo>
                    <a:pt x="3416300" y="5499100"/>
                  </a:lnTo>
                  <a:lnTo>
                    <a:pt x="3429000" y="5499100"/>
                  </a:lnTo>
                  <a:lnTo>
                    <a:pt x="3441700" y="5499100"/>
                  </a:lnTo>
                  <a:lnTo>
                    <a:pt x="3454400" y="5511800"/>
                  </a:lnTo>
                  <a:lnTo>
                    <a:pt x="3467100" y="5511800"/>
                  </a:lnTo>
                  <a:lnTo>
                    <a:pt x="3479800" y="5511800"/>
                  </a:lnTo>
                  <a:lnTo>
                    <a:pt x="3492500" y="5524500"/>
                  </a:lnTo>
                  <a:lnTo>
                    <a:pt x="3505200" y="5511800"/>
                  </a:lnTo>
                  <a:lnTo>
                    <a:pt x="3517900" y="5511800"/>
                  </a:lnTo>
                  <a:lnTo>
                    <a:pt x="3530600" y="5499100"/>
                  </a:lnTo>
                  <a:lnTo>
                    <a:pt x="3543300" y="5499100"/>
                  </a:lnTo>
                  <a:lnTo>
                    <a:pt x="3556000" y="5511800"/>
                  </a:lnTo>
                  <a:lnTo>
                    <a:pt x="3568700" y="5524500"/>
                  </a:lnTo>
                  <a:lnTo>
                    <a:pt x="3581400" y="5524500"/>
                  </a:lnTo>
                  <a:lnTo>
                    <a:pt x="3594100" y="5537200"/>
                  </a:lnTo>
                  <a:lnTo>
                    <a:pt x="3606800" y="5537200"/>
                  </a:lnTo>
                  <a:lnTo>
                    <a:pt x="3619500" y="5549900"/>
                  </a:lnTo>
                  <a:lnTo>
                    <a:pt x="3632200" y="5549900"/>
                  </a:lnTo>
                  <a:lnTo>
                    <a:pt x="3644900" y="5562600"/>
                  </a:lnTo>
                  <a:lnTo>
                    <a:pt x="3657600" y="5562600"/>
                  </a:lnTo>
                  <a:lnTo>
                    <a:pt x="3670300" y="5549900"/>
                  </a:lnTo>
                  <a:lnTo>
                    <a:pt x="3670300" y="5537200"/>
                  </a:lnTo>
                  <a:lnTo>
                    <a:pt x="3683000" y="5524500"/>
                  </a:lnTo>
                  <a:lnTo>
                    <a:pt x="3695700" y="5511800"/>
                  </a:lnTo>
                  <a:lnTo>
                    <a:pt x="3708400" y="5524500"/>
                  </a:lnTo>
                  <a:lnTo>
                    <a:pt x="3721100" y="5537200"/>
                  </a:lnTo>
                  <a:lnTo>
                    <a:pt x="3721100" y="5549900"/>
                  </a:lnTo>
                  <a:lnTo>
                    <a:pt x="3721100" y="5562600"/>
                  </a:lnTo>
                  <a:lnTo>
                    <a:pt x="3733800" y="5575300"/>
                  </a:lnTo>
                  <a:lnTo>
                    <a:pt x="3733800" y="5588000"/>
                  </a:lnTo>
                  <a:lnTo>
                    <a:pt x="3746500" y="5600700"/>
                  </a:lnTo>
                  <a:lnTo>
                    <a:pt x="3746500" y="5613400"/>
                  </a:lnTo>
                  <a:lnTo>
                    <a:pt x="3746500" y="5626100"/>
                  </a:lnTo>
                  <a:lnTo>
                    <a:pt x="3759200" y="5638800"/>
                  </a:lnTo>
                  <a:lnTo>
                    <a:pt x="3759200" y="5651500"/>
                  </a:lnTo>
                  <a:lnTo>
                    <a:pt x="3759200" y="5664200"/>
                  </a:lnTo>
                  <a:lnTo>
                    <a:pt x="3771900" y="5676900"/>
                  </a:lnTo>
                  <a:lnTo>
                    <a:pt x="3771900" y="5689600"/>
                  </a:lnTo>
                  <a:lnTo>
                    <a:pt x="3759200" y="5702300"/>
                  </a:lnTo>
                  <a:lnTo>
                    <a:pt x="3746500" y="5715000"/>
                  </a:lnTo>
                  <a:lnTo>
                    <a:pt x="3733800" y="5727700"/>
                  </a:lnTo>
                  <a:lnTo>
                    <a:pt x="3721100" y="5740400"/>
                  </a:lnTo>
                  <a:lnTo>
                    <a:pt x="3708400" y="5753100"/>
                  </a:lnTo>
                  <a:lnTo>
                    <a:pt x="3695700" y="5753100"/>
                  </a:lnTo>
                  <a:lnTo>
                    <a:pt x="3683000" y="5765800"/>
                  </a:lnTo>
                  <a:lnTo>
                    <a:pt x="3670300" y="5778500"/>
                  </a:lnTo>
                  <a:lnTo>
                    <a:pt x="3657600" y="5791200"/>
                  </a:lnTo>
                  <a:lnTo>
                    <a:pt x="3644900" y="5803900"/>
                  </a:lnTo>
                  <a:lnTo>
                    <a:pt x="3632200" y="5816600"/>
                  </a:lnTo>
                  <a:lnTo>
                    <a:pt x="3619500" y="5829300"/>
                  </a:lnTo>
                  <a:lnTo>
                    <a:pt x="3606800" y="5842000"/>
                  </a:lnTo>
                  <a:lnTo>
                    <a:pt x="3594100" y="5842000"/>
                  </a:lnTo>
                  <a:lnTo>
                    <a:pt x="3581400" y="5842000"/>
                  </a:lnTo>
                  <a:lnTo>
                    <a:pt x="3568700" y="5854700"/>
                  </a:lnTo>
                  <a:lnTo>
                    <a:pt x="3581400" y="5867400"/>
                  </a:lnTo>
                  <a:lnTo>
                    <a:pt x="3594100" y="5880100"/>
                  </a:lnTo>
                  <a:lnTo>
                    <a:pt x="3606800" y="5892800"/>
                  </a:lnTo>
                  <a:lnTo>
                    <a:pt x="3619500" y="5892800"/>
                  </a:lnTo>
                  <a:lnTo>
                    <a:pt x="3632200" y="5905500"/>
                  </a:lnTo>
                  <a:lnTo>
                    <a:pt x="3644900" y="5918200"/>
                  </a:lnTo>
                  <a:lnTo>
                    <a:pt x="3657600" y="5930900"/>
                  </a:lnTo>
                  <a:lnTo>
                    <a:pt x="3657600" y="5943600"/>
                  </a:lnTo>
                  <a:lnTo>
                    <a:pt x="3670300" y="5956300"/>
                  </a:lnTo>
                  <a:lnTo>
                    <a:pt x="3683000" y="5943600"/>
                  </a:lnTo>
                  <a:lnTo>
                    <a:pt x="3695700" y="5930900"/>
                  </a:lnTo>
                  <a:lnTo>
                    <a:pt x="3708400" y="5930900"/>
                  </a:lnTo>
                  <a:lnTo>
                    <a:pt x="3721100" y="5918200"/>
                  </a:lnTo>
                  <a:lnTo>
                    <a:pt x="3733800" y="5918200"/>
                  </a:lnTo>
                  <a:lnTo>
                    <a:pt x="3746500" y="5905500"/>
                  </a:lnTo>
                  <a:lnTo>
                    <a:pt x="3759200" y="5905500"/>
                  </a:lnTo>
                  <a:lnTo>
                    <a:pt x="3771900" y="5918200"/>
                  </a:lnTo>
                  <a:lnTo>
                    <a:pt x="3784600" y="5918200"/>
                  </a:lnTo>
                  <a:lnTo>
                    <a:pt x="3797300" y="5918200"/>
                  </a:lnTo>
                  <a:lnTo>
                    <a:pt x="3810000" y="5930900"/>
                  </a:lnTo>
                  <a:lnTo>
                    <a:pt x="3822700" y="5943600"/>
                  </a:lnTo>
                  <a:lnTo>
                    <a:pt x="3822700" y="5956300"/>
                  </a:lnTo>
                  <a:lnTo>
                    <a:pt x="3835400" y="5969000"/>
                  </a:lnTo>
                  <a:lnTo>
                    <a:pt x="3848100" y="5981700"/>
                  </a:lnTo>
                  <a:lnTo>
                    <a:pt x="3860800" y="5981700"/>
                  </a:lnTo>
                  <a:lnTo>
                    <a:pt x="3873500" y="5994400"/>
                  </a:lnTo>
                  <a:lnTo>
                    <a:pt x="3860800" y="6007100"/>
                  </a:lnTo>
                  <a:lnTo>
                    <a:pt x="3848100" y="6019800"/>
                  </a:lnTo>
                  <a:lnTo>
                    <a:pt x="3835400" y="6032500"/>
                  </a:lnTo>
                  <a:lnTo>
                    <a:pt x="3822700" y="6045200"/>
                  </a:lnTo>
                  <a:lnTo>
                    <a:pt x="3835400" y="6057900"/>
                  </a:lnTo>
                  <a:lnTo>
                    <a:pt x="3835400" y="6070600"/>
                  </a:lnTo>
                  <a:lnTo>
                    <a:pt x="3848100" y="6083300"/>
                  </a:lnTo>
                  <a:lnTo>
                    <a:pt x="3848100" y="6096000"/>
                  </a:lnTo>
                  <a:lnTo>
                    <a:pt x="3848100" y="6108700"/>
                  </a:lnTo>
                  <a:lnTo>
                    <a:pt x="3860800" y="6121400"/>
                  </a:lnTo>
                  <a:lnTo>
                    <a:pt x="3860800" y="6134100"/>
                  </a:lnTo>
                  <a:lnTo>
                    <a:pt x="3848100" y="6146800"/>
                  </a:lnTo>
                  <a:lnTo>
                    <a:pt x="3848100" y="6159500"/>
                  </a:lnTo>
                  <a:lnTo>
                    <a:pt x="3848100" y="6172200"/>
                  </a:lnTo>
                  <a:lnTo>
                    <a:pt x="3835400" y="6184900"/>
                  </a:lnTo>
                  <a:lnTo>
                    <a:pt x="3822700" y="6172200"/>
                  </a:lnTo>
                  <a:lnTo>
                    <a:pt x="3810000" y="6172200"/>
                  </a:lnTo>
                  <a:lnTo>
                    <a:pt x="3797300" y="6172200"/>
                  </a:lnTo>
                  <a:lnTo>
                    <a:pt x="3784600" y="6184900"/>
                  </a:lnTo>
                  <a:lnTo>
                    <a:pt x="3771900" y="6197600"/>
                  </a:lnTo>
                  <a:lnTo>
                    <a:pt x="3771900" y="6210300"/>
                  </a:lnTo>
                  <a:lnTo>
                    <a:pt x="3771900" y="6223000"/>
                  </a:lnTo>
                  <a:lnTo>
                    <a:pt x="3771900" y="6235700"/>
                  </a:lnTo>
                  <a:lnTo>
                    <a:pt x="3759200" y="6248400"/>
                  </a:lnTo>
                  <a:lnTo>
                    <a:pt x="3746500" y="6248400"/>
                  </a:lnTo>
                  <a:lnTo>
                    <a:pt x="3733800" y="6248400"/>
                  </a:lnTo>
                  <a:lnTo>
                    <a:pt x="3721100" y="6248400"/>
                  </a:lnTo>
                  <a:lnTo>
                    <a:pt x="3708400" y="6261100"/>
                  </a:lnTo>
                  <a:lnTo>
                    <a:pt x="3695700" y="6261100"/>
                  </a:lnTo>
                  <a:lnTo>
                    <a:pt x="3683000" y="6261100"/>
                  </a:lnTo>
                  <a:lnTo>
                    <a:pt x="3670300" y="6273800"/>
                  </a:lnTo>
                  <a:lnTo>
                    <a:pt x="3657600" y="6286500"/>
                  </a:lnTo>
                  <a:lnTo>
                    <a:pt x="3657600" y="6299200"/>
                  </a:lnTo>
                  <a:lnTo>
                    <a:pt x="3644900" y="6311900"/>
                  </a:lnTo>
                  <a:lnTo>
                    <a:pt x="3644900" y="6324600"/>
                  </a:lnTo>
                  <a:lnTo>
                    <a:pt x="3644900" y="6337300"/>
                  </a:lnTo>
                  <a:lnTo>
                    <a:pt x="3632200" y="6350000"/>
                  </a:lnTo>
                  <a:lnTo>
                    <a:pt x="3619500" y="6362700"/>
                  </a:lnTo>
                  <a:lnTo>
                    <a:pt x="3606800" y="6362700"/>
                  </a:lnTo>
                  <a:lnTo>
                    <a:pt x="3594100" y="6362700"/>
                  </a:lnTo>
                  <a:lnTo>
                    <a:pt x="3581400" y="6375400"/>
                  </a:lnTo>
                  <a:lnTo>
                    <a:pt x="3568700" y="6388100"/>
                  </a:lnTo>
                  <a:lnTo>
                    <a:pt x="3568700" y="6400800"/>
                  </a:lnTo>
                  <a:lnTo>
                    <a:pt x="3568700" y="6413500"/>
                  </a:lnTo>
                  <a:lnTo>
                    <a:pt x="3568700" y="6426200"/>
                  </a:lnTo>
                  <a:lnTo>
                    <a:pt x="3568700" y="6438900"/>
                  </a:lnTo>
                  <a:lnTo>
                    <a:pt x="3568700" y="6451600"/>
                  </a:lnTo>
                  <a:lnTo>
                    <a:pt x="3568700" y="6464300"/>
                  </a:lnTo>
                  <a:lnTo>
                    <a:pt x="3556000" y="6477000"/>
                  </a:lnTo>
                  <a:lnTo>
                    <a:pt x="3556000" y="6489700"/>
                  </a:lnTo>
                  <a:lnTo>
                    <a:pt x="3543300" y="6502400"/>
                  </a:lnTo>
                  <a:lnTo>
                    <a:pt x="3530600" y="6502400"/>
                  </a:lnTo>
                  <a:lnTo>
                    <a:pt x="3517900" y="6502400"/>
                  </a:lnTo>
                  <a:lnTo>
                    <a:pt x="3505200" y="6515100"/>
                  </a:lnTo>
                  <a:lnTo>
                    <a:pt x="3492500" y="6515100"/>
                  </a:lnTo>
                  <a:lnTo>
                    <a:pt x="3479800" y="6515100"/>
                  </a:lnTo>
                  <a:lnTo>
                    <a:pt x="3467100" y="6515100"/>
                  </a:lnTo>
                  <a:lnTo>
                    <a:pt x="3454400" y="6515100"/>
                  </a:lnTo>
                  <a:lnTo>
                    <a:pt x="3441700" y="6515100"/>
                  </a:lnTo>
                  <a:lnTo>
                    <a:pt x="3429000" y="6515100"/>
                  </a:lnTo>
                  <a:lnTo>
                    <a:pt x="3416300" y="6515100"/>
                  </a:lnTo>
                  <a:lnTo>
                    <a:pt x="3403600" y="6515100"/>
                  </a:lnTo>
                  <a:lnTo>
                    <a:pt x="3390900" y="6515100"/>
                  </a:lnTo>
                  <a:lnTo>
                    <a:pt x="3378200" y="6515100"/>
                  </a:lnTo>
                  <a:lnTo>
                    <a:pt x="3365500" y="6515100"/>
                  </a:lnTo>
                  <a:lnTo>
                    <a:pt x="3352800" y="6515100"/>
                  </a:lnTo>
                  <a:lnTo>
                    <a:pt x="3340100" y="6515100"/>
                  </a:lnTo>
                  <a:lnTo>
                    <a:pt x="3327400" y="6515100"/>
                  </a:lnTo>
                  <a:lnTo>
                    <a:pt x="3314700" y="6515100"/>
                  </a:lnTo>
                  <a:lnTo>
                    <a:pt x="3302000" y="6515100"/>
                  </a:lnTo>
                  <a:lnTo>
                    <a:pt x="3289300" y="6527800"/>
                  </a:lnTo>
                  <a:lnTo>
                    <a:pt x="3276600" y="6540500"/>
                  </a:lnTo>
                  <a:lnTo>
                    <a:pt x="3263900" y="6553200"/>
                  </a:lnTo>
                  <a:lnTo>
                    <a:pt x="3251200" y="6565900"/>
                  </a:lnTo>
                  <a:lnTo>
                    <a:pt x="3238500" y="6578600"/>
                  </a:lnTo>
                  <a:lnTo>
                    <a:pt x="3225800" y="6591300"/>
                  </a:lnTo>
                  <a:lnTo>
                    <a:pt x="3213100" y="6591300"/>
                  </a:lnTo>
                  <a:lnTo>
                    <a:pt x="3200400" y="6604000"/>
                  </a:lnTo>
                  <a:lnTo>
                    <a:pt x="3200400" y="6616700"/>
                  </a:lnTo>
                  <a:lnTo>
                    <a:pt x="3200400" y="6629400"/>
                  </a:lnTo>
                  <a:lnTo>
                    <a:pt x="3200400" y="6642100"/>
                  </a:lnTo>
                  <a:lnTo>
                    <a:pt x="3200400" y="6654800"/>
                  </a:lnTo>
                  <a:lnTo>
                    <a:pt x="3200400" y="6667500"/>
                  </a:lnTo>
                  <a:lnTo>
                    <a:pt x="3200400" y="6680200"/>
                  </a:lnTo>
                  <a:lnTo>
                    <a:pt x="3200400" y="6692900"/>
                  </a:lnTo>
                  <a:lnTo>
                    <a:pt x="3187700" y="6705600"/>
                  </a:lnTo>
                  <a:lnTo>
                    <a:pt x="3187700" y="6718300"/>
                  </a:lnTo>
                  <a:lnTo>
                    <a:pt x="3187700" y="6731000"/>
                  </a:lnTo>
                  <a:lnTo>
                    <a:pt x="3187700" y="6743700"/>
                  </a:lnTo>
                  <a:lnTo>
                    <a:pt x="3187700" y="6756400"/>
                  </a:lnTo>
                  <a:lnTo>
                    <a:pt x="3200400" y="6769100"/>
                  </a:lnTo>
                  <a:lnTo>
                    <a:pt x="3200400" y="6781800"/>
                  </a:lnTo>
                  <a:lnTo>
                    <a:pt x="3200400" y="6794500"/>
                  </a:lnTo>
                  <a:lnTo>
                    <a:pt x="3200400" y="6807200"/>
                  </a:lnTo>
                  <a:lnTo>
                    <a:pt x="3200400" y="6819900"/>
                  </a:lnTo>
                  <a:lnTo>
                    <a:pt x="3200400" y="6832600"/>
                  </a:lnTo>
                  <a:lnTo>
                    <a:pt x="3187700" y="6845300"/>
                  </a:lnTo>
                  <a:lnTo>
                    <a:pt x="3175000" y="6858000"/>
                  </a:lnTo>
                  <a:lnTo>
                    <a:pt x="3162300" y="6858000"/>
                  </a:lnTo>
                  <a:lnTo>
                    <a:pt x="3149600" y="6858000"/>
                  </a:lnTo>
                  <a:lnTo>
                    <a:pt x="3136900" y="6870700"/>
                  </a:lnTo>
                  <a:lnTo>
                    <a:pt x="3124200" y="6870700"/>
                  </a:lnTo>
                  <a:lnTo>
                    <a:pt x="3111500" y="6883400"/>
                  </a:lnTo>
                  <a:lnTo>
                    <a:pt x="3098800" y="6896100"/>
                  </a:lnTo>
                  <a:lnTo>
                    <a:pt x="3086100" y="6908800"/>
                  </a:lnTo>
                  <a:lnTo>
                    <a:pt x="3086100" y="6921500"/>
                  </a:lnTo>
                  <a:lnTo>
                    <a:pt x="3073400" y="6934200"/>
                  </a:lnTo>
                  <a:lnTo>
                    <a:pt x="3086100" y="6946900"/>
                  </a:lnTo>
                  <a:lnTo>
                    <a:pt x="3073400" y="6959600"/>
                  </a:lnTo>
                  <a:lnTo>
                    <a:pt x="3086100" y="6972300"/>
                  </a:lnTo>
                  <a:lnTo>
                    <a:pt x="3086100" y="6985000"/>
                  </a:lnTo>
                  <a:lnTo>
                    <a:pt x="3098800" y="6997700"/>
                  </a:lnTo>
                  <a:lnTo>
                    <a:pt x="3086100" y="7010400"/>
                  </a:lnTo>
                  <a:lnTo>
                    <a:pt x="3073400" y="7023100"/>
                  </a:lnTo>
                  <a:lnTo>
                    <a:pt x="3060700" y="7023100"/>
                  </a:lnTo>
                  <a:lnTo>
                    <a:pt x="3048000" y="7023100"/>
                  </a:lnTo>
                  <a:lnTo>
                    <a:pt x="3035300" y="7023100"/>
                  </a:lnTo>
                  <a:lnTo>
                    <a:pt x="3022600" y="7023100"/>
                  </a:lnTo>
                  <a:lnTo>
                    <a:pt x="3009900" y="7035800"/>
                  </a:lnTo>
                  <a:lnTo>
                    <a:pt x="2997200" y="7035800"/>
                  </a:lnTo>
                  <a:lnTo>
                    <a:pt x="2984500" y="7035800"/>
                  </a:lnTo>
                  <a:lnTo>
                    <a:pt x="2971800" y="7035800"/>
                  </a:lnTo>
                  <a:lnTo>
                    <a:pt x="2959100" y="7023100"/>
                  </a:lnTo>
                  <a:lnTo>
                    <a:pt x="2946400" y="7023100"/>
                  </a:lnTo>
                  <a:lnTo>
                    <a:pt x="2933700" y="7023100"/>
                  </a:lnTo>
                  <a:lnTo>
                    <a:pt x="2921000" y="7035800"/>
                  </a:lnTo>
                  <a:lnTo>
                    <a:pt x="2908300" y="7048500"/>
                  </a:lnTo>
                  <a:lnTo>
                    <a:pt x="2895600" y="7048500"/>
                  </a:lnTo>
                  <a:lnTo>
                    <a:pt x="2882900" y="7048500"/>
                  </a:lnTo>
                  <a:lnTo>
                    <a:pt x="2870200" y="7048500"/>
                  </a:lnTo>
                  <a:lnTo>
                    <a:pt x="2857500" y="7048500"/>
                  </a:lnTo>
                  <a:lnTo>
                    <a:pt x="2844800" y="7035800"/>
                  </a:lnTo>
                  <a:lnTo>
                    <a:pt x="2832100" y="7023100"/>
                  </a:lnTo>
                  <a:lnTo>
                    <a:pt x="2819400" y="7010400"/>
                  </a:lnTo>
                  <a:lnTo>
                    <a:pt x="2806700" y="7010400"/>
                  </a:lnTo>
                  <a:lnTo>
                    <a:pt x="2794000" y="6997700"/>
                  </a:lnTo>
                  <a:lnTo>
                    <a:pt x="2781300" y="6985000"/>
                  </a:lnTo>
                  <a:lnTo>
                    <a:pt x="2768600" y="6985000"/>
                  </a:lnTo>
                  <a:lnTo>
                    <a:pt x="2755900" y="6985000"/>
                  </a:lnTo>
                  <a:lnTo>
                    <a:pt x="2743200" y="6972300"/>
                  </a:lnTo>
                  <a:lnTo>
                    <a:pt x="2730500" y="6985000"/>
                  </a:lnTo>
                  <a:lnTo>
                    <a:pt x="2717800" y="6997700"/>
                  </a:lnTo>
                  <a:lnTo>
                    <a:pt x="2705100" y="7010400"/>
                  </a:lnTo>
                  <a:lnTo>
                    <a:pt x="2692400" y="7023100"/>
                  </a:lnTo>
                  <a:lnTo>
                    <a:pt x="2692400" y="7035800"/>
                  </a:lnTo>
                  <a:lnTo>
                    <a:pt x="2679700" y="7048500"/>
                  </a:lnTo>
                  <a:lnTo>
                    <a:pt x="2667000" y="7061200"/>
                  </a:lnTo>
                  <a:lnTo>
                    <a:pt x="2654300" y="7073900"/>
                  </a:lnTo>
                  <a:lnTo>
                    <a:pt x="2641600" y="7073900"/>
                  </a:lnTo>
                  <a:lnTo>
                    <a:pt x="2628900" y="7073900"/>
                  </a:lnTo>
                  <a:lnTo>
                    <a:pt x="2616200" y="7073900"/>
                  </a:lnTo>
                  <a:lnTo>
                    <a:pt x="2603500" y="7073900"/>
                  </a:lnTo>
                  <a:lnTo>
                    <a:pt x="2590800" y="7073900"/>
                  </a:lnTo>
                  <a:lnTo>
                    <a:pt x="2578100" y="7073900"/>
                  </a:lnTo>
                  <a:lnTo>
                    <a:pt x="2565400" y="7073900"/>
                  </a:lnTo>
                  <a:lnTo>
                    <a:pt x="2552700" y="7073900"/>
                  </a:lnTo>
                  <a:lnTo>
                    <a:pt x="2540000" y="7073900"/>
                  </a:lnTo>
                  <a:lnTo>
                    <a:pt x="2527300" y="7086600"/>
                  </a:lnTo>
                  <a:lnTo>
                    <a:pt x="2514600" y="7086600"/>
                  </a:lnTo>
                  <a:lnTo>
                    <a:pt x="2501900" y="7086600"/>
                  </a:lnTo>
                  <a:lnTo>
                    <a:pt x="2489200" y="7086600"/>
                  </a:lnTo>
                  <a:lnTo>
                    <a:pt x="2476500" y="7073900"/>
                  </a:lnTo>
                  <a:lnTo>
                    <a:pt x="2476500" y="7061200"/>
                  </a:lnTo>
                  <a:lnTo>
                    <a:pt x="2463800" y="7048500"/>
                  </a:lnTo>
                  <a:lnTo>
                    <a:pt x="2463800" y="7035800"/>
                  </a:lnTo>
                  <a:lnTo>
                    <a:pt x="2463800" y="7023100"/>
                  </a:lnTo>
                  <a:lnTo>
                    <a:pt x="2476500" y="7010400"/>
                  </a:lnTo>
                  <a:lnTo>
                    <a:pt x="2476500" y="6997700"/>
                  </a:lnTo>
                  <a:lnTo>
                    <a:pt x="2489200" y="6985000"/>
                  </a:lnTo>
                  <a:lnTo>
                    <a:pt x="2501900" y="6972300"/>
                  </a:lnTo>
                  <a:lnTo>
                    <a:pt x="2501900" y="6959600"/>
                  </a:lnTo>
                  <a:lnTo>
                    <a:pt x="2501900" y="6946900"/>
                  </a:lnTo>
                  <a:lnTo>
                    <a:pt x="2501900" y="6934200"/>
                  </a:lnTo>
                  <a:lnTo>
                    <a:pt x="2501900" y="6921500"/>
                  </a:lnTo>
                  <a:lnTo>
                    <a:pt x="2501900" y="6908800"/>
                  </a:lnTo>
                  <a:lnTo>
                    <a:pt x="2489200" y="6896100"/>
                  </a:lnTo>
                  <a:lnTo>
                    <a:pt x="2489200" y="6883400"/>
                  </a:lnTo>
                  <a:lnTo>
                    <a:pt x="2476500" y="6870700"/>
                  </a:lnTo>
                  <a:lnTo>
                    <a:pt x="2463800" y="6858000"/>
                  </a:lnTo>
                  <a:lnTo>
                    <a:pt x="2451100" y="6845300"/>
                  </a:lnTo>
                  <a:lnTo>
                    <a:pt x="2451100" y="6832600"/>
                  </a:lnTo>
                  <a:lnTo>
                    <a:pt x="2451100" y="6819900"/>
                  </a:lnTo>
                  <a:lnTo>
                    <a:pt x="2451100" y="6807200"/>
                  </a:lnTo>
                  <a:lnTo>
                    <a:pt x="2463800" y="6794500"/>
                  </a:lnTo>
                  <a:lnTo>
                    <a:pt x="2463800" y="6781800"/>
                  </a:lnTo>
                  <a:lnTo>
                    <a:pt x="2463800" y="6769100"/>
                  </a:lnTo>
                  <a:lnTo>
                    <a:pt x="2463800" y="6756400"/>
                  </a:lnTo>
                  <a:lnTo>
                    <a:pt x="2463800" y="6743700"/>
                  </a:lnTo>
                  <a:lnTo>
                    <a:pt x="2463800" y="6731000"/>
                  </a:lnTo>
                  <a:lnTo>
                    <a:pt x="2463800" y="6718300"/>
                  </a:lnTo>
                  <a:lnTo>
                    <a:pt x="2463800" y="6705600"/>
                  </a:lnTo>
                  <a:lnTo>
                    <a:pt x="2463800" y="6692900"/>
                  </a:lnTo>
                  <a:lnTo>
                    <a:pt x="2463800" y="6680200"/>
                  </a:lnTo>
                  <a:lnTo>
                    <a:pt x="2463800" y="6667500"/>
                  </a:lnTo>
                  <a:lnTo>
                    <a:pt x="2463800" y="6654800"/>
                  </a:lnTo>
                  <a:lnTo>
                    <a:pt x="2463800" y="6642100"/>
                  </a:lnTo>
                  <a:lnTo>
                    <a:pt x="2463800" y="6629400"/>
                  </a:lnTo>
                  <a:lnTo>
                    <a:pt x="2451100" y="6616700"/>
                  </a:lnTo>
                  <a:lnTo>
                    <a:pt x="2438400" y="6604000"/>
                  </a:lnTo>
                  <a:lnTo>
                    <a:pt x="2425700" y="6591300"/>
                  </a:lnTo>
                  <a:lnTo>
                    <a:pt x="2413000" y="6591300"/>
                  </a:lnTo>
                  <a:lnTo>
                    <a:pt x="2400300" y="6578600"/>
                  </a:lnTo>
                  <a:lnTo>
                    <a:pt x="2387600" y="6578600"/>
                  </a:lnTo>
                  <a:lnTo>
                    <a:pt x="2374900" y="6578600"/>
                  </a:lnTo>
                  <a:lnTo>
                    <a:pt x="2362200" y="6578600"/>
                  </a:lnTo>
                  <a:lnTo>
                    <a:pt x="2349500" y="6565900"/>
                  </a:lnTo>
                  <a:lnTo>
                    <a:pt x="2336800" y="6578600"/>
                  </a:lnTo>
                  <a:lnTo>
                    <a:pt x="2324100" y="6578600"/>
                  </a:lnTo>
                  <a:lnTo>
                    <a:pt x="2311400" y="6578600"/>
                  </a:lnTo>
                  <a:lnTo>
                    <a:pt x="2298700" y="6578600"/>
                  </a:lnTo>
                  <a:lnTo>
                    <a:pt x="2286000" y="6578600"/>
                  </a:lnTo>
                  <a:lnTo>
                    <a:pt x="2273300" y="6578600"/>
                  </a:lnTo>
                  <a:lnTo>
                    <a:pt x="2260600" y="6578600"/>
                  </a:lnTo>
                  <a:lnTo>
                    <a:pt x="2247900" y="6578600"/>
                  </a:lnTo>
                  <a:lnTo>
                    <a:pt x="2235200" y="6565900"/>
                  </a:lnTo>
                  <a:lnTo>
                    <a:pt x="2222500" y="6565900"/>
                  </a:lnTo>
                  <a:lnTo>
                    <a:pt x="2209800" y="6578600"/>
                  </a:lnTo>
                  <a:lnTo>
                    <a:pt x="2197100" y="6578600"/>
                  </a:lnTo>
                  <a:lnTo>
                    <a:pt x="2184400" y="6578600"/>
                  </a:lnTo>
                  <a:lnTo>
                    <a:pt x="2171700" y="6578600"/>
                  </a:lnTo>
                  <a:lnTo>
                    <a:pt x="2159000" y="6578600"/>
                  </a:lnTo>
                  <a:lnTo>
                    <a:pt x="2146300" y="6565900"/>
                  </a:lnTo>
                  <a:lnTo>
                    <a:pt x="2133600" y="6553200"/>
                  </a:lnTo>
                  <a:lnTo>
                    <a:pt x="2146300" y="6540500"/>
                  </a:lnTo>
                  <a:lnTo>
                    <a:pt x="2159000" y="6527800"/>
                  </a:lnTo>
                  <a:lnTo>
                    <a:pt x="2171700" y="6515100"/>
                  </a:lnTo>
                  <a:lnTo>
                    <a:pt x="2184400" y="6502400"/>
                  </a:lnTo>
                  <a:lnTo>
                    <a:pt x="2184400" y="6489700"/>
                  </a:lnTo>
                  <a:lnTo>
                    <a:pt x="2184400" y="6477000"/>
                  </a:lnTo>
                  <a:lnTo>
                    <a:pt x="2184400" y="6464300"/>
                  </a:lnTo>
                  <a:lnTo>
                    <a:pt x="2184400" y="6451600"/>
                  </a:lnTo>
                  <a:lnTo>
                    <a:pt x="2184400" y="6438900"/>
                  </a:lnTo>
                  <a:lnTo>
                    <a:pt x="2171700" y="6426200"/>
                  </a:lnTo>
                  <a:lnTo>
                    <a:pt x="2159000" y="6413500"/>
                  </a:lnTo>
                  <a:lnTo>
                    <a:pt x="2146300" y="6400800"/>
                  </a:lnTo>
                  <a:lnTo>
                    <a:pt x="2133600" y="6388100"/>
                  </a:lnTo>
                  <a:lnTo>
                    <a:pt x="2133600" y="6375400"/>
                  </a:lnTo>
                  <a:lnTo>
                    <a:pt x="2120900" y="6362700"/>
                  </a:lnTo>
                  <a:lnTo>
                    <a:pt x="2120900" y="6350000"/>
                  </a:lnTo>
                  <a:lnTo>
                    <a:pt x="2120900" y="6337300"/>
                  </a:lnTo>
                  <a:lnTo>
                    <a:pt x="2108200" y="6324600"/>
                  </a:lnTo>
                  <a:lnTo>
                    <a:pt x="2108200" y="6311900"/>
                  </a:lnTo>
                  <a:lnTo>
                    <a:pt x="2108200" y="6299200"/>
                  </a:lnTo>
                  <a:lnTo>
                    <a:pt x="2108200" y="6286500"/>
                  </a:lnTo>
                  <a:lnTo>
                    <a:pt x="2108200" y="6273800"/>
                  </a:lnTo>
                  <a:lnTo>
                    <a:pt x="2120900" y="6261100"/>
                  </a:lnTo>
                  <a:lnTo>
                    <a:pt x="2108200" y="6248400"/>
                  </a:lnTo>
                  <a:lnTo>
                    <a:pt x="2095500" y="6235700"/>
                  </a:lnTo>
                  <a:lnTo>
                    <a:pt x="2095500" y="6223000"/>
                  </a:lnTo>
                  <a:lnTo>
                    <a:pt x="2082800" y="6210300"/>
                  </a:lnTo>
                  <a:lnTo>
                    <a:pt x="2082800" y="6197600"/>
                  </a:lnTo>
                  <a:lnTo>
                    <a:pt x="2082800" y="6184900"/>
                  </a:lnTo>
                  <a:lnTo>
                    <a:pt x="2082800" y="6172200"/>
                  </a:lnTo>
                  <a:lnTo>
                    <a:pt x="2070100" y="6159500"/>
                  </a:lnTo>
                  <a:lnTo>
                    <a:pt x="2070100" y="6146800"/>
                  </a:lnTo>
                  <a:lnTo>
                    <a:pt x="2070100" y="6134100"/>
                  </a:lnTo>
                  <a:lnTo>
                    <a:pt x="2070100" y="6121400"/>
                  </a:lnTo>
                  <a:lnTo>
                    <a:pt x="2070100" y="6108700"/>
                  </a:lnTo>
                  <a:lnTo>
                    <a:pt x="2070100" y="6096000"/>
                  </a:lnTo>
                  <a:lnTo>
                    <a:pt x="2057400" y="6083300"/>
                  </a:lnTo>
                  <a:lnTo>
                    <a:pt x="2057400" y="6070600"/>
                  </a:lnTo>
                  <a:lnTo>
                    <a:pt x="2044700" y="6057900"/>
                  </a:lnTo>
                  <a:lnTo>
                    <a:pt x="2044700" y="6045200"/>
                  </a:lnTo>
                  <a:lnTo>
                    <a:pt x="2044700" y="6032500"/>
                  </a:lnTo>
                  <a:lnTo>
                    <a:pt x="2044700" y="6019800"/>
                  </a:lnTo>
                  <a:lnTo>
                    <a:pt x="2044700" y="6007100"/>
                  </a:lnTo>
                  <a:lnTo>
                    <a:pt x="2032000" y="5994400"/>
                  </a:lnTo>
                  <a:lnTo>
                    <a:pt x="2032000" y="5981700"/>
                  </a:lnTo>
                  <a:lnTo>
                    <a:pt x="2032000" y="5969000"/>
                  </a:lnTo>
                  <a:lnTo>
                    <a:pt x="2032000" y="5956300"/>
                  </a:lnTo>
                  <a:lnTo>
                    <a:pt x="2019300" y="5943600"/>
                  </a:lnTo>
                  <a:lnTo>
                    <a:pt x="2006600" y="5930900"/>
                  </a:lnTo>
                  <a:lnTo>
                    <a:pt x="1993900" y="5930900"/>
                  </a:lnTo>
                  <a:lnTo>
                    <a:pt x="1981200" y="5918200"/>
                  </a:lnTo>
                  <a:lnTo>
                    <a:pt x="1968500" y="5918200"/>
                  </a:lnTo>
                  <a:lnTo>
                    <a:pt x="1955800" y="5918200"/>
                  </a:lnTo>
                  <a:lnTo>
                    <a:pt x="1943100" y="5905500"/>
                  </a:lnTo>
                  <a:lnTo>
                    <a:pt x="1930400" y="5892800"/>
                  </a:lnTo>
                  <a:lnTo>
                    <a:pt x="1917700" y="5892800"/>
                  </a:lnTo>
                  <a:lnTo>
                    <a:pt x="1905000" y="5905500"/>
                  </a:lnTo>
                  <a:lnTo>
                    <a:pt x="1892300" y="5905500"/>
                  </a:lnTo>
                  <a:lnTo>
                    <a:pt x="1879600" y="5918200"/>
                  </a:lnTo>
                  <a:lnTo>
                    <a:pt x="1866900" y="5918200"/>
                  </a:lnTo>
                  <a:lnTo>
                    <a:pt x="1854200" y="5918200"/>
                  </a:lnTo>
                  <a:lnTo>
                    <a:pt x="1841500" y="5905500"/>
                  </a:lnTo>
                  <a:lnTo>
                    <a:pt x="1828800" y="5892800"/>
                  </a:lnTo>
                  <a:lnTo>
                    <a:pt x="1816100" y="5880100"/>
                  </a:lnTo>
                  <a:lnTo>
                    <a:pt x="1803400" y="5880100"/>
                  </a:lnTo>
                  <a:lnTo>
                    <a:pt x="1790700" y="5880100"/>
                  </a:lnTo>
                  <a:lnTo>
                    <a:pt x="1778000" y="5867400"/>
                  </a:lnTo>
                  <a:lnTo>
                    <a:pt x="1765300" y="5854700"/>
                  </a:lnTo>
                  <a:lnTo>
                    <a:pt x="1765300" y="5842000"/>
                  </a:lnTo>
                  <a:lnTo>
                    <a:pt x="1765300" y="5829300"/>
                  </a:lnTo>
                  <a:lnTo>
                    <a:pt x="1765300" y="5816600"/>
                  </a:lnTo>
                  <a:lnTo>
                    <a:pt x="1752600" y="5803900"/>
                  </a:lnTo>
                  <a:lnTo>
                    <a:pt x="1739900" y="5803900"/>
                  </a:lnTo>
                  <a:lnTo>
                    <a:pt x="1727200" y="5803900"/>
                  </a:lnTo>
                  <a:lnTo>
                    <a:pt x="1714500" y="5803900"/>
                  </a:lnTo>
                  <a:lnTo>
                    <a:pt x="1701800" y="5803900"/>
                  </a:lnTo>
                  <a:lnTo>
                    <a:pt x="1689100" y="5803900"/>
                  </a:lnTo>
                  <a:lnTo>
                    <a:pt x="1676400" y="5803900"/>
                  </a:lnTo>
                  <a:lnTo>
                    <a:pt x="1663700" y="5791200"/>
                  </a:lnTo>
                  <a:lnTo>
                    <a:pt x="1651000" y="5778500"/>
                  </a:lnTo>
                  <a:lnTo>
                    <a:pt x="1638300" y="5778500"/>
                  </a:lnTo>
                  <a:lnTo>
                    <a:pt x="1625600" y="5778500"/>
                  </a:lnTo>
                  <a:lnTo>
                    <a:pt x="1612900" y="5778500"/>
                  </a:lnTo>
                  <a:lnTo>
                    <a:pt x="1600200" y="5778500"/>
                  </a:lnTo>
                  <a:lnTo>
                    <a:pt x="1587500" y="5765800"/>
                  </a:lnTo>
                  <a:lnTo>
                    <a:pt x="1574800" y="5753100"/>
                  </a:lnTo>
                  <a:lnTo>
                    <a:pt x="1562100" y="5740400"/>
                  </a:lnTo>
                  <a:lnTo>
                    <a:pt x="1549400" y="5727700"/>
                  </a:lnTo>
                  <a:lnTo>
                    <a:pt x="1536700" y="5715000"/>
                  </a:lnTo>
                  <a:lnTo>
                    <a:pt x="1536700" y="5702300"/>
                  </a:lnTo>
                  <a:lnTo>
                    <a:pt x="1549400" y="5689600"/>
                  </a:lnTo>
                  <a:lnTo>
                    <a:pt x="1549400" y="5676900"/>
                  </a:lnTo>
                  <a:lnTo>
                    <a:pt x="1549400" y="5664200"/>
                  </a:lnTo>
                  <a:lnTo>
                    <a:pt x="1536700" y="5651500"/>
                  </a:lnTo>
                  <a:lnTo>
                    <a:pt x="1536700" y="5638800"/>
                  </a:lnTo>
                  <a:lnTo>
                    <a:pt x="1536700" y="5626100"/>
                  </a:lnTo>
                  <a:lnTo>
                    <a:pt x="1524000" y="5613400"/>
                  </a:lnTo>
                  <a:lnTo>
                    <a:pt x="1511300" y="5600700"/>
                  </a:lnTo>
                  <a:lnTo>
                    <a:pt x="1498600" y="5588000"/>
                  </a:lnTo>
                  <a:lnTo>
                    <a:pt x="1498600" y="5575300"/>
                  </a:lnTo>
                  <a:lnTo>
                    <a:pt x="1498600" y="5562600"/>
                  </a:lnTo>
                  <a:lnTo>
                    <a:pt x="1485900" y="5549900"/>
                  </a:lnTo>
                  <a:lnTo>
                    <a:pt x="1485900" y="5537200"/>
                  </a:lnTo>
                  <a:lnTo>
                    <a:pt x="1485900" y="5524500"/>
                  </a:lnTo>
                  <a:lnTo>
                    <a:pt x="1485900" y="5511800"/>
                  </a:lnTo>
                  <a:lnTo>
                    <a:pt x="1473200" y="5499100"/>
                  </a:lnTo>
                  <a:lnTo>
                    <a:pt x="1473200" y="5486400"/>
                  </a:lnTo>
                  <a:lnTo>
                    <a:pt x="1473200" y="5473700"/>
                  </a:lnTo>
                  <a:lnTo>
                    <a:pt x="1460500" y="5461000"/>
                  </a:lnTo>
                  <a:lnTo>
                    <a:pt x="1447800" y="5448300"/>
                  </a:lnTo>
                  <a:lnTo>
                    <a:pt x="1435100" y="5435600"/>
                  </a:lnTo>
                  <a:lnTo>
                    <a:pt x="1435100" y="5422900"/>
                  </a:lnTo>
                  <a:lnTo>
                    <a:pt x="1447800" y="5410200"/>
                  </a:lnTo>
                  <a:lnTo>
                    <a:pt x="1435100" y="5397500"/>
                  </a:lnTo>
                  <a:lnTo>
                    <a:pt x="1435100" y="5384800"/>
                  </a:lnTo>
                  <a:lnTo>
                    <a:pt x="1435100" y="5372100"/>
                  </a:lnTo>
                  <a:lnTo>
                    <a:pt x="1422400" y="5359400"/>
                  </a:lnTo>
                  <a:lnTo>
                    <a:pt x="1422400" y="5346700"/>
                  </a:lnTo>
                  <a:lnTo>
                    <a:pt x="1422400" y="5334000"/>
                  </a:lnTo>
                  <a:lnTo>
                    <a:pt x="1435100" y="5321300"/>
                  </a:lnTo>
                  <a:lnTo>
                    <a:pt x="1435100" y="5308600"/>
                  </a:lnTo>
                  <a:lnTo>
                    <a:pt x="1447800" y="5295900"/>
                  </a:lnTo>
                  <a:lnTo>
                    <a:pt x="1447800" y="5283200"/>
                  </a:lnTo>
                  <a:lnTo>
                    <a:pt x="1447800" y="5270500"/>
                  </a:lnTo>
                  <a:lnTo>
                    <a:pt x="1460500" y="5257800"/>
                  </a:lnTo>
                  <a:lnTo>
                    <a:pt x="1460500" y="5245100"/>
                  </a:lnTo>
                  <a:lnTo>
                    <a:pt x="1473200" y="5232400"/>
                  </a:lnTo>
                  <a:lnTo>
                    <a:pt x="1473200" y="5219700"/>
                  </a:lnTo>
                  <a:lnTo>
                    <a:pt x="1485900" y="5207000"/>
                  </a:lnTo>
                  <a:lnTo>
                    <a:pt x="1498600" y="5194300"/>
                  </a:lnTo>
                  <a:lnTo>
                    <a:pt x="1498600" y="5181600"/>
                  </a:lnTo>
                  <a:lnTo>
                    <a:pt x="1485900" y="5168900"/>
                  </a:lnTo>
                  <a:lnTo>
                    <a:pt x="1473200" y="5156200"/>
                  </a:lnTo>
                  <a:lnTo>
                    <a:pt x="1460500" y="5156200"/>
                  </a:lnTo>
                  <a:lnTo>
                    <a:pt x="1447800" y="5143500"/>
                  </a:lnTo>
                  <a:lnTo>
                    <a:pt x="1435100" y="5130800"/>
                  </a:lnTo>
                  <a:lnTo>
                    <a:pt x="1422400" y="5118100"/>
                  </a:lnTo>
                  <a:lnTo>
                    <a:pt x="1422400" y="5105400"/>
                  </a:lnTo>
                  <a:lnTo>
                    <a:pt x="1409700" y="5092700"/>
                  </a:lnTo>
                  <a:lnTo>
                    <a:pt x="1409700" y="5080000"/>
                  </a:lnTo>
                  <a:lnTo>
                    <a:pt x="1422400" y="5067300"/>
                  </a:lnTo>
                  <a:lnTo>
                    <a:pt x="1422400" y="5054600"/>
                  </a:lnTo>
                  <a:lnTo>
                    <a:pt x="1422400" y="5041900"/>
                  </a:lnTo>
                  <a:lnTo>
                    <a:pt x="1435100" y="5029200"/>
                  </a:lnTo>
                  <a:lnTo>
                    <a:pt x="1435100" y="5016500"/>
                  </a:lnTo>
                  <a:lnTo>
                    <a:pt x="1435100" y="5003800"/>
                  </a:lnTo>
                  <a:lnTo>
                    <a:pt x="1447800" y="4991100"/>
                  </a:lnTo>
                  <a:lnTo>
                    <a:pt x="1447800" y="4978400"/>
                  </a:lnTo>
                  <a:lnTo>
                    <a:pt x="1447800" y="4965700"/>
                  </a:lnTo>
                  <a:lnTo>
                    <a:pt x="1435100" y="4953000"/>
                  </a:lnTo>
                  <a:lnTo>
                    <a:pt x="1422400" y="4940300"/>
                  </a:lnTo>
                  <a:lnTo>
                    <a:pt x="1422400" y="4927600"/>
                  </a:lnTo>
                  <a:lnTo>
                    <a:pt x="1409700" y="4914900"/>
                  </a:lnTo>
                  <a:lnTo>
                    <a:pt x="1397000" y="4914900"/>
                  </a:lnTo>
                  <a:lnTo>
                    <a:pt x="1384300" y="4914900"/>
                  </a:lnTo>
                  <a:lnTo>
                    <a:pt x="1371600" y="4914900"/>
                  </a:lnTo>
                  <a:lnTo>
                    <a:pt x="1358900" y="4902200"/>
                  </a:lnTo>
                  <a:lnTo>
                    <a:pt x="1346200" y="4902200"/>
                  </a:lnTo>
                  <a:lnTo>
                    <a:pt x="1333500" y="4914900"/>
                  </a:lnTo>
                  <a:lnTo>
                    <a:pt x="1333500" y="4927600"/>
                  </a:lnTo>
                  <a:lnTo>
                    <a:pt x="1333500" y="4940300"/>
                  </a:lnTo>
                  <a:lnTo>
                    <a:pt x="1346200" y="4953000"/>
                  </a:lnTo>
                  <a:lnTo>
                    <a:pt x="1346200" y="4965700"/>
                  </a:lnTo>
                  <a:lnTo>
                    <a:pt x="1333500" y="4978400"/>
                  </a:lnTo>
                  <a:lnTo>
                    <a:pt x="1320800" y="4978400"/>
                  </a:lnTo>
                  <a:lnTo>
                    <a:pt x="1308100" y="4991100"/>
                  </a:lnTo>
                  <a:lnTo>
                    <a:pt x="1295400" y="4991100"/>
                  </a:lnTo>
                  <a:lnTo>
                    <a:pt x="1282700" y="4978400"/>
                  </a:lnTo>
                  <a:lnTo>
                    <a:pt x="1270000" y="4978400"/>
                  </a:lnTo>
                  <a:lnTo>
                    <a:pt x="1257300" y="4978400"/>
                  </a:lnTo>
                  <a:lnTo>
                    <a:pt x="1244600" y="4978400"/>
                  </a:lnTo>
                  <a:lnTo>
                    <a:pt x="1231900" y="4965700"/>
                  </a:lnTo>
                  <a:lnTo>
                    <a:pt x="1219200" y="4965700"/>
                  </a:lnTo>
                  <a:lnTo>
                    <a:pt x="1206500" y="4965700"/>
                  </a:lnTo>
                  <a:lnTo>
                    <a:pt x="1193800" y="4965700"/>
                  </a:lnTo>
                  <a:lnTo>
                    <a:pt x="1181100" y="4953000"/>
                  </a:lnTo>
                  <a:lnTo>
                    <a:pt x="1168400" y="4953000"/>
                  </a:lnTo>
                  <a:lnTo>
                    <a:pt x="1155700" y="4940300"/>
                  </a:lnTo>
                  <a:lnTo>
                    <a:pt x="1143000" y="4940300"/>
                  </a:lnTo>
                  <a:lnTo>
                    <a:pt x="1130300" y="4927600"/>
                  </a:lnTo>
                  <a:lnTo>
                    <a:pt x="1117600" y="4914900"/>
                  </a:lnTo>
                  <a:lnTo>
                    <a:pt x="1104900" y="4902200"/>
                  </a:lnTo>
                  <a:lnTo>
                    <a:pt x="1104900" y="4889500"/>
                  </a:lnTo>
                  <a:lnTo>
                    <a:pt x="1092200" y="4876800"/>
                  </a:lnTo>
                  <a:lnTo>
                    <a:pt x="1079500" y="4864100"/>
                  </a:lnTo>
                  <a:lnTo>
                    <a:pt x="1066800" y="4876800"/>
                  </a:lnTo>
                  <a:lnTo>
                    <a:pt x="1054100" y="4864100"/>
                  </a:lnTo>
                  <a:lnTo>
                    <a:pt x="1041400" y="4851400"/>
                  </a:lnTo>
                  <a:lnTo>
                    <a:pt x="1028700" y="4838700"/>
                  </a:lnTo>
                  <a:lnTo>
                    <a:pt x="1016000" y="4851400"/>
                  </a:lnTo>
                  <a:lnTo>
                    <a:pt x="1003300" y="4851400"/>
                  </a:lnTo>
                  <a:lnTo>
                    <a:pt x="990600" y="4864100"/>
                  </a:lnTo>
                  <a:lnTo>
                    <a:pt x="977900" y="4864100"/>
                  </a:lnTo>
                  <a:lnTo>
                    <a:pt x="965200" y="4851400"/>
                  </a:lnTo>
                  <a:lnTo>
                    <a:pt x="952500" y="4838700"/>
                  </a:lnTo>
                  <a:lnTo>
                    <a:pt x="939800" y="4838700"/>
                  </a:lnTo>
                  <a:lnTo>
                    <a:pt x="927100" y="4826000"/>
                  </a:lnTo>
                  <a:lnTo>
                    <a:pt x="914400" y="4826000"/>
                  </a:lnTo>
                  <a:lnTo>
                    <a:pt x="901700" y="4826000"/>
                  </a:lnTo>
                  <a:lnTo>
                    <a:pt x="889000" y="4838700"/>
                  </a:lnTo>
                  <a:lnTo>
                    <a:pt x="876300" y="4838700"/>
                  </a:lnTo>
                  <a:lnTo>
                    <a:pt x="863600" y="4826000"/>
                  </a:lnTo>
                  <a:lnTo>
                    <a:pt x="850900" y="4826000"/>
                  </a:lnTo>
                  <a:lnTo>
                    <a:pt x="838200" y="4826000"/>
                  </a:lnTo>
                  <a:lnTo>
                    <a:pt x="825500" y="4826000"/>
                  </a:lnTo>
                  <a:lnTo>
                    <a:pt x="812800" y="4813300"/>
                  </a:lnTo>
                  <a:lnTo>
                    <a:pt x="800100" y="4813300"/>
                  </a:lnTo>
                  <a:lnTo>
                    <a:pt x="787400" y="4800600"/>
                  </a:lnTo>
                  <a:lnTo>
                    <a:pt x="774700" y="4813300"/>
                  </a:lnTo>
                  <a:lnTo>
                    <a:pt x="774700" y="4826000"/>
                  </a:lnTo>
                  <a:lnTo>
                    <a:pt x="774700" y="4838700"/>
                  </a:lnTo>
                  <a:lnTo>
                    <a:pt x="774700" y="4851400"/>
                  </a:lnTo>
                  <a:lnTo>
                    <a:pt x="774700" y="4864100"/>
                  </a:lnTo>
                  <a:lnTo>
                    <a:pt x="787400" y="4876800"/>
                  </a:lnTo>
                  <a:lnTo>
                    <a:pt x="787400" y="4889500"/>
                  </a:lnTo>
                  <a:lnTo>
                    <a:pt x="774700" y="4902200"/>
                  </a:lnTo>
                  <a:lnTo>
                    <a:pt x="762000" y="4902200"/>
                  </a:lnTo>
                  <a:lnTo>
                    <a:pt x="749300" y="4889500"/>
                  </a:lnTo>
                  <a:lnTo>
                    <a:pt x="736600" y="4889500"/>
                  </a:lnTo>
                  <a:lnTo>
                    <a:pt x="723900" y="4889500"/>
                  </a:lnTo>
                  <a:lnTo>
                    <a:pt x="711200" y="4876800"/>
                  </a:lnTo>
                  <a:lnTo>
                    <a:pt x="698500" y="4876800"/>
                  </a:lnTo>
                  <a:lnTo>
                    <a:pt x="685800" y="4864100"/>
                  </a:lnTo>
                  <a:lnTo>
                    <a:pt x="673100" y="4851400"/>
                  </a:lnTo>
                  <a:lnTo>
                    <a:pt x="660400" y="4838700"/>
                  </a:lnTo>
                  <a:lnTo>
                    <a:pt x="660400" y="4826000"/>
                  </a:lnTo>
                  <a:lnTo>
                    <a:pt x="660400" y="4813300"/>
                  </a:lnTo>
                  <a:lnTo>
                    <a:pt x="660400" y="4800600"/>
                  </a:lnTo>
                  <a:lnTo>
                    <a:pt x="660400" y="4787900"/>
                  </a:lnTo>
                  <a:lnTo>
                    <a:pt x="660400" y="4775200"/>
                  </a:lnTo>
                  <a:lnTo>
                    <a:pt x="647700" y="4762500"/>
                  </a:lnTo>
                  <a:lnTo>
                    <a:pt x="647700" y="4749800"/>
                  </a:lnTo>
                  <a:lnTo>
                    <a:pt x="635000" y="4737100"/>
                  </a:lnTo>
                  <a:lnTo>
                    <a:pt x="622300" y="4724400"/>
                  </a:lnTo>
                  <a:lnTo>
                    <a:pt x="609600" y="4724400"/>
                  </a:lnTo>
                  <a:lnTo>
                    <a:pt x="596900" y="4711700"/>
                  </a:lnTo>
                  <a:lnTo>
                    <a:pt x="584200" y="4711700"/>
                  </a:lnTo>
                  <a:lnTo>
                    <a:pt x="571500" y="4711700"/>
                  </a:lnTo>
                  <a:lnTo>
                    <a:pt x="558800" y="4711700"/>
                  </a:lnTo>
                  <a:lnTo>
                    <a:pt x="546100" y="4711700"/>
                  </a:lnTo>
                  <a:lnTo>
                    <a:pt x="533400" y="4711700"/>
                  </a:lnTo>
                  <a:lnTo>
                    <a:pt x="520700" y="4711700"/>
                  </a:lnTo>
                  <a:lnTo>
                    <a:pt x="508000" y="4711700"/>
                  </a:lnTo>
                  <a:lnTo>
                    <a:pt x="495300" y="4724400"/>
                  </a:lnTo>
                  <a:lnTo>
                    <a:pt x="482600" y="4711700"/>
                  </a:lnTo>
                  <a:lnTo>
                    <a:pt x="482600" y="4699000"/>
                  </a:lnTo>
                  <a:lnTo>
                    <a:pt x="482600" y="4686300"/>
                  </a:lnTo>
                  <a:lnTo>
                    <a:pt x="482600" y="4673600"/>
                  </a:lnTo>
                  <a:lnTo>
                    <a:pt x="469900" y="4660900"/>
                  </a:lnTo>
                  <a:lnTo>
                    <a:pt x="469900" y="4648200"/>
                  </a:lnTo>
                  <a:lnTo>
                    <a:pt x="457200" y="4635500"/>
                  </a:lnTo>
                  <a:lnTo>
                    <a:pt x="457200" y="4622800"/>
                  </a:lnTo>
                  <a:lnTo>
                    <a:pt x="457200" y="4610100"/>
                  </a:lnTo>
                  <a:lnTo>
                    <a:pt x="444500" y="4597400"/>
                  </a:lnTo>
                  <a:lnTo>
                    <a:pt x="431800" y="4584700"/>
                  </a:lnTo>
                  <a:lnTo>
                    <a:pt x="419100" y="4572000"/>
                  </a:lnTo>
                  <a:lnTo>
                    <a:pt x="406400" y="4572000"/>
                  </a:lnTo>
                  <a:lnTo>
                    <a:pt x="393700" y="4559300"/>
                  </a:lnTo>
                  <a:lnTo>
                    <a:pt x="381000" y="4572000"/>
                  </a:lnTo>
                  <a:lnTo>
                    <a:pt x="368300" y="4584700"/>
                  </a:lnTo>
                  <a:lnTo>
                    <a:pt x="355600" y="4597400"/>
                  </a:lnTo>
                  <a:lnTo>
                    <a:pt x="355600" y="4610100"/>
                  </a:lnTo>
                  <a:lnTo>
                    <a:pt x="342900" y="4622800"/>
                  </a:lnTo>
                  <a:lnTo>
                    <a:pt x="330200" y="4635500"/>
                  </a:lnTo>
                  <a:lnTo>
                    <a:pt x="317500" y="4635500"/>
                  </a:lnTo>
                  <a:lnTo>
                    <a:pt x="304800" y="4635500"/>
                  </a:lnTo>
                  <a:lnTo>
                    <a:pt x="292100" y="4635500"/>
                  </a:lnTo>
                  <a:lnTo>
                    <a:pt x="279400" y="4635500"/>
                  </a:lnTo>
                  <a:lnTo>
                    <a:pt x="266700" y="4622800"/>
                  </a:lnTo>
                  <a:lnTo>
                    <a:pt x="254000" y="4610100"/>
                  </a:lnTo>
                  <a:lnTo>
                    <a:pt x="241300" y="4597400"/>
                  </a:lnTo>
                  <a:lnTo>
                    <a:pt x="228600" y="4597400"/>
                  </a:lnTo>
                  <a:lnTo>
                    <a:pt x="215900" y="4597400"/>
                  </a:lnTo>
                  <a:lnTo>
                    <a:pt x="203200" y="4597400"/>
                  </a:lnTo>
                  <a:lnTo>
                    <a:pt x="190500" y="4584700"/>
                  </a:lnTo>
                  <a:lnTo>
                    <a:pt x="177800" y="4584700"/>
                  </a:lnTo>
                  <a:lnTo>
                    <a:pt x="165100" y="4572000"/>
                  </a:lnTo>
                  <a:lnTo>
                    <a:pt x="152400" y="4559300"/>
                  </a:lnTo>
                  <a:lnTo>
                    <a:pt x="139700" y="4546600"/>
                  </a:lnTo>
                  <a:lnTo>
                    <a:pt x="127000" y="4533900"/>
                  </a:lnTo>
                  <a:lnTo>
                    <a:pt x="139700" y="4521200"/>
                  </a:lnTo>
                  <a:lnTo>
                    <a:pt x="139700" y="4508500"/>
                  </a:lnTo>
                  <a:lnTo>
                    <a:pt x="152400" y="4495800"/>
                  </a:lnTo>
                  <a:lnTo>
                    <a:pt x="152400" y="4483100"/>
                  </a:lnTo>
                  <a:lnTo>
                    <a:pt x="152400" y="4470400"/>
                  </a:lnTo>
                  <a:lnTo>
                    <a:pt x="152400" y="4457700"/>
                  </a:lnTo>
                  <a:lnTo>
                    <a:pt x="139700" y="4445000"/>
                  </a:lnTo>
                  <a:lnTo>
                    <a:pt x="152400" y="4432300"/>
                  </a:lnTo>
                  <a:lnTo>
                    <a:pt x="152400" y="4419600"/>
                  </a:lnTo>
                  <a:lnTo>
                    <a:pt x="152400" y="4406900"/>
                  </a:lnTo>
                  <a:lnTo>
                    <a:pt x="139700" y="4394200"/>
                  </a:lnTo>
                  <a:lnTo>
                    <a:pt x="127000" y="4394200"/>
                  </a:lnTo>
                  <a:lnTo>
                    <a:pt x="114300" y="4381500"/>
                  </a:lnTo>
                  <a:lnTo>
                    <a:pt x="101600" y="4381500"/>
                  </a:lnTo>
                  <a:lnTo>
                    <a:pt x="88900" y="4368800"/>
                  </a:lnTo>
                  <a:lnTo>
                    <a:pt x="76200" y="4356100"/>
                  </a:lnTo>
                  <a:lnTo>
                    <a:pt x="63500" y="4356100"/>
                  </a:lnTo>
                  <a:lnTo>
                    <a:pt x="50800" y="4356100"/>
                  </a:lnTo>
                  <a:lnTo>
                    <a:pt x="38100" y="4343400"/>
                  </a:lnTo>
                  <a:lnTo>
                    <a:pt x="25400" y="4343400"/>
                  </a:lnTo>
                  <a:lnTo>
                    <a:pt x="12700" y="4330700"/>
                  </a:lnTo>
                  <a:lnTo>
                    <a:pt x="0" y="4318000"/>
                  </a:lnTo>
                  <a:lnTo>
                    <a:pt x="12700" y="4305300"/>
                  </a:lnTo>
                  <a:lnTo>
                    <a:pt x="25400" y="4292600"/>
                  </a:lnTo>
                  <a:lnTo>
                    <a:pt x="38100" y="4279900"/>
                  </a:lnTo>
                  <a:lnTo>
                    <a:pt x="38100" y="4267200"/>
                  </a:lnTo>
                  <a:lnTo>
                    <a:pt x="50800" y="4254500"/>
                  </a:lnTo>
                  <a:lnTo>
                    <a:pt x="50800" y="4241800"/>
                  </a:lnTo>
                  <a:lnTo>
                    <a:pt x="63500" y="4229100"/>
                  </a:lnTo>
                  <a:lnTo>
                    <a:pt x="63500" y="4216400"/>
                  </a:lnTo>
                  <a:lnTo>
                    <a:pt x="76200" y="4203700"/>
                  </a:lnTo>
                  <a:lnTo>
                    <a:pt x="76200" y="4191000"/>
                  </a:lnTo>
                  <a:lnTo>
                    <a:pt x="88900" y="4178300"/>
                  </a:lnTo>
                  <a:lnTo>
                    <a:pt x="88900" y="4165600"/>
                  </a:lnTo>
                  <a:lnTo>
                    <a:pt x="101600" y="4152900"/>
                  </a:lnTo>
                  <a:lnTo>
                    <a:pt x="101600" y="4140200"/>
                  </a:lnTo>
                  <a:lnTo>
                    <a:pt x="101600" y="4127500"/>
                  </a:lnTo>
                  <a:lnTo>
                    <a:pt x="88900" y="4114800"/>
                  </a:lnTo>
                  <a:lnTo>
                    <a:pt x="76200" y="4102100"/>
                  </a:lnTo>
                  <a:lnTo>
                    <a:pt x="76200" y="4089400"/>
                  </a:lnTo>
                  <a:lnTo>
                    <a:pt x="88900" y="4076700"/>
                  </a:lnTo>
                  <a:lnTo>
                    <a:pt x="88900" y="4064000"/>
                  </a:lnTo>
                  <a:lnTo>
                    <a:pt x="88900" y="4051300"/>
                  </a:lnTo>
                  <a:lnTo>
                    <a:pt x="76200" y="4038600"/>
                  </a:lnTo>
                  <a:lnTo>
                    <a:pt x="63500" y="4025900"/>
                  </a:lnTo>
                  <a:lnTo>
                    <a:pt x="63500" y="4013200"/>
                  </a:lnTo>
                  <a:lnTo>
                    <a:pt x="50800" y="4000500"/>
                  </a:lnTo>
                  <a:lnTo>
                    <a:pt x="38100" y="3987800"/>
                  </a:lnTo>
                  <a:lnTo>
                    <a:pt x="38100" y="3975100"/>
                  </a:lnTo>
                  <a:lnTo>
                    <a:pt x="50800" y="3962400"/>
                  </a:lnTo>
                  <a:lnTo>
                    <a:pt x="50800" y="3949700"/>
                  </a:lnTo>
                  <a:lnTo>
                    <a:pt x="38100" y="3937000"/>
                  </a:lnTo>
                  <a:lnTo>
                    <a:pt x="38100" y="3924300"/>
                  </a:lnTo>
                  <a:lnTo>
                    <a:pt x="50800" y="3911600"/>
                  </a:lnTo>
                  <a:lnTo>
                    <a:pt x="63500" y="3898900"/>
                  </a:lnTo>
                  <a:lnTo>
                    <a:pt x="50800" y="3886200"/>
                  </a:lnTo>
                  <a:lnTo>
                    <a:pt x="63500" y="3873500"/>
                  </a:lnTo>
                  <a:lnTo>
                    <a:pt x="76200" y="3860800"/>
                  </a:lnTo>
                  <a:lnTo>
                    <a:pt x="88900" y="3873500"/>
                  </a:lnTo>
                  <a:lnTo>
                    <a:pt x="101600" y="3873500"/>
                  </a:lnTo>
                  <a:lnTo>
                    <a:pt x="114300" y="3873500"/>
                  </a:lnTo>
                  <a:lnTo>
                    <a:pt x="127000" y="3873500"/>
                  </a:lnTo>
                  <a:lnTo>
                    <a:pt x="139700" y="3860800"/>
                  </a:lnTo>
                  <a:lnTo>
                    <a:pt x="152400" y="3860800"/>
                  </a:lnTo>
                  <a:lnTo>
                    <a:pt x="165100" y="3848100"/>
                  </a:lnTo>
                  <a:lnTo>
                    <a:pt x="177800" y="3860800"/>
                  </a:lnTo>
                  <a:lnTo>
                    <a:pt x="177800" y="3873500"/>
                  </a:lnTo>
                  <a:lnTo>
                    <a:pt x="190500" y="3886200"/>
                  </a:lnTo>
                  <a:lnTo>
                    <a:pt x="203200" y="3886200"/>
                  </a:lnTo>
                  <a:lnTo>
                    <a:pt x="215900" y="3873500"/>
                  </a:lnTo>
                  <a:lnTo>
                    <a:pt x="215900" y="3860800"/>
                  </a:lnTo>
                  <a:lnTo>
                    <a:pt x="228600" y="3848100"/>
                  </a:lnTo>
                  <a:lnTo>
                    <a:pt x="241300" y="3835400"/>
                  </a:lnTo>
                  <a:lnTo>
                    <a:pt x="254000" y="3835400"/>
                  </a:lnTo>
                  <a:lnTo>
                    <a:pt x="266700" y="3848100"/>
                  </a:lnTo>
                  <a:lnTo>
                    <a:pt x="279400" y="3848100"/>
                  </a:lnTo>
                  <a:lnTo>
                    <a:pt x="292100" y="3860800"/>
                  </a:lnTo>
                  <a:lnTo>
                    <a:pt x="304800" y="3860800"/>
                  </a:lnTo>
                  <a:lnTo>
                    <a:pt x="317500" y="3848100"/>
                  </a:lnTo>
                  <a:lnTo>
                    <a:pt x="330200" y="3835400"/>
                  </a:lnTo>
                  <a:lnTo>
                    <a:pt x="330200" y="3822700"/>
                  </a:lnTo>
                  <a:lnTo>
                    <a:pt x="342900" y="3810000"/>
                  </a:lnTo>
                  <a:lnTo>
                    <a:pt x="355600" y="3797300"/>
                  </a:lnTo>
                  <a:lnTo>
                    <a:pt x="368300" y="3810000"/>
                  </a:lnTo>
                  <a:lnTo>
                    <a:pt x="381000" y="3822700"/>
                  </a:lnTo>
                  <a:lnTo>
                    <a:pt x="393700" y="3822700"/>
                  </a:lnTo>
                  <a:lnTo>
                    <a:pt x="406400" y="3822700"/>
                  </a:lnTo>
                  <a:lnTo>
                    <a:pt x="419100" y="3810000"/>
                  </a:lnTo>
                  <a:lnTo>
                    <a:pt x="431800" y="3810000"/>
                  </a:lnTo>
                  <a:lnTo>
                    <a:pt x="444500" y="3810000"/>
                  </a:lnTo>
                  <a:lnTo>
                    <a:pt x="457200" y="3797300"/>
                  </a:lnTo>
                  <a:lnTo>
                    <a:pt x="469900" y="3797300"/>
                  </a:lnTo>
                  <a:lnTo>
                    <a:pt x="482600" y="3797300"/>
                  </a:lnTo>
                  <a:lnTo>
                    <a:pt x="495300" y="3797300"/>
                  </a:lnTo>
                  <a:lnTo>
                    <a:pt x="508000" y="3797300"/>
                  </a:lnTo>
                  <a:lnTo>
                    <a:pt x="520700" y="3784600"/>
                  </a:lnTo>
                  <a:lnTo>
                    <a:pt x="533400" y="3784600"/>
                  </a:lnTo>
                  <a:lnTo>
                    <a:pt x="546100" y="3784600"/>
                  </a:lnTo>
                  <a:lnTo>
                    <a:pt x="558800" y="3771900"/>
                  </a:lnTo>
                  <a:lnTo>
                    <a:pt x="558800" y="3759200"/>
                  </a:lnTo>
                  <a:lnTo>
                    <a:pt x="546100" y="3746500"/>
                  </a:lnTo>
                  <a:lnTo>
                    <a:pt x="546100" y="3733800"/>
                  </a:lnTo>
                  <a:lnTo>
                    <a:pt x="558800" y="3721100"/>
                  </a:lnTo>
                  <a:lnTo>
                    <a:pt x="571500" y="3708400"/>
                  </a:lnTo>
                  <a:lnTo>
                    <a:pt x="584200" y="3695700"/>
                  </a:lnTo>
                  <a:lnTo>
                    <a:pt x="596900" y="3695700"/>
                  </a:lnTo>
                  <a:lnTo>
                    <a:pt x="609600" y="3683000"/>
                  </a:lnTo>
                  <a:lnTo>
                    <a:pt x="622300" y="3670300"/>
                  </a:lnTo>
                  <a:lnTo>
                    <a:pt x="635000" y="3657600"/>
                  </a:lnTo>
                  <a:lnTo>
                    <a:pt x="647700" y="3644900"/>
                  </a:lnTo>
                  <a:lnTo>
                    <a:pt x="660400" y="3644900"/>
                  </a:lnTo>
                  <a:lnTo>
                    <a:pt x="673100" y="3644900"/>
                  </a:lnTo>
                  <a:lnTo>
                    <a:pt x="685800" y="3644900"/>
                  </a:lnTo>
                  <a:lnTo>
                    <a:pt x="698500" y="3632200"/>
                  </a:lnTo>
                  <a:lnTo>
                    <a:pt x="711200" y="3632200"/>
                  </a:lnTo>
                  <a:lnTo>
                    <a:pt x="723900" y="3632200"/>
                  </a:lnTo>
                  <a:lnTo>
                    <a:pt x="736600" y="3619500"/>
                  </a:lnTo>
                  <a:lnTo>
                    <a:pt x="749300" y="3606800"/>
                  </a:lnTo>
                  <a:lnTo>
                    <a:pt x="762000" y="3594100"/>
                  </a:lnTo>
                  <a:lnTo>
                    <a:pt x="774700" y="3581400"/>
                  </a:lnTo>
                  <a:lnTo>
                    <a:pt x="787400" y="3581400"/>
                  </a:lnTo>
                  <a:lnTo>
                    <a:pt x="800100" y="3581400"/>
                  </a:lnTo>
                  <a:lnTo>
                    <a:pt x="812800" y="3581400"/>
                  </a:lnTo>
                  <a:lnTo>
                    <a:pt x="825500" y="3581400"/>
                  </a:lnTo>
                  <a:lnTo>
                    <a:pt x="838200" y="3581400"/>
                  </a:lnTo>
                  <a:lnTo>
                    <a:pt x="850900" y="3568700"/>
                  </a:lnTo>
                  <a:lnTo>
                    <a:pt x="863600" y="3556000"/>
                  </a:lnTo>
                  <a:lnTo>
                    <a:pt x="863600" y="3543300"/>
                  </a:lnTo>
                  <a:lnTo>
                    <a:pt x="876300" y="3530600"/>
                  </a:lnTo>
                  <a:lnTo>
                    <a:pt x="889000" y="3530600"/>
                  </a:lnTo>
                  <a:lnTo>
                    <a:pt x="901700" y="3543300"/>
                  </a:lnTo>
                  <a:lnTo>
                    <a:pt x="914400" y="3543300"/>
                  </a:lnTo>
                  <a:lnTo>
                    <a:pt x="927100" y="3543300"/>
                  </a:lnTo>
                  <a:lnTo>
                    <a:pt x="939800" y="3543300"/>
                  </a:lnTo>
                  <a:lnTo>
                    <a:pt x="952500" y="3556000"/>
                  </a:lnTo>
                  <a:lnTo>
                    <a:pt x="965200" y="3556000"/>
                  </a:lnTo>
                  <a:lnTo>
                    <a:pt x="977900" y="3556000"/>
                  </a:lnTo>
                  <a:lnTo>
                    <a:pt x="990600" y="3556000"/>
                  </a:lnTo>
                  <a:lnTo>
                    <a:pt x="1003300" y="3556000"/>
                  </a:lnTo>
                  <a:lnTo>
                    <a:pt x="1016000" y="3568700"/>
                  </a:lnTo>
                  <a:lnTo>
                    <a:pt x="1028700" y="3568700"/>
                  </a:lnTo>
                  <a:lnTo>
                    <a:pt x="1041400" y="3556000"/>
                  </a:lnTo>
                  <a:lnTo>
                    <a:pt x="1041400" y="3543300"/>
                  </a:lnTo>
                  <a:lnTo>
                    <a:pt x="1041400" y="3530600"/>
                  </a:lnTo>
                  <a:lnTo>
                    <a:pt x="1054100" y="3517900"/>
                  </a:lnTo>
                  <a:lnTo>
                    <a:pt x="1041400" y="3505200"/>
                  </a:lnTo>
                  <a:lnTo>
                    <a:pt x="1041400" y="3492500"/>
                  </a:lnTo>
                  <a:lnTo>
                    <a:pt x="1041400" y="3479800"/>
                  </a:lnTo>
                  <a:lnTo>
                    <a:pt x="1041400" y="3467100"/>
                  </a:lnTo>
                  <a:lnTo>
                    <a:pt x="1028700" y="3454400"/>
                  </a:lnTo>
                  <a:lnTo>
                    <a:pt x="1016000" y="3454400"/>
                  </a:lnTo>
                  <a:lnTo>
                    <a:pt x="1003300" y="3441700"/>
                  </a:lnTo>
                  <a:lnTo>
                    <a:pt x="990600" y="3441700"/>
                  </a:lnTo>
                  <a:lnTo>
                    <a:pt x="977900" y="3441700"/>
                  </a:lnTo>
                  <a:lnTo>
                    <a:pt x="965200" y="3429000"/>
                  </a:lnTo>
                  <a:lnTo>
                    <a:pt x="977900" y="3416300"/>
                  </a:lnTo>
                  <a:lnTo>
                    <a:pt x="990600" y="3403600"/>
                  </a:lnTo>
                  <a:lnTo>
                    <a:pt x="990600" y="3390900"/>
                  </a:lnTo>
                  <a:lnTo>
                    <a:pt x="990600" y="3378200"/>
                  </a:lnTo>
                  <a:lnTo>
                    <a:pt x="990600" y="3365500"/>
                  </a:lnTo>
                  <a:lnTo>
                    <a:pt x="977900" y="3352800"/>
                  </a:lnTo>
                  <a:lnTo>
                    <a:pt x="965200" y="3340100"/>
                  </a:lnTo>
                  <a:lnTo>
                    <a:pt x="952500" y="3327400"/>
                  </a:lnTo>
                  <a:lnTo>
                    <a:pt x="965200" y="3314700"/>
                  </a:lnTo>
                  <a:lnTo>
                    <a:pt x="977900" y="3302000"/>
                  </a:lnTo>
                  <a:lnTo>
                    <a:pt x="990600" y="3302000"/>
                  </a:lnTo>
                  <a:lnTo>
                    <a:pt x="1003300" y="3289300"/>
                  </a:lnTo>
                  <a:lnTo>
                    <a:pt x="1016000" y="3276600"/>
                  </a:lnTo>
                  <a:lnTo>
                    <a:pt x="1003300" y="3263900"/>
                  </a:lnTo>
                  <a:lnTo>
                    <a:pt x="1003300" y="3251200"/>
                  </a:lnTo>
                  <a:lnTo>
                    <a:pt x="990600" y="3238500"/>
                  </a:lnTo>
                  <a:lnTo>
                    <a:pt x="977900" y="3225800"/>
                  </a:lnTo>
                  <a:lnTo>
                    <a:pt x="977900" y="3213100"/>
                  </a:lnTo>
                  <a:lnTo>
                    <a:pt x="977900" y="3200400"/>
                  </a:lnTo>
                  <a:lnTo>
                    <a:pt x="965200" y="3187700"/>
                  </a:lnTo>
                  <a:lnTo>
                    <a:pt x="952500" y="3175000"/>
                  </a:lnTo>
                  <a:lnTo>
                    <a:pt x="939800" y="3175000"/>
                  </a:lnTo>
                  <a:lnTo>
                    <a:pt x="927100" y="3162300"/>
                  </a:lnTo>
                  <a:lnTo>
                    <a:pt x="914400" y="3162300"/>
                  </a:lnTo>
                  <a:lnTo>
                    <a:pt x="901700" y="3162300"/>
                  </a:lnTo>
                  <a:lnTo>
                    <a:pt x="889000" y="3149600"/>
                  </a:lnTo>
                  <a:lnTo>
                    <a:pt x="889000" y="3136900"/>
                  </a:lnTo>
                  <a:lnTo>
                    <a:pt x="876300" y="3124200"/>
                  </a:lnTo>
                  <a:lnTo>
                    <a:pt x="863600" y="3111500"/>
                  </a:lnTo>
                  <a:lnTo>
                    <a:pt x="876300" y="3098800"/>
                  </a:lnTo>
                  <a:lnTo>
                    <a:pt x="889000" y="3086100"/>
                  </a:lnTo>
                  <a:lnTo>
                    <a:pt x="901700" y="3086100"/>
                  </a:lnTo>
                  <a:lnTo>
                    <a:pt x="914400" y="3073400"/>
                  </a:lnTo>
                  <a:lnTo>
                    <a:pt x="927100" y="3060700"/>
                  </a:lnTo>
                  <a:lnTo>
                    <a:pt x="927100" y="3048000"/>
                  </a:lnTo>
                  <a:lnTo>
                    <a:pt x="927100" y="3035300"/>
                  </a:lnTo>
                  <a:lnTo>
                    <a:pt x="927100" y="3022600"/>
                  </a:lnTo>
                  <a:lnTo>
                    <a:pt x="927100" y="3009900"/>
                  </a:lnTo>
                  <a:lnTo>
                    <a:pt x="914400" y="2997200"/>
                  </a:lnTo>
                  <a:lnTo>
                    <a:pt x="914400" y="2984500"/>
                  </a:lnTo>
                  <a:lnTo>
                    <a:pt x="927100" y="2971800"/>
                  </a:lnTo>
                  <a:lnTo>
                    <a:pt x="939800" y="2959100"/>
                  </a:lnTo>
                  <a:lnTo>
                    <a:pt x="952500" y="2946400"/>
                  </a:lnTo>
                  <a:lnTo>
                    <a:pt x="952500" y="2933700"/>
                  </a:lnTo>
                  <a:lnTo>
                    <a:pt x="939800" y="2921000"/>
                  </a:lnTo>
                  <a:lnTo>
                    <a:pt x="939800" y="2908300"/>
                  </a:lnTo>
                  <a:lnTo>
                    <a:pt x="927100" y="2895600"/>
                  </a:lnTo>
                  <a:lnTo>
                    <a:pt x="927100" y="2882900"/>
                  </a:lnTo>
                  <a:lnTo>
                    <a:pt x="914400" y="2870200"/>
                  </a:lnTo>
                  <a:lnTo>
                    <a:pt x="901700" y="2857500"/>
                  </a:lnTo>
                  <a:lnTo>
                    <a:pt x="889000" y="2844800"/>
                  </a:lnTo>
                  <a:lnTo>
                    <a:pt x="876300" y="2832100"/>
                  </a:lnTo>
                  <a:lnTo>
                    <a:pt x="889000" y="2819400"/>
                  </a:lnTo>
                  <a:lnTo>
                    <a:pt x="901700" y="2819400"/>
                  </a:lnTo>
                  <a:lnTo>
                    <a:pt x="914400" y="2806700"/>
                  </a:lnTo>
                  <a:lnTo>
                    <a:pt x="927100" y="2794000"/>
                  </a:lnTo>
                  <a:lnTo>
                    <a:pt x="939800" y="2794000"/>
                  </a:lnTo>
                  <a:lnTo>
                    <a:pt x="952500" y="2794000"/>
                  </a:lnTo>
                  <a:lnTo>
                    <a:pt x="965200" y="2781300"/>
                  </a:lnTo>
                  <a:lnTo>
                    <a:pt x="952500" y="2768600"/>
                  </a:lnTo>
                  <a:lnTo>
                    <a:pt x="952500" y="2755900"/>
                  </a:lnTo>
                  <a:lnTo>
                    <a:pt x="952500" y="2743200"/>
                  </a:lnTo>
                  <a:lnTo>
                    <a:pt x="952500" y="2730500"/>
                  </a:lnTo>
                  <a:lnTo>
                    <a:pt x="952500" y="2717800"/>
                  </a:lnTo>
                  <a:lnTo>
                    <a:pt x="952500" y="2705100"/>
                  </a:lnTo>
                  <a:lnTo>
                    <a:pt x="939800" y="2692400"/>
                  </a:lnTo>
                  <a:lnTo>
                    <a:pt x="939800" y="2679700"/>
                  </a:lnTo>
                  <a:lnTo>
                    <a:pt x="939800" y="2667000"/>
                  </a:lnTo>
                  <a:lnTo>
                    <a:pt x="939800" y="2654300"/>
                  </a:lnTo>
                  <a:lnTo>
                    <a:pt x="927100" y="2641600"/>
                  </a:lnTo>
                  <a:lnTo>
                    <a:pt x="939800" y="2628900"/>
                  </a:lnTo>
                  <a:lnTo>
                    <a:pt x="927100" y="2616200"/>
                  </a:lnTo>
                  <a:lnTo>
                    <a:pt x="927100" y="2603500"/>
                  </a:lnTo>
                  <a:lnTo>
                    <a:pt x="927100" y="2590800"/>
                  </a:lnTo>
                  <a:lnTo>
                    <a:pt x="939800" y="2578100"/>
                  </a:lnTo>
                  <a:lnTo>
                    <a:pt x="952500" y="2590800"/>
                  </a:lnTo>
                  <a:lnTo>
                    <a:pt x="965200" y="2603500"/>
                  </a:lnTo>
                  <a:lnTo>
                    <a:pt x="977900" y="2603500"/>
                  </a:lnTo>
                  <a:lnTo>
                    <a:pt x="990600" y="2616200"/>
                  </a:lnTo>
                  <a:lnTo>
                    <a:pt x="1003300" y="2616200"/>
                  </a:lnTo>
                  <a:lnTo>
                    <a:pt x="1016000" y="2616200"/>
                  </a:lnTo>
                  <a:lnTo>
                    <a:pt x="1028700" y="2616200"/>
                  </a:lnTo>
                  <a:lnTo>
                    <a:pt x="1041400" y="2616200"/>
                  </a:lnTo>
                  <a:lnTo>
                    <a:pt x="1054100" y="2616200"/>
                  </a:lnTo>
                  <a:lnTo>
                    <a:pt x="1066800" y="2616200"/>
                  </a:lnTo>
                  <a:lnTo>
                    <a:pt x="1079500" y="2616200"/>
                  </a:lnTo>
                  <a:lnTo>
                    <a:pt x="1092200" y="2616200"/>
                  </a:lnTo>
                  <a:lnTo>
                    <a:pt x="1104900" y="2616200"/>
                  </a:lnTo>
                  <a:lnTo>
                    <a:pt x="1117600" y="2628900"/>
                  </a:lnTo>
                  <a:lnTo>
                    <a:pt x="1117600" y="2641600"/>
                  </a:lnTo>
                  <a:lnTo>
                    <a:pt x="1130300" y="2654300"/>
                  </a:lnTo>
                  <a:lnTo>
                    <a:pt x="1143000" y="2667000"/>
                  </a:lnTo>
                  <a:lnTo>
                    <a:pt x="1155700" y="2679700"/>
                  </a:lnTo>
                  <a:lnTo>
                    <a:pt x="1168400" y="2679700"/>
                  </a:lnTo>
                  <a:lnTo>
                    <a:pt x="1181100" y="2692400"/>
                  </a:lnTo>
                  <a:lnTo>
                    <a:pt x="1193800" y="2692400"/>
                  </a:lnTo>
                  <a:lnTo>
                    <a:pt x="1206500" y="2679700"/>
                  </a:lnTo>
                  <a:lnTo>
                    <a:pt x="1206500" y="2667000"/>
                  </a:lnTo>
                  <a:lnTo>
                    <a:pt x="1219200" y="2654300"/>
                  </a:lnTo>
                  <a:lnTo>
                    <a:pt x="1219200" y="2641600"/>
                  </a:lnTo>
                  <a:lnTo>
                    <a:pt x="1206500" y="2628900"/>
                  </a:lnTo>
                  <a:lnTo>
                    <a:pt x="1193800" y="2616200"/>
                  </a:lnTo>
                  <a:lnTo>
                    <a:pt x="1193800" y="2603500"/>
                  </a:lnTo>
                  <a:lnTo>
                    <a:pt x="1193800" y="2590800"/>
                  </a:lnTo>
                  <a:lnTo>
                    <a:pt x="1206500" y="2578100"/>
                  </a:lnTo>
                  <a:lnTo>
                    <a:pt x="1193800" y="2565400"/>
                  </a:lnTo>
                  <a:lnTo>
                    <a:pt x="1181100" y="2552700"/>
                  </a:lnTo>
                  <a:lnTo>
                    <a:pt x="1168400" y="2540000"/>
                  </a:lnTo>
                  <a:lnTo>
                    <a:pt x="1155700" y="2540000"/>
                  </a:lnTo>
                  <a:lnTo>
                    <a:pt x="1143000" y="2527300"/>
                  </a:lnTo>
                  <a:lnTo>
                    <a:pt x="1130300" y="2514600"/>
                  </a:lnTo>
                  <a:lnTo>
                    <a:pt x="1130300" y="2501900"/>
                  </a:lnTo>
                  <a:lnTo>
                    <a:pt x="1130300" y="2489200"/>
                  </a:lnTo>
                  <a:lnTo>
                    <a:pt x="1117600" y="2476500"/>
                  </a:lnTo>
                  <a:lnTo>
                    <a:pt x="1117600" y="2463800"/>
                  </a:lnTo>
                  <a:lnTo>
                    <a:pt x="1117600" y="2451100"/>
                  </a:lnTo>
                  <a:lnTo>
                    <a:pt x="1117600" y="2438400"/>
                  </a:lnTo>
                  <a:lnTo>
                    <a:pt x="1104900" y="2425700"/>
                  </a:lnTo>
                  <a:lnTo>
                    <a:pt x="1104900" y="2413000"/>
                  </a:lnTo>
                  <a:lnTo>
                    <a:pt x="1092200" y="2400300"/>
                  </a:lnTo>
                  <a:lnTo>
                    <a:pt x="1079500" y="2387600"/>
                  </a:lnTo>
                  <a:lnTo>
                    <a:pt x="1079500" y="2374900"/>
                  </a:lnTo>
                  <a:lnTo>
                    <a:pt x="1092200" y="2362200"/>
                  </a:lnTo>
                  <a:lnTo>
                    <a:pt x="1104900" y="2349500"/>
                  </a:lnTo>
                  <a:lnTo>
                    <a:pt x="1104900" y="2336800"/>
                  </a:lnTo>
                  <a:lnTo>
                    <a:pt x="1117600" y="2324100"/>
                  </a:lnTo>
                  <a:lnTo>
                    <a:pt x="1130300" y="2311400"/>
                  </a:lnTo>
                  <a:lnTo>
                    <a:pt x="1143000" y="2311400"/>
                  </a:lnTo>
                  <a:lnTo>
                    <a:pt x="1155700" y="2311400"/>
                  </a:lnTo>
                  <a:lnTo>
                    <a:pt x="1168400" y="2311400"/>
                  </a:lnTo>
                  <a:lnTo>
                    <a:pt x="1181100" y="2311400"/>
                  </a:lnTo>
                  <a:lnTo>
                    <a:pt x="1193800" y="2298700"/>
                  </a:lnTo>
                  <a:lnTo>
                    <a:pt x="1206500" y="2311400"/>
                  </a:lnTo>
                  <a:lnTo>
                    <a:pt x="1219200" y="2311400"/>
                  </a:lnTo>
                  <a:lnTo>
                    <a:pt x="1231900" y="2311400"/>
                  </a:lnTo>
                  <a:lnTo>
                    <a:pt x="1244600" y="2311400"/>
                  </a:lnTo>
                  <a:lnTo>
                    <a:pt x="1257300" y="2324100"/>
                  </a:lnTo>
                  <a:lnTo>
                    <a:pt x="1270000" y="2324100"/>
                  </a:lnTo>
                  <a:lnTo>
                    <a:pt x="1282700" y="2324100"/>
                  </a:lnTo>
                  <a:lnTo>
                    <a:pt x="1295400" y="2324100"/>
                  </a:lnTo>
                  <a:lnTo>
                    <a:pt x="1308100" y="2336800"/>
                  </a:lnTo>
                  <a:lnTo>
                    <a:pt x="1320800" y="2336800"/>
                  </a:lnTo>
                  <a:lnTo>
                    <a:pt x="1333500" y="2336800"/>
                  </a:lnTo>
                  <a:lnTo>
                    <a:pt x="1346200" y="2336800"/>
                  </a:lnTo>
                  <a:lnTo>
                    <a:pt x="1358900" y="2349500"/>
                  </a:lnTo>
                  <a:lnTo>
                    <a:pt x="1371600" y="2349500"/>
                  </a:lnTo>
                  <a:lnTo>
                    <a:pt x="1384300" y="2349500"/>
                  </a:lnTo>
                  <a:lnTo>
                    <a:pt x="1397000" y="2349500"/>
                  </a:lnTo>
                  <a:lnTo>
                    <a:pt x="1409700" y="2349500"/>
                  </a:lnTo>
                  <a:lnTo>
                    <a:pt x="1422400" y="2349500"/>
                  </a:lnTo>
                  <a:lnTo>
                    <a:pt x="1435100" y="2336800"/>
                  </a:lnTo>
                  <a:lnTo>
                    <a:pt x="1447800" y="2336800"/>
                  </a:lnTo>
                  <a:lnTo>
                    <a:pt x="1460500" y="2324100"/>
                  </a:lnTo>
                  <a:lnTo>
                    <a:pt x="1473200" y="2324100"/>
                  </a:lnTo>
                  <a:lnTo>
                    <a:pt x="1485900" y="2324100"/>
                  </a:lnTo>
                  <a:lnTo>
                    <a:pt x="1498600" y="2324100"/>
                  </a:lnTo>
                  <a:lnTo>
                    <a:pt x="1511300" y="2324100"/>
                  </a:lnTo>
                  <a:lnTo>
                    <a:pt x="1524000" y="2311400"/>
                  </a:lnTo>
                  <a:lnTo>
                    <a:pt x="1536700" y="2311400"/>
                  </a:lnTo>
                  <a:lnTo>
                    <a:pt x="1549400" y="2311400"/>
                  </a:lnTo>
                  <a:lnTo>
                    <a:pt x="1562100" y="2311400"/>
                  </a:lnTo>
                  <a:lnTo>
                    <a:pt x="1574800" y="2298700"/>
                  </a:lnTo>
                  <a:lnTo>
                    <a:pt x="1562100" y="2286000"/>
                  </a:lnTo>
                  <a:lnTo>
                    <a:pt x="1562100" y="2273300"/>
                  </a:lnTo>
                  <a:lnTo>
                    <a:pt x="1574800" y="2260600"/>
                  </a:lnTo>
                  <a:lnTo>
                    <a:pt x="1562100" y="2247900"/>
                  </a:lnTo>
                  <a:lnTo>
                    <a:pt x="1549400" y="2247900"/>
                  </a:lnTo>
                  <a:lnTo>
                    <a:pt x="1536700" y="2235200"/>
                  </a:lnTo>
                  <a:lnTo>
                    <a:pt x="1536700" y="2222500"/>
                  </a:lnTo>
                  <a:lnTo>
                    <a:pt x="1536700" y="2209800"/>
                  </a:lnTo>
                  <a:lnTo>
                    <a:pt x="1536700" y="2197100"/>
                  </a:lnTo>
                  <a:lnTo>
                    <a:pt x="1536700" y="2184400"/>
                  </a:lnTo>
                  <a:lnTo>
                    <a:pt x="1536700" y="2171700"/>
                  </a:lnTo>
                  <a:lnTo>
                    <a:pt x="1536700" y="2159000"/>
                  </a:lnTo>
                  <a:lnTo>
                    <a:pt x="1536700" y="2146300"/>
                  </a:lnTo>
                  <a:lnTo>
                    <a:pt x="1536700" y="2133600"/>
                  </a:lnTo>
                  <a:lnTo>
                    <a:pt x="1549400" y="2120900"/>
                  </a:lnTo>
                  <a:lnTo>
                    <a:pt x="1549400" y="2108200"/>
                  </a:lnTo>
                  <a:lnTo>
                    <a:pt x="1562100" y="2095500"/>
                  </a:lnTo>
                  <a:lnTo>
                    <a:pt x="1549400" y="2082800"/>
                  </a:lnTo>
                  <a:lnTo>
                    <a:pt x="1536700" y="2082800"/>
                  </a:lnTo>
                  <a:lnTo>
                    <a:pt x="1524000" y="2070100"/>
                  </a:lnTo>
                  <a:lnTo>
                    <a:pt x="1511300" y="2057400"/>
                  </a:lnTo>
                  <a:lnTo>
                    <a:pt x="1498600" y="2044700"/>
                  </a:lnTo>
                  <a:lnTo>
                    <a:pt x="1485900" y="2044700"/>
                  </a:lnTo>
                  <a:lnTo>
                    <a:pt x="1473200" y="2044700"/>
                  </a:lnTo>
                  <a:lnTo>
                    <a:pt x="1460500" y="2044700"/>
                  </a:lnTo>
                  <a:lnTo>
                    <a:pt x="1447800" y="2044700"/>
                  </a:lnTo>
                  <a:lnTo>
                    <a:pt x="1435100" y="2032000"/>
                  </a:lnTo>
                  <a:lnTo>
                    <a:pt x="1422400" y="2032000"/>
                  </a:lnTo>
                  <a:lnTo>
                    <a:pt x="1409700" y="2032000"/>
                  </a:lnTo>
                  <a:lnTo>
                    <a:pt x="1397000" y="2032000"/>
                  </a:lnTo>
                  <a:lnTo>
                    <a:pt x="1384300" y="2019300"/>
                  </a:lnTo>
                  <a:lnTo>
                    <a:pt x="1371600" y="2019300"/>
                  </a:lnTo>
                  <a:lnTo>
                    <a:pt x="1358900" y="2019300"/>
                  </a:lnTo>
                  <a:lnTo>
                    <a:pt x="1346200" y="2019300"/>
                  </a:lnTo>
                  <a:lnTo>
                    <a:pt x="1333500" y="2006600"/>
                  </a:lnTo>
                  <a:lnTo>
                    <a:pt x="1320800" y="1993900"/>
                  </a:lnTo>
                  <a:lnTo>
                    <a:pt x="1333500" y="1981200"/>
                  </a:lnTo>
                  <a:lnTo>
                    <a:pt x="1333500" y="1968500"/>
                  </a:lnTo>
                  <a:lnTo>
                    <a:pt x="1333500" y="1955800"/>
                  </a:lnTo>
                  <a:lnTo>
                    <a:pt x="1320800" y="1943100"/>
                  </a:lnTo>
                  <a:lnTo>
                    <a:pt x="1308100" y="1943100"/>
                  </a:lnTo>
                  <a:lnTo>
                    <a:pt x="1295400" y="1930400"/>
                  </a:lnTo>
                  <a:lnTo>
                    <a:pt x="1308100" y="1917700"/>
                  </a:lnTo>
                  <a:lnTo>
                    <a:pt x="1320800" y="1905000"/>
                  </a:lnTo>
                  <a:lnTo>
                    <a:pt x="1333500" y="1892300"/>
                  </a:lnTo>
                  <a:lnTo>
                    <a:pt x="1346200" y="1879600"/>
                  </a:lnTo>
                  <a:lnTo>
                    <a:pt x="1333500" y="1866900"/>
                  </a:lnTo>
                  <a:lnTo>
                    <a:pt x="1320800" y="1866900"/>
                  </a:lnTo>
                  <a:lnTo>
                    <a:pt x="1308100" y="1866900"/>
                  </a:lnTo>
                  <a:lnTo>
                    <a:pt x="1295400" y="1854200"/>
                  </a:lnTo>
                  <a:lnTo>
                    <a:pt x="1282700" y="1841500"/>
                  </a:lnTo>
                  <a:lnTo>
                    <a:pt x="1270000" y="1828800"/>
                  </a:lnTo>
                  <a:lnTo>
                    <a:pt x="1270000" y="1816100"/>
                  </a:lnTo>
                  <a:lnTo>
                    <a:pt x="1270000" y="1803400"/>
                  </a:lnTo>
                  <a:lnTo>
                    <a:pt x="1270000" y="1790700"/>
                  </a:lnTo>
                  <a:lnTo>
                    <a:pt x="1282700" y="1778000"/>
                  </a:lnTo>
                  <a:lnTo>
                    <a:pt x="1295400" y="1765300"/>
                  </a:lnTo>
                  <a:lnTo>
                    <a:pt x="1282700" y="1752600"/>
                  </a:lnTo>
                  <a:lnTo>
                    <a:pt x="1270000" y="1752600"/>
                  </a:lnTo>
                  <a:lnTo>
                    <a:pt x="1257300" y="1739900"/>
                  </a:lnTo>
                  <a:lnTo>
                    <a:pt x="1270000" y="1727200"/>
                  </a:lnTo>
                  <a:lnTo>
                    <a:pt x="1282700" y="1714500"/>
                  </a:lnTo>
                  <a:lnTo>
                    <a:pt x="1270000" y="1701800"/>
                  </a:lnTo>
                  <a:lnTo>
                    <a:pt x="1257300" y="1689100"/>
                  </a:lnTo>
                  <a:lnTo>
                    <a:pt x="1244600" y="1676400"/>
                  </a:lnTo>
                  <a:lnTo>
                    <a:pt x="1231900" y="1663700"/>
                  </a:lnTo>
                  <a:lnTo>
                    <a:pt x="1219200" y="1651000"/>
                  </a:lnTo>
                  <a:lnTo>
                    <a:pt x="1231900" y="1638300"/>
                  </a:lnTo>
                  <a:lnTo>
                    <a:pt x="1244600" y="1638300"/>
                  </a:lnTo>
                  <a:lnTo>
                    <a:pt x="1257300" y="1638300"/>
                  </a:lnTo>
                  <a:lnTo>
                    <a:pt x="1270000" y="1638300"/>
                  </a:lnTo>
                  <a:lnTo>
                    <a:pt x="1282700" y="1638300"/>
                  </a:lnTo>
                  <a:lnTo>
                    <a:pt x="1295400" y="1625600"/>
                  </a:lnTo>
                  <a:lnTo>
                    <a:pt x="1308100" y="1612900"/>
                  </a:lnTo>
                  <a:lnTo>
                    <a:pt x="1308100" y="1600200"/>
                  </a:lnTo>
                  <a:lnTo>
                    <a:pt x="1320800" y="1587500"/>
                  </a:lnTo>
                  <a:lnTo>
                    <a:pt x="1333500" y="1574800"/>
                  </a:lnTo>
                  <a:lnTo>
                    <a:pt x="1346200" y="1574800"/>
                  </a:lnTo>
                  <a:lnTo>
                    <a:pt x="1358900" y="1562100"/>
                  </a:lnTo>
                  <a:lnTo>
                    <a:pt x="1371600" y="1562100"/>
                  </a:lnTo>
                  <a:lnTo>
                    <a:pt x="1384300" y="1562100"/>
                  </a:lnTo>
                  <a:lnTo>
                    <a:pt x="1397000" y="1549400"/>
                  </a:lnTo>
                  <a:lnTo>
                    <a:pt x="1409700" y="1536700"/>
                  </a:lnTo>
                  <a:lnTo>
                    <a:pt x="1409700" y="1524000"/>
                  </a:lnTo>
                  <a:lnTo>
                    <a:pt x="1409700" y="1511300"/>
                  </a:lnTo>
                  <a:lnTo>
                    <a:pt x="1409700" y="1498600"/>
                  </a:lnTo>
                  <a:lnTo>
                    <a:pt x="1409700" y="1485900"/>
                  </a:lnTo>
                  <a:lnTo>
                    <a:pt x="1422400" y="1473200"/>
                  </a:lnTo>
                  <a:lnTo>
                    <a:pt x="1435100" y="1485900"/>
                  </a:lnTo>
                  <a:lnTo>
                    <a:pt x="1447800" y="1485900"/>
                  </a:lnTo>
                  <a:lnTo>
                    <a:pt x="1460500" y="1498600"/>
                  </a:lnTo>
                  <a:lnTo>
                    <a:pt x="1473200" y="1485900"/>
                  </a:lnTo>
                  <a:lnTo>
                    <a:pt x="1485900" y="1473200"/>
                  </a:lnTo>
                  <a:lnTo>
                    <a:pt x="1498600" y="1460500"/>
                  </a:lnTo>
                  <a:lnTo>
                    <a:pt x="1485900" y="1447800"/>
                  </a:lnTo>
                  <a:lnTo>
                    <a:pt x="1473200" y="1447800"/>
                  </a:lnTo>
                  <a:lnTo>
                    <a:pt x="1460500" y="1447800"/>
                  </a:lnTo>
                  <a:lnTo>
                    <a:pt x="1447800" y="1447800"/>
                  </a:lnTo>
                  <a:lnTo>
                    <a:pt x="1435100" y="1435100"/>
                  </a:lnTo>
                  <a:lnTo>
                    <a:pt x="1422400" y="1422400"/>
                  </a:lnTo>
                  <a:lnTo>
                    <a:pt x="1409700" y="1422400"/>
                  </a:lnTo>
                  <a:lnTo>
                    <a:pt x="1397000" y="1409700"/>
                  </a:lnTo>
                  <a:lnTo>
                    <a:pt x="1384300" y="1397000"/>
                  </a:lnTo>
                  <a:lnTo>
                    <a:pt x="1371600" y="1384300"/>
                  </a:lnTo>
                  <a:lnTo>
                    <a:pt x="1358900" y="1371600"/>
                  </a:lnTo>
                  <a:lnTo>
                    <a:pt x="1358900" y="1358900"/>
                  </a:lnTo>
                  <a:lnTo>
                    <a:pt x="1358900" y="1346200"/>
                  </a:lnTo>
                  <a:lnTo>
                    <a:pt x="1358900" y="1333500"/>
                  </a:lnTo>
                  <a:lnTo>
                    <a:pt x="1346200" y="1320800"/>
                  </a:lnTo>
                  <a:lnTo>
                    <a:pt x="1346200" y="1308100"/>
                  </a:lnTo>
                  <a:lnTo>
                    <a:pt x="1333500" y="1295400"/>
                  </a:lnTo>
                  <a:lnTo>
                    <a:pt x="1320800" y="1282700"/>
                  </a:lnTo>
                  <a:lnTo>
                    <a:pt x="1308100" y="1270000"/>
                  </a:lnTo>
                  <a:lnTo>
                    <a:pt x="1320800" y="1257300"/>
                  </a:lnTo>
                  <a:lnTo>
                    <a:pt x="1333500" y="1244600"/>
                  </a:lnTo>
                  <a:lnTo>
                    <a:pt x="1346200" y="1231900"/>
                  </a:lnTo>
                  <a:lnTo>
                    <a:pt x="1358900" y="1244600"/>
                  </a:lnTo>
                  <a:lnTo>
                    <a:pt x="1371600" y="1244600"/>
                  </a:lnTo>
                  <a:lnTo>
                    <a:pt x="1384300" y="1244600"/>
                  </a:lnTo>
                  <a:lnTo>
                    <a:pt x="1397000" y="1244600"/>
                  </a:lnTo>
                  <a:lnTo>
                    <a:pt x="1409700" y="1231900"/>
                  </a:lnTo>
                  <a:lnTo>
                    <a:pt x="1422400" y="1231900"/>
                  </a:lnTo>
                  <a:lnTo>
                    <a:pt x="1435100" y="1231900"/>
                  </a:lnTo>
                  <a:lnTo>
                    <a:pt x="1447800" y="1219200"/>
                  </a:lnTo>
                  <a:lnTo>
                    <a:pt x="1447800" y="1206500"/>
                  </a:lnTo>
                  <a:lnTo>
                    <a:pt x="1447800" y="1193800"/>
                  </a:lnTo>
                  <a:lnTo>
                    <a:pt x="1447800" y="1181100"/>
                  </a:lnTo>
                  <a:lnTo>
                    <a:pt x="1447800" y="1168400"/>
                  </a:lnTo>
                  <a:lnTo>
                    <a:pt x="1447800" y="1155700"/>
                  </a:lnTo>
                  <a:lnTo>
                    <a:pt x="1447800" y="1143000"/>
                  </a:lnTo>
                  <a:lnTo>
                    <a:pt x="1447800" y="1130300"/>
                  </a:lnTo>
                  <a:lnTo>
                    <a:pt x="1447800" y="1117600"/>
                  </a:lnTo>
                  <a:lnTo>
                    <a:pt x="1460500" y="1104900"/>
                  </a:lnTo>
                  <a:lnTo>
                    <a:pt x="1460500" y="1092200"/>
                  </a:lnTo>
                  <a:lnTo>
                    <a:pt x="1473200" y="1079500"/>
                  </a:lnTo>
                  <a:lnTo>
                    <a:pt x="1485900" y="1066800"/>
                  </a:lnTo>
                  <a:lnTo>
                    <a:pt x="1498600" y="1054100"/>
                  </a:lnTo>
                  <a:lnTo>
                    <a:pt x="1511300" y="1041400"/>
                  </a:lnTo>
                  <a:lnTo>
                    <a:pt x="1524000" y="1028700"/>
                  </a:lnTo>
                  <a:lnTo>
                    <a:pt x="1536700" y="1016000"/>
                  </a:lnTo>
                  <a:lnTo>
                    <a:pt x="1549400" y="1003300"/>
                  </a:lnTo>
                  <a:lnTo>
                    <a:pt x="1562100" y="1003300"/>
                  </a:lnTo>
                  <a:lnTo>
                    <a:pt x="1574800" y="1003300"/>
                  </a:lnTo>
                  <a:lnTo>
                    <a:pt x="1587500" y="1003300"/>
                  </a:lnTo>
                  <a:lnTo>
                    <a:pt x="1600200" y="1003300"/>
                  </a:lnTo>
                  <a:lnTo>
                    <a:pt x="1612900" y="990600"/>
                  </a:lnTo>
                  <a:lnTo>
                    <a:pt x="1625600" y="990600"/>
                  </a:lnTo>
                  <a:lnTo>
                    <a:pt x="1638300" y="977900"/>
                  </a:lnTo>
                  <a:lnTo>
                    <a:pt x="1625600" y="965200"/>
                  </a:lnTo>
                  <a:lnTo>
                    <a:pt x="1638300" y="952500"/>
                  </a:lnTo>
                  <a:lnTo>
                    <a:pt x="1638300" y="939800"/>
                  </a:lnTo>
                  <a:lnTo>
                    <a:pt x="1651000" y="927100"/>
                  </a:lnTo>
                  <a:lnTo>
                    <a:pt x="1663700" y="914400"/>
                  </a:lnTo>
                  <a:lnTo>
                    <a:pt x="1663700" y="901700"/>
                  </a:lnTo>
                  <a:lnTo>
                    <a:pt x="1663700" y="889000"/>
                  </a:lnTo>
                  <a:lnTo>
                    <a:pt x="1676400" y="876300"/>
                  </a:lnTo>
                  <a:lnTo>
                    <a:pt x="1676400" y="863600"/>
                  </a:lnTo>
                  <a:lnTo>
                    <a:pt x="1676400" y="850900"/>
                  </a:lnTo>
                  <a:lnTo>
                    <a:pt x="1676400" y="838200"/>
                  </a:lnTo>
                  <a:lnTo>
                    <a:pt x="1676400" y="825500"/>
                  </a:lnTo>
                  <a:lnTo>
                    <a:pt x="1676400" y="812800"/>
                  </a:lnTo>
                  <a:lnTo>
                    <a:pt x="1676400" y="800100"/>
                  </a:lnTo>
                  <a:lnTo>
                    <a:pt x="1676400" y="787400"/>
                  </a:lnTo>
                  <a:lnTo>
                    <a:pt x="1676400" y="774700"/>
                  </a:lnTo>
                  <a:lnTo>
                    <a:pt x="1689100" y="762000"/>
                  </a:lnTo>
                  <a:lnTo>
                    <a:pt x="1676400" y="749300"/>
                  </a:lnTo>
                  <a:lnTo>
                    <a:pt x="1689100" y="736600"/>
                  </a:lnTo>
                  <a:lnTo>
                    <a:pt x="1676400" y="723900"/>
                  </a:lnTo>
                  <a:lnTo>
                    <a:pt x="1689100" y="711200"/>
                  </a:lnTo>
                  <a:lnTo>
                    <a:pt x="1689100" y="698500"/>
                  </a:lnTo>
                  <a:lnTo>
                    <a:pt x="1676400" y="685800"/>
                  </a:lnTo>
                  <a:lnTo>
                    <a:pt x="1663700" y="685800"/>
                  </a:lnTo>
                  <a:lnTo>
                    <a:pt x="1651000" y="698500"/>
                  </a:lnTo>
                  <a:lnTo>
                    <a:pt x="1638300" y="698500"/>
                  </a:lnTo>
                  <a:lnTo>
                    <a:pt x="1625600" y="685800"/>
                  </a:lnTo>
                  <a:lnTo>
                    <a:pt x="1625600" y="673100"/>
                  </a:lnTo>
                  <a:lnTo>
                    <a:pt x="1625600" y="660400"/>
                  </a:lnTo>
                  <a:lnTo>
                    <a:pt x="1612900" y="647700"/>
                  </a:lnTo>
                  <a:lnTo>
                    <a:pt x="1612900" y="635000"/>
                  </a:lnTo>
                  <a:lnTo>
                    <a:pt x="1600200" y="622300"/>
                  </a:lnTo>
                  <a:lnTo>
                    <a:pt x="1600200" y="609600"/>
                  </a:lnTo>
                  <a:lnTo>
                    <a:pt x="1612900" y="596900"/>
                  </a:lnTo>
                  <a:lnTo>
                    <a:pt x="1625600" y="584200"/>
                  </a:lnTo>
                  <a:lnTo>
                    <a:pt x="1638300" y="571500"/>
                  </a:lnTo>
                  <a:lnTo>
                    <a:pt x="1651000" y="558800"/>
                  </a:lnTo>
                  <a:lnTo>
                    <a:pt x="1663700" y="558800"/>
                  </a:lnTo>
                  <a:lnTo>
                    <a:pt x="1676400" y="558800"/>
                  </a:lnTo>
                  <a:lnTo>
                    <a:pt x="1689100" y="558800"/>
                  </a:lnTo>
                  <a:lnTo>
                    <a:pt x="1701800" y="558800"/>
                  </a:lnTo>
                  <a:lnTo>
                    <a:pt x="1714500" y="546100"/>
                  </a:lnTo>
                  <a:lnTo>
                    <a:pt x="1714500" y="533400"/>
                  </a:lnTo>
                  <a:lnTo>
                    <a:pt x="1714500" y="520700"/>
                  </a:lnTo>
                  <a:lnTo>
                    <a:pt x="1714500" y="508000"/>
                  </a:lnTo>
                  <a:lnTo>
                    <a:pt x="1714500" y="495300"/>
                  </a:lnTo>
                  <a:lnTo>
                    <a:pt x="1714500" y="482600"/>
                  </a:lnTo>
                  <a:lnTo>
                    <a:pt x="1714500" y="469900"/>
                  </a:lnTo>
                  <a:lnTo>
                    <a:pt x="1714500" y="457200"/>
                  </a:lnTo>
                  <a:lnTo>
                    <a:pt x="1714500" y="444500"/>
                  </a:lnTo>
                  <a:lnTo>
                    <a:pt x="1714500" y="431800"/>
                  </a:lnTo>
                  <a:lnTo>
                    <a:pt x="1727200" y="419100"/>
                  </a:lnTo>
                  <a:lnTo>
                    <a:pt x="1739900" y="406400"/>
                  </a:lnTo>
                  <a:lnTo>
                    <a:pt x="1752600" y="406400"/>
                  </a:lnTo>
                  <a:lnTo>
                    <a:pt x="1765300" y="393700"/>
                  </a:lnTo>
                  <a:lnTo>
                    <a:pt x="1778000" y="393700"/>
                  </a:lnTo>
                  <a:lnTo>
                    <a:pt x="1790700" y="381000"/>
                  </a:lnTo>
                  <a:lnTo>
                    <a:pt x="1803400" y="381000"/>
                  </a:lnTo>
                  <a:lnTo>
                    <a:pt x="1816100" y="368300"/>
                  </a:lnTo>
                  <a:lnTo>
                    <a:pt x="1803400" y="355600"/>
                  </a:lnTo>
                  <a:lnTo>
                    <a:pt x="1803400" y="342900"/>
                  </a:lnTo>
                  <a:lnTo>
                    <a:pt x="1790700" y="330200"/>
                  </a:lnTo>
                  <a:lnTo>
                    <a:pt x="1790700" y="317500"/>
                  </a:lnTo>
                  <a:lnTo>
                    <a:pt x="1790700" y="304800"/>
                  </a:lnTo>
                  <a:lnTo>
                    <a:pt x="1778000" y="292100"/>
                  </a:lnTo>
                  <a:lnTo>
                    <a:pt x="1778000" y="279400"/>
                  </a:lnTo>
                  <a:lnTo>
                    <a:pt x="1778000" y="266700"/>
                  </a:lnTo>
                  <a:lnTo>
                    <a:pt x="1778000" y="254000"/>
                  </a:lnTo>
                  <a:lnTo>
                    <a:pt x="1765300" y="241300"/>
                  </a:lnTo>
                  <a:lnTo>
                    <a:pt x="1765300" y="228600"/>
                  </a:lnTo>
                  <a:lnTo>
                    <a:pt x="1752600" y="215900"/>
                  </a:lnTo>
                  <a:lnTo>
                    <a:pt x="1752600" y="203200"/>
                  </a:lnTo>
                  <a:lnTo>
                    <a:pt x="1765300" y="190500"/>
                  </a:lnTo>
                  <a:lnTo>
                    <a:pt x="1778000" y="190500"/>
                  </a:lnTo>
                  <a:lnTo>
                    <a:pt x="1790700" y="177800"/>
                  </a:lnTo>
                  <a:lnTo>
                    <a:pt x="1803400" y="177800"/>
                  </a:lnTo>
                  <a:lnTo>
                    <a:pt x="1816100" y="177800"/>
                  </a:lnTo>
                  <a:lnTo>
                    <a:pt x="1828800" y="165100"/>
                  </a:lnTo>
                  <a:lnTo>
                    <a:pt x="1841500" y="152400"/>
                  </a:lnTo>
                  <a:lnTo>
                    <a:pt x="1854200" y="152400"/>
                  </a:lnTo>
                  <a:lnTo>
                    <a:pt x="1866900" y="152400"/>
                  </a:lnTo>
                  <a:lnTo>
                    <a:pt x="1879600" y="152400"/>
                  </a:lnTo>
                  <a:lnTo>
                    <a:pt x="1892300" y="165100"/>
                  </a:lnTo>
                  <a:lnTo>
                    <a:pt x="1905000" y="165100"/>
                  </a:lnTo>
                  <a:lnTo>
                    <a:pt x="1917700" y="165100"/>
                  </a:lnTo>
                  <a:lnTo>
                    <a:pt x="1930400" y="165100"/>
                  </a:lnTo>
                  <a:lnTo>
                    <a:pt x="1943100" y="165100"/>
                  </a:lnTo>
                  <a:lnTo>
                    <a:pt x="1955800" y="165100"/>
                  </a:lnTo>
                  <a:lnTo>
                    <a:pt x="1968500" y="165100"/>
                  </a:lnTo>
                  <a:lnTo>
                    <a:pt x="1981200" y="177800"/>
                  </a:lnTo>
                  <a:lnTo>
                    <a:pt x="1993900" y="165100"/>
                  </a:lnTo>
                  <a:lnTo>
                    <a:pt x="2006600" y="165100"/>
                  </a:lnTo>
                  <a:lnTo>
                    <a:pt x="2019300" y="152400"/>
                  </a:lnTo>
                  <a:lnTo>
                    <a:pt x="2032000" y="139700"/>
                  </a:lnTo>
                  <a:lnTo>
                    <a:pt x="2044700" y="139700"/>
                  </a:lnTo>
                  <a:lnTo>
                    <a:pt x="2057400" y="127000"/>
                  </a:lnTo>
                  <a:lnTo>
                    <a:pt x="2070100" y="139700"/>
                  </a:lnTo>
                  <a:lnTo>
                    <a:pt x="2082800" y="152400"/>
                  </a:lnTo>
                  <a:lnTo>
                    <a:pt x="2095500" y="152400"/>
                  </a:lnTo>
                  <a:lnTo>
                    <a:pt x="2108200" y="139700"/>
                  </a:lnTo>
                  <a:lnTo>
                    <a:pt x="2108200" y="127000"/>
                  </a:lnTo>
                  <a:lnTo>
                    <a:pt x="2120900" y="114300"/>
                  </a:lnTo>
                  <a:lnTo>
                    <a:pt x="2133600" y="114300"/>
                  </a:lnTo>
                  <a:lnTo>
                    <a:pt x="2146300" y="127000"/>
                  </a:lnTo>
                  <a:lnTo>
                    <a:pt x="2159000" y="127000"/>
                  </a:lnTo>
                  <a:lnTo>
                    <a:pt x="2171700" y="127000"/>
                  </a:lnTo>
                  <a:lnTo>
                    <a:pt x="2184400" y="127000"/>
                  </a:lnTo>
                  <a:lnTo>
                    <a:pt x="2197100" y="114300"/>
                  </a:lnTo>
                  <a:lnTo>
                    <a:pt x="2209800" y="114300"/>
                  </a:lnTo>
                  <a:lnTo>
                    <a:pt x="2222500" y="114300"/>
                  </a:lnTo>
                  <a:lnTo>
                    <a:pt x="2235200" y="101600"/>
                  </a:lnTo>
                  <a:lnTo>
                    <a:pt x="2247900" y="101600"/>
                  </a:lnTo>
                  <a:lnTo>
                    <a:pt x="2260600" y="114300"/>
                  </a:lnTo>
                  <a:lnTo>
                    <a:pt x="2273300" y="127000"/>
                  </a:lnTo>
                  <a:lnTo>
                    <a:pt x="2286000" y="139700"/>
                  </a:lnTo>
                  <a:lnTo>
                    <a:pt x="2298700" y="152400"/>
                  </a:lnTo>
                  <a:lnTo>
                    <a:pt x="2311400" y="165100"/>
                  </a:lnTo>
                  <a:lnTo>
                    <a:pt x="2324100" y="177800"/>
                  </a:lnTo>
                  <a:lnTo>
                    <a:pt x="2336800" y="165100"/>
                  </a:lnTo>
                  <a:lnTo>
                    <a:pt x="2336800" y="152400"/>
                  </a:lnTo>
                  <a:lnTo>
                    <a:pt x="2349500" y="139700"/>
                  </a:lnTo>
                  <a:lnTo>
                    <a:pt x="2336800" y="127000"/>
                  </a:lnTo>
                  <a:lnTo>
                    <a:pt x="2336800" y="114300"/>
                  </a:lnTo>
                  <a:lnTo>
                    <a:pt x="2336800" y="101600"/>
                  </a:lnTo>
                  <a:lnTo>
                    <a:pt x="2349500" y="88900"/>
                  </a:lnTo>
                  <a:lnTo>
                    <a:pt x="2362200" y="76200"/>
                  </a:lnTo>
                  <a:lnTo>
                    <a:pt x="2362200" y="63500"/>
                  </a:lnTo>
                  <a:lnTo>
                    <a:pt x="2374900" y="50800"/>
                  </a:lnTo>
                  <a:lnTo>
                    <a:pt x="2374900" y="38100"/>
                  </a:lnTo>
                  <a:lnTo>
                    <a:pt x="2387600" y="25400"/>
                  </a:lnTo>
                  <a:lnTo>
                    <a:pt x="2387600" y="12700"/>
                  </a:lnTo>
                  <a:lnTo>
                    <a:pt x="2400300" y="0"/>
                  </a:lnTo>
                  <a:lnTo>
                    <a:pt x="2413000" y="12700"/>
                  </a:lnTo>
                  <a:lnTo>
                    <a:pt x="2425700" y="25400"/>
                  </a:lnTo>
                  <a:lnTo>
                    <a:pt x="2438400" y="25400"/>
                  </a:lnTo>
                  <a:lnTo>
                    <a:pt x="2451100" y="38100"/>
                  </a:lnTo>
                  <a:lnTo>
                    <a:pt x="2463800" y="25400"/>
                  </a:lnTo>
                  <a:lnTo>
                    <a:pt x="2476500" y="38100"/>
                  </a:lnTo>
                  <a:lnTo>
                    <a:pt x="2489200" y="50800"/>
                  </a:lnTo>
                  <a:lnTo>
                    <a:pt x="2501900" y="63500"/>
                  </a:lnTo>
                  <a:lnTo>
                    <a:pt x="2514600" y="76200"/>
                  </a:lnTo>
                  <a:lnTo>
                    <a:pt x="2527300" y="76200"/>
                  </a:lnTo>
                  <a:lnTo>
                    <a:pt x="2540000" y="88900"/>
                  </a:lnTo>
                  <a:lnTo>
                    <a:pt x="2552700" y="88900"/>
                  </a:lnTo>
                  <a:lnTo>
                    <a:pt x="2565400" y="101600"/>
                  </a:lnTo>
                  <a:lnTo>
                    <a:pt x="2578100" y="101600"/>
                  </a:lnTo>
                  <a:lnTo>
                    <a:pt x="2590800" y="101600"/>
                  </a:lnTo>
                  <a:lnTo>
                    <a:pt x="2603500" y="114300"/>
                  </a:lnTo>
                  <a:lnTo>
                    <a:pt x="2616200" y="127000"/>
                  </a:lnTo>
                  <a:lnTo>
                    <a:pt x="2616200" y="139700"/>
                  </a:lnTo>
                  <a:lnTo>
                    <a:pt x="2628900" y="152400"/>
                  </a:lnTo>
                  <a:lnTo>
                    <a:pt x="2641600" y="165100"/>
                  </a:lnTo>
                  <a:lnTo>
                    <a:pt x="2654300" y="177800"/>
                  </a:lnTo>
                  <a:lnTo>
                    <a:pt x="2667000" y="190500"/>
                  </a:lnTo>
                  <a:lnTo>
                    <a:pt x="2679700" y="203200"/>
                  </a:lnTo>
                  <a:lnTo>
                    <a:pt x="2692400" y="215900"/>
                  </a:lnTo>
                  <a:lnTo>
                    <a:pt x="2705100" y="215900"/>
                  </a:lnTo>
                  <a:lnTo>
                    <a:pt x="2717800" y="228600"/>
                  </a:lnTo>
                  <a:lnTo>
                    <a:pt x="2730500" y="228600"/>
                  </a:lnTo>
                  <a:lnTo>
                    <a:pt x="2743200" y="241300"/>
                  </a:lnTo>
                  <a:lnTo>
                    <a:pt x="2755900" y="254000"/>
                  </a:lnTo>
                  <a:lnTo>
                    <a:pt x="2755900" y="266700"/>
                  </a:lnTo>
                  <a:lnTo>
                    <a:pt x="2743200" y="279400"/>
                  </a:lnTo>
                  <a:lnTo>
                    <a:pt x="2730500" y="292100"/>
                  </a:lnTo>
                  <a:lnTo>
                    <a:pt x="2743200" y="304800"/>
                  </a:lnTo>
                  <a:lnTo>
                    <a:pt x="2755900" y="317500"/>
                  </a:lnTo>
                  <a:lnTo>
                    <a:pt x="2768600" y="304800"/>
                  </a:lnTo>
                  <a:lnTo>
                    <a:pt x="2781300" y="292100"/>
                  </a:lnTo>
                  <a:lnTo>
                    <a:pt x="2794000" y="279400"/>
                  </a:lnTo>
                  <a:lnTo>
                    <a:pt x="2806700" y="279400"/>
                  </a:lnTo>
                  <a:lnTo>
                    <a:pt x="2819400" y="279400"/>
                  </a:lnTo>
                  <a:lnTo>
                    <a:pt x="2832100" y="279400"/>
                  </a:lnTo>
                  <a:lnTo>
                    <a:pt x="2844800" y="292100"/>
                  </a:lnTo>
                  <a:lnTo>
                    <a:pt x="2857500" y="292100"/>
                  </a:lnTo>
                  <a:lnTo>
                    <a:pt x="2870200" y="304800"/>
                  </a:lnTo>
                  <a:lnTo>
                    <a:pt x="2882900" y="317500"/>
                  </a:lnTo>
                  <a:lnTo>
                    <a:pt x="2895600" y="330200"/>
                  </a:lnTo>
                  <a:lnTo>
                    <a:pt x="2895600" y="342900"/>
                  </a:lnTo>
                  <a:lnTo>
                    <a:pt x="2908300" y="355600"/>
                  </a:lnTo>
                  <a:lnTo>
                    <a:pt x="2908300" y="368300"/>
                  </a:lnTo>
                  <a:lnTo>
                    <a:pt x="2921000" y="381000"/>
                  </a:lnTo>
                  <a:lnTo>
                    <a:pt x="2933700" y="393700"/>
                  </a:lnTo>
                  <a:lnTo>
                    <a:pt x="2946400" y="406400"/>
                  </a:lnTo>
                  <a:lnTo>
                    <a:pt x="2959100" y="393700"/>
                  </a:lnTo>
                  <a:lnTo>
                    <a:pt x="2959100" y="381000"/>
                  </a:lnTo>
                  <a:lnTo>
                    <a:pt x="2971800" y="368300"/>
                  </a:lnTo>
                  <a:lnTo>
                    <a:pt x="2984500" y="368300"/>
                  </a:lnTo>
                  <a:lnTo>
                    <a:pt x="2997200" y="381000"/>
                  </a:lnTo>
                  <a:lnTo>
                    <a:pt x="2997200" y="393700"/>
                  </a:lnTo>
                  <a:lnTo>
                    <a:pt x="3009900" y="406400"/>
                  </a:lnTo>
                  <a:lnTo>
                    <a:pt x="3022600" y="419100"/>
                  </a:lnTo>
                  <a:lnTo>
                    <a:pt x="3035300" y="419100"/>
                  </a:lnTo>
                  <a:lnTo>
                    <a:pt x="3048000" y="431800"/>
                  </a:lnTo>
                  <a:lnTo>
                    <a:pt x="3060700" y="431800"/>
                  </a:lnTo>
                  <a:lnTo>
                    <a:pt x="3073400" y="444500"/>
                  </a:lnTo>
                  <a:lnTo>
                    <a:pt x="3086100" y="444500"/>
                  </a:lnTo>
                  <a:lnTo>
                    <a:pt x="3098800" y="457200"/>
                  </a:lnTo>
                  <a:lnTo>
                    <a:pt x="3111500" y="457200"/>
                  </a:lnTo>
                  <a:lnTo>
                    <a:pt x="3124200" y="457200"/>
                  </a:lnTo>
                  <a:lnTo>
                    <a:pt x="3136900" y="469900"/>
                  </a:lnTo>
                  <a:lnTo>
                    <a:pt x="3149600" y="469900"/>
                  </a:lnTo>
                  <a:lnTo>
                    <a:pt x="3162300" y="482600"/>
                  </a:lnTo>
                  <a:lnTo>
                    <a:pt x="3175000" y="469900"/>
                  </a:lnTo>
                  <a:lnTo>
                    <a:pt x="3187700" y="469900"/>
                  </a:lnTo>
                  <a:lnTo>
                    <a:pt x="3200400" y="482600"/>
                  </a:lnTo>
                  <a:lnTo>
                    <a:pt x="3213100" y="469900"/>
                  </a:lnTo>
                  <a:lnTo>
                    <a:pt x="3225800" y="469900"/>
                  </a:lnTo>
                  <a:lnTo>
                    <a:pt x="3238500" y="469900"/>
                  </a:lnTo>
                  <a:lnTo>
                    <a:pt x="3251200" y="457200"/>
                  </a:lnTo>
                  <a:lnTo>
                    <a:pt x="3263900" y="457200"/>
                  </a:lnTo>
                  <a:lnTo>
                    <a:pt x="3276600" y="444500"/>
                  </a:lnTo>
                  <a:lnTo>
                    <a:pt x="3276600" y="431800"/>
                  </a:lnTo>
                  <a:lnTo>
                    <a:pt x="3276600" y="419100"/>
                  </a:lnTo>
                  <a:lnTo>
                    <a:pt x="3289300" y="406400"/>
                  </a:lnTo>
                  <a:lnTo>
                    <a:pt x="3289300" y="393700"/>
                  </a:lnTo>
                  <a:lnTo>
                    <a:pt x="3289300" y="381000"/>
                  </a:lnTo>
                  <a:lnTo>
                    <a:pt x="3289300" y="368300"/>
                  </a:lnTo>
                  <a:lnTo>
                    <a:pt x="3276600" y="355600"/>
                  </a:lnTo>
                  <a:lnTo>
                    <a:pt x="3263900" y="342900"/>
                  </a:lnTo>
                  <a:lnTo>
                    <a:pt x="3251200" y="342900"/>
                  </a:lnTo>
                  <a:lnTo>
                    <a:pt x="3238500" y="330200"/>
                  </a:lnTo>
                  <a:lnTo>
                    <a:pt x="3251200" y="317500"/>
                  </a:lnTo>
                  <a:lnTo>
                    <a:pt x="3238500" y="304800"/>
                  </a:lnTo>
                  <a:lnTo>
                    <a:pt x="3251200" y="292100"/>
                  </a:lnTo>
                  <a:lnTo>
                    <a:pt x="3238500" y="279400"/>
                  </a:lnTo>
                  <a:lnTo>
                    <a:pt x="3225800" y="266700"/>
                  </a:lnTo>
                  <a:lnTo>
                    <a:pt x="3238500" y="254000"/>
                  </a:lnTo>
                  <a:lnTo>
                    <a:pt x="3251200" y="241300"/>
                  </a:lnTo>
                  <a:lnTo>
                    <a:pt x="3263900" y="241300"/>
                  </a:lnTo>
                  <a:lnTo>
                    <a:pt x="3276600" y="241300"/>
                  </a:lnTo>
                  <a:lnTo>
                    <a:pt x="3289300" y="254000"/>
                  </a:lnTo>
                  <a:lnTo>
                    <a:pt x="3289300" y="266700"/>
                  </a:lnTo>
                  <a:lnTo>
                    <a:pt x="3302000" y="279400"/>
                  </a:lnTo>
                  <a:lnTo>
                    <a:pt x="3314700" y="266700"/>
                  </a:lnTo>
                  <a:lnTo>
                    <a:pt x="3327400" y="254000"/>
                  </a:lnTo>
                  <a:lnTo>
                    <a:pt x="3340100" y="241300"/>
                  </a:lnTo>
                  <a:lnTo>
                    <a:pt x="3352800" y="228600"/>
                  </a:lnTo>
                  <a:lnTo>
                    <a:pt x="3365500" y="228600"/>
                  </a:lnTo>
                  <a:lnTo>
                    <a:pt x="3378200" y="228600"/>
                  </a:lnTo>
                  <a:lnTo>
                    <a:pt x="3390900" y="215900"/>
                  </a:lnTo>
                  <a:lnTo>
                    <a:pt x="3403600" y="228600"/>
                  </a:lnTo>
                  <a:lnTo>
                    <a:pt x="3416300" y="215900"/>
                  </a:lnTo>
                  <a:lnTo>
                    <a:pt x="3429000" y="215900"/>
                  </a:lnTo>
                  <a:lnTo>
                    <a:pt x="3441700" y="228600"/>
                  </a:lnTo>
                  <a:lnTo>
                    <a:pt x="3454400" y="215900"/>
                  </a:lnTo>
                  <a:lnTo>
                    <a:pt x="3467100" y="228600"/>
                  </a:lnTo>
                  <a:lnTo>
                    <a:pt x="3479800" y="241300"/>
                  </a:lnTo>
                  <a:lnTo>
                    <a:pt x="3492500" y="254000"/>
                  </a:lnTo>
                  <a:lnTo>
                    <a:pt x="3479800" y="266700"/>
                  </a:lnTo>
                  <a:lnTo>
                    <a:pt x="3467100" y="279400"/>
                  </a:lnTo>
                  <a:lnTo>
                    <a:pt x="3454400" y="292100"/>
                  </a:lnTo>
                  <a:lnTo>
                    <a:pt x="3467100" y="304800"/>
                  </a:lnTo>
                  <a:lnTo>
                    <a:pt x="3454400" y="317500"/>
                  </a:lnTo>
                  <a:lnTo>
                    <a:pt x="3467100" y="330200"/>
                  </a:lnTo>
                  <a:lnTo>
                    <a:pt x="3479800" y="342900"/>
                  </a:lnTo>
                  <a:lnTo>
                    <a:pt x="3492500" y="355600"/>
                  </a:lnTo>
                  <a:lnTo>
                    <a:pt x="3505200" y="355600"/>
                  </a:lnTo>
                  <a:lnTo>
                    <a:pt x="3517900" y="355600"/>
                  </a:lnTo>
                  <a:lnTo>
                    <a:pt x="3530600" y="368300"/>
                  </a:lnTo>
                  <a:lnTo>
                    <a:pt x="3543300" y="381000"/>
                  </a:lnTo>
                  <a:lnTo>
                    <a:pt x="3556000" y="393700"/>
                  </a:lnTo>
                  <a:lnTo>
                    <a:pt x="3543300" y="406400"/>
                  </a:lnTo>
                  <a:lnTo>
                    <a:pt x="3543300" y="419100"/>
                  </a:lnTo>
                  <a:lnTo>
                    <a:pt x="3556000" y="431800"/>
                  </a:lnTo>
                  <a:lnTo>
                    <a:pt x="3568700" y="431800"/>
                  </a:lnTo>
                  <a:lnTo>
                    <a:pt x="3581400" y="431800"/>
                  </a:lnTo>
                  <a:lnTo>
                    <a:pt x="3594100" y="431800"/>
                  </a:lnTo>
                  <a:lnTo>
                    <a:pt x="3606800" y="431800"/>
                  </a:lnTo>
                  <a:lnTo>
                    <a:pt x="3619500" y="419100"/>
                  </a:lnTo>
                  <a:lnTo>
                    <a:pt x="3619500" y="406400"/>
                  </a:lnTo>
                  <a:lnTo>
                    <a:pt x="3632200" y="393700"/>
                  </a:lnTo>
                  <a:lnTo>
                    <a:pt x="3644900" y="393700"/>
                  </a:lnTo>
                  <a:lnTo>
                    <a:pt x="3657600" y="406400"/>
                  </a:lnTo>
                  <a:lnTo>
                    <a:pt x="3670300" y="419100"/>
                  </a:lnTo>
                  <a:lnTo>
                    <a:pt x="3683000" y="431800"/>
                  </a:lnTo>
                  <a:lnTo>
                    <a:pt x="3695700" y="444500"/>
                  </a:lnTo>
                  <a:lnTo>
                    <a:pt x="3695700" y="457200"/>
                  </a:lnTo>
                  <a:lnTo>
                    <a:pt x="3695700" y="469900"/>
                  </a:lnTo>
                  <a:lnTo>
                    <a:pt x="3695700" y="482600"/>
                  </a:lnTo>
                  <a:lnTo>
                    <a:pt x="3695700" y="495300"/>
                  </a:lnTo>
                  <a:lnTo>
                    <a:pt x="3683000" y="508000"/>
                  </a:lnTo>
                  <a:lnTo>
                    <a:pt x="3683000" y="520700"/>
                  </a:lnTo>
                  <a:lnTo>
                    <a:pt x="3695700" y="533400"/>
                  </a:lnTo>
                  <a:lnTo>
                    <a:pt x="3708400" y="520700"/>
                  </a:lnTo>
                  <a:lnTo>
                    <a:pt x="3721100" y="508000"/>
                  </a:lnTo>
                  <a:lnTo>
                    <a:pt x="3733800" y="520700"/>
                  </a:lnTo>
                  <a:lnTo>
                    <a:pt x="3746500" y="533400"/>
                  </a:lnTo>
                  <a:lnTo>
                    <a:pt x="3746500" y="546100"/>
                  </a:lnTo>
                  <a:lnTo>
                    <a:pt x="3759200" y="558800"/>
                  </a:lnTo>
                  <a:lnTo>
                    <a:pt x="3759200" y="571500"/>
                  </a:lnTo>
                  <a:lnTo>
                    <a:pt x="3771900" y="584200"/>
                  </a:lnTo>
                  <a:lnTo>
                    <a:pt x="3771900" y="596900"/>
                  </a:lnTo>
                  <a:lnTo>
                    <a:pt x="3771900" y="609600"/>
                  </a:lnTo>
                  <a:lnTo>
                    <a:pt x="3771900" y="622300"/>
                  </a:lnTo>
                  <a:lnTo>
                    <a:pt x="3784600" y="635000"/>
                  </a:lnTo>
                  <a:lnTo>
                    <a:pt x="3784600" y="647700"/>
                  </a:lnTo>
                  <a:lnTo>
                    <a:pt x="3797300" y="660400"/>
                  </a:lnTo>
                  <a:lnTo>
                    <a:pt x="3797300" y="673100"/>
                  </a:lnTo>
                  <a:lnTo>
                    <a:pt x="3810000" y="685800"/>
                  </a:lnTo>
                  <a:lnTo>
                    <a:pt x="3822700" y="698500"/>
                  </a:lnTo>
                  <a:lnTo>
                    <a:pt x="3835400" y="711200"/>
                  </a:lnTo>
                  <a:lnTo>
                    <a:pt x="3848100" y="723900"/>
                  </a:lnTo>
                  <a:lnTo>
                    <a:pt x="3848100" y="736600"/>
                  </a:lnTo>
                  <a:lnTo>
                    <a:pt x="3848100" y="749300"/>
                  </a:lnTo>
                  <a:lnTo>
                    <a:pt x="3848100" y="762000"/>
                  </a:lnTo>
                  <a:lnTo>
                    <a:pt x="3848100" y="774700"/>
                  </a:lnTo>
                  <a:lnTo>
                    <a:pt x="3848100" y="787400"/>
                  </a:lnTo>
                  <a:lnTo>
                    <a:pt x="3848100" y="800100"/>
                  </a:lnTo>
                  <a:lnTo>
                    <a:pt x="3848100" y="812800"/>
                  </a:lnTo>
                  <a:lnTo>
                    <a:pt x="3848100" y="825500"/>
                  </a:lnTo>
                  <a:lnTo>
                    <a:pt x="3848100" y="838200"/>
                  </a:lnTo>
                  <a:lnTo>
                    <a:pt x="3848100" y="850900"/>
                  </a:lnTo>
                  <a:lnTo>
                    <a:pt x="3848100" y="863600"/>
                  </a:lnTo>
                  <a:lnTo>
                    <a:pt x="3860800" y="876300"/>
                  </a:lnTo>
                  <a:lnTo>
                    <a:pt x="3873500" y="889000"/>
                  </a:lnTo>
                  <a:lnTo>
                    <a:pt x="3886200" y="889000"/>
                  </a:lnTo>
                  <a:lnTo>
                    <a:pt x="3898900" y="889000"/>
                  </a:lnTo>
                  <a:lnTo>
                    <a:pt x="3911600" y="901700"/>
                  </a:lnTo>
                  <a:lnTo>
                    <a:pt x="3924300" y="901700"/>
                  </a:lnTo>
                  <a:lnTo>
                    <a:pt x="3937000" y="901700"/>
                  </a:lnTo>
                  <a:lnTo>
                    <a:pt x="3949700" y="901700"/>
                  </a:lnTo>
                  <a:lnTo>
                    <a:pt x="3962400" y="889000"/>
                  </a:lnTo>
                  <a:lnTo>
                    <a:pt x="3975100" y="889000"/>
                  </a:lnTo>
                  <a:lnTo>
                    <a:pt x="3987800" y="889000"/>
                  </a:lnTo>
                  <a:lnTo>
                    <a:pt x="4000500" y="876300"/>
                  </a:lnTo>
                  <a:lnTo>
                    <a:pt x="4013200" y="863600"/>
                  </a:lnTo>
                  <a:lnTo>
                    <a:pt x="4013200" y="850900"/>
                  </a:lnTo>
                  <a:lnTo>
                    <a:pt x="4025900" y="838200"/>
                  </a:lnTo>
                  <a:lnTo>
                    <a:pt x="4038600" y="838200"/>
                  </a:lnTo>
                  <a:lnTo>
                    <a:pt x="4051300" y="838200"/>
                  </a:lnTo>
                  <a:lnTo>
                    <a:pt x="4064000" y="838200"/>
                  </a:lnTo>
                  <a:lnTo>
                    <a:pt x="4076700" y="838200"/>
                  </a:lnTo>
                  <a:lnTo>
                    <a:pt x="4089400" y="825500"/>
                  </a:lnTo>
                  <a:lnTo>
                    <a:pt x="4102100" y="812800"/>
                  </a:lnTo>
                  <a:lnTo>
                    <a:pt x="4114800" y="800100"/>
                  </a:lnTo>
                  <a:lnTo>
                    <a:pt x="4127500" y="800100"/>
                  </a:lnTo>
                  <a:lnTo>
                    <a:pt x="4140200" y="800100"/>
                  </a:lnTo>
                  <a:lnTo>
                    <a:pt x="4152900" y="800100"/>
                  </a:lnTo>
                  <a:lnTo>
                    <a:pt x="4165600" y="812800"/>
                  </a:lnTo>
                  <a:lnTo>
                    <a:pt x="4178300" y="825500"/>
                  </a:lnTo>
                  <a:lnTo>
                    <a:pt x="4191000" y="838200"/>
                  </a:lnTo>
                  <a:lnTo>
                    <a:pt x="4203700" y="850900"/>
                  </a:lnTo>
                  <a:lnTo>
                    <a:pt x="4203700" y="863600"/>
                  </a:lnTo>
                  <a:lnTo>
                    <a:pt x="4203700" y="876300"/>
                  </a:lnTo>
                  <a:lnTo>
                    <a:pt x="4216400" y="889000"/>
                  </a:lnTo>
                  <a:lnTo>
                    <a:pt x="4216400" y="901700"/>
                  </a:lnTo>
                  <a:lnTo>
                    <a:pt x="4216400" y="914400"/>
                  </a:lnTo>
                  <a:lnTo>
                    <a:pt x="4229100" y="927100"/>
                  </a:lnTo>
                  <a:lnTo>
                    <a:pt x="4241800" y="914400"/>
                  </a:lnTo>
                  <a:lnTo>
                    <a:pt x="4254500" y="914400"/>
                  </a:lnTo>
                  <a:lnTo>
                    <a:pt x="4267200" y="901700"/>
                  </a:lnTo>
                  <a:lnTo>
                    <a:pt x="4279900" y="901700"/>
                  </a:lnTo>
                  <a:lnTo>
                    <a:pt x="4292600" y="901700"/>
                  </a:lnTo>
                  <a:lnTo>
                    <a:pt x="4305300" y="914400"/>
                  </a:lnTo>
                  <a:lnTo>
                    <a:pt x="4318000" y="914400"/>
                  </a:lnTo>
                  <a:lnTo>
                    <a:pt x="4330700" y="914400"/>
                  </a:lnTo>
                  <a:lnTo>
                    <a:pt x="4343400" y="927100"/>
                  </a:lnTo>
                  <a:lnTo>
                    <a:pt x="4356100" y="939800"/>
                  </a:lnTo>
                  <a:lnTo>
                    <a:pt x="4356100" y="952500"/>
                  </a:lnTo>
                  <a:lnTo>
                    <a:pt x="4368800" y="965200"/>
                  </a:lnTo>
                  <a:lnTo>
                    <a:pt x="4368800" y="977900"/>
                  </a:lnTo>
                  <a:lnTo>
                    <a:pt x="4368800" y="990600"/>
                  </a:lnTo>
                  <a:lnTo>
                    <a:pt x="4368800" y="1003300"/>
                  </a:lnTo>
                  <a:lnTo>
                    <a:pt x="4381500" y="1016000"/>
                  </a:lnTo>
                  <a:lnTo>
                    <a:pt x="4381500" y="1028700"/>
                  </a:lnTo>
                  <a:lnTo>
                    <a:pt x="4394200" y="1041400"/>
                  </a:lnTo>
                  <a:lnTo>
                    <a:pt x="4406900" y="1041400"/>
                  </a:lnTo>
                  <a:lnTo>
                    <a:pt x="4419600" y="1041400"/>
                  </a:lnTo>
                  <a:lnTo>
                    <a:pt x="4432300" y="1041400"/>
                  </a:lnTo>
                  <a:lnTo>
                    <a:pt x="4445000" y="1054100"/>
                  </a:lnTo>
                  <a:lnTo>
                    <a:pt x="4457700" y="1054100"/>
                  </a:lnTo>
                  <a:lnTo>
                    <a:pt x="4470400" y="1054100"/>
                  </a:lnTo>
                  <a:lnTo>
                    <a:pt x="4483100" y="1066800"/>
                  </a:lnTo>
                  <a:lnTo>
                    <a:pt x="4495800" y="1066800"/>
                  </a:lnTo>
                  <a:lnTo>
                    <a:pt x="4508500" y="1054100"/>
                  </a:lnTo>
                  <a:lnTo>
                    <a:pt x="4508500" y="1041400"/>
                  </a:lnTo>
                  <a:lnTo>
                    <a:pt x="4521200" y="1028700"/>
                  </a:lnTo>
                  <a:lnTo>
                    <a:pt x="4533900" y="1016000"/>
                  </a:lnTo>
                  <a:lnTo>
                    <a:pt x="4521200" y="1003300"/>
                  </a:lnTo>
                  <a:lnTo>
                    <a:pt x="4533900" y="990600"/>
                  </a:lnTo>
                  <a:lnTo>
                    <a:pt x="4546600" y="990600"/>
                  </a:lnTo>
                  <a:lnTo>
                    <a:pt x="4559300" y="977900"/>
                  </a:lnTo>
                  <a:lnTo>
                    <a:pt x="4559300" y="965200"/>
                  </a:lnTo>
                  <a:lnTo>
                    <a:pt x="4572000" y="952500"/>
                  </a:lnTo>
                  <a:lnTo>
                    <a:pt x="4584700" y="939800"/>
                  </a:lnTo>
                  <a:lnTo>
                    <a:pt x="4597400" y="952500"/>
                  </a:lnTo>
                  <a:lnTo>
                    <a:pt x="4610100" y="952500"/>
                  </a:lnTo>
                  <a:lnTo>
                    <a:pt x="4622800" y="965200"/>
                  </a:lnTo>
                  <a:lnTo>
                    <a:pt x="4635500" y="965200"/>
                  </a:lnTo>
                  <a:lnTo>
                    <a:pt x="4648200" y="977900"/>
                  </a:lnTo>
                  <a:lnTo>
                    <a:pt x="4660900" y="977900"/>
                  </a:lnTo>
                  <a:lnTo>
                    <a:pt x="4673600" y="977900"/>
                  </a:lnTo>
                  <a:lnTo>
                    <a:pt x="4686300" y="977900"/>
                  </a:lnTo>
                  <a:lnTo>
                    <a:pt x="4699000" y="990600"/>
                  </a:lnTo>
                  <a:lnTo>
                    <a:pt x="4711700" y="1003300"/>
                  </a:lnTo>
                  <a:lnTo>
                    <a:pt x="4724400" y="1016000"/>
                  </a:lnTo>
                  <a:lnTo>
                    <a:pt x="4737100" y="1003300"/>
                  </a:lnTo>
                  <a:lnTo>
                    <a:pt x="4749800" y="1003300"/>
                  </a:lnTo>
                  <a:lnTo>
                    <a:pt x="4762500" y="1003300"/>
                  </a:lnTo>
                  <a:lnTo>
                    <a:pt x="4775200" y="990600"/>
                  </a:lnTo>
                  <a:lnTo>
                    <a:pt x="4787900" y="990600"/>
                  </a:lnTo>
                  <a:lnTo>
                    <a:pt x="4800600" y="990600"/>
                  </a:lnTo>
                  <a:lnTo>
                    <a:pt x="4813300" y="1003300"/>
                  </a:lnTo>
                  <a:lnTo>
                    <a:pt x="4826000" y="1016000"/>
                  </a:lnTo>
                  <a:lnTo>
                    <a:pt x="4838700" y="1016000"/>
                  </a:lnTo>
                  <a:lnTo>
                    <a:pt x="4851400" y="1028700"/>
                  </a:lnTo>
                  <a:lnTo>
                    <a:pt x="4864100" y="1041400"/>
                  </a:lnTo>
                  <a:lnTo>
                    <a:pt x="4851400" y="1054100"/>
                  </a:lnTo>
                  <a:lnTo>
                    <a:pt x="4838700" y="1054100"/>
                  </a:lnTo>
                  <a:lnTo>
                    <a:pt x="4826000" y="1054100"/>
                  </a:lnTo>
                  <a:lnTo>
                    <a:pt x="4813300" y="1066800"/>
                  </a:lnTo>
                  <a:lnTo>
                    <a:pt x="4800600" y="1079500"/>
                  </a:lnTo>
                  <a:lnTo>
                    <a:pt x="4813300" y="1092200"/>
                  </a:lnTo>
                  <a:lnTo>
                    <a:pt x="4813300" y="1104900"/>
                  </a:lnTo>
                  <a:lnTo>
                    <a:pt x="4800600" y="1117600"/>
                  </a:lnTo>
                  <a:lnTo>
                    <a:pt x="4787900" y="1117600"/>
                  </a:lnTo>
                  <a:lnTo>
                    <a:pt x="4775200" y="1130300"/>
                  </a:lnTo>
                  <a:lnTo>
                    <a:pt x="4787900" y="1143000"/>
                  </a:lnTo>
                  <a:lnTo>
                    <a:pt x="4787900" y="1155700"/>
                  </a:lnTo>
                  <a:lnTo>
                    <a:pt x="4787900" y="1168400"/>
                  </a:lnTo>
                  <a:lnTo>
                    <a:pt x="4775200" y="1181100"/>
                  </a:lnTo>
                  <a:lnTo>
                    <a:pt x="4762500" y="1181100"/>
                  </a:lnTo>
                  <a:lnTo>
                    <a:pt x="4749800" y="1168400"/>
                  </a:lnTo>
                  <a:lnTo>
                    <a:pt x="4737100" y="1155700"/>
                  </a:lnTo>
                  <a:lnTo>
                    <a:pt x="4724400" y="1143000"/>
                  </a:lnTo>
                  <a:lnTo>
                    <a:pt x="4711700" y="1130300"/>
                  </a:lnTo>
                  <a:lnTo>
                    <a:pt x="4699000" y="1130300"/>
                  </a:lnTo>
                  <a:lnTo>
                    <a:pt x="4686300" y="1143000"/>
                  </a:lnTo>
                  <a:lnTo>
                    <a:pt x="4673600" y="1155700"/>
                  </a:lnTo>
                  <a:lnTo>
                    <a:pt x="4673600" y="1168400"/>
                  </a:lnTo>
                  <a:lnTo>
                    <a:pt x="4686300" y="1181100"/>
                  </a:lnTo>
                  <a:lnTo>
                    <a:pt x="4686300" y="1193800"/>
                  </a:lnTo>
                  <a:lnTo>
                    <a:pt x="4673600" y="1206500"/>
                  </a:lnTo>
                  <a:lnTo>
                    <a:pt x="4660900" y="1219200"/>
                  </a:lnTo>
                  <a:lnTo>
                    <a:pt x="4673600" y="1231900"/>
                  </a:lnTo>
                  <a:lnTo>
                    <a:pt x="4686300" y="1244600"/>
                  </a:lnTo>
                  <a:lnTo>
                    <a:pt x="4699000" y="1257300"/>
                  </a:lnTo>
                  <a:lnTo>
                    <a:pt x="4711700" y="1257300"/>
                  </a:lnTo>
                  <a:lnTo>
                    <a:pt x="4724400" y="1270000"/>
                  </a:lnTo>
                  <a:lnTo>
                    <a:pt x="4737100" y="1282700"/>
                  </a:lnTo>
                  <a:lnTo>
                    <a:pt x="4724400" y="1295400"/>
                  </a:lnTo>
                  <a:lnTo>
                    <a:pt x="4711700" y="1308100"/>
                  </a:lnTo>
                  <a:lnTo>
                    <a:pt x="4699000" y="1308100"/>
                  </a:lnTo>
                  <a:lnTo>
                    <a:pt x="4686300" y="1308100"/>
                  </a:lnTo>
                  <a:lnTo>
                    <a:pt x="4673600" y="1295400"/>
                  </a:lnTo>
                  <a:lnTo>
                    <a:pt x="4660900" y="1308100"/>
                  </a:lnTo>
                  <a:lnTo>
                    <a:pt x="4660900" y="1320800"/>
                  </a:lnTo>
                  <a:lnTo>
                    <a:pt x="4648200" y="1333500"/>
                  </a:lnTo>
                  <a:lnTo>
                    <a:pt x="4648200" y="1346200"/>
                  </a:lnTo>
                  <a:lnTo>
                    <a:pt x="4635500" y="1358900"/>
                  </a:lnTo>
                  <a:lnTo>
                    <a:pt x="4622800" y="1371600"/>
                  </a:lnTo>
                  <a:lnTo>
                    <a:pt x="4610100" y="1384300"/>
                  </a:lnTo>
                  <a:lnTo>
                    <a:pt x="4610100" y="1397000"/>
                  </a:lnTo>
                  <a:lnTo>
                    <a:pt x="4597400" y="1409700"/>
                  </a:lnTo>
                  <a:lnTo>
                    <a:pt x="4584700" y="1409700"/>
                  </a:lnTo>
                  <a:lnTo>
                    <a:pt x="4572000" y="1422400"/>
                  </a:lnTo>
                  <a:lnTo>
                    <a:pt x="4559300" y="1409700"/>
                  </a:lnTo>
                  <a:lnTo>
                    <a:pt x="4546600" y="1397000"/>
                  </a:lnTo>
                  <a:lnTo>
                    <a:pt x="4546600" y="1384300"/>
                  </a:lnTo>
                  <a:lnTo>
                    <a:pt x="4546600" y="1371600"/>
                  </a:lnTo>
                  <a:lnTo>
                    <a:pt x="4533900" y="1358900"/>
                  </a:lnTo>
                  <a:lnTo>
                    <a:pt x="4521200" y="1371600"/>
                  </a:lnTo>
                  <a:lnTo>
                    <a:pt x="4508500" y="1371600"/>
                  </a:lnTo>
                  <a:lnTo>
                    <a:pt x="4495800" y="1371600"/>
                  </a:lnTo>
                  <a:lnTo>
                    <a:pt x="4483100" y="1384300"/>
                  </a:lnTo>
                  <a:lnTo>
                    <a:pt x="4483100" y="1397000"/>
                  </a:lnTo>
                  <a:lnTo>
                    <a:pt x="4495800" y="1409700"/>
                  </a:lnTo>
                  <a:lnTo>
                    <a:pt x="4495800" y="1422400"/>
                  </a:lnTo>
                  <a:lnTo>
                    <a:pt x="4508500" y="1435100"/>
                  </a:lnTo>
                  <a:lnTo>
                    <a:pt x="4508500" y="1447800"/>
                  </a:lnTo>
                  <a:lnTo>
                    <a:pt x="4521200" y="1460500"/>
                  </a:lnTo>
                  <a:lnTo>
                    <a:pt x="4521200" y="1473200"/>
                  </a:lnTo>
                  <a:lnTo>
                    <a:pt x="4521200" y="1485900"/>
                  </a:lnTo>
                  <a:lnTo>
                    <a:pt x="4521200" y="1498600"/>
                  </a:lnTo>
                  <a:lnTo>
                    <a:pt x="4508500" y="1511300"/>
                  </a:lnTo>
                  <a:lnTo>
                    <a:pt x="4521200" y="1524000"/>
                  </a:lnTo>
                  <a:lnTo>
                    <a:pt x="4533900" y="1536700"/>
                  </a:lnTo>
                  <a:lnTo>
                    <a:pt x="4546600" y="1549400"/>
                  </a:lnTo>
                  <a:lnTo>
                    <a:pt x="4559300" y="1549400"/>
                  </a:lnTo>
                  <a:lnTo>
                    <a:pt x="4572000" y="1562100"/>
                  </a:lnTo>
                  <a:lnTo>
                    <a:pt x="4584700" y="1562100"/>
                  </a:lnTo>
                  <a:lnTo>
                    <a:pt x="4597400" y="1574800"/>
                  </a:lnTo>
                  <a:lnTo>
                    <a:pt x="4610100" y="1574800"/>
                  </a:lnTo>
                  <a:lnTo>
                    <a:pt x="4622800" y="1587500"/>
                  </a:lnTo>
                  <a:lnTo>
                    <a:pt x="4635500" y="1587500"/>
                  </a:lnTo>
                  <a:lnTo>
                    <a:pt x="4648200" y="1574800"/>
                  </a:lnTo>
                  <a:lnTo>
                    <a:pt x="4660900" y="1562100"/>
                  </a:lnTo>
                  <a:lnTo>
                    <a:pt x="4673600" y="1562100"/>
                  </a:lnTo>
                  <a:lnTo>
                    <a:pt x="4686300" y="1549400"/>
                  </a:lnTo>
                  <a:lnTo>
                    <a:pt x="4699000" y="1536700"/>
                  </a:lnTo>
                  <a:lnTo>
                    <a:pt x="4711700" y="1536700"/>
                  </a:lnTo>
                  <a:lnTo>
                    <a:pt x="4724400" y="1549400"/>
                  </a:lnTo>
                  <a:lnTo>
                    <a:pt x="4737100" y="1562100"/>
                  </a:lnTo>
                  <a:lnTo>
                    <a:pt x="4749800" y="1574800"/>
                  </a:lnTo>
                  <a:lnTo>
                    <a:pt x="4749800" y="1587500"/>
                  </a:lnTo>
                  <a:lnTo>
                    <a:pt x="4749800" y="1600200"/>
                  </a:lnTo>
                  <a:lnTo>
                    <a:pt x="4762500" y="1612900"/>
                  </a:lnTo>
                  <a:lnTo>
                    <a:pt x="4775200" y="1612900"/>
                  </a:lnTo>
                  <a:lnTo>
                    <a:pt x="4787900" y="1612900"/>
                  </a:lnTo>
                  <a:lnTo>
                    <a:pt x="4800600" y="1612900"/>
                  </a:lnTo>
                  <a:lnTo>
                    <a:pt x="4813300" y="1600200"/>
                  </a:lnTo>
                  <a:lnTo>
                    <a:pt x="4826000" y="1612900"/>
                  </a:lnTo>
                  <a:lnTo>
                    <a:pt x="4838700" y="1612900"/>
                  </a:lnTo>
                  <a:lnTo>
                    <a:pt x="4851400" y="1625600"/>
                  </a:lnTo>
                  <a:lnTo>
                    <a:pt x="4864100" y="1638300"/>
                  </a:lnTo>
                  <a:lnTo>
                    <a:pt x="4876800" y="1651000"/>
                  </a:lnTo>
                  <a:lnTo>
                    <a:pt x="4876800" y="1663700"/>
                  </a:lnTo>
                  <a:lnTo>
                    <a:pt x="4889500" y="1676400"/>
                  </a:lnTo>
                  <a:lnTo>
                    <a:pt x="4902200" y="1689100"/>
                  </a:lnTo>
                  <a:lnTo>
                    <a:pt x="4914900" y="1676400"/>
                  </a:lnTo>
                  <a:lnTo>
                    <a:pt x="4927600" y="1689100"/>
                  </a:lnTo>
                  <a:lnTo>
                    <a:pt x="4927600" y="1701800"/>
                  </a:lnTo>
                  <a:lnTo>
                    <a:pt x="4927600" y="1714500"/>
                  </a:lnTo>
                  <a:lnTo>
                    <a:pt x="4914900" y="1727200"/>
                  </a:lnTo>
                  <a:lnTo>
                    <a:pt x="4902200" y="1739900"/>
                  </a:lnTo>
                  <a:lnTo>
                    <a:pt x="4902200" y="1752600"/>
                  </a:lnTo>
                  <a:lnTo>
                    <a:pt x="4902200" y="1765300"/>
                  </a:lnTo>
                  <a:lnTo>
                    <a:pt x="4889500" y="1778000"/>
                  </a:lnTo>
                  <a:lnTo>
                    <a:pt x="4876800" y="1778000"/>
                  </a:lnTo>
                  <a:lnTo>
                    <a:pt x="4864100" y="1790700"/>
                  </a:lnTo>
                  <a:lnTo>
                    <a:pt x="4851400" y="1790700"/>
                  </a:lnTo>
                  <a:lnTo>
                    <a:pt x="4838700" y="1803400"/>
                  </a:lnTo>
                  <a:lnTo>
                    <a:pt x="4826000" y="1816100"/>
                  </a:lnTo>
                  <a:lnTo>
                    <a:pt x="4838700" y="1828800"/>
                  </a:lnTo>
                  <a:lnTo>
                    <a:pt x="4838700" y="1841500"/>
                  </a:lnTo>
                  <a:lnTo>
                    <a:pt x="4851400" y="1854200"/>
                  </a:lnTo>
                  <a:lnTo>
                    <a:pt x="4864100" y="1854200"/>
                  </a:lnTo>
                  <a:lnTo>
                    <a:pt x="4876800" y="1854200"/>
                  </a:lnTo>
                  <a:lnTo>
                    <a:pt x="4889500" y="1866900"/>
                  </a:lnTo>
                  <a:lnTo>
                    <a:pt x="4902200" y="1866900"/>
                  </a:lnTo>
                  <a:lnTo>
                    <a:pt x="4914900" y="1866900"/>
                  </a:lnTo>
                  <a:lnTo>
                    <a:pt x="4927600" y="1866900"/>
                  </a:lnTo>
                  <a:lnTo>
                    <a:pt x="4940300" y="1866900"/>
                  </a:lnTo>
                  <a:lnTo>
                    <a:pt x="4953000" y="1879600"/>
                  </a:lnTo>
                  <a:lnTo>
                    <a:pt x="4965700" y="1892300"/>
                  </a:lnTo>
                  <a:lnTo>
                    <a:pt x="4978400" y="1905000"/>
                  </a:lnTo>
                  <a:lnTo>
                    <a:pt x="4991100" y="1905000"/>
                  </a:lnTo>
                  <a:lnTo>
                    <a:pt x="5003800" y="1892300"/>
                  </a:lnTo>
                  <a:lnTo>
                    <a:pt x="5016500" y="1879600"/>
                  </a:lnTo>
                  <a:lnTo>
                    <a:pt x="5029200" y="1892300"/>
                  </a:lnTo>
                  <a:lnTo>
                    <a:pt x="5041900" y="1892300"/>
                  </a:lnTo>
                  <a:lnTo>
                    <a:pt x="5054600" y="1905000"/>
                  </a:lnTo>
                  <a:lnTo>
                    <a:pt x="5041900" y="1917700"/>
                  </a:lnTo>
                  <a:lnTo>
                    <a:pt x="5041900" y="1930400"/>
                  </a:lnTo>
                  <a:lnTo>
                    <a:pt x="5029200" y="1943100"/>
                  </a:lnTo>
                  <a:lnTo>
                    <a:pt x="5029200" y="1955800"/>
                  </a:lnTo>
                  <a:lnTo>
                    <a:pt x="5016500" y="1968500"/>
                  </a:lnTo>
                  <a:lnTo>
                    <a:pt x="5003800" y="1981200"/>
                  </a:lnTo>
                  <a:lnTo>
                    <a:pt x="4991100" y="1981200"/>
                  </a:lnTo>
                  <a:lnTo>
                    <a:pt x="4978400" y="1981200"/>
                  </a:lnTo>
                  <a:lnTo>
                    <a:pt x="4965700" y="1993900"/>
                  </a:lnTo>
                  <a:lnTo>
                    <a:pt x="4953000" y="2006600"/>
                  </a:lnTo>
                  <a:lnTo>
                    <a:pt x="4940300" y="1993900"/>
                  </a:lnTo>
                  <a:lnTo>
                    <a:pt x="4927600" y="1993900"/>
                  </a:lnTo>
                  <a:lnTo>
                    <a:pt x="4914900" y="1981200"/>
                  </a:lnTo>
                  <a:lnTo>
                    <a:pt x="4902200" y="1981200"/>
                  </a:lnTo>
                  <a:lnTo>
                    <a:pt x="4889500" y="1968500"/>
                  </a:lnTo>
                  <a:lnTo>
                    <a:pt x="4876800" y="1981200"/>
                  </a:lnTo>
                  <a:lnTo>
                    <a:pt x="4864100" y="1993900"/>
                  </a:lnTo>
                  <a:lnTo>
                    <a:pt x="4851400" y="2006600"/>
                  </a:lnTo>
                  <a:lnTo>
                    <a:pt x="4838700" y="2006600"/>
                  </a:lnTo>
                  <a:lnTo>
                    <a:pt x="4826000" y="2019300"/>
                  </a:lnTo>
                  <a:lnTo>
                    <a:pt x="4826000" y="2032000"/>
                  </a:lnTo>
                  <a:lnTo>
                    <a:pt x="4826000" y="2044700"/>
                  </a:lnTo>
                  <a:lnTo>
                    <a:pt x="4838700" y="2057400"/>
                  </a:lnTo>
                  <a:lnTo>
                    <a:pt x="4838700" y="2070100"/>
                  </a:lnTo>
                  <a:lnTo>
                    <a:pt x="4838700" y="2082800"/>
                  </a:lnTo>
                  <a:lnTo>
                    <a:pt x="4826000" y="2095500"/>
                  </a:lnTo>
                  <a:lnTo>
                    <a:pt x="4813300" y="2108200"/>
                  </a:lnTo>
                  <a:lnTo>
                    <a:pt x="4800600" y="2120900"/>
                  </a:lnTo>
                  <a:lnTo>
                    <a:pt x="4787900" y="2133600"/>
                  </a:lnTo>
                  <a:lnTo>
                    <a:pt x="4775200" y="2146300"/>
                  </a:lnTo>
                  <a:lnTo>
                    <a:pt x="4775200" y="2159000"/>
                  </a:lnTo>
                  <a:lnTo>
                    <a:pt x="4762500" y="2171700"/>
                  </a:lnTo>
                  <a:lnTo>
                    <a:pt x="4762500" y="2184400"/>
                  </a:lnTo>
                  <a:lnTo>
                    <a:pt x="4749800" y="2197100"/>
                  </a:lnTo>
                  <a:lnTo>
                    <a:pt x="4737100" y="2197100"/>
                  </a:lnTo>
                  <a:lnTo>
                    <a:pt x="4724400" y="2197100"/>
                  </a:lnTo>
                  <a:lnTo>
                    <a:pt x="4711700" y="2209800"/>
                  </a:lnTo>
                  <a:lnTo>
                    <a:pt x="4699000" y="2222500"/>
                  </a:lnTo>
                  <a:lnTo>
                    <a:pt x="4686300" y="2235200"/>
                  </a:lnTo>
                  <a:lnTo>
                    <a:pt x="4699000" y="2247900"/>
                  </a:lnTo>
                  <a:lnTo>
                    <a:pt x="4711700" y="2260600"/>
                  </a:lnTo>
                  <a:lnTo>
                    <a:pt x="4724400" y="2247900"/>
                  </a:lnTo>
                  <a:lnTo>
                    <a:pt x="4737100" y="2247900"/>
                  </a:lnTo>
                  <a:lnTo>
                    <a:pt x="4749800" y="2247900"/>
                  </a:lnTo>
                  <a:lnTo>
                    <a:pt x="4762500" y="2247900"/>
                  </a:lnTo>
                  <a:lnTo>
                    <a:pt x="4775200" y="2247900"/>
                  </a:lnTo>
                  <a:lnTo>
                    <a:pt x="4787900" y="2247900"/>
                  </a:lnTo>
                  <a:lnTo>
                    <a:pt x="4800600" y="2247900"/>
                  </a:lnTo>
                  <a:lnTo>
                    <a:pt x="4813300" y="2247900"/>
                  </a:lnTo>
                  <a:lnTo>
                    <a:pt x="4826000" y="2247900"/>
                  </a:lnTo>
                  <a:lnTo>
                    <a:pt x="4838700" y="2260600"/>
                  </a:lnTo>
                  <a:lnTo>
                    <a:pt x="4851400" y="2260600"/>
                  </a:lnTo>
                  <a:lnTo>
                    <a:pt x="4864100" y="2273300"/>
                  </a:lnTo>
                  <a:lnTo>
                    <a:pt x="4876800" y="2286000"/>
                  </a:lnTo>
                  <a:lnTo>
                    <a:pt x="4889500" y="2298700"/>
                  </a:lnTo>
                  <a:lnTo>
                    <a:pt x="4902200" y="2298700"/>
                  </a:lnTo>
                  <a:lnTo>
                    <a:pt x="4914900" y="2298700"/>
                  </a:lnTo>
                  <a:lnTo>
                    <a:pt x="4927600" y="2298700"/>
                  </a:lnTo>
                  <a:lnTo>
                    <a:pt x="4940300" y="2298700"/>
                  </a:lnTo>
                  <a:lnTo>
                    <a:pt x="4953000" y="2311400"/>
                  </a:lnTo>
                  <a:lnTo>
                    <a:pt x="4965700" y="2311400"/>
                  </a:lnTo>
                  <a:lnTo>
                    <a:pt x="4978400" y="2324100"/>
                  </a:lnTo>
                  <a:lnTo>
                    <a:pt x="4991100" y="2324100"/>
                  </a:lnTo>
                  <a:lnTo>
                    <a:pt x="5003800" y="2324100"/>
                  </a:lnTo>
                  <a:lnTo>
                    <a:pt x="5016500" y="2336800"/>
                  </a:lnTo>
                  <a:lnTo>
                    <a:pt x="5029200" y="2349500"/>
                  </a:lnTo>
                  <a:lnTo>
                    <a:pt x="5029200" y="2362200"/>
                  </a:lnTo>
                  <a:lnTo>
                    <a:pt x="5029200" y="2374900"/>
                  </a:lnTo>
                  <a:lnTo>
                    <a:pt x="5029200" y="2387600"/>
                  </a:lnTo>
                  <a:lnTo>
                    <a:pt x="5029200" y="2400300"/>
                  </a:lnTo>
                  <a:lnTo>
                    <a:pt x="5041900" y="2413000"/>
                  </a:lnTo>
                  <a:lnTo>
                    <a:pt x="5041900" y="2425700"/>
                  </a:lnTo>
                  <a:lnTo>
                    <a:pt x="5054600" y="2438400"/>
                  </a:lnTo>
                  <a:lnTo>
                    <a:pt x="5067300" y="2451100"/>
                  </a:lnTo>
                  <a:lnTo>
                    <a:pt x="5080000" y="2451100"/>
                  </a:lnTo>
                  <a:lnTo>
                    <a:pt x="5092700" y="2451100"/>
                  </a:lnTo>
                  <a:lnTo>
                    <a:pt x="5105400" y="2463800"/>
                  </a:lnTo>
                  <a:lnTo>
                    <a:pt x="5118100" y="2463800"/>
                  </a:lnTo>
                  <a:lnTo>
                    <a:pt x="5130800" y="2476500"/>
                  </a:lnTo>
                  <a:lnTo>
                    <a:pt x="5143500" y="2489200"/>
                  </a:lnTo>
                  <a:lnTo>
                    <a:pt x="5143500" y="2501900"/>
                  </a:lnTo>
                  <a:lnTo>
                    <a:pt x="5156200" y="2514600"/>
                  </a:lnTo>
                  <a:lnTo>
                    <a:pt x="5156200" y="2527300"/>
                  </a:lnTo>
                  <a:lnTo>
                    <a:pt x="5168900" y="2540000"/>
                  </a:lnTo>
                  <a:lnTo>
                    <a:pt x="5181600" y="2552700"/>
                  </a:lnTo>
                  <a:lnTo>
                    <a:pt x="5181600" y="2565400"/>
                  </a:lnTo>
                  <a:lnTo>
                    <a:pt x="5194300" y="2578100"/>
                  </a:lnTo>
                  <a:lnTo>
                    <a:pt x="5181600" y="2590800"/>
                  </a:lnTo>
                  <a:lnTo>
                    <a:pt x="5168900" y="2603500"/>
                  </a:lnTo>
                  <a:lnTo>
                    <a:pt x="5156200" y="2590800"/>
                  </a:lnTo>
                  <a:lnTo>
                    <a:pt x="5143500" y="2590800"/>
                  </a:lnTo>
                  <a:lnTo>
                    <a:pt x="5130800" y="2578100"/>
                  </a:lnTo>
                  <a:lnTo>
                    <a:pt x="5118100" y="2578100"/>
                  </a:lnTo>
                  <a:lnTo>
                    <a:pt x="5105400" y="2578100"/>
                  </a:lnTo>
                  <a:lnTo>
                    <a:pt x="5092700" y="2578100"/>
                  </a:lnTo>
                  <a:lnTo>
                    <a:pt x="5080000" y="2578100"/>
                  </a:lnTo>
                  <a:lnTo>
                    <a:pt x="5067300" y="2578100"/>
                  </a:lnTo>
                  <a:lnTo>
                    <a:pt x="5054600" y="2590800"/>
                  </a:lnTo>
                  <a:lnTo>
                    <a:pt x="5041900" y="2590800"/>
                  </a:lnTo>
                  <a:lnTo>
                    <a:pt x="5029200" y="2590800"/>
                  </a:lnTo>
                  <a:lnTo>
                    <a:pt x="5016500" y="2603500"/>
                  </a:lnTo>
                  <a:lnTo>
                    <a:pt x="5003800" y="2603500"/>
                  </a:lnTo>
                  <a:lnTo>
                    <a:pt x="4991100" y="2616200"/>
                  </a:lnTo>
                  <a:lnTo>
                    <a:pt x="4991100" y="2628900"/>
                  </a:lnTo>
                  <a:lnTo>
                    <a:pt x="4991100" y="2641600"/>
                  </a:lnTo>
                  <a:lnTo>
                    <a:pt x="4991100" y="2654300"/>
                  </a:lnTo>
                  <a:lnTo>
                    <a:pt x="5003800" y="2667000"/>
                  </a:lnTo>
                  <a:lnTo>
                    <a:pt x="4991100" y="2679700"/>
                  </a:lnTo>
                  <a:lnTo>
                    <a:pt x="4978400" y="2692400"/>
                  </a:lnTo>
                  <a:lnTo>
                    <a:pt x="4965700" y="2692400"/>
                  </a:lnTo>
                  <a:lnTo>
                    <a:pt x="4953000" y="2692400"/>
                  </a:lnTo>
                  <a:lnTo>
                    <a:pt x="4940300" y="2692400"/>
                  </a:lnTo>
                  <a:lnTo>
                    <a:pt x="4927600" y="2692400"/>
                  </a:lnTo>
                  <a:lnTo>
                    <a:pt x="4914900" y="2705100"/>
                  </a:lnTo>
                  <a:lnTo>
                    <a:pt x="4902200" y="2705100"/>
                  </a:lnTo>
                  <a:lnTo>
                    <a:pt x="4889500" y="2705100"/>
                  </a:lnTo>
                  <a:lnTo>
                    <a:pt x="4876800" y="2717800"/>
                  </a:lnTo>
                  <a:lnTo>
                    <a:pt x="4876800" y="2730500"/>
                  </a:lnTo>
                  <a:lnTo>
                    <a:pt x="4876800" y="2743200"/>
                  </a:lnTo>
                  <a:lnTo>
                    <a:pt x="4876800" y="2755900"/>
                  </a:lnTo>
                  <a:lnTo>
                    <a:pt x="4876800" y="2768600"/>
                  </a:lnTo>
                  <a:lnTo>
                    <a:pt x="4864100" y="2781300"/>
                  </a:lnTo>
                  <a:lnTo>
                    <a:pt x="4851400" y="2768600"/>
                  </a:lnTo>
                  <a:lnTo>
                    <a:pt x="4838700" y="2755900"/>
                  </a:lnTo>
                  <a:lnTo>
                    <a:pt x="4826000" y="2755900"/>
                  </a:lnTo>
                  <a:lnTo>
                    <a:pt x="4813300" y="2755900"/>
                  </a:lnTo>
                  <a:lnTo>
                    <a:pt x="4800600" y="2743200"/>
                  </a:lnTo>
                  <a:lnTo>
                    <a:pt x="4787900" y="2755900"/>
                  </a:lnTo>
                  <a:lnTo>
                    <a:pt x="4775200" y="2755900"/>
                  </a:lnTo>
                  <a:lnTo>
                    <a:pt x="4762500" y="2743200"/>
                  </a:lnTo>
                  <a:lnTo>
                    <a:pt x="4749800" y="2755900"/>
                  </a:lnTo>
                  <a:lnTo>
                    <a:pt x="4737100" y="2743200"/>
                  </a:lnTo>
                  <a:lnTo>
                    <a:pt x="4724400" y="2743200"/>
                  </a:lnTo>
                  <a:lnTo>
                    <a:pt x="4711700" y="2743200"/>
                  </a:lnTo>
                  <a:lnTo>
                    <a:pt x="4699000" y="2743200"/>
                  </a:lnTo>
                  <a:lnTo>
                    <a:pt x="4686300" y="2743200"/>
                  </a:lnTo>
                  <a:lnTo>
                    <a:pt x="4673600" y="2743200"/>
                  </a:lnTo>
                  <a:lnTo>
                    <a:pt x="4660900" y="2743200"/>
                  </a:lnTo>
                  <a:lnTo>
                    <a:pt x="4648200" y="2743200"/>
                  </a:lnTo>
                  <a:lnTo>
                    <a:pt x="4635500" y="2730500"/>
                  </a:lnTo>
                  <a:lnTo>
                    <a:pt x="4622800" y="2743200"/>
                  </a:lnTo>
                  <a:lnTo>
                    <a:pt x="4610100" y="2730500"/>
                  </a:lnTo>
                  <a:lnTo>
                    <a:pt x="4597400" y="2743200"/>
                  </a:lnTo>
                  <a:lnTo>
                    <a:pt x="4584700" y="2743200"/>
                  </a:lnTo>
                  <a:lnTo>
                    <a:pt x="4572000" y="2743200"/>
                  </a:lnTo>
                  <a:lnTo>
                    <a:pt x="4559300" y="2743200"/>
                  </a:lnTo>
                  <a:lnTo>
                    <a:pt x="4546600" y="2743200"/>
                  </a:lnTo>
                  <a:lnTo>
                    <a:pt x="4533900" y="2755900"/>
                  </a:lnTo>
                  <a:lnTo>
                    <a:pt x="4521200" y="2743200"/>
                  </a:lnTo>
                  <a:lnTo>
                    <a:pt x="4508500" y="2743200"/>
                  </a:lnTo>
                  <a:lnTo>
                    <a:pt x="4495800" y="2730500"/>
                  </a:lnTo>
                  <a:lnTo>
                    <a:pt x="4483100" y="2730500"/>
                  </a:lnTo>
                  <a:lnTo>
                    <a:pt x="4470400" y="2730500"/>
                  </a:lnTo>
                  <a:lnTo>
                    <a:pt x="4457700" y="2717800"/>
                  </a:lnTo>
                  <a:lnTo>
                    <a:pt x="4445000" y="2717800"/>
                  </a:lnTo>
                  <a:lnTo>
                    <a:pt x="4432300" y="2730500"/>
                  </a:lnTo>
                  <a:lnTo>
                    <a:pt x="4432300" y="2743200"/>
                  </a:lnTo>
                  <a:lnTo>
                    <a:pt x="4419600" y="2755900"/>
                  </a:lnTo>
                  <a:lnTo>
                    <a:pt x="4406900" y="2768600"/>
                  </a:lnTo>
                  <a:lnTo>
                    <a:pt x="4394200" y="2768600"/>
                  </a:lnTo>
                  <a:lnTo>
                    <a:pt x="4381500" y="2781300"/>
                  </a:lnTo>
                  <a:lnTo>
                    <a:pt x="4368800" y="2794000"/>
                  </a:lnTo>
                  <a:lnTo>
                    <a:pt x="4368800" y="2806700"/>
                  </a:lnTo>
                  <a:lnTo>
                    <a:pt x="4381500" y="2819400"/>
                  </a:lnTo>
                  <a:lnTo>
                    <a:pt x="4381500" y="2832100"/>
                  </a:lnTo>
                  <a:lnTo>
                    <a:pt x="4368800" y="2844800"/>
                  </a:lnTo>
                  <a:lnTo>
                    <a:pt x="4356100" y="2857500"/>
                  </a:lnTo>
                  <a:lnTo>
                    <a:pt x="4343400" y="2870200"/>
                  </a:lnTo>
                  <a:lnTo>
                    <a:pt x="4330700" y="2870200"/>
                  </a:lnTo>
                  <a:lnTo>
                    <a:pt x="4318000" y="2870200"/>
                  </a:lnTo>
                  <a:lnTo>
                    <a:pt x="4305300" y="2857500"/>
                  </a:lnTo>
                  <a:lnTo>
                    <a:pt x="4292600" y="2857500"/>
                  </a:lnTo>
                  <a:lnTo>
                    <a:pt x="4279900" y="2870200"/>
                  </a:lnTo>
                  <a:lnTo>
                    <a:pt x="4267200" y="2857500"/>
                  </a:lnTo>
                  <a:lnTo>
                    <a:pt x="4254500" y="2857500"/>
                  </a:lnTo>
                  <a:lnTo>
                    <a:pt x="4241800" y="2870200"/>
                  </a:lnTo>
                  <a:lnTo>
                    <a:pt x="4229100" y="2882900"/>
                  </a:lnTo>
                  <a:lnTo>
                    <a:pt x="4216400" y="2882900"/>
                  </a:lnTo>
                  <a:lnTo>
                    <a:pt x="4203700" y="2870200"/>
                  </a:lnTo>
                  <a:lnTo>
                    <a:pt x="4191000" y="2882900"/>
                  </a:lnTo>
                  <a:lnTo>
                    <a:pt x="4178300" y="2870200"/>
                  </a:lnTo>
                  <a:lnTo>
                    <a:pt x="4165600" y="2870200"/>
                  </a:lnTo>
                  <a:lnTo>
                    <a:pt x="4152900" y="2882900"/>
                  </a:lnTo>
                  <a:lnTo>
                    <a:pt x="4140200" y="2882900"/>
                  </a:lnTo>
                  <a:lnTo>
                    <a:pt x="4127500" y="2870200"/>
                  </a:lnTo>
                  <a:lnTo>
                    <a:pt x="4114800" y="2870200"/>
                  </a:lnTo>
                  <a:lnTo>
                    <a:pt x="4102100" y="2870200"/>
                  </a:lnTo>
                  <a:lnTo>
                    <a:pt x="4089400" y="2870200"/>
                  </a:lnTo>
                  <a:lnTo>
                    <a:pt x="4076700" y="2857500"/>
                  </a:lnTo>
                  <a:lnTo>
                    <a:pt x="4064000" y="2857500"/>
                  </a:lnTo>
                  <a:lnTo>
                    <a:pt x="4051300" y="2844800"/>
                  </a:lnTo>
                  <a:lnTo>
                    <a:pt x="4051300" y="2832100"/>
                  </a:lnTo>
                  <a:lnTo>
                    <a:pt x="4038600" y="2819400"/>
                  </a:lnTo>
                  <a:lnTo>
                    <a:pt x="4025900" y="2819400"/>
                  </a:lnTo>
                  <a:lnTo>
                    <a:pt x="4013200" y="2832100"/>
                  </a:lnTo>
                  <a:lnTo>
                    <a:pt x="4000500" y="2832100"/>
                  </a:lnTo>
                  <a:lnTo>
                    <a:pt x="3987800" y="2832100"/>
                  </a:lnTo>
                  <a:lnTo>
                    <a:pt x="3975100" y="2844800"/>
                  </a:lnTo>
                  <a:lnTo>
                    <a:pt x="3975100" y="2857500"/>
                  </a:lnTo>
                  <a:lnTo>
                    <a:pt x="3962400" y="2870200"/>
                  </a:lnTo>
                  <a:lnTo>
                    <a:pt x="3949700" y="2882900"/>
                  </a:lnTo>
                  <a:lnTo>
                    <a:pt x="3949700" y="2895600"/>
                  </a:lnTo>
                  <a:lnTo>
                    <a:pt x="3937000" y="2908300"/>
                  </a:lnTo>
                  <a:lnTo>
                    <a:pt x="3924300" y="2908300"/>
                  </a:lnTo>
                  <a:lnTo>
                    <a:pt x="3911600" y="2908300"/>
                  </a:lnTo>
                  <a:lnTo>
                    <a:pt x="3898900" y="2908300"/>
                  </a:lnTo>
                  <a:lnTo>
                    <a:pt x="3886200" y="2921000"/>
                  </a:lnTo>
                  <a:lnTo>
                    <a:pt x="3898900" y="2933700"/>
                  </a:lnTo>
                  <a:lnTo>
                    <a:pt x="3886200" y="2946400"/>
                  </a:lnTo>
                  <a:lnTo>
                    <a:pt x="3898900" y="2959100"/>
                  </a:lnTo>
                  <a:lnTo>
                    <a:pt x="3898900" y="2971800"/>
                  </a:lnTo>
                  <a:lnTo>
                    <a:pt x="3898900" y="2984500"/>
                  </a:lnTo>
                  <a:lnTo>
                    <a:pt x="3898900" y="2997200"/>
                  </a:lnTo>
                  <a:lnTo>
                    <a:pt x="3898900" y="3009900"/>
                  </a:lnTo>
                  <a:lnTo>
                    <a:pt x="3886200" y="3022600"/>
                  </a:lnTo>
                  <a:lnTo>
                    <a:pt x="3873500" y="3022600"/>
                  </a:lnTo>
                  <a:lnTo>
                    <a:pt x="3860800" y="3022600"/>
                  </a:lnTo>
                  <a:lnTo>
                    <a:pt x="3848100" y="3022600"/>
                  </a:lnTo>
                  <a:lnTo>
                    <a:pt x="3835400" y="3022600"/>
                  </a:lnTo>
                  <a:lnTo>
                    <a:pt x="3822700" y="3022600"/>
                  </a:lnTo>
                  <a:lnTo>
                    <a:pt x="3810000" y="3035300"/>
                  </a:lnTo>
                  <a:lnTo>
                    <a:pt x="3810000" y="3048000"/>
                  </a:lnTo>
                  <a:lnTo>
                    <a:pt x="3822700" y="3060700"/>
                  </a:lnTo>
                  <a:lnTo>
                    <a:pt x="3835400" y="3073400"/>
                  </a:lnTo>
                  <a:lnTo>
                    <a:pt x="3848100" y="3086100"/>
                  </a:lnTo>
                  <a:lnTo>
                    <a:pt x="3860800" y="3098800"/>
                  </a:lnTo>
                  <a:lnTo>
                    <a:pt x="3873500" y="3098800"/>
                  </a:lnTo>
                  <a:lnTo>
                    <a:pt x="3886200" y="3111500"/>
                  </a:lnTo>
                  <a:lnTo>
                    <a:pt x="3886200" y="3124200"/>
                  </a:lnTo>
                  <a:lnTo>
                    <a:pt x="3886200" y="3136900"/>
                  </a:lnTo>
                  <a:lnTo>
                    <a:pt x="3886200" y="3149600"/>
                  </a:lnTo>
                  <a:lnTo>
                    <a:pt x="3886200" y="3162300"/>
                  </a:lnTo>
                  <a:lnTo>
                    <a:pt x="3873500" y="3175000"/>
                  </a:lnTo>
                  <a:lnTo>
                    <a:pt x="3886200" y="3187700"/>
                  </a:lnTo>
                  <a:lnTo>
                    <a:pt x="3886200" y="3200400"/>
                  </a:lnTo>
                  <a:lnTo>
                    <a:pt x="3898900" y="3213100"/>
                  </a:lnTo>
                  <a:lnTo>
                    <a:pt x="3886200" y="3225800"/>
                  </a:lnTo>
                  <a:lnTo>
                    <a:pt x="3873500" y="3225800"/>
                  </a:lnTo>
                  <a:lnTo>
                    <a:pt x="3860800" y="3225800"/>
                  </a:lnTo>
                  <a:lnTo>
                    <a:pt x="3848100" y="3213100"/>
                  </a:lnTo>
                  <a:lnTo>
                    <a:pt x="3835400" y="3225800"/>
                  </a:lnTo>
                  <a:lnTo>
                    <a:pt x="3822700" y="3225800"/>
                  </a:lnTo>
                  <a:lnTo>
                    <a:pt x="3810000" y="3238500"/>
                  </a:lnTo>
                  <a:lnTo>
                    <a:pt x="3797300" y="3238500"/>
                  </a:lnTo>
                  <a:lnTo>
                    <a:pt x="3784600" y="3238500"/>
                  </a:lnTo>
                  <a:lnTo>
                    <a:pt x="3771900" y="3225800"/>
                  </a:lnTo>
                  <a:lnTo>
                    <a:pt x="3759200" y="3213100"/>
                  </a:lnTo>
                  <a:lnTo>
                    <a:pt x="3746500" y="3213100"/>
                  </a:lnTo>
                  <a:lnTo>
                    <a:pt x="3733800" y="3200400"/>
                  </a:lnTo>
                  <a:lnTo>
                    <a:pt x="3721100" y="3200400"/>
                  </a:lnTo>
                  <a:lnTo>
                    <a:pt x="3708400" y="3187700"/>
                  </a:lnTo>
                  <a:lnTo>
                    <a:pt x="3695700" y="3200400"/>
                  </a:lnTo>
                  <a:lnTo>
                    <a:pt x="3695700" y="3213100"/>
                  </a:lnTo>
                  <a:lnTo>
                    <a:pt x="3695700" y="3225800"/>
                  </a:lnTo>
                  <a:lnTo>
                    <a:pt x="3683000" y="3238500"/>
                  </a:lnTo>
                  <a:lnTo>
                    <a:pt x="3670300" y="3251200"/>
                  </a:lnTo>
                  <a:lnTo>
                    <a:pt x="3657600" y="3263900"/>
                  </a:lnTo>
                  <a:lnTo>
                    <a:pt x="3644900" y="3276600"/>
                  </a:lnTo>
                  <a:lnTo>
                    <a:pt x="3657600" y="3289300"/>
                  </a:lnTo>
                  <a:lnTo>
                    <a:pt x="3670300" y="3302000"/>
                  </a:lnTo>
                  <a:lnTo>
                    <a:pt x="3683000" y="3314700"/>
                  </a:lnTo>
                  <a:lnTo>
                    <a:pt x="3670300" y="3327400"/>
                  </a:lnTo>
                  <a:lnTo>
                    <a:pt x="3657600" y="3340100"/>
                  </a:lnTo>
                  <a:lnTo>
                    <a:pt x="3644900" y="3352800"/>
                  </a:lnTo>
                  <a:lnTo>
                    <a:pt x="3632200" y="3365500"/>
                  </a:lnTo>
                  <a:lnTo>
                    <a:pt x="3619500" y="3378200"/>
                  </a:lnTo>
                  <a:lnTo>
                    <a:pt x="3619500" y="3390900"/>
                  </a:lnTo>
                  <a:lnTo>
                    <a:pt x="3606800" y="3403600"/>
                  </a:lnTo>
                  <a:lnTo>
                    <a:pt x="3594100" y="3416300"/>
                  </a:lnTo>
                  <a:lnTo>
                    <a:pt x="3581400" y="3416300"/>
                  </a:lnTo>
                  <a:lnTo>
                    <a:pt x="3568700" y="3429000"/>
                  </a:lnTo>
                  <a:lnTo>
                    <a:pt x="3556000" y="3429000"/>
                  </a:lnTo>
                  <a:lnTo>
                    <a:pt x="3543300" y="3441700"/>
                  </a:lnTo>
                  <a:lnTo>
                    <a:pt x="3530600" y="3454400"/>
                  </a:lnTo>
                  <a:lnTo>
                    <a:pt x="3517900" y="3467100"/>
                  </a:lnTo>
                  <a:lnTo>
                    <a:pt x="3505200" y="3467100"/>
                  </a:lnTo>
                  <a:lnTo>
                    <a:pt x="3492500" y="3467100"/>
                  </a:lnTo>
                  <a:lnTo>
                    <a:pt x="3479800" y="3467100"/>
                  </a:lnTo>
                  <a:lnTo>
                    <a:pt x="3467100" y="3467100"/>
                  </a:lnTo>
                  <a:lnTo>
                    <a:pt x="3454400" y="3479800"/>
                  </a:lnTo>
                  <a:lnTo>
                    <a:pt x="3454400" y="3492500"/>
                  </a:lnTo>
                  <a:lnTo>
                    <a:pt x="3467100" y="3505200"/>
                  </a:lnTo>
                  <a:lnTo>
                    <a:pt x="3479800" y="3517900"/>
                  </a:lnTo>
                  <a:lnTo>
                    <a:pt x="3492500" y="3517900"/>
                  </a:lnTo>
                  <a:lnTo>
                    <a:pt x="3505200" y="3517900"/>
                  </a:lnTo>
                  <a:lnTo>
                    <a:pt x="3517900" y="3530600"/>
                  </a:lnTo>
                  <a:lnTo>
                    <a:pt x="3530600" y="3530600"/>
                  </a:lnTo>
                  <a:lnTo>
                    <a:pt x="3543300" y="3543300"/>
                  </a:lnTo>
                  <a:lnTo>
                    <a:pt x="3556000" y="3556000"/>
                  </a:lnTo>
                  <a:lnTo>
                    <a:pt x="3568700" y="3568700"/>
                  </a:lnTo>
                  <a:lnTo>
                    <a:pt x="3581400" y="3568700"/>
                  </a:lnTo>
                  <a:lnTo>
                    <a:pt x="3594100" y="3568700"/>
                  </a:lnTo>
                  <a:lnTo>
                    <a:pt x="3606800" y="3568700"/>
                  </a:lnTo>
                  <a:lnTo>
                    <a:pt x="3619500" y="3581400"/>
                  </a:lnTo>
                  <a:lnTo>
                    <a:pt x="3632200" y="3581400"/>
                  </a:lnTo>
                  <a:lnTo>
                    <a:pt x="3644900" y="3581400"/>
                  </a:lnTo>
                  <a:lnTo>
                    <a:pt x="3657600" y="3581400"/>
                  </a:lnTo>
                  <a:lnTo>
                    <a:pt x="3670300" y="3581400"/>
                  </a:lnTo>
                  <a:lnTo>
                    <a:pt x="3683000" y="3581400"/>
                  </a:lnTo>
                  <a:lnTo>
                    <a:pt x="3695700" y="3594100"/>
                  </a:lnTo>
                  <a:lnTo>
                    <a:pt x="3708400" y="3594100"/>
                  </a:lnTo>
                  <a:lnTo>
                    <a:pt x="3721100" y="3594100"/>
                  </a:lnTo>
                  <a:lnTo>
                    <a:pt x="3733800" y="3606800"/>
                  </a:lnTo>
                  <a:lnTo>
                    <a:pt x="3746500" y="3606800"/>
                  </a:lnTo>
                  <a:lnTo>
                    <a:pt x="3759200" y="3606800"/>
                  </a:lnTo>
                  <a:lnTo>
                    <a:pt x="3771900" y="3619500"/>
                  </a:lnTo>
                  <a:lnTo>
                    <a:pt x="3759200" y="3632200"/>
                  </a:lnTo>
                  <a:lnTo>
                    <a:pt x="3746500" y="3632200"/>
                  </a:lnTo>
                  <a:lnTo>
                    <a:pt x="3733800" y="3644900"/>
                  </a:lnTo>
                  <a:lnTo>
                    <a:pt x="3721100" y="3657600"/>
                  </a:lnTo>
                  <a:lnTo>
                    <a:pt x="3721100" y="3670300"/>
                  </a:lnTo>
                  <a:lnTo>
                    <a:pt x="3708400" y="3683000"/>
                  </a:lnTo>
                  <a:lnTo>
                    <a:pt x="3695700" y="3683000"/>
                  </a:lnTo>
                  <a:lnTo>
                    <a:pt x="3683000" y="3683000"/>
                  </a:lnTo>
                  <a:lnTo>
                    <a:pt x="3670300" y="3683000"/>
                  </a:lnTo>
                  <a:lnTo>
                    <a:pt x="3657600" y="3670300"/>
                  </a:lnTo>
                  <a:lnTo>
                    <a:pt x="3644900" y="3683000"/>
                  </a:lnTo>
                  <a:lnTo>
                    <a:pt x="3644900" y="3695700"/>
                  </a:lnTo>
                  <a:lnTo>
                    <a:pt x="3632200" y="3708400"/>
                  </a:lnTo>
                  <a:lnTo>
                    <a:pt x="3619500" y="3721100"/>
                  </a:lnTo>
                  <a:lnTo>
                    <a:pt x="3606800" y="3733800"/>
                  </a:lnTo>
                  <a:lnTo>
                    <a:pt x="3594100" y="3746500"/>
                  </a:lnTo>
                  <a:lnTo>
                    <a:pt x="3581400" y="3759200"/>
                  </a:lnTo>
                  <a:lnTo>
                    <a:pt x="3568700" y="3759200"/>
                  </a:lnTo>
                  <a:lnTo>
                    <a:pt x="3556000" y="3759200"/>
                  </a:lnTo>
                  <a:lnTo>
                    <a:pt x="3543300" y="3771900"/>
                  </a:lnTo>
                  <a:lnTo>
                    <a:pt x="3530600" y="3771900"/>
                  </a:lnTo>
                  <a:lnTo>
                    <a:pt x="3517900" y="3771900"/>
                  </a:lnTo>
                  <a:lnTo>
                    <a:pt x="3505200" y="3771900"/>
                  </a:lnTo>
                  <a:lnTo>
                    <a:pt x="3492500" y="3784600"/>
                  </a:lnTo>
                  <a:lnTo>
                    <a:pt x="3492500" y="3797300"/>
                  </a:lnTo>
                  <a:lnTo>
                    <a:pt x="3505200" y="3810000"/>
                  </a:lnTo>
                  <a:lnTo>
                    <a:pt x="3517900" y="3810000"/>
                  </a:lnTo>
                  <a:lnTo>
                    <a:pt x="3530600" y="3810000"/>
                  </a:lnTo>
                  <a:lnTo>
                    <a:pt x="3543300" y="3810000"/>
                  </a:lnTo>
                  <a:lnTo>
                    <a:pt x="3556000" y="3797300"/>
                  </a:lnTo>
                  <a:lnTo>
                    <a:pt x="3568700" y="3810000"/>
                  </a:lnTo>
                  <a:lnTo>
                    <a:pt x="3568700" y="3822700"/>
                  </a:lnTo>
                  <a:lnTo>
                    <a:pt x="3556000" y="3835400"/>
                  </a:lnTo>
                  <a:lnTo>
                    <a:pt x="3543300" y="3848100"/>
                  </a:lnTo>
                  <a:lnTo>
                    <a:pt x="3530600" y="3848100"/>
                  </a:lnTo>
                  <a:lnTo>
                    <a:pt x="3517900" y="3860800"/>
                  </a:lnTo>
                  <a:lnTo>
                    <a:pt x="3505200" y="3873500"/>
                  </a:lnTo>
                  <a:lnTo>
                    <a:pt x="3505200" y="3886200"/>
                  </a:lnTo>
                  <a:lnTo>
                    <a:pt x="3505200" y="3898900"/>
                  </a:lnTo>
                  <a:lnTo>
                    <a:pt x="3505200" y="3911600"/>
                  </a:lnTo>
                  <a:lnTo>
                    <a:pt x="3505200" y="3924300"/>
                  </a:lnTo>
                  <a:lnTo>
                    <a:pt x="3505200" y="3937000"/>
                  </a:lnTo>
                  <a:lnTo>
                    <a:pt x="3492500" y="3949700"/>
                  </a:lnTo>
                  <a:lnTo>
                    <a:pt x="3479800" y="3949700"/>
                  </a:lnTo>
                  <a:lnTo>
                    <a:pt x="3467100" y="3949700"/>
                  </a:lnTo>
                  <a:lnTo>
                    <a:pt x="3454400" y="3962400"/>
                  </a:lnTo>
                  <a:lnTo>
                    <a:pt x="3441700" y="3962400"/>
                  </a:lnTo>
                  <a:lnTo>
                    <a:pt x="3429000" y="3975100"/>
                  </a:lnTo>
                  <a:lnTo>
                    <a:pt x="3416300" y="3975100"/>
                  </a:lnTo>
                  <a:lnTo>
                    <a:pt x="3403600" y="3975100"/>
                  </a:lnTo>
                  <a:lnTo>
                    <a:pt x="3390900" y="3987800"/>
                  </a:lnTo>
                  <a:lnTo>
                    <a:pt x="3378200" y="3987800"/>
                  </a:lnTo>
                  <a:lnTo>
                    <a:pt x="3365500" y="3987800"/>
                  </a:lnTo>
                  <a:lnTo>
                    <a:pt x="3352800" y="3987800"/>
                  </a:lnTo>
                  <a:lnTo>
                    <a:pt x="3340100" y="3975100"/>
                  </a:lnTo>
                  <a:lnTo>
                    <a:pt x="3327400" y="3975100"/>
                  </a:lnTo>
                  <a:lnTo>
                    <a:pt x="3314700" y="3975100"/>
                  </a:lnTo>
                  <a:lnTo>
                    <a:pt x="3302000" y="3987800"/>
                  </a:lnTo>
                  <a:lnTo>
                    <a:pt x="3302000" y="4000500"/>
                  </a:lnTo>
                  <a:lnTo>
                    <a:pt x="3314700" y="4013200"/>
                  </a:lnTo>
                  <a:lnTo>
                    <a:pt x="3302000" y="4025900"/>
                  </a:lnTo>
                  <a:lnTo>
                    <a:pt x="3302000" y="4038600"/>
                  </a:lnTo>
                  <a:lnTo>
                    <a:pt x="3302000" y="4051300"/>
                  </a:lnTo>
                  <a:lnTo>
                    <a:pt x="3289300" y="4064000"/>
                  </a:lnTo>
                  <a:lnTo>
                    <a:pt x="3276600" y="4076700"/>
                  </a:lnTo>
                  <a:lnTo>
                    <a:pt x="3263900" y="4064000"/>
                  </a:lnTo>
                  <a:lnTo>
                    <a:pt x="3251200" y="4051300"/>
                  </a:lnTo>
                  <a:lnTo>
                    <a:pt x="3263900" y="4038600"/>
                  </a:lnTo>
                  <a:lnTo>
                    <a:pt x="3251200" y="4025900"/>
                  </a:lnTo>
                  <a:lnTo>
                    <a:pt x="3251200" y="4013200"/>
                  </a:lnTo>
                  <a:lnTo>
                    <a:pt x="3238500" y="4000500"/>
                  </a:lnTo>
                  <a:lnTo>
                    <a:pt x="3225800" y="4013200"/>
                  </a:lnTo>
                  <a:lnTo>
                    <a:pt x="3225800" y="4025900"/>
                  </a:lnTo>
                  <a:lnTo>
                    <a:pt x="3225800" y="4038600"/>
                  </a:lnTo>
                  <a:lnTo>
                    <a:pt x="3225800" y="4051300"/>
                  </a:lnTo>
                  <a:lnTo>
                    <a:pt x="3213100" y="4064000"/>
                  </a:lnTo>
                  <a:lnTo>
                    <a:pt x="3225800" y="4076700"/>
                  </a:lnTo>
                  <a:lnTo>
                    <a:pt x="3225800" y="4089400"/>
                  </a:lnTo>
                  <a:lnTo>
                    <a:pt x="3213100" y="4102100"/>
                  </a:lnTo>
                  <a:lnTo>
                    <a:pt x="3200400" y="4114800"/>
                  </a:lnTo>
                  <a:lnTo>
                    <a:pt x="3187700" y="4127500"/>
                  </a:lnTo>
                  <a:lnTo>
                    <a:pt x="3187700" y="4140200"/>
                  </a:lnTo>
                  <a:lnTo>
                    <a:pt x="3187700" y="4152900"/>
                  </a:lnTo>
                  <a:lnTo>
                    <a:pt x="3175000" y="4165600"/>
                  </a:lnTo>
                  <a:lnTo>
                    <a:pt x="3175000" y="4178300"/>
                  </a:lnTo>
                  <a:lnTo>
                    <a:pt x="3162300" y="4191000"/>
                  </a:lnTo>
                  <a:lnTo>
                    <a:pt x="3162300" y="4203700"/>
                  </a:lnTo>
                  <a:lnTo>
                    <a:pt x="3162300" y="4216400"/>
                  </a:lnTo>
                  <a:lnTo>
                    <a:pt x="3149600" y="4229100"/>
                  </a:lnTo>
                  <a:lnTo>
                    <a:pt x="3149600" y="4241800"/>
                  </a:lnTo>
                  <a:lnTo>
                    <a:pt x="3136900" y="4254500"/>
                  </a:lnTo>
                  <a:lnTo>
                    <a:pt x="3149600" y="4267200"/>
                  </a:lnTo>
                  <a:lnTo>
                    <a:pt x="3162300" y="4279900"/>
                  </a:lnTo>
                  <a:lnTo>
                    <a:pt x="3175000" y="4292600"/>
                  </a:lnTo>
                  <a:lnTo>
                    <a:pt x="3162300" y="4305300"/>
                  </a:lnTo>
                  <a:lnTo>
                    <a:pt x="3149600" y="4305300"/>
                  </a:lnTo>
                  <a:lnTo>
                    <a:pt x="3136900" y="4305300"/>
                  </a:lnTo>
                  <a:lnTo>
                    <a:pt x="3124200" y="4305300"/>
                  </a:lnTo>
                  <a:lnTo>
                    <a:pt x="3111500" y="4305300"/>
                  </a:lnTo>
                  <a:lnTo>
                    <a:pt x="3098800" y="4318000"/>
                  </a:lnTo>
                  <a:lnTo>
                    <a:pt x="3086100" y="4318000"/>
                  </a:lnTo>
                  <a:lnTo>
                    <a:pt x="3073400" y="4318000"/>
                  </a:lnTo>
                  <a:lnTo>
                    <a:pt x="3060700" y="4318000"/>
                  </a:lnTo>
                  <a:lnTo>
                    <a:pt x="3048000" y="4318000"/>
                  </a:lnTo>
                  <a:lnTo>
                    <a:pt x="3035300" y="4318000"/>
                  </a:lnTo>
                  <a:lnTo>
                    <a:pt x="3022600" y="4330700"/>
                  </a:lnTo>
                  <a:lnTo>
                    <a:pt x="3009900" y="4343400"/>
                  </a:lnTo>
                  <a:lnTo>
                    <a:pt x="3009900" y="4356100"/>
                  </a:lnTo>
                  <a:lnTo>
                    <a:pt x="2997200" y="4368800"/>
                  </a:lnTo>
                  <a:lnTo>
                    <a:pt x="2984500" y="4381500"/>
                  </a:lnTo>
                  <a:lnTo>
                    <a:pt x="2971800" y="4394200"/>
                  </a:lnTo>
                  <a:lnTo>
                    <a:pt x="2959100" y="4406900"/>
                  </a:lnTo>
                  <a:lnTo>
                    <a:pt x="2946400" y="4419600"/>
                  </a:lnTo>
                  <a:lnTo>
                    <a:pt x="2946400" y="4432300"/>
                  </a:lnTo>
                  <a:lnTo>
                    <a:pt x="2946400" y="4445000"/>
                  </a:lnTo>
                  <a:lnTo>
                    <a:pt x="2933700" y="4457700"/>
                  </a:lnTo>
                  <a:lnTo>
                    <a:pt x="2933700" y="4470400"/>
                  </a:lnTo>
                  <a:lnTo>
                    <a:pt x="2933700" y="4483100"/>
                  </a:lnTo>
                  <a:lnTo>
                    <a:pt x="2933700" y="4495800"/>
                  </a:lnTo>
                  <a:lnTo>
                    <a:pt x="2921000" y="4508500"/>
                  </a:lnTo>
                  <a:lnTo>
                    <a:pt x="2908300" y="4521200"/>
                  </a:lnTo>
                  <a:lnTo>
                    <a:pt x="2895600" y="4533900"/>
                  </a:lnTo>
                  <a:lnTo>
                    <a:pt x="2895600" y="4546600"/>
                  </a:lnTo>
                  <a:lnTo>
                    <a:pt x="2882900" y="4559300"/>
                  </a:lnTo>
                  <a:lnTo>
                    <a:pt x="2870200" y="4572000"/>
                  </a:lnTo>
                  <a:lnTo>
                    <a:pt x="2870200" y="4584700"/>
                  </a:lnTo>
                  <a:lnTo>
                    <a:pt x="2870200" y="4597400"/>
                  </a:lnTo>
                  <a:lnTo>
                    <a:pt x="2870200" y="4610100"/>
                  </a:lnTo>
                  <a:lnTo>
                    <a:pt x="2870200" y="4622800"/>
                  </a:lnTo>
                  <a:lnTo>
                    <a:pt x="2870200" y="4635500"/>
                  </a:lnTo>
                  <a:lnTo>
                    <a:pt x="2857500" y="4648200"/>
                  </a:lnTo>
                  <a:lnTo>
                    <a:pt x="2844800" y="4660900"/>
                  </a:lnTo>
                  <a:lnTo>
                    <a:pt x="2857500" y="4673600"/>
                  </a:lnTo>
                  <a:lnTo>
                    <a:pt x="2870200" y="4686300"/>
                  </a:lnTo>
                  <a:lnTo>
                    <a:pt x="2882900" y="4699000"/>
                  </a:lnTo>
                  <a:lnTo>
                    <a:pt x="2870200" y="4711700"/>
                  </a:lnTo>
                  <a:lnTo>
                    <a:pt x="2870200" y="4724400"/>
                  </a:lnTo>
                  <a:lnTo>
                    <a:pt x="2857500" y="4737100"/>
                  </a:lnTo>
                  <a:lnTo>
                    <a:pt x="2844800" y="4737100"/>
                  </a:lnTo>
                  <a:lnTo>
                    <a:pt x="2832100" y="4749800"/>
                  </a:lnTo>
                  <a:lnTo>
                    <a:pt x="2819400" y="4749800"/>
                  </a:lnTo>
                  <a:lnTo>
                    <a:pt x="2806700" y="4749800"/>
                  </a:lnTo>
                  <a:lnTo>
                    <a:pt x="2794000" y="4762500"/>
                  </a:lnTo>
                  <a:lnTo>
                    <a:pt x="2781300" y="4775200"/>
                  </a:lnTo>
                  <a:lnTo>
                    <a:pt x="2794000" y="4787900"/>
                  </a:lnTo>
                  <a:lnTo>
                    <a:pt x="2806700" y="4800600"/>
                  </a:lnTo>
                  <a:lnTo>
                    <a:pt x="2819400" y="4800600"/>
                  </a:lnTo>
                  <a:lnTo>
                    <a:pt x="2832100" y="4800600"/>
                  </a:lnTo>
                  <a:lnTo>
                    <a:pt x="2844800" y="4813300"/>
                  </a:lnTo>
                  <a:lnTo>
                    <a:pt x="2857500" y="4813300"/>
                  </a:lnTo>
                  <a:lnTo>
                    <a:pt x="2870200" y="4826000"/>
                  </a:lnTo>
                  <a:lnTo>
                    <a:pt x="2882900" y="4826000"/>
                  </a:lnTo>
                  <a:lnTo>
                    <a:pt x="2895600" y="4826000"/>
                  </a:lnTo>
                  <a:lnTo>
                    <a:pt x="2908300" y="4826000"/>
                  </a:lnTo>
                  <a:lnTo>
                    <a:pt x="2921000" y="4826000"/>
                  </a:lnTo>
                  <a:lnTo>
                    <a:pt x="2933700" y="4826000"/>
                  </a:lnTo>
                  <a:lnTo>
                    <a:pt x="2946400" y="4826000"/>
                  </a:lnTo>
                  <a:lnTo>
                    <a:pt x="2959100" y="4813300"/>
                  </a:lnTo>
                  <a:lnTo>
                    <a:pt x="2971800" y="4813300"/>
                  </a:lnTo>
                  <a:lnTo>
                    <a:pt x="2984500" y="4813300"/>
                  </a:lnTo>
                  <a:lnTo>
                    <a:pt x="2997200" y="4800600"/>
                  </a:lnTo>
                  <a:lnTo>
                    <a:pt x="3009900" y="4800600"/>
                  </a:lnTo>
                  <a:lnTo>
                    <a:pt x="3022600" y="4787900"/>
                  </a:lnTo>
                  <a:lnTo>
                    <a:pt x="3035300" y="4787900"/>
                  </a:lnTo>
                  <a:lnTo>
                    <a:pt x="3048000" y="4775200"/>
                  </a:lnTo>
                  <a:lnTo>
                    <a:pt x="3060700" y="4775200"/>
                  </a:lnTo>
                  <a:lnTo>
                    <a:pt x="3073400" y="4787900"/>
                  </a:lnTo>
                  <a:lnTo>
                    <a:pt x="3073400" y="4800600"/>
                  </a:lnTo>
                  <a:lnTo>
                    <a:pt x="3073400" y="4813300"/>
                  </a:lnTo>
                  <a:lnTo>
                    <a:pt x="3060700" y="4826000"/>
                  </a:lnTo>
                  <a:lnTo>
                    <a:pt x="3060700" y="4838700"/>
                  </a:lnTo>
                  <a:lnTo>
                    <a:pt x="3060700" y="4851400"/>
                  </a:lnTo>
                  <a:lnTo>
                    <a:pt x="3060700" y="4864100"/>
                  </a:lnTo>
                  <a:lnTo>
                    <a:pt x="3060700" y="4876800"/>
                  </a:lnTo>
                  <a:lnTo>
                    <a:pt x="3060700" y="4889500"/>
                  </a:lnTo>
                  <a:lnTo>
                    <a:pt x="3060700" y="4902200"/>
                  </a:lnTo>
                  <a:lnTo>
                    <a:pt x="3060700" y="4914900"/>
                  </a:lnTo>
                  <a:lnTo>
                    <a:pt x="3073400" y="4927600"/>
                  </a:lnTo>
                  <a:lnTo>
                    <a:pt x="3073400" y="4940300"/>
                  </a:lnTo>
                  <a:lnTo>
                    <a:pt x="3086100" y="4953000"/>
                  </a:lnTo>
                  <a:lnTo>
                    <a:pt x="3098800" y="4965700"/>
                  </a:lnTo>
                  <a:lnTo>
                    <a:pt x="3098800" y="4978400"/>
                  </a:lnTo>
                  <a:lnTo>
                    <a:pt x="3098800" y="4991100"/>
                  </a:lnTo>
                  <a:lnTo>
                    <a:pt x="3098800" y="5003800"/>
                  </a:lnTo>
                  <a:lnTo>
                    <a:pt x="3098800" y="5016500"/>
                  </a:lnTo>
                  <a:lnTo>
                    <a:pt x="3098800" y="5029200"/>
                  </a:lnTo>
                  <a:lnTo>
                    <a:pt x="3098800" y="5041900"/>
                  </a:lnTo>
                  <a:lnTo>
                    <a:pt x="3086100" y="5054600"/>
                  </a:lnTo>
                  <a:lnTo>
                    <a:pt x="3073400" y="5054600"/>
                  </a:lnTo>
                  <a:lnTo>
                    <a:pt x="3060700" y="5054600"/>
                  </a:lnTo>
                  <a:lnTo>
                    <a:pt x="3048000" y="5054600"/>
                  </a:lnTo>
                  <a:lnTo>
                    <a:pt x="3035300" y="5054600"/>
                  </a:lnTo>
                  <a:lnTo>
                    <a:pt x="3022600" y="5067300"/>
                  </a:lnTo>
                  <a:lnTo>
                    <a:pt x="3009900" y="5080000"/>
                  </a:lnTo>
                  <a:lnTo>
                    <a:pt x="2997200" y="5092700"/>
                  </a:lnTo>
                  <a:lnTo>
                    <a:pt x="2997200" y="5105400"/>
                  </a:lnTo>
                  <a:lnTo>
                    <a:pt x="2997200" y="5118100"/>
                  </a:lnTo>
                  <a:lnTo>
                    <a:pt x="2984500" y="5130800"/>
                  </a:lnTo>
                  <a:lnTo>
                    <a:pt x="2997200" y="5143500"/>
                  </a:lnTo>
                  <a:lnTo>
                    <a:pt x="2997200" y="5156200"/>
                  </a:lnTo>
                  <a:lnTo>
                    <a:pt x="3009900" y="5168900"/>
                  </a:lnTo>
                  <a:lnTo>
                    <a:pt x="3022600" y="5181600"/>
                  </a:lnTo>
                  <a:lnTo>
                    <a:pt x="3035300" y="5168900"/>
                  </a:lnTo>
                  <a:lnTo>
                    <a:pt x="3048000" y="5168900"/>
                  </a:lnTo>
                  <a:lnTo>
                    <a:pt x="3060700" y="5156200"/>
                  </a:lnTo>
                  <a:lnTo>
                    <a:pt x="3073400" y="5156200"/>
                  </a:lnTo>
                  <a:lnTo>
                    <a:pt x="3086100" y="5143500"/>
                  </a:lnTo>
                  <a:lnTo>
                    <a:pt x="3086100" y="5130800"/>
                  </a:lnTo>
                  <a:lnTo>
                    <a:pt x="3086100" y="5118100"/>
                  </a:lnTo>
                  <a:lnTo>
                    <a:pt x="3098800" y="5105400"/>
                  </a:lnTo>
                  <a:lnTo>
                    <a:pt x="3111500" y="5105400"/>
                  </a:lnTo>
                  <a:lnTo>
                    <a:pt x="3124200" y="5105400"/>
                  </a:lnTo>
                  <a:lnTo>
                    <a:pt x="3136900" y="5118100"/>
                  </a:lnTo>
                  <a:lnTo>
                    <a:pt x="3149600" y="5130800"/>
                  </a:lnTo>
                  <a:lnTo>
                    <a:pt x="3162300" y="5143500"/>
                  </a:lnTo>
                  <a:lnTo>
                    <a:pt x="3175000" y="5143500"/>
                  </a:lnTo>
                  <a:lnTo>
                    <a:pt x="3187700" y="5143500"/>
                  </a:lnTo>
                  <a:lnTo>
                    <a:pt x="3200400" y="5143500"/>
                  </a:lnTo>
                  <a:lnTo>
                    <a:pt x="3213100" y="5143500"/>
                  </a:lnTo>
                  <a:lnTo>
                    <a:pt x="3225800" y="5143500"/>
                  </a:lnTo>
                  <a:lnTo>
                    <a:pt x="3238500" y="5143500"/>
                  </a:lnTo>
                  <a:lnTo>
                    <a:pt x="3251200" y="5143500"/>
                  </a:lnTo>
                  <a:lnTo>
                    <a:pt x="3263900" y="5156200"/>
                  </a:lnTo>
                  <a:lnTo>
                    <a:pt x="3276600" y="5156200"/>
                  </a:lnTo>
                  <a:lnTo>
                    <a:pt x="3289300" y="5168900"/>
                  </a:lnTo>
                  <a:lnTo>
                    <a:pt x="3302000" y="5168900"/>
                  </a:lnTo>
                  <a:lnTo>
                    <a:pt x="3314700" y="5181600"/>
                  </a:lnTo>
                  <a:lnTo>
                    <a:pt x="3327400" y="5181600"/>
                  </a:lnTo>
                  <a:lnTo>
                    <a:pt x="3340100" y="5181600"/>
                  </a:lnTo>
                  <a:lnTo>
                    <a:pt x="3352800" y="5194300"/>
                  </a:lnTo>
                  <a:lnTo>
                    <a:pt x="3340100" y="5207000"/>
                  </a:lnTo>
                  <a:lnTo>
                    <a:pt x="3340100" y="5219700"/>
                  </a:lnTo>
                  <a:lnTo>
                    <a:pt x="3340100" y="5232400"/>
                  </a:lnTo>
                  <a:lnTo>
                    <a:pt x="3327400" y="5245100"/>
                  </a:lnTo>
                  <a:lnTo>
                    <a:pt x="3327400" y="5257800"/>
                  </a:lnTo>
                  <a:lnTo>
                    <a:pt x="3327400" y="5270500"/>
                  </a:lnTo>
                  <a:lnTo>
                    <a:pt x="3327400" y="5283200"/>
                  </a:lnTo>
                  <a:lnTo>
                    <a:pt x="3340100" y="5295900"/>
                  </a:lnTo>
                  <a:lnTo>
                    <a:pt x="3340100" y="5308600"/>
                  </a:lnTo>
                  <a:lnTo>
                    <a:pt x="3340100" y="5321300"/>
                  </a:lnTo>
                  <a:lnTo>
                    <a:pt x="3352800" y="5334000"/>
                  </a:lnTo>
                  <a:lnTo>
                    <a:pt x="3352800" y="5346700"/>
                  </a:lnTo>
                  <a:lnTo>
                    <a:pt x="3352800" y="5359400"/>
                  </a:lnTo>
                  <a:lnTo>
                    <a:pt x="3352800" y="5372100"/>
                  </a:lnTo>
                  <a:close/>
                </a:path>
              </a:pathLst>
            </a:custGeom>
            <a:solidFill>
              <a:schemeClr val="tx2">
                <a:lumMod val="60000"/>
                <a:lumOff val="4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5" name="26"/>
            <p:cNvSpPr/>
            <p:nvPr/>
          </p:nvSpPr>
          <p:spPr>
            <a:xfrm>
              <a:off x="2844800" y="2905760"/>
              <a:ext cx="1140460" cy="962660"/>
            </a:xfrm>
            <a:custGeom>
              <a:avLst/>
              <a:gdLst/>
              <a:ahLst/>
              <a:cxnLst/>
              <a:rect l="0" t="0" r="0" b="0"/>
              <a:pathLst>
                <a:path w="5702301" h="4813301">
                  <a:moveTo>
                    <a:pt x="5613400" y="2540000"/>
                  </a:moveTo>
                  <a:lnTo>
                    <a:pt x="5613400" y="2552700"/>
                  </a:lnTo>
                  <a:lnTo>
                    <a:pt x="5613400" y="2565400"/>
                  </a:lnTo>
                  <a:lnTo>
                    <a:pt x="5600700" y="2578100"/>
                  </a:lnTo>
                  <a:lnTo>
                    <a:pt x="5600700" y="2590800"/>
                  </a:lnTo>
                  <a:lnTo>
                    <a:pt x="5588000" y="2603500"/>
                  </a:lnTo>
                  <a:lnTo>
                    <a:pt x="5575300" y="2616200"/>
                  </a:lnTo>
                  <a:lnTo>
                    <a:pt x="5562600" y="2616200"/>
                  </a:lnTo>
                  <a:lnTo>
                    <a:pt x="5549900" y="2628900"/>
                  </a:lnTo>
                  <a:lnTo>
                    <a:pt x="5549900" y="2641600"/>
                  </a:lnTo>
                  <a:lnTo>
                    <a:pt x="5537200" y="2654300"/>
                  </a:lnTo>
                  <a:lnTo>
                    <a:pt x="5537200" y="2667000"/>
                  </a:lnTo>
                  <a:lnTo>
                    <a:pt x="5537200" y="2679700"/>
                  </a:lnTo>
                  <a:lnTo>
                    <a:pt x="5524500" y="2692400"/>
                  </a:lnTo>
                  <a:lnTo>
                    <a:pt x="5524500" y="2705100"/>
                  </a:lnTo>
                  <a:lnTo>
                    <a:pt x="5524500" y="2717800"/>
                  </a:lnTo>
                  <a:lnTo>
                    <a:pt x="5511800" y="2730500"/>
                  </a:lnTo>
                  <a:lnTo>
                    <a:pt x="5511800" y="2743200"/>
                  </a:lnTo>
                  <a:lnTo>
                    <a:pt x="5511800" y="2755900"/>
                  </a:lnTo>
                  <a:lnTo>
                    <a:pt x="5511800" y="2768600"/>
                  </a:lnTo>
                  <a:lnTo>
                    <a:pt x="5511800" y="2781300"/>
                  </a:lnTo>
                  <a:lnTo>
                    <a:pt x="5499100" y="2794000"/>
                  </a:lnTo>
                  <a:lnTo>
                    <a:pt x="5486400" y="2781300"/>
                  </a:lnTo>
                  <a:lnTo>
                    <a:pt x="5473700" y="2781300"/>
                  </a:lnTo>
                  <a:lnTo>
                    <a:pt x="5461000" y="2794000"/>
                  </a:lnTo>
                  <a:lnTo>
                    <a:pt x="5448300" y="2781300"/>
                  </a:lnTo>
                  <a:lnTo>
                    <a:pt x="5435600" y="2768600"/>
                  </a:lnTo>
                  <a:lnTo>
                    <a:pt x="5422900" y="2755900"/>
                  </a:lnTo>
                  <a:lnTo>
                    <a:pt x="5410200" y="2755900"/>
                  </a:lnTo>
                  <a:lnTo>
                    <a:pt x="5397500" y="2768600"/>
                  </a:lnTo>
                  <a:lnTo>
                    <a:pt x="5384800" y="2781300"/>
                  </a:lnTo>
                  <a:lnTo>
                    <a:pt x="5372100" y="2794000"/>
                  </a:lnTo>
                  <a:lnTo>
                    <a:pt x="5372100" y="2806700"/>
                  </a:lnTo>
                  <a:lnTo>
                    <a:pt x="5359400" y="2819400"/>
                  </a:lnTo>
                  <a:lnTo>
                    <a:pt x="5346700" y="2832100"/>
                  </a:lnTo>
                  <a:lnTo>
                    <a:pt x="5334000" y="2844800"/>
                  </a:lnTo>
                  <a:lnTo>
                    <a:pt x="5334000" y="2857500"/>
                  </a:lnTo>
                  <a:lnTo>
                    <a:pt x="5321300" y="2870200"/>
                  </a:lnTo>
                  <a:lnTo>
                    <a:pt x="5308600" y="2882900"/>
                  </a:lnTo>
                  <a:lnTo>
                    <a:pt x="5295900" y="2882900"/>
                  </a:lnTo>
                  <a:lnTo>
                    <a:pt x="5283200" y="2895600"/>
                  </a:lnTo>
                  <a:lnTo>
                    <a:pt x="5270500" y="2908300"/>
                  </a:lnTo>
                  <a:lnTo>
                    <a:pt x="5257800" y="2921000"/>
                  </a:lnTo>
                  <a:lnTo>
                    <a:pt x="5245100" y="2933700"/>
                  </a:lnTo>
                  <a:lnTo>
                    <a:pt x="5232400" y="2946400"/>
                  </a:lnTo>
                  <a:lnTo>
                    <a:pt x="5219700" y="2959100"/>
                  </a:lnTo>
                  <a:lnTo>
                    <a:pt x="5207000" y="2971800"/>
                  </a:lnTo>
                  <a:lnTo>
                    <a:pt x="5207000" y="2984500"/>
                  </a:lnTo>
                  <a:lnTo>
                    <a:pt x="5194300" y="2997200"/>
                  </a:lnTo>
                  <a:lnTo>
                    <a:pt x="5194300" y="3009900"/>
                  </a:lnTo>
                  <a:lnTo>
                    <a:pt x="5194300" y="3022600"/>
                  </a:lnTo>
                  <a:lnTo>
                    <a:pt x="5194300" y="3035300"/>
                  </a:lnTo>
                  <a:lnTo>
                    <a:pt x="5181600" y="3048000"/>
                  </a:lnTo>
                  <a:lnTo>
                    <a:pt x="5194300" y="3060700"/>
                  </a:lnTo>
                  <a:lnTo>
                    <a:pt x="5181600" y="3073400"/>
                  </a:lnTo>
                  <a:lnTo>
                    <a:pt x="5181600" y="3086100"/>
                  </a:lnTo>
                  <a:lnTo>
                    <a:pt x="5181600" y="3098800"/>
                  </a:lnTo>
                  <a:lnTo>
                    <a:pt x="5168900" y="3111500"/>
                  </a:lnTo>
                  <a:lnTo>
                    <a:pt x="5156200" y="3124200"/>
                  </a:lnTo>
                  <a:lnTo>
                    <a:pt x="5156200" y="3136900"/>
                  </a:lnTo>
                  <a:lnTo>
                    <a:pt x="5143500" y="3149600"/>
                  </a:lnTo>
                  <a:lnTo>
                    <a:pt x="5130800" y="3162300"/>
                  </a:lnTo>
                  <a:lnTo>
                    <a:pt x="5130800" y="3175000"/>
                  </a:lnTo>
                  <a:lnTo>
                    <a:pt x="5130800" y="3187700"/>
                  </a:lnTo>
                  <a:lnTo>
                    <a:pt x="5118100" y="3200400"/>
                  </a:lnTo>
                  <a:lnTo>
                    <a:pt x="5118100" y="3213100"/>
                  </a:lnTo>
                  <a:lnTo>
                    <a:pt x="5105400" y="3225800"/>
                  </a:lnTo>
                  <a:lnTo>
                    <a:pt x="5105400" y="3238500"/>
                  </a:lnTo>
                  <a:lnTo>
                    <a:pt x="5092700" y="3251200"/>
                  </a:lnTo>
                  <a:lnTo>
                    <a:pt x="5092700" y="3263900"/>
                  </a:lnTo>
                  <a:lnTo>
                    <a:pt x="5080000" y="3276600"/>
                  </a:lnTo>
                  <a:lnTo>
                    <a:pt x="5080000" y="3289300"/>
                  </a:lnTo>
                  <a:lnTo>
                    <a:pt x="5067300" y="3302000"/>
                  </a:lnTo>
                  <a:lnTo>
                    <a:pt x="5054600" y="3314700"/>
                  </a:lnTo>
                  <a:lnTo>
                    <a:pt x="5054600" y="3327400"/>
                  </a:lnTo>
                  <a:lnTo>
                    <a:pt x="5041900" y="3340100"/>
                  </a:lnTo>
                  <a:lnTo>
                    <a:pt x="5029200" y="3340100"/>
                  </a:lnTo>
                  <a:lnTo>
                    <a:pt x="5016500" y="3352800"/>
                  </a:lnTo>
                  <a:lnTo>
                    <a:pt x="5003800" y="3352800"/>
                  </a:lnTo>
                  <a:lnTo>
                    <a:pt x="4991100" y="3340100"/>
                  </a:lnTo>
                  <a:lnTo>
                    <a:pt x="4978400" y="3340100"/>
                  </a:lnTo>
                  <a:lnTo>
                    <a:pt x="4965700" y="3340100"/>
                  </a:lnTo>
                  <a:lnTo>
                    <a:pt x="4953000" y="3340100"/>
                  </a:lnTo>
                  <a:lnTo>
                    <a:pt x="4940300" y="3340100"/>
                  </a:lnTo>
                  <a:lnTo>
                    <a:pt x="4927600" y="3327400"/>
                  </a:lnTo>
                  <a:lnTo>
                    <a:pt x="4914900" y="3340100"/>
                  </a:lnTo>
                  <a:lnTo>
                    <a:pt x="4902200" y="3340100"/>
                  </a:lnTo>
                  <a:lnTo>
                    <a:pt x="4889500" y="3352800"/>
                  </a:lnTo>
                  <a:lnTo>
                    <a:pt x="4876800" y="3352800"/>
                  </a:lnTo>
                  <a:lnTo>
                    <a:pt x="4864100" y="3365500"/>
                  </a:lnTo>
                  <a:lnTo>
                    <a:pt x="4851400" y="3378200"/>
                  </a:lnTo>
                  <a:lnTo>
                    <a:pt x="4838700" y="3390900"/>
                  </a:lnTo>
                  <a:lnTo>
                    <a:pt x="4826000" y="3390900"/>
                  </a:lnTo>
                  <a:lnTo>
                    <a:pt x="4813300" y="3403600"/>
                  </a:lnTo>
                  <a:lnTo>
                    <a:pt x="4800600" y="3416300"/>
                  </a:lnTo>
                  <a:lnTo>
                    <a:pt x="4787900" y="3416300"/>
                  </a:lnTo>
                  <a:lnTo>
                    <a:pt x="4775200" y="3429000"/>
                  </a:lnTo>
                  <a:lnTo>
                    <a:pt x="4762500" y="3429000"/>
                  </a:lnTo>
                  <a:lnTo>
                    <a:pt x="4749800" y="3441700"/>
                  </a:lnTo>
                  <a:lnTo>
                    <a:pt x="4737100" y="3441700"/>
                  </a:lnTo>
                  <a:lnTo>
                    <a:pt x="4724400" y="3454400"/>
                  </a:lnTo>
                  <a:lnTo>
                    <a:pt x="4711700" y="3441700"/>
                  </a:lnTo>
                  <a:lnTo>
                    <a:pt x="4699000" y="3441700"/>
                  </a:lnTo>
                  <a:lnTo>
                    <a:pt x="4686300" y="3454400"/>
                  </a:lnTo>
                  <a:lnTo>
                    <a:pt x="4673600" y="3454400"/>
                  </a:lnTo>
                  <a:lnTo>
                    <a:pt x="4660900" y="3454400"/>
                  </a:lnTo>
                  <a:lnTo>
                    <a:pt x="4648200" y="3467100"/>
                  </a:lnTo>
                  <a:lnTo>
                    <a:pt x="4635500" y="3467100"/>
                  </a:lnTo>
                  <a:lnTo>
                    <a:pt x="4622800" y="3479800"/>
                  </a:lnTo>
                  <a:lnTo>
                    <a:pt x="4622800" y="3492500"/>
                  </a:lnTo>
                  <a:lnTo>
                    <a:pt x="4622800" y="3505200"/>
                  </a:lnTo>
                  <a:lnTo>
                    <a:pt x="4622800" y="3517900"/>
                  </a:lnTo>
                  <a:lnTo>
                    <a:pt x="4635500" y="3530600"/>
                  </a:lnTo>
                  <a:lnTo>
                    <a:pt x="4635500" y="3543300"/>
                  </a:lnTo>
                  <a:lnTo>
                    <a:pt x="4635500" y="3556000"/>
                  </a:lnTo>
                  <a:lnTo>
                    <a:pt x="4648200" y="3568700"/>
                  </a:lnTo>
                  <a:lnTo>
                    <a:pt x="4648200" y="3581400"/>
                  </a:lnTo>
                  <a:lnTo>
                    <a:pt x="4648200" y="3594100"/>
                  </a:lnTo>
                  <a:lnTo>
                    <a:pt x="4648200" y="3606800"/>
                  </a:lnTo>
                  <a:lnTo>
                    <a:pt x="4635500" y="3619500"/>
                  </a:lnTo>
                  <a:lnTo>
                    <a:pt x="4622800" y="3619500"/>
                  </a:lnTo>
                  <a:lnTo>
                    <a:pt x="4610100" y="3632200"/>
                  </a:lnTo>
                  <a:lnTo>
                    <a:pt x="4597400" y="3632200"/>
                  </a:lnTo>
                  <a:lnTo>
                    <a:pt x="4584700" y="3644900"/>
                  </a:lnTo>
                  <a:lnTo>
                    <a:pt x="4572000" y="3644900"/>
                  </a:lnTo>
                  <a:lnTo>
                    <a:pt x="4559300" y="3657600"/>
                  </a:lnTo>
                  <a:lnTo>
                    <a:pt x="4546600" y="3670300"/>
                  </a:lnTo>
                  <a:lnTo>
                    <a:pt x="4533900" y="3683000"/>
                  </a:lnTo>
                  <a:lnTo>
                    <a:pt x="4521200" y="3683000"/>
                  </a:lnTo>
                  <a:lnTo>
                    <a:pt x="4508500" y="3695700"/>
                  </a:lnTo>
                  <a:lnTo>
                    <a:pt x="4495800" y="3708400"/>
                  </a:lnTo>
                  <a:lnTo>
                    <a:pt x="4483100" y="3695700"/>
                  </a:lnTo>
                  <a:lnTo>
                    <a:pt x="4470400" y="3695700"/>
                  </a:lnTo>
                  <a:lnTo>
                    <a:pt x="4457700" y="3683000"/>
                  </a:lnTo>
                  <a:lnTo>
                    <a:pt x="4445000" y="3695700"/>
                  </a:lnTo>
                  <a:lnTo>
                    <a:pt x="4432300" y="3683000"/>
                  </a:lnTo>
                  <a:lnTo>
                    <a:pt x="4419600" y="3683000"/>
                  </a:lnTo>
                  <a:lnTo>
                    <a:pt x="4406900" y="3695700"/>
                  </a:lnTo>
                  <a:lnTo>
                    <a:pt x="4394200" y="3708400"/>
                  </a:lnTo>
                  <a:lnTo>
                    <a:pt x="4381500" y="3708400"/>
                  </a:lnTo>
                  <a:lnTo>
                    <a:pt x="4368800" y="3721100"/>
                  </a:lnTo>
                  <a:lnTo>
                    <a:pt x="4356100" y="3733800"/>
                  </a:lnTo>
                  <a:lnTo>
                    <a:pt x="4343400" y="3746500"/>
                  </a:lnTo>
                  <a:lnTo>
                    <a:pt x="4330700" y="3759200"/>
                  </a:lnTo>
                  <a:lnTo>
                    <a:pt x="4318000" y="3771900"/>
                  </a:lnTo>
                  <a:lnTo>
                    <a:pt x="4305300" y="3771900"/>
                  </a:lnTo>
                  <a:lnTo>
                    <a:pt x="4292600" y="3784600"/>
                  </a:lnTo>
                  <a:lnTo>
                    <a:pt x="4279900" y="3784600"/>
                  </a:lnTo>
                  <a:lnTo>
                    <a:pt x="4267200" y="3797300"/>
                  </a:lnTo>
                  <a:lnTo>
                    <a:pt x="4254500" y="3810000"/>
                  </a:lnTo>
                  <a:lnTo>
                    <a:pt x="4241800" y="3810000"/>
                  </a:lnTo>
                  <a:lnTo>
                    <a:pt x="4229100" y="3822700"/>
                  </a:lnTo>
                  <a:lnTo>
                    <a:pt x="4216400" y="3835400"/>
                  </a:lnTo>
                  <a:lnTo>
                    <a:pt x="4203700" y="3848100"/>
                  </a:lnTo>
                  <a:lnTo>
                    <a:pt x="4203700" y="3860800"/>
                  </a:lnTo>
                  <a:lnTo>
                    <a:pt x="4203700" y="3873500"/>
                  </a:lnTo>
                  <a:lnTo>
                    <a:pt x="4203700" y="3886200"/>
                  </a:lnTo>
                  <a:lnTo>
                    <a:pt x="4191000" y="3898900"/>
                  </a:lnTo>
                  <a:lnTo>
                    <a:pt x="4178300" y="3898900"/>
                  </a:lnTo>
                  <a:lnTo>
                    <a:pt x="4165600" y="3911600"/>
                  </a:lnTo>
                  <a:lnTo>
                    <a:pt x="4152900" y="3911600"/>
                  </a:lnTo>
                  <a:lnTo>
                    <a:pt x="4140200" y="3924300"/>
                  </a:lnTo>
                  <a:lnTo>
                    <a:pt x="4127500" y="3937000"/>
                  </a:lnTo>
                  <a:lnTo>
                    <a:pt x="4114800" y="3949700"/>
                  </a:lnTo>
                  <a:lnTo>
                    <a:pt x="4102100" y="3962400"/>
                  </a:lnTo>
                  <a:lnTo>
                    <a:pt x="4089400" y="3975100"/>
                  </a:lnTo>
                  <a:lnTo>
                    <a:pt x="4076700" y="3987800"/>
                  </a:lnTo>
                  <a:lnTo>
                    <a:pt x="4064000" y="3987800"/>
                  </a:lnTo>
                  <a:lnTo>
                    <a:pt x="4051300" y="4000500"/>
                  </a:lnTo>
                  <a:lnTo>
                    <a:pt x="4038600" y="4000500"/>
                  </a:lnTo>
                  <a:lnTo>
                    <a:pt x="4025900" y="4013200"/>
                  </a:lnTo>
                  <a:lnTo>
                    <a:pt x="4013200" y="4013200"/>
                  </a:lnTo>
                  <a:lnTo>
                    <a:pt x="4000500" y="4025900"/>
                  </a:lnTo>
                  <a:lnTo>
                    <a:pt x="3987800" y="4025900"/>
                  </a:lnTo>
                  <a:lnTo>
                    <a:pt x="3975100" y="4038600"/>
                  </a:lnTo>
                  <a:lnTo>
                    <a:pt x="3962400" y="4051300"/>
                  </a:lnTo>
                  <a:lnTo>
                    <a:pt x="3949700" y="4064000"/>
                  </a:lnTo>
                  <a:lnTo>
                    <a:pt x="3949700" y="4076700"/>
                  </a:lnTo>
                  <a:lnTo>
                    <a:pt x="3937000" y="4089400"/>
                  </a:lnTo>
                  <a:lnTo>
                    <a:pt x="3924300" y="4102100"/>
                  </a:lnTo>
                  <a:lnTo>
                    <a:pt x="3911600" y="4102100"/>
                  </a:lnTo>
                  <a:lnTo>
                    <a:pt x="3898900" y="4089400"/>
                  </a:lnTo>
                  <a:lnTo>
                    <a:pt x="3898900" y="4076700"/>
                  </a:lnTo>
                  <a:lnTo>
                    <a:pt x="3886200" y="4064000"/>
                  </a:lnTo>
                  <a:lnTo>
                    <a:pt x="3873500" y="4051300"/>
                  </a:lnTo>
                  <a:lnTo>
                    <a:pt x="3860800" y="4038600"/>
                  </a:lnTo>
                  <a:lnTo>
                    <a:pt x="3848100" y="4025900"/>
                  </a:lnTo>
                  <a:lnTo>
                    <a:pt x="3835400" y="4013200"/>
                  </a:lnTo>
                  <a:lnTo>
                    <a:pt x="3822700" y="4025900"/>
                  </a:lnTo>
                  <a:lnTo>
                    <a:pt x="3810000" y="4038600"/>
                  </a:lnTo>
                  <a:lnTo>
                    <a:pt x="3797300" y="4038600"/>
                  </a:lnTo>
                  <a:lnTo>
                    <a:pt x="3784600" y="4051300"/>
                  </a:lnTo>
                  <a:lnTo>
                    <a:pt x="3771900" y="4064000"/>
                  </a:lnTo>
                  <a:lnTo>
                    <a:pt x="3771900" y="4076700"/>
                  </a:lnTo>
                  <a:lnTo>
                    <a:pt x="3759200" y="4089400"/>
                  </a:lnTo>
                  <a:lnTo>
                    <a:pt x="3746500" y="4102100"/>
                  </a:lnTo>
                  <a:lnTo>
                    <a:pt x="3733800" y="4102100"/>
                  </a:lnTo>
                  <a:lnTo>
                    <a:pt x="3721100" y="4114800"/>
                  </a:lnTo>
                  <a:lnTo>
                    <a:pt x="3708400" y="4114800"/>
                  </a:lnTo>
                  <a:lnTo>
                    <a:pt x="3695700" y="4127500"/>
                  </a:lnTo>
                  <a:lnTo>
                    <a:pt x="3683000" y="4127500"/>
                  </a:lnTo>
                  <a:lnTo>
                    <a:pt x="3670300" y="4140200"/>
                  </a:lnTo>
                  <a:lnTo>
                    <a:pt x="3657600" y="4152900"/>
                  </a:lnTo>
                  <a:lnTo>
                    <a:pt x="3644900" y="4165600"/>
                  </a:lnTo>
                  <a:lnTo>
                    <a:pt x="3632200" y="4178300"/>
                  </a:lnTo>
                  <a:lnTo>
                    <a:pt x="3619500" y="4178300"/>
                  </a:lnTo>
                  <a:lnTo>
                    <a:pt x="3606800" y="4191000"/>
                  </a:lnTo>
                  <a:lnTo>
                    <a:pt x="3594100" y="4191000"/>
                  </a:lnTo>
                  <a:lnTo>
                    <a:pt x="3581400" y="4191000"/>
                  </a:lnTo>
                  <a:lnTo>
                    <a:pt x="3568700" y="4203700"/>
                  </a:lnTo>
                  <a:lnTo>
                    <a:pt x="3556000" y="4191000"/>
                  </a:lnTo>
                  <a:lnTo>
                    <a:pt x="3543300" y="4203700"/>
                  </a:lnTo>
                  <a:lnTo>
                    <a:pt x="3530600" y="4191000"/>
                  </a:lnTo>
                  <a:lnTo>
                    <a:pt x="3517900" y="4203700"/>
                  </a:lnTo>
                  <a:lnTo>
                    <a:pt x="3505200" y="4203700"/>
                  </a:lnTo>
                  <a:lnTo>
                    <a:pt x="3492500" y="4203700"/>
                  </a:lnTo>
                  <a:lnTo>
                    <a:pt x="3479800" y="4203700"/>
                  </a:lnTo>
                  <a:lnTo>
                    <a:pt x="3467100" y="4216400"/>
                  </a:lnTo>
                  <a:lnTo>
                    <a:pt x="3454400" y="4216400"/>
                  </a:lnTo>
                  <a:lnTo>
                    <a:pt x="3441700" y="4229100"/>
                  </a:lnTo>
                  <a:lnTo>
                    <a:pt x="3429000" y="4229100"/>
                  </a:lnTo>
                  <a:lnTo>
                    <a:pt x="3416300" y="4229100"/>
                  </a:lnTo>
                  <a:lnTo>
                    <a:pt x="3403600" y="4216400"/>
                  </a:lnTo>
                  <a:lnTo>
                    <a:pt x="3390900" y="4229100"/>
                  </a:lnTo>
                  <a:lnTo>
                    <a:pt x="3378200" y="4229100"/>
                  </a:lnTo>
                  <a:lnTo>
                    <a:pt x="3365500" y="4229100"/>
                  </a:lnTo>
                  <a:lnTo>
                    <a:pt x="3352800" y="4229100"/>
                  </a:lnTo>
                  <a:lnTo>
                    <a:pt x="3340100" y="4241800"/>
                  </a:lnTo>
                  <a:lnTo>
                    <a:pt x="3327400" y="4254500"/>
                  </a:lnTo>
                  <a:lnTo>
                    <a:pt x="3314700" y="4267200"/>
                  </a:lnTo>
                  <a:lnTo>
                    <a:pt x="3302000" y="4279900"/>
                  </a:lnTo>
                  <a:lnTo>
                    <a:pt x="3289300" y="4292600"/>
                  </a:lnTo>
                  <a:lnTo>
                    <a:pt x="3276600" y="4292600"/>
                  </a:lnTo>
                  <a:lnTo>
                    <a:pt x="3263900" y="4305300"/>
                  </a:lnTo>
                  <a:lnTo>
                    <a:pt x="3251200" y="4292600"/>
                  </a:lnTo>
                  <a:lnTo>
                    <a:pt x="3238500" y="4292600"/>
                  </a:lnTo>
                  <a:lnTo>
                    <a:pt x="3225800" y="4292600"/>
                  </a:lnTo>
                  <a:lnTo>
                    <a:pt x="3213100" y="4292600"/>
                  </a:lnTo>
                  <a:lnTo>
                    <a:pt x="3200400" y="4292600"/>
                  </a:lnTo>
                  <a:lnTo>
                    <a:pt x="3187700" y="4292600"/>
                  </a:lnTo>
                  <a:lnTo>
                    <a:pt x="3175000" y="4292600"/>
                  </a:lnTo>
                  <a:lnTo>
                    <a:pt x="3162300" y="4305300"/>
                  </a:lnTo>
                  <a:lnTo>
                    <a:pt x="3149600" y="4305300"/>
                  </a:lnTo>
                  <a:lnTo>
                    <a:pt x="3136900" y="4318000"/>
                  </a:lnTo>
                  <a:lnTo>
                    <a:pt x="3124200" y="4318000"/>
                  </a:lnTo>
                  <a:lnTo>
                    <a:pt x="3111500" y="4318000"/>
                  </a:lnTo>
                  <a:lnTo>
                    <a:pt x="3098800" y="4318000"/>
                  </a:lnTo>
                  <a:lnTo>
                    <a:pt x="3086100" y="4305300"/>
                  </a:lnTo>
                  <a:lnTo>
                    <a:pt x="3073400" y="4318000"/>
                  </a:lnTo>
                  <a:lnTo>
                    <a:pt x="3060700" y="4330700"/>
                  </a:lnTo>
                  <a:lnTo>
                    <a:pt x="3048000" y="4343400"/>
                  </a:lnTo>
                  <a:lnTo>
                    <a:pt x="3048000" y="4356100"/>
                  </a:lnTo>
                  <a:lnTo>
                    <a:pt x="3048000" y="4368800"/>
                  </a:lnTo>
                  <a:lnTo>
                    <a:pt x="3048000" y="4381500"/>
                  </a:lnTo>
                  <a:lnTo>
                    <a:pt x="3035300" y="4394200"/>
                  </a:lnTo>
                  <a:lnTo>
                    <a:pt x="3022600" y="4406900"/>
                  </a:lnTo>
                  <a:lnTo>
                    <a:pt x="3009900" y="4394200"/>
                  </a:lnTo>
                  <a:lnTo>
                    <a:pt x="2997200" y="4381500"/>
                  </a:lnTo>
                  <a:lnTo>
                    <a:pt x="2984500" y="4381500"/>
                  </a:lnTo>
                  <a:lnTo>
                    <a:pt x="2971800" y="4381500"/>
                  </a:lnTo>
                  <a:lnTo>
                    <a:pt x="2959100" y="4368800"/>
                  </a:lnTo>
                  <a:lnTo>
                    <a:pt x="2946400" y="4368800"/>
                  </a:lnTo>
                  <a:lnTo>
                    <a:pt x="2933700" y="4356100"/>
                  </a:lnTo>
                  <a:lnTo>
                    <a:pt x="2921000" y="4356100"/>
                  </a:lnTo>
                  <a:lnTo>
                    <a:pt x="2908300" y="4368800"/>
                  </a:lnTo>
                  <a:lnTo>
                    <a:pt x="2895600" y="4368800"/>
                  </a:lnTo>
                  <a:lnTo>
                    <a:pt x="2882900" y="4381500"/>
                  </a:lnTo>
                  <a:lnTo>
                    <a:pt x="2870200" y="4381500"/>
                  </a:lnTo>
                  <a:lnTo>
                    <a:pt x="2857500" y="4394200"/>
                  </a:lnTo>
                  <a:lnTo>
                    <a:pt x="2857500" y="4406900"/>
                  </a:lnTo>
                  <a:lnTo>
                    <a:pt x="2857500" y="4419600"/>
                  </a:lnTo>
                  <a:lnTo>
                    <a:pt x="2844800" y="4432300"/>
                  </a:lnTo>
                  <a:lnTo>
                    <a:pt x="2832100" y="4445000"/>
                  </a:lnTo>
                  <a:lnTo>
                    <a:pt x="2819400" y="4445000"/>
                  </a:lnTo>
                  <a:lnTo>
                    <a:pt x="2806700" y="4445000"/>
                  </a:lnTo>
                  <a:lnTo>
                    <a:pt x="2794000" y="4457700"/>
                  </a:lnTo>
                  <a:lnTo>
                    <a:pt x="2781300" y="4470400"/>
                  </a:lnTo>
                  <a:lnTo>
                    <a:pt x="2768600" y="4483100"/>
                  </a:lnTo>
                  <a:lnTo>
                    <a:pt x="2755900" y="4495800"/>
                  </a:lnTo>
                  <a:lnTo>
                    <a:pt x="2743200" y="4495800"/>
                  </a:lnTo>
                  <a:lnTo>
                    <a:pt x="2730500" y="4508500"/>
                  </a:lnTo>
                  <a:lnTo>
                    <a:pt x="2730500" y="4521200"/>
                  </a:lnTo>
                  <a:lnTo>
                    <a:pt x="2717800" y="4533900"/>
                  </a:lnTo>
                  <a:lnTo>
                    <a:pt x="2730500" y="4546600"/>
                  </a:lnTo>
                  <a:lnTo>
                    <a:pt x="2730500" y="4559300"/>
                  </a:lnTo>
                  <a:lnTo>
                    <a:pt x="2717800" y="4572000"/>
                  </a:lnTo>
                  <a:lnTo>
                    <a:pt x="2730500" y="4584700"/>
                  </a:lnTo>
                  <a:lnTo>
                    <a:pt x="2743200" y="4597400"/>
                  </a:lnTo>
                  <a:lnTo>
                    <a:pt x="2730500" y="4610100"/>
                  </a:lnTo>
                  <a:lnTo>
                    <a:pt x="2717800" y="4610100"/>
                  </a:lnTo>
                  <a:lnTo>
                    <a:pt x="2705100" y="4610100"/>
                  </a:lnTo>
                  <a:lnTo>
                    <a:pt x="2692400" y="4622800"/>
                  </a:lnTo>
                  <a:lnTo>
                    <a:pt x="2679700" y="4622800"/>
                  </a:lnTo>
                  <a:lnTo>
                    <a:pt x="2667000" y="4635500"/>
                  </a:lnTo>
                  <a:lnTo>
                    <a:pt x="2654300" y="4648200"/>
                  </a:lnTo>
                  <a:lnTo>
                    <a:pt x="2641600" y="4660900"/>
                  </a:lnTo>
                  <a:lnTo>
                    <a:pt x="2628900" y="4660900"/>
                  </a:lnTo>
                  <a:lnTo>
                    <a:pt x="2616200" y="4673600"/>
                  </a:lnTo>
                  <a:lnTo>
                    <a:pt x="2603500" y="4686300"/>
                  </a:lnTo>
                  <a:lnTo>
                    <a:pt x="2590800" y="4699000"/>
                  </a:lnTo>
                  <a:lnTo>
                    <a:pt x="2590800" y="4711700"/>
                  </a:lnTo>
                  <a:lnTo>
                    <a:pt x="2578100" y="4724400"/>
                  </a:lnTo>
                  <a:lnTo>
                    <a:pt x="2565400" y="4737100"/>
                  </a:lnTo>
                  <a:lnTo>
                    <a:pt x="2552700" y="4737100"/>
                  </a:lnTo>
                  <a:lnTo>
                    <a:pt x="2540000" y="4724400"/>
                  </a:lnTo>
                  <a:lnTo>
                    <a:pt x="2527300" y="4737100"/>
                  </a:lnTo>
                  <a:lnTo>
                    <a:pt x="2514600" y="4724400"/>
                  </a:lnTo>
                  <a:lnTo>
                    <a:pt x="2501900" y="4711700"/>
                  </a:lnTo>
                  <a:lnTo>
                    <a:pt x="2489200" y="4724400"/>
                  </a:lnTo>
                  <a:lnTo>
                    <a:pt x="2476500" y="4724400"/>
                  </a:lnTo>
                  <a:lnTo>
                    <a:pt x="2463800" y="4724400"/>
                  </a:lnTo>
                  <a:lnTo>
                    <a:pt x="2451100" y="4737100"/>
                  </a:lnTo>
                  <a:lnTo>
                    <a:pt x="2438400" y="4737100"/>
                  </a:lnTo>
                  <a:lnTo>
                    <a:pt x="2425700" y="4749800"/>
                  </a:lnTo>
                  <a:lnTo>
                    <a:pt x="2413000" y="4762500"/>
                  </a:lnTo>
                  <a:lnTo>
                    <a:pt x="2400300" y="4749800"/>
                  </a:lnTo>
                  <a:lnTo>
                    <a:pt x="2387600" y="4749800"/>
                  </a:lnTo>
                  <a:lnTo>
                    <a:pt x="2374900" y="4749800"/>
                  </a:lnTo>
                  <a:lnTo>
                    <a:pt x="2362200" y="4749800"/>
                  </a:lnTo>
                  <a:lnTo>
                    <a:pt x="2349500" y="4762500"/>
                  </a:lnTo>
                  <a:lnTo>
                    <a:pt x="2336800" y="4775200"/>
                  </a:lnTo>
                  <a:lnTo>
                    <a:pt x="2336800" y="4787900"/>
                  </a:lnTo>
                  <a:lnTo>
                    <a:pt x="2324100" y="4800600"/>
                  </a:lnTo>
                  <a:lnTo>
                    <a:pt x="2311400" y="4800600"/>
                  </a:lnTo>
                  <a:lnTo>
                    <a:pt x="2298700" y="4813300"/>
                  </a:lnTo>
                  <a:lnTo>
                    <a:pt x="2286000" y="4800600"/>
                  </a:lnTo>
                  <a:lnTo>
                    <a:pt x="2273300" y="4787900"/>
                  </a:lnTo>
                  <a:lnTo>
                    <a:pt x="2286000" y="4775200"/>
                  </a:lnTo>
                  <a:lnTo>
                    <a:pt x="2286000" y="4762500"/>
                  </a:lnTo>
                  <a:lnTo>
                    <a:pt x="2273300" y="4749800"/>
                  </a:lnTo>
                  <a:lnTo>
                    <a:pt x="2260600" y="4749800"/>
                  </a:lnTo>
                  <a:lnTo>
                    <a:pt x="2247900" y="4762500"/>
                  </a:lnTo>
                  <a:lnTo>
                    <a:pt x="2235200" y="4762500"/>
                  </a:lnTo>
                  <a:lnTo>
                    <a:pt x="2222500" y="4775200"/>
                  </a:lnTo>
                  <a:lnTo>
                    <a:pt x="2209800" y="4787900"/>
                  </a:lnTo>
                  <a:lnTo>
                    <a:pt x="2197100" y="4800600"/>
                  </a:lnTo>
                  <a:lnTo>
                    <a:pt x="2184400" y="4800600"/>
                  </a:lnTo>
                  <a:lnTo>
                    <a:pt x="2171700" y="4800600"/>
                  </a:lnTo>
                  <a:lnTo>
                    <a:pt x="2159000" y="4800600"/>
                  </a:lnTo>
                  <a:lnTo>
                    <a:pt x="2146300" y="4800600"/>
                  </a:lnTo>
                  <a:lnTo>
                    <a:pt x="2133600" y="4800600"/>
                  </a:lnTo>
                  <a:lnTo>
                    <a:pt x="2120900" y="4787900"/>
                  </a:lnTo>
                  <a:lnTo>
                    <a:pt x="2108200" y="4800600"/>
                  </a:lnTo>
                  <a:lnTo>
                    <a:pt x="2095500" y="4787900"/>
                  </a:lnTo>
                  <a:lnTo>
                    <a:pt x="2082800" y="4775200"/>
                  </a:lnTo>
                  <a:lnTo>
                    <a:pt x="2070100" y="4775200"/>
                  </a:lnTo>
                  <a:lnTo>
                    <a:pt x="2057400" y="4762500"/>
                  </a:lnTo>
                  <a:lnTo>
                    <a:pt x="2044700" y="4762500"/>
                  </a:lnTo>
                  <a:lnTo>
                    <a:pt x="2032000" y="4775200"/>
                  </a:lnTo>
                  <a:lnTo>
                    <a:pt x="2019300" y="4787900"/>
                  </a:lnTo>
                  <a:lnTo>
                    <a:pt x="2006600" y="4787900"/>
                  </a:lnTo>
                  <a:lnTo>
                    <a:pt x="1993900" y="4775200"/>
                  </a:lnTo>
                  <a:lnTo>
                    <a:pt x="1981200" y="4775200"/>
                  </a:lnTo>
                  <a:lnTo>
                    <a:pt x="1968500" y="4775200"/>
                  </a:lnTo>
                  <a:lnTo>
                    <a:pt x="1955800" y="4787900"/>
                  </a:lnTo>
                  <a:lnTo>
                    <a:pt x="1943100" y="4775200"/>
                  </a:lnTo>
                  <a:lnTo>
                    <a:pt x="1930400" y="4762500"/>
                  </a:lnTo>
                  <a:lnTo>
                    <a:pt x="1917700" y="4762500"/>
                  </a:lnTo>
                  <a:lnTo>
                    <a:pt x="1905000" y="4762500"/>
                  </a:lnTo>
                  <a:lnTo>
                    <a:pt x="1892300" y="4775200"/>
                  </a:lnTo>
                  <a:lnTo>
                    <a:pt x="1879600" y="4762500"/>
                  </a:lnTo>
                  <a:lnTo>
                    <a:pt x="1879600" y="4749800"/>
                  </a:lnTo>
                  <a:lnTo>
                    <a:pt x="1892300" y="4737100"/>
                  </a:lnTo>
                  <a:lnTo>
                    <a:pt x="1879600" y="4724400"/>
                  </a:lnTo>
                  <a:lnTo>
                    <a:pt x="1879600" y="4711700"/>
                  </a:lnTo>
                  <a:lnTo>
                    <a:pt x="1866900" y="4699000"/>
                  </a:lnTo>
                  <a:lnTo>
                    <a:pt x="1854200" y="4711700"/>
                  </a:lnTo>
                  <a:lnTo>
                    <a:pt x="1841500" y="4711700"/>
                  </a:lnTo>
                  <a:lnTo>
                    <a:pt x="1828800" y="4711700"/>
                  </a:lnTo>
                  <a:lnTo>
                    <a:pt x="1816100" y="4724400"/>
                  </a:lnTo>
                  <a:lnTo>
                    <a:pt x="1803400" y="4724400"/>
                  </a:lnTo>
                  <a:lnTo>
                    <a:pt x="1790700" y="4724400"/>
                  </a:lnTo>
                  <a:lnTo>
                    <a:pt x="1778000" y="4711700"/>
                  </a:lnTo>
                  <a:lnTo>
                    <a:pt x="1765300" y="4699000"/>
                  </a:lnTo>
                  <a:lnTo>
                    <a:pt x="1778000" y="4686300"/>
                  </a:lnTo>
                  <a:lnTo>
                    <a:pt x="1778000" y="4673600"/>
                  </a:lnTo>
                  <a:lnTo>
                    <a:pt x="1778000" y="4660900"/>
                  </a:lnTo>
                  <a:lnTo>
                    <a:pt x="1790700" y="4648200"/>
                  </a:lnTo>
                  <a:lnTo>
                    <a:pt x="1803400" y="4635500"/>
                  </a:lnTo>
                  <a:lnTo>
                    <a:pt x="1816100" y="4622800"/>
                  </a:lnTo>
                  <a:lnTo>
                    <a:pt x="1828800" y="4610100"/>
                  </a:lnTo>
                  <a:lnTo>
                    <a:pt x="1828800" y="4597400"/>
                  </a:lnTo>
                  <a:lnTo>
                    <a:pt x="1828800" y="4584700"/>
                  </a:lnTo>
                  <a:lnTo>
                    <a:pt x="1816100" y="4572000"/>
                  </a:lnTo>
                  <a:lnTo>
                    <a:pt x="1803400" y="4572000"/>
                  </a:lnTo>
                  <a:lnTo>
                    <a:pt x="1790700" y="4584700"/>
                  </a:lnTo>
                  <a:lnTo>
                    <a:pt x="1778000" y="4572000"/>
                  </a:lnTo>
                  <a:lnTo>
                    <a:pt x="1765300" y="4559300"/>
                  </a:lnTo>
                  <a:lnTo>
                    <a:pt x="1765300" y="4546600"/>
                  </a:lnTo>
                  <a:lnTo>
                    <a:pt x="1752600" y="4533900"/>
                  </a:lnTo>
                  <a:lnTo>
                    <a:pt x="1739900" y="4521200"/>
                  </a:lnTo>
                  <a:lnTo>
                    <a:pt x="1727200" y="4508500"/>
                  </a:lnTo>
                  <a:lnTo>
                    <a:pt x="1714500" y="4495800"/>
                  </a:lnTo>
                  <a:lnTo>
                    <a:pt x="1701800" y="4508500"/>
                  </a:lnTo>
                  <a:lnTo>
                    <a:pt x="1689100" y="4495800"/>
                  </a:lnTo>
                  <a:lnTo>
                    <a:pt x="1676400" y="4483100"/>
                  </a:lnTo>
                  <a:lnTo>
                    <a:pt x="1689100" y="4470400"/>
                  </a:lnTo>
                  <a:lnTo>
                    <a:pt x="1701800" y="4457700"/>
                  </a:lnTo>
                  <a:lnTo>
                    <a:pt x="1714500" y="4457700"/>
                  </a:lnTo>
                  <a:lnTo>
                    <a:pt x="1727200" y="4445000"/>
                  </a:lnTo>
                  <a:lnTo>
                    <a:pt x="1727200" y="4432300"/>
                  </a:lnTo>
                  <a:lnTo>
                    <a:pt x="1739900" y="4419600"/>
                  </a:lnTo>
                  <a:lnTo>
                    <a:pt x="1752600" y="4406900"/>
                  </a:lnTo>
                  <a:lnTo>
                    <a:pt x="1739900" y="4394200"/>
                  </a:lnTo>
                  <a:lnTo>
                    <a:pt x="1727200" y="4394200"/>
                  </a:lnTo>
                  <a:lnTo>
                    <a:pt x="1714500" y="4394200"/>
                  </a:lnTo>
                  <a:lnTo>
                    <a:pt x="1701800" y="4381500"/>
                  </a:lnTo>
                  <a:lnTo>
                    <a:pt x="1714500" y="4368800"/>
                  </a:lnTo>
                  <a:lnTo>
                    <a:pt x="1727200" y="4356100"/>
                  </a:lnTo>
                  <a:lnTo>
                    <a:pt x="1714500" y="4343400"/>
                  </a:lnTo>
                  <a:lnTo>
                    <a:pt x="1701800" y="4343400"/>
                  </a:lnTo>
                  <a:lnTo>
                    <a:pt x="1689100" y="4330700"/>
                  </a:lnTo>
                  <a:lnTo>
                    <a:pt x="1676400" y="4318000"/>
                  </a:lnTo>
                  <a:lnTo>
                    <a:pt x="1676400" y="4305300"/>
                  </a:lnTo>
                  <a:lnTo>
                    <a:pt x="1676400" y="4292600"/>
                  </a:lnTo>
                  <a:lnTo>
                    <a:pt x="1663700" y="4279900"/>
                  </a:lnTo>
                  <a:lnTo>
                    <a:pt x="1651000" y="4267200"/>
                  </a:lnTo>
                  <a:lnTo>
                    <a:pt x="1638300" y="4267200"/>
                  </a:lnTo>
                  <a:lnTo>
                    <a:pt x="1625600" y="4267200"/>
                  </a:lnTo>
                  <a:lnTo>
                    <a:pt x="1612900" y="4254500"/>
                  </a:lnTo>
                  <a:lnTo>
                    <a:pt x="1600200" y="4267200"/>
                  </a:lnTo>
                  <a:lnTo>
                    <a:pt x="1587500" y="4279900"/>
                  </a:lnTo>
                  <a:lnTo>
                    <a:pt x="1574800" y="4279900"/>
                  </a:lnTo>
                  <a:lnTo>
                    <a:pt x="1562100" y="4267200"/>
                  </a:lnTo>
                  <a:lnTo>
                    <a:pt x="1574800" y="4254500"/>
                  </a:lnTo>
                  <a:lnTo>
                    <a:pt x="1574800" y="4241800"/>
                  </a:lnTo>
                  <a:lnTo>
                    <a:pt x="1587500" y="4229100"/>
                  </a:lnTo>
                  <a:lnTo>
                    <a:pt x="1600200" y="4216400"/>
                  </a:lnTo>
                  <a:lnTo>
                    <a:pt x="1600200" y="4203700"/>
                  </a:lnTo>
                  <a:lnTo>
                    <a:pt x="1612900" y="4191000"/>
                  </a:lnTo>
                  <a:lnTo>
                    <a:pt x="1600200" y="4178300"/>
                  </a:lnTo>
                  <a:lnTo>
                    <a:pt x="1587500" y="4165600"/>
                  </a:lnTo>
                  <a:lnTo>
                    <a:pt x="1574800" y="4152900"/>
                  </a:lnTo>
                  <a:lnTo>
                    <a:pt x="1587500" y="4140200"/>
                  </a:lnTo>
                  <a:lnTo>
                    <a:pt x="1600200" y="4140200"/>
                  </a:lnTo>
                  <a:lnTo>
                    <a:pt x="1612900" y="4140200"/>
                  </a:lnTo>
                  <a:lnTo>
                    <a:pt x="1625600" y="4127500"/>
                  </a:lnTo>
                  <a:lnTo>
                    <a:pt x="1638300" y="4127500"/>
                  </a:lnTo>
                  <a:lnTo>
                    <a:pt x="1651000" y="4127500"/>
                  </a:lnTo>
                  <a:lnTo>
                    <a:pt x="1663700" y="4127500"/>
                  </a:lnTo>
                  <a:lnTo>
                    <a:pt x="1676400" y="4114800"/>
                  </a:lnTo>
                  <a:lnTo>
                    <a:pt x="1689100" y="4102100"/>
                  </a:lnTo>
                  <a:lnTo>
                    <a:pt x="1689100" y="4089400"/>
                  </a:lnTo>
                  <a:lnTo>
                    <a:pt x="1676400" y="4076700"/>
                  </a:lnTo>
                  <a:lnTo>
                    <a:pt x="1663700" y="4064000"/>
                  </a:lnTo>
                  <a:lnTo>
                    <a:pt x="1651000" y="4051300"/>
                  </a:lnTo>
                  <a:lnTo>
                    <a:pt x="1663700" y="4038600"/>
                  </a:lnTo>
                  <a:lnTo>
                    <a:pt x="1663700" y="4025900"/>
                  </a:lnTo>
                  <a:lnTo>
                    <a:pt x="1663700" y="4013200"/>
                  </a:lnTo>
                  <a:lnTo>
                    <a:pt x="1651000" y="4000500"/>
                  </a:lnTo>
                  <a:lnTo>
                    <a:pt x="1638300" y="4000500"/>
                  </a:lnTo>
                  <a:lnTo>
                    <a:pt x="1625600" y="3987800"/>
                  </a:lnTo>
                  <a:lnTo>
                    <a:pt x="1612900" y="3975100"/>
                  </a:lnTo>
                  <a:lnTo>
                    <a:pt x="1612900" y="3962400"/>
                  </a:lnTo>
                  <a:lnTo>
                    <a:pt x="1612900" y="3949700"/>
                  </a:lnTo>
                  <a:lnTo>
                    <a:pt x="1600200" y="3937000"/>
                  </a:lnTo>
                  <a:lnTo>
                    <a:pt x="1587500" y="3924300"/>
                  </a:lnTo>
                  <a:lnTo>
                    <a:pt x="1574800" y="3911600"/>
                  </a:lnTo>
                  <a:lnTo>
                    <a:pt x="1562100" y="3898900"/>
                  </a:lnTo>
                  <a:lnTo>
                    <a:pt x="1562100" y="3886200"/>
                  </a:lnTo>
                  <a:lnTo>
                    <a:pt x="1562100" y="3873500"/>
                  </a:lnTo>
                  <a:lnTo>
                    <a:pt x="1549400" y="3860800"/>
                  </a:lnTo>
                  <a:lnTo>
                    <a:pt x="1536700" y="3848100"/>
                  </a:lnTo>
                  <a:lnTo>
                    <a:pt x="1524000" y="3848100"/>
                  </a:lnTo>
                  <a:lnTo>
                    <a:pt x="1511300" y="3835400"/>
                  </a:lnTo>
                  <a:lnTo>
                    <a:pt x="1511300" y="3822700"/>
                  </a:lnTo>
                  <a:lnTo>
                    <a:pt x="1511300" y="3810000"/>
                  </a:lnTo>
                  <a:lnTo>
                    <a:pt x="1498600" y="3797300"/>
                  </a:lnTo>
                  <a:lnTo>
                    <a:pt x="1498600" y="3784600"/>
                  </a:lnTo>
                  <a:lnTo>
                    <a:pt x="1498600" y="3771900"/>
                  </a:lnTo>
                  <a:lnTo>
                    <a:pt x="1498600" y="3759200"/>
                  </a:lnTo>
                  <a:lnTo>
                    <a:pt x="1511300" y="3746500"/>
                  </a:lnTo>
                  <a:lnTo>
                    <a:pt x="1511300" y="3733800"/>
                  </a:lnTo>
                  <a:lnTo>
                    <a:pt x="1511300" y="3721100"/>
                  </a:lnTo>
                  <a:lnTo>
                    <a:pt x="1524000" y="3708400"/>
                  </a:lnTo>
                  <a:lnTo>
                    <a:pt x="1524000" y="3695700"/>
                  </a:lnTo>
                  <a:lnTo>
                    <a:pt x="1511300" y="3683000"/>
                  </a:lnTo>
                  <a:lnTo>
                    <a:pt x="1498600" y="3670300"/>
                  </a:lnTo>
                  <a:lnTo>
                    <a:pt x="1485900" y="3683000"/>
                  </a:lnTo>
                  <a:lnTo>
                    <a:pt x="1473200" y="3670300"/>
                  </a:lnTo>
                  <a:lnTo>
                    <a:pt x="1473200" y="3657600"/>
                  </a:lnTo>
                  <a:lnTo>
                    <a:pt x="1460500" y="3644900"/>
                  </a:lnTo>
                  <a:lnTo>
                    <a:pt x="1447800" y="3632200"/>
                  </a:lnTo>
                  <a:lnTo>
                    <a:pt x="1435100" y="3632200"/>
                  </a:lnTo>
                  <a:lnTo>
                    <a:pt x="1422400" y="3632200"/>
                  </a:lnTo>
                  <a:lnTo>
                    <a:pt x="1409700" y="3632200"/>
                  </a:lnTo>
                  <a:lnTo>
                    <a:pt x="1397000" y="3619500"/>
                  </a:lnTo>
                  <a:lnTo>
                    <a:pt x="1384300" y="3606800"/>
                  </a:lnTo>
                  <a:lnTo>
                    <a:pt x="1371600" y="3594100"/>
                  </a:lnTo>
                  <a:lnTo>
                    <a:pt x="1358900" y="3581400"/>
                  </a:lnTo>
                  <a:lnTo>
                    <a:pt x="1346200" y="3581400"/>
                  </a:lnTo>
                  <a:lnTo>
                    <a:pt x="1333500" y="3568700"/>
                  </a:lnTo>
                  <a:lnTo>
                    <a:pt x="1320800" y="3568700"/>
                  </a:lnTo>
                  <a:lnTo>
                    <a:pt x="1308100" y="3568700"/>
                  </a:lnTo>
                  <a:lnTo>
                    <a:pt x="1295400" y="3568700"/>
                  </a:lnTo>
                  <a:lnTo>
                    <a:pt x="1282700" y="3568700"/>
                  </a:lnTo>
                  <a:lnTo>
                    <a:pt x="1270000" y="3581400"/>
                  </a:lnTo>
                  <a:lnTo>
                    <a:pt x="1257300" y="3594100"/>
                  </a:lnTo>
                  <a:lnTo>
                    <a:pt x="1244600" y="3606800"/>
                  </a:lnTo>
                  <a:lnTo>
                    <a:pt x="1231900" y="3619500"/>
                  </a:lnTo>
                  <a:lnTo>
                    <a:pt x="1219200" y="3619500"/>
                  </a:lnTo>
                  <a:lnTo>
                    <a:pt x="1206500" y="3606800"/>
                  </a:lnTo>
                  <a:lnTo>
                    <a:pt x="1193800" y="3606800"/>
                  </a:lnTo>
                  <a:lnTo>
                    <a:pt x="1181100" y="3606800"/>
                  </a:lnTo>
                  <a:lnTo>
                    <a:pt x="1168400" y="3606800"/>
                  </a:lnTo>
                  <a:lnTo>
                    <a:pt x="1155700" y="3594100"/>
                  </a:lnTo>
                  <a:lnTo>
                    <a:pt x="1143000" y="3606800"/>
                  </a:lnTo>
                  <a:lnTo>
                    <a:pt x="1130300" y="3606800"/>
                  </a:lnTo>
                  <a:lnTo>
                    <a:pt x="1117600" y="3606800"/>
                  </a:lnTo>
                  <a:lnTo>
                    <a:pt x="1104900" y="3606800"/>
                  </a:lnTo>
                  <a:lnTo>
                    <a:pt x="1092200" y="3606800"/>
                  </a:lnTo>
                  <a:lnTo>
                    <a:pt x="1079500" y="3619500"/>
                  </a:lnTo>
                  <a:lnTo>
                    <a:pt x="1066800" y="3606800"/>
                  </a:lnTo>
                  <a:lnTo>
                    <a:pt x="1054100" y="3594100"/>
                  </a:lnTo>
                  <a:lnTo>
                    <a:pt x="1041400" y="3581400"/>
                  </a:lnTo>
                  <a:lnTo>
                    <a:pt x="1054100" y="3568700"/>
                  </a:lnTo>
                  <a:lnTo>
                    <a:pt x="1054100" y="3556000"/>
                  </a:lnTo>
                  <a:lnTo>
                    <a:pt x="1041400" y="3543300"/>
                  </a:lnTo>
                  <a:lnTo>
                    <a:pt x="1028700" y="3530600"/>
                  </a:lnTo>
                  <a:lnTo>
                    <a:pt x="1016000" y="3517900"/>
                  </a:lnTo>
                  <a:lnTo>
                    <a:pt x="1003300" y="3505200"/>
                  </a:lnTo>
                  <a:lnTo>
                    <a:pt x="990600" y="3492500"/>
                  </a:lnTo>
                  <a:lnTo>
                    <a:pt x="977900" y="3505200"/>
                  </a:lnTo>
                  <a:lnTo>
                    <a:pt x="965200" y="3505200"/>
                  </a:lnTo>
                  <a:lnTo>
                    <a:pt x="952500" y="3492500"/>
                  </a:lnTo>
                  <a:lnTo>
                    <a:pt x="939800" y="3505200"/>
                  </a:lnTo>
                  <a:lnTo>
                    <a:pt x="927100" y="3517900"/>
                  </a:lnTo>
                  <a:lnTo>
                    <a:pt x="914400" y="3530600"/>
                  </a:lnTo>
                  <a:lnTo>
                    <a:pt x="901700" y="3543300"/>
                  </a:lnTo>
                  <a:lnTo>
                    <a:pt x="889000" y="3530600"/>
                  </a:lnTo>
                  <a:lnTo>
                    <a:pt x="876300" y="3517900"/>
                  </a:lnTo>
                  <a:lnTo>
                    <a:pt x="863600" y="3505200"/>
                  </a:lnTo>
                  <a:lnTo>
                    <a:pt x="850900" y="3505200"/>
                  </a:lnTo>
                  <a:lnTo>
                    <a:pt x="838200" y="3517900"/>
                  </a:lnTo>
                  <a:lnTo>
                    <a:pt x="825500" y="3517900"/>
                  </a:lnTo>
                  <a:lnTo>
                    <a:pt x="812800" y="3505200"/>
                  </a:lnTo>
                  <a:lnTo>
                    <a:pt x="800100" y="3492500"/>
                  </a:lnTo>
                  <a:lnTo>
                    <a:pt x="787400" y="3492500"/>
                  </a:lnTo>
                  <a:lnTo>
                    <a:pt x="774700" y="3492500"/>
                  </a:lnTo>
                  <a:lnTo>
                    <a:pt x="762000" y="3492500"/>
                  </a:lnTo>
                  <a:lnTo>
                    <a:pt x="749300" y="3492500"/>
                  </a:lnTo>
                  <a:lnTo>
                    <a:pt x="736600" y="3479800"/>
                  </a:lnTo>
                  <a:lnTo>
                    <a:pt x="723900" y="3492500"/>
                  </a:lnTo>
                  <a:lnTo>
                    <a:pt x="711200" y="3492500"/>
                  </a:lnTo>
                  <a:lnTo>
                    <a:pt x="698500" y="3505200"/>
                  </a:lnTo>
                  <a:lnTo>
                    <a:pt x="685800" y="3517900"/>
                  </a:lnTo>
                  <a:lnTo>
                    <a:pt x="673100" y="3530600"/>
                  </a:lnTo>
                  <a:lnTo>
                    <a:pt x="660400" y="3543300"/>
                  </a:lnTo>
                  <a:lnTo>
                    <a:pt x="647700" y="3530600"/>
                  </a:lnTo>
                  <a:lnTo>
                    <a:pt x="635000" y="3517900"/>
                  </a:lnTo>
                  <a:lnTo>
                    <a:pt x="622300" y="3517900"/>
                  </a:lnTo>
                  <a:lnTo>
                    <a:pt x="609600" y="3505200"/>
                  </a:lnTo>
                  <a:lnTo>
                    <a:pt x="596900" y="3505200"/>
                  </a:lnTo>
                  <a:lnTo>
                    <a:pt x="584200" y="3505200"/>
                  </a:lnTo>
                  <a:lnTo>
                    <a:pt x="571500" y="3492500"/>
                  </a:lnTo>
                  <a:lnTo>
                    <a:pt x="558800" y="3479800"/>
                  </a:lnTo>
                  <a:lnTo>
                    <a:pt x="558800" y="3467100"/>
                  </a:lnTo>
                  <a:lnTo>
                    <a:pt x="546100" y="3454400"/>
                  </a:lnTo>
                  <a:lnTo>
                    <a:pt x="546100" y="3441700"/>
                  </a:lnTo>
                  <a:lnTo>
                    <a:pt x="546100" y="3429000"/>
                  </a:lnTo>
                  <a:lnTo>
                    <a:pt x="546100" y="3416300"/>
                  </a:lnTo>
                  <a:lnTo>
                    <a:pt x="546100" y="3403600"/>
                  </a:lnTo>
                  <a:lnTo>
                    <a:pt x="533400" y="3390900"/>
                  </a:lnTo>
                  <a:lnTo>
                    <a:pt x="520700" y="3378200"/>
                  </a:lnTo>
                  <a:lnTo>
                    <a:pt x="508000" y="3378200"/>
                  </a:lnTo>
                  <a:lnTo>
                    <a:pt x="495300" y="3378200"/>
                  </a:lnTo>
                  <a:lnTo>
                    <a:pt x="482600" y="3365500"/>
                  </a:lnTo>
                  <a:lnTo>
                    <a:pt x="469900" y="3365500"/>
                  </a:lnTo>
                  <a:lnTo>
                    <a:pt x="457200" y="3352800"/>
                  </a:lnTo>
                  <a:lnTo>
                    <a:pt x="444500" y="3352800"/>
                  </a:lnTo>
                  <a:lnTo>
                    <a:pt x="431800" y="3352800"/>
                  </a:lnTo>
                  <a:lnTo>
                    <a:pt x="419100" y="3352800"/>
                  </a:lnTo>
                  <a:lnTo>
                    <a:pt x="406400" y="3352800"/>
                  </a:lnTo>
                  <a:lnTo>
                    <a:pt x="393700" y="3340100"/>
                  </a:lnTo>
                  <a:lnTo>
                    <a:pt x="381000" y="3327400"/>
                  </a:lnTo>
                  <a:lnTo>
                    <a:pt x="368300" y="3314700"/>
                  </a:lnTo>
                  <a:lnTo>
                    <a:pt x="355600" y="3314700"/>
                  </a:lnTo>
                  <a:lnTo>
                    <a:pt x="342900" y="3302000"/>
                  </a:lnTo>
                  <a:lnTo>
                    <a:pt x="330200" y="3302000"/>
                  </a:lnTo>
                  <a:lnTo>
                    <a:pt x="317500" y="3302000"/>
                  </a:lnTo>
                  <a:lnTo>
                    <a:pt x="304800" y="3302000"/>
                  </a:lnTo>
                  <a:lnTo>
                    <a:pt x="292100" y="3302000"/>
                  </a:lnTo>
                  <a:lnTo>
                    <a:pt x="279400" y="3302000"/>
                  </a:lnTo>
                  <a:lnTo>
                    <a:pt x="266700" y="3302000"/>
                  </a:lnTo>
                  <a:lnTo>
                    <a:pt x="254000" y="3302000"/>
                  </a:lnTo>
                  <a:lnTo>
                    <a:pt x="241300" y="3302000"/>
                  </a:lnTo>
                  <a:lnTo>
                    <a:pt x="228600" y="3314700"/>
                  </a:lnTo>
                  <a:lnTo>
                    <a:pt x="215900" y="3302000"/>
                  </a:lnTo>
                  <a:lnTo>
                    <a:pt x="203200" y="3289300"/>
                  </a:lnTo>
                  <a:lnTo>
                    <a:pt x="215900" y="3276600"/>
                  </a:lnTo>
                  <a:lnTo>
                    <a:pt x="228600" y="3263900"/>
                  </a:lnTo>
                  <a:lnTo>
                    <a:pt x="241300" y="3251200"/>
                  </a:lnTo>
                  <a:lnTo>
                    <a:pt x="254000" y="3251200"/>
                  </a:lnTo>
                  <a:lnTo>
                    <a:pt x="266700" y="3251200"/>
                  </a:lnTo>
                  <a:lnTo>
                    <a:pt x="279400" y="3238500"/>
                  </a:lnTo>
                  <a:lnTo>
                    <a:pt x="279400" y="3225800"/>
                  </a:lnTo>
                  <a:lnTo>
                    <a:pt x="292100" y="3213100"/>
                  </a:lnTo>
                  <a:lnTo>
                    <a:pt x="292100" y="3200400"/>
                  </a:lnTo>
                  <a:lnTo>
                    <a:pt x="304800" y="3187700"/>
                  </a:lnTo>
                  <a:lnTo>
                    <a:pt x="317500" y="3175000"/>
                  </a:lnTo>
                  <a:lnTo>
                    <a:pt x="330200" y="3162300"/>
                  </a:lnTo>
                  <a:lnTo>
                    <a:pt x="342900" y="3149600"/>
                  </a:lnTo>
                  <a:lnTo>
                    <a:pt x="355600" y="3136900"/>
                  </a:lnTo>
                  <a:lnTo>
                    <a:pt x="355600" y="3124200"/>
                  </a:lnTo>
                  <a:lnTo>
                    <a:pt x="355600" y="3111500"/>
                  </a:lnTo>
                  <a:lnTo>
                    <a:pt x="342900" y="3098800"/>
                  </a:lnTo>
                  <a:lnTo>
                    <a:pt x="342900" y="3086100"/>
                  </a:lnTo>
                  <a:lnTo>
                    <a:pt x="342900" y="3073400"/>
                  </a:lnTo>
                  <a:lnTo>
                    <a:pt x="355600" y="3060700"/>
                  </a:lnTo>
                  <a:lnTo>
                    <a:pt x="368300" y="3060700"/>
                  </a:lnTo>
                  <a:lnTo>
                    <a:pt x="381000" y="3048000"/>
                  </a:lnTo>
                  <a:lnTo>
                    <a:pt x="393700" y="3035300"/>
                  </a:lnTo>
                  <a:lnTo>
                    <a:pt x="406400" y="3022600"/>
                  </a:lnTo>
                  <a:lnTo>
                    <a:pt x="419100" y="3035300"/>
                  </a:lnTo>
                  <a:lnTo>
                    <a:pt x="431800" y="3035300"/>
                  </a:lnTo>
                  <a:lnTo>
                    <a:pt x="444500" y="3048000"/>
                  </a:lnTo>
                  <a:lnTo>
                    <a:pt x="457200" y="3048000"/>
                  </a:lnTo>
                  <a:lnTo>
                    <a:pt x="469900" y="3060700"/>
                  </a:lnTo>
                  <a:lnTo>
                    <a:pt x="482600" y="3048000"/>
                  </a:lnTo>
                  <a:lnTo>
                    <a:pt x="495300" y="3035300"/>
                  </a:lnTo>
                  <a:lnTo>
                    <a:pt x="508000" y="3035300"/>
                  </a:lnTo>
                  <a:lnTo>
                    <a:pt x="520700" y="3035300"/>
                  </a:lnTo>
                  <a:lnTo>
                    <a:pt x="533400" y="3022600"/>
                  </a:lnTo>
                  <a:lnTo>
                    <a:pt x="546100" y="3009900"/>
                  </a:lnTo>
                  <a:lnTo>
                    <a:pt x="546100" y="2997200"/>
                  </a:lnTo>
                  <a:lnTo>
                    <a:pt x="558800" y="2984500"/>
                  </a:lnTo>
                  <a:lnTo>
                    <a:pt x="558800" y="2971800"/>
                  </a:lnTo>
                  <a:lnTo>
                    <a:pt x="571500" y="2959100"/>
                  </a:lnTo>
                  <a:lnTo>
                    <a:pt x="558800" y="2946400"/>
                  </a:lnTo>
                  <a:lnTo>
                    <a:pt x="546100" y="2946400"/>
                  </a:lnTo>
                  <a:lnTo>
                    <a:pt x="533400" y="2933700"/>
                  </a:lnTo>
                  <a:lnTo>
                    <a:pt x="520700" y="2946400"/>
                  </a:lnTo>
                  <a:lnTo>
                    <a:pt x="508000" y="2959100"/>
                  </a:lnTo>
                  <a:lnTo>
                    <a:pt x="495300" y="2959100"/>
                  </a:lnTo>
                  <a:lnTo>
                    <a:pt x="482600" y="2946400"/>
                  </a:lnTo>
                  <a:lnTo>
                    <a:pt x="469900" y="2933700"/>
                  </a:lnTo>
                  <a:lnTo>
                    <a:pt x="457200" y="2921000"/>
                  </a:lnTo>
                  <a:lnTo>
                    <a:pt x="444500" y="2921000"/>
                  </a:lnTo>
                  <a:lnTo>
                    <a:pt x="431800" y="2921000"/>
                  </a:lnTo>
                  <a:lnTo>
                    <a:pt x="419100" y="2921000"/>
                  </a:lnTo>
                  <a:lnTo>
                    <a:pt x="406400" y="2921000"/>
                  </a:lnTo>
                  <a:lnTo>
                    <a:pt x="393700" y="2908300"/>
                  </a:lnTo>
                  <a:lnTo>
                    <a:pt x="381000" y="2908300"/>
                  </a:lnTo>
                  <a:lnTo>
                    <a:pt x="368300" y="2908300"/>
                  </a:lnTo>
                  <a:lnTo>
                    <a:pt x="355600" y="2895600"/>
                  </a:lnTo>
                  <a:lnTo>
                    <a:pt x="355600" y="2882900"/>
                  </a:lnTo>
                  <a:lnTo>
                    <a:pt x="342900" y="2870200"/>
                  </a:lnTo>
                  <a:lnTo>
                    <a:pt x="355600" y="2857500"/>
                  </a:lnTo>
                  <a:lnTo>
                    <a:pt x="368300" y="2844800"/>
                  </a:lnTo>
                  <a:lnTo>
                    <a:pt x="381000" y="2844800"/>
                  </a:lnTo>
                  <a:lnTo>
                    <a:pt x="393700" y="2832100"/>
                  </a:lnTo>
                  <a:lnTo>
                    <a:pt x="406400" y="2832100"/>
                  </a:lnTo>
                  <a:lnTo>
                    <a:pt x="419100" y="2819400"/>
                  </a:lnTo>
                  <a:lnTo>
                    <a:pt x="419100" y="2806700"/>
                  </a:lnTo>
                  <a:lnTo>
                    <a:pt x="419100" y="2794000"/>
                  </a:lnTo>
                  <a:lnTo>
                    <a:pt x="431800" y="2781300"/>
                  </a:lnTo>
                  <a:lnTo>
                    <a:pt x="444500" y="2768600"/>
                  </a:lnTo>
                  <a:lnTo>
                    <a:pt x="444500" y="2755900"/>
                  </a:lnTo>
                  <a:lnTo>
                    <a:pt x="444500" y="2743200"/>
                  </a:lnTo>
                  <a:lnTo>
                    <a:pt x="431800" y="2730500"/>
                  </a:lnTo>
                  <a:lnTo>
                    <a:pt x="419100" y="2743200"/>
                  </a:lnTo>
                  <a:lnTo>
                    <a:pt x="406400" y="2730500"/>
                  </a:lnTo>
                  <a:lnTo>
                    <a:pt x="393700" y="2717800"/>
                  </a:lnTo>
                  <a:lnTo>
                    <a:pt x="393700" y="2705100"/>
                  </a:lnTo>
                  <a:lnTo>
                    <a:pt x="381000" y="2692400"/>
                  </a:lnTo>
                  <a:lnTo>
                    <a:pt x="368300" y="2679700"/>
                  </a:lnTo>
                  <a:lnTo>
                    <a:pt x="355600" y="2667000"/>
                  </a:lnTo>
                  <a:lnTo>
                    <a:pt x="342900" y="2667000"/>
                  </a:lnTo>
                  <a:lnTo>
                    <a:pt x="330200" y="2654300"/>
                  </a:lnTo>
                  <a:lnTo>
                    <a:pt x="317500" y="2667000"/>
                  </a:lnTo>
                  <a:lnTo>
                    <a:pt x="304800" y="2667000"/>
                  </a:lnTo>
                  <a:lnTo>
                    <a:pt x="292100" y="2667000"/>
                  </a:lnTo>
                  <a:lnTo>
                    <a:pt x="279400" y="2667000"/>
                  </a:lnTo>
                  <a:lnTo>
                    <a:pt x="266700" y="2654300"/>
                  </a:lnTo>
                  <a:lnTo>
                    <a:pt x="266700" y="2641600"/>
                  </a:lnTo>
                  <a:lnTo>
                    <a:pt x="266700" y="2628900"/>
                  </a:lnTo>
                  <a:lnTo>
                    <a:pt x="254000" y="2616200"/>
                  </a:lnTo>
                  <a:lnTo>
                    <a:pt x="241300" y="2603500"/>
                  </a:lnTo>
                  <a:lnTo>
                    <a:pt x="228600" y="2590800"/>
                  </a:lnTo>
                  <a:lnTo>
                    <a:pt x="215900" y="2590800"/>
                  </a:lnTo>
                  <a:lnTo>
                    <a:pt x="203200" y="2603500"/>
                  </a:lnTo>
                  <a:lnTo>
                    <a:pt x="190500" y="2616200"/>
                  </a:lnTo>
                  <a:lnTo>
                    <a:pt x="177800" y="2616200"/>
                  </a:lnTo>
                  <a:lnTo>
                    <a:pt x="165100" y="2628900"/>
                  </a:lnTo>
                  <a:lnTo>
                    <a:pt x="152400" y="2641600"/>
                  </a:lnTo>
                  <a:lnTo>
                    <a:pt x="139700" y="2641600"/>
                  </a:lnTo>
                  <a:lnTo>
                    <a:pt x="127000" y="2628900"/>
                  </a:lnTo>
                  <a:lnTo>
                    <a:pt x="114300" y="2628900"/>
                  </a:lnTo>
                  <a:lnTo>
                    <a:pt x="101600" y="2616200"/>
                  </a:lnTo>
                  <a:lnTo>
                    <a:pt x="88900" y="2616200"/>
                  </a:lnTo>
                  <a:lnTo>
                    <a:pt x="76200" y="2603500"/>
                  </a:lnTo>
                  <a:lnTo>
                    <a:pt x="63500" y="2603500"/>
                  </a:lnTo>
                  <a:lnTo>
                    <a:pt x="50800" y="2590800"/>
                  </a:lnTo>
                  <a:lnTo>
                    <a:pt x="38100" y="2578100"/>
                  </a:lnTo>
                  <a:lnTo>
                    <a:pt x="25400" y="2565400"/>
                  </a:lnTo>
                  <a:lnTo>
                    <a:pt x="38100" y="2552700"/>
                  </a:lnTo>
                  <a:lnTo>
                    <a:pt x="38100" y="2540000"/>
                  </a:lnTo>
                  <a:lnTo>
                    <a:pt x="38100" y="2527300"/>
                  </a:lnTo>
                  <a:lnTo>
                    <a:pt x="38100" y="2514600"/>
                  </a:lnTo>
                  <a:lnTo>
                    <a:pt x="25400" y="2501900"/>
                  </a:lnTo>
                  <a:lnTo>
                    <a:pt x="25400" y="2489200"/>
                  </a:lnTo>
                  <a:lnTo>
                    <a:pt x="12700" y="2476500"/>
                  </a:lnTo>
                  <a:lnTo>
                    <a:pt x="12700" y="2463800"/>
                  </a:lnTo>
                  <a:lnTo>
                    <a:pt x="0" y="2451100"/>
                  </a:lnTo>
                  <a:lnTo>
                    <a:pt x="0" y="2438400"/>
                  </a:lnTo>
                  <a:lnTo>
                    <a:pt x="12700" y="2425700"/>
                  </a:lnTo>
                  <a:lnTo>
                    <a:pt x="25400" y="2425700"/>
                  </a:lnTo>
                  <a:lnTo>
                    <a:pt x="38100" y="2425700"/>
                  </a:lnTo>
                  <a:lnTo>
                    <a:pt x="50800" y="2413000"/>
                  </a:lnTo>
                  <a:lnTo>
                    <a:pt x="63500" y="2425700"/>
                  </a:lnTo>
                  <a:lnTo>
                    <a:pt x="63500" y="2438400"/>
                  </a:lnTo>
                  <a:lnTo>
                    <a:pt x="63500" y="2451100"/>
                  </a:lnTo>
                  <a:lnTo>
                    <a:pt x="76200" y="2463800"/>
                  </a:lnTo>
                  <a:lnTo>
                    <a:pt x="88900" y="2476500"/>
                  </a:lnTo>
                  <a:lnTo>
                    <a:pt x="101600" y="2463800"/>
                  </a:lnTo>
                  <a:lnTo>
                    <a:pt x="114300" y="2463800"/>
                  </a:lnTo>
                  <a:lnTo>
                    <a:pt x="127000" y="2451100"/>
                  </a:lnTo>
                  <a:lnTo>
                    <a:pt x="127000" y="2438400"/>
                  </a:lnTo>
                  <a:lnTo>
                    <a:pt x="139700" y="2425700"/>
                  </a:lnTo>
                  <a:lnTo>
                    <a:pt x="152400" y="2413000"/>
                  </a:lnTo>
                  <a:lnTo>
                    <a:pt x="165100" y="2400300"/>
                  </a:lnTo>
                  <a:lnTo>
                    <a:pt x="165100" y="2387600"/>
                  </a:lnTo>
                  <a:lnTo>
                    <a:pt x="177800" y="2374900"/>
                  </a:lnTo>
                  <a:lnTo>
                    <a:pt x="177800" y="2362200"/>
                  </a:lnTo>
                  <a:lnTo>
                    <a:pt x="190500" y="2349500"/>
                  </a:lnTo>
                  <a:lnTo>
                    <a:pt x="203200" y="2362200"/>
                  </a:lnTo>
                  <a:lnTo>
                    <a:pt x="215900" y="2362200"/>
                  </a:lnTo>
                  <a:lnTo>
                    <a:pt x="228600" y="2362200"/>
                  </a:lnTo>
                  <a:lnTo>
                    <a:pt x="241300" y="2349500"/>
                  </a:lnTo>
                  <a:lnTo>
                    <a:pt x="254000" y="2336800"/>
                  </a:lnTo>
                  <a:lnTo>
                    <a:pt x="241300" y="2324100"/>
                  </a:lnTo>
                  <a:lnTo>
                    <a:pt x="228600" y="2311400"/>
                  </a:lnTo>
                  <a:lnTo>
                    <a:pt x="215900" y="2311400"/>
                  </a:lnTo>
                  <a:lnTo>
                    <a:pt x="203200" y="2298700"/>
                  </a:lnTo>
                  <a:lnTo>
                    <a:pt x="190500" y="2286000"/>
                  </a:lnTo>
                  <a:lnTo>
                    <a:pt x="177800" y="2273300"/>
                  </a:lnTo>
                  <a:lnTo>
                    <a:pt x="190500" y="2260600"/>
                  </a:lnTo>
                  <a:lnTo>
                    <a:pt x="203200" y="2247900"/>
                  </a:lnTo>
                  <a:lnTo>
                    <a:pt x="203200" y="2235200"/>
                  </a:lnTo>
                  <a:lnTo>
                    <a:pt x="190500" y="2222500"/>
                  </a:lnTo>
                  <a:lnTo>
                    <a:pt x="190500" y="2209800"/>
                  </a:lnTo>
                  <a:lnTo>
                    <a:pt x="203200" y="2197100"/>
                  </a:lnTo>
                  <a:lnTo>
                    <a:pt x="215900" y="2184400"/>
                  </a:lnTo>
                  <a:lnTo>
                    <a:pt x="228600" y="2184400"/>
                  </a:lnTo>
                  <a:lnTo>
                    <a:pt x="241300" y="2197100"/>
                  </a:lnTo>
                  <a:lnTo>
                    <a:pt x="254000" y="2209800"/>
                  </a:lnTo>
                  <a:lnTo>
                    <a:pt x="266700" y="2222500"/>
                  </a:lnTo>
                  <a:lnTo>
                    <a:pt x="279400" y="2235200"/>
                  </a:lnTo>
                  <a:lnTo>
                    <a:pt x="292100" y="2235200"/>
                  </a:lnTo>
                  <a:lnTo>
                    <a:pt x="304800" y="2222500"/>
                  </a:lnTo>
                  <a:lnTo>
                    <a:pt x="304800" y="2209800"/>
                  </a:lnTo>
                  <a:lnTo>
                    <a:pt x="304800" y="2197100"/>
                  </a:lnTo>
                  <a:lnTo>
                    <a:pt x="292100" y="2184400"/>
                  </a:lnTo>
                  <a:lnTo>
                    <a:pt x="304800" y="2171700"/>
                  </a:lnTo>
                  <a:lnTo>
                    <a:pt x="317500" y="2171700"/>
                  </a:lnTo>
                  <a:lnTo>
                    <a:pt x="330200" y="2159000"/>
                  </a:lnTo>
                  <a:lnTo>
                    <a:pt x="330200" y="2146300"/>
                  </a:lnTo>
                  <a:lnTo>
                    <a:pt x="317500" y="2133600"/>
                  </a:lnTo>
                  <a:lnTo>
                    <a:pt x="330200" y="2120900"/>
                  </a:lnTo>
                  <a:lnTo>
                    <a:pt x="342900" y="2108200"/>
                  </a:lnTo>
                  <a:lnTo>
                    <a:pt x="355600" y="2108200"/>
                  </a:lnTo>
                  <a:lnTo>
                    <a:pt x="368300" y="2108200"/>
                  </a:lnTo>
                  <a:lnTo>
                    <a:pt x="381000" y="2095500"/>
                  </a:lnTo>
                  <a:lnTo>
                    <a:pt x="368300" y="2082800"/>
                  </a:lnTo>
                  <a:lnTo>
                    <a:pt x="355600" y="2070100"/>
                  </a:lnTo>
                  <a:lnTo>
                    <a:pt x="342900" y="2070100"/>
                  </a:lnTo>
                  <a:lnTo>
                    <a:pt x="330200" y="2057400"/>
                  </a:lnTo>
                  <a:lnTo>
                    <a:pt x="317500" y="2044700"/>
                  </a:lnTo>
                  <a:lnTo>
                    <a:pt x="304800" y="2044700"/>
                  </a:lnTo>
                  <a:lnTo>
                    <a:pt x="292100" y="2044700"/>
                  </a:lnTo>
                  <a:lnTo>
                    <a:pt x="279400" y="2057400"/>
                  </a:lnTo>
                  <a:lnTo>
                    <a:pt x="266700" y="2057400"/>
                  </a:lnTo>
                  <a:lnTo>
                    <a:pt x="254000" y="2057400"/>
                  </a:lnTo>
                  <a:lnTo>
                    <a:pt x="241300" y="2070100"/>
                  </a:lnTo>
                  <a:lnTo>
                    <a:pt x="228600" y="2057400"/>
                  </a:lnTo>
                  <a:lnTo>
                    <a:pt x="215900" y="2044700"/>
                  </a:lnTo>
                  <a:lnTo>
                    <a:pt x="203200" y="2032000"/>
                  </a:lnTo>
                  <a:lnTo>
                    <a:pt x="190500" y="2032000"/>
                  </a:lnTo>
                  <a:lnTo>
                    <a:pt x="177800" y="2032000"/>
                  </a:lnTo>
                  <a:lnTo>
                    <a:pt x="165100" y="2032000"/>
                  </a:lnTo>
                  <a:lnTo>
                    <a:pt x="152400" y="2019300"/>
                  </a:lnTo>
                  <a:lnTo>
                    <a:pt x="139700" y="2019300"/>
                  </a:lnTo>
                  <a:lnTo>
                    <a:pt x="127000" y="2006600"/>
                  </a:lnTo>
                  <a:lnTo>
                    <a:pt x="139700" y="1993900"/>
                  </a:lnTo>
                  <a:lnTo>
                    <a:pt x="152400" y="1981200"/>
                  </a:lnTo>
                  <a:lnTo>
                    <a:pt x="165100" y="1968500"/>
                  </a:lnTo>
                  <a:lnTo>
                    <a:pt x="177800" y="1955800"/>
                  </a:lnTo>
                  <a:lnTo>
                    <a:pt x="177800" y="1943100"/>
                  </a:lnTo>
                  <a:lnTo>
                    <a:pt x="177800" y="1930400"/>
                  </a:lnTo>
                  <a:lnTo>
                    <a:pt x="177800" y="1917700"/>
                  </a:lnTo>
                  <a:lnTo>
                    <a:pt x="190500" y="1905000"/>
                  </a:lnTo>
                  <a:lnTo>
                    <a:pt x="190500" y="1892300"/>
                  </a:lnTo>
                  <a:lnTo>
                    <a:pt x="203200" y="1879600"/>
                  </a:lnTo>
                  <a:lnTo>
                    <a:pt x="215900" y="1866900"/>
                  </a:lnTo>
                  <a:lnTo>
                    <a:pt x="215900" y="1854200"/>
                  </a:lnTo>
                  <a:lnTo>
                    <a:pt x="215900" y="1841500"/>
                  </a:lnTo>
                  <a:lnTo>
                    <a:pt x="228600" y="1828800"/>
                  </a:lnTo>
                  <a:lnTo>
                    <a:pt x="241300" y="1841500"/>
                  </a:lnTo>
                  <a:lnTo>
                    <a:pt x="254000" y="1854200"/>
                  </a:lnTo>
                  <a:lnTo>
                    <a:pt x="266700" y="1866900"/>
                  </a:lnTo>
                  <a:lnTo>
                    <a:pt x="279400" y="1854200"/>
                  </a:lnTo>
                  <a:lnTo>
                    <a:pt x="279400" y="1841500"/>
                  </a:lnTo>
                  <a:lnTo>
                    <a:pt x="292100" y="1828800"/>
                  </a:lnTo>
                  <a:lnTo>
                    <a:pt x="292100" y="1816100"/>
                  </a:lnTo>
                  <a:lnTo>
                    <a:pt x="304800" y="1803400"/>
                  </a:lnTo>
                  <a:lnTo>
                    <a:pt x="317500" y="1790700"/>
                  </a:lnTo>
                  <a:lnTo>
                    <a:pt x="330200" y="1790700"/>
                  </a:lnTo>
                  <a:lnTo>
                    <a:pt x="342900" y="1778000"/>
                  </a:lnTo>
                  <a:lnTo>
                    <a:pt x="330200" y="1765300"/>
                  </a:lnTo>
                  <a:lnTo>
                    <a:pt x="342900" y="1752600"/>
                  </a:lnTo>
                  <a:lnTo>
                    <a:pt x="342900" y="1739900"/>
                  </a:lnTo>
                  <a:lnTo>
                    <a:pt x="342900" y="1727200"/>
                  </a:lnTo>
                  <a:lnTo>
                    <a:pt x="342900" y="1714500"/>
                  </a:lnTo>
                  <a:lnTo>
                    <a:pt x="330200" y="1701800"/>
                  </a:lnTo>
                  <a:lnTo>
                    <a:pt x="330200" y="1689100"/>
                  </a:lnTo>
                  <a:lnTo>
                    <a:pt x="317500" y="1676400"/>
                  </a:lnTo>
                  <a:lnTo>
                    <a:pt x="304800" y="1663700"/>
                  </a:lnTo>
                  <a:lnTo>
                    <a:pt x="317500" y="1651000"/>
                  </a:lnTo>
                  <a:lnTo>
                    <a:pt x="317500" y="1638300"/>
                  </a:lnTo>
                  <a:lnTo>
                    <a:pt x="317500" y="1625600"/>
                  </a:lnTo>
                  <a:lnTo>
                    <a:pt x="317500" y="1612900"/>
                  </a:lnTo>
                  <a:lnTo>
                    <a:pt x="317500" y="1600200"/>
                  </a:lnTo>
                  <a:lnTo>
                    <a:pt x="317500" y="1587500"/>
                  </a:lnTo>
                  <a:lnTo>
                    <a:pt x="330200" y="1574800"/>
                  </a:lnTo>
                  <a:lnTo>
                    <a:pt x="330200" y="1562100"/>
                  </a:lnTo>
                  <a:lnTo>
                    <a:pt x="330200" y="1549400"/>
                  </a:lnTo>
                  <a:lnTo>
                    <a:pt x="317500" y="1536700"/>
                  </a:lnTo>
                  <a:lnTo>
                    <a:pt x="317500" y="1524000"/>
                  </a:lnTo>
                  <a:lnTo>
                    <a:pt x="330200" y="1511300"/>
                  </a:lnTo>
                  <a:lnTo>
                    <a:pt x="342900" y="1498600"/>
                  </a:lnTo>
                  <a:lnTo>
                    <a:pt x="342900" y="1485900"/>
                  </a:lnTo>
                  <a:lnTo>
                    <a:pt x="355600" y="1473200"/>
                  </a:lnTo>
                  <a:lnTo>
                    <a:pt x="368300" y="1473200"/>
                  </a:lnTo>
                  <a:lnTo>
                    <a:pt x="381000" y="1460500"/>
                  </a:lnTo>
                  <a:lnTo>
                    <a:pt x="381000" y="1447800"/>
                  </a:lnTo>
                  <a:lnTo>
                    <a:pt x="381000" y="1435100"/>
                  </a:lnTo>
                  <a:lnTo>
                    <a:pt x="381000" y="1422400"/>
                  </a:lnTo>
                  <a:lnTo>
                    <a:pt x="381000" y="1409700"/>
                  </a:lnTo>
                  <a:lnTo>
                    <a:pt x="381000" y="1397000"/>
                  </a:lnTo>
                  <a:lnTo>
                    <a:pt x="393700" y="1384300"/>
                  </a:lnTo>
                  <a:lnTo>
                    <a:pt x="393700" y="1371600"/>
                  </a:lnTo>
                  <a:lnTo>
                    <a:pt x="393700" y="1358900"/>
                  </a:lnTo>
                  <a:lnTo>
                    <a:pt x="393700" y="1346200"/>
                  </a:lnTo>
                  <a:lnTo>
                    <a:pt x="393700" y="1333500"/>
                  </a:lnTo>
                  <a:lnTo>
                    <a:pt x="393700" y="1320800"/>
                  </a:lnTo>
                  <a:lnTo>
                    <a:pt x="393700" y="1308100"/>
                  </a:lnTo>
                  <a:lnTo>
                    <a:pt x="393700" y="1295400"/>
                  </a:lnTo>
                  <a:lnTo>
                    <a:pt x="406400" y="1282700"/>
                  </a:lnTo>
                  <a:lnTo>
                    <a:pt x="406400" y="1270000"/>
                  </a:lnTo>
                  <a:lnTo>
                    <a:pt x="406400" y="1257300"/>
                  </a:lnTo>
                  <a:lnTo>
                    <a:pt x="419100" y="1244600"/>
                  </a:lnTo>
                  <a:lnTo>
                    <a:pt x="431800" y="1257300"/>
                  </a:lnTo>
                  <a:lnTo>
                    <a:pt x="444500" y="1270000"/>
                  </a:lnTo>
                  <a:lnTo>
                    <a:pt x="444500" y="1282700"/>
                  </a:lnTo>
                  <a:lnTo>
                    <a:pt x="457200" y="1295400"/>
                  </a:lnTo>
                  <a:lnTo>
                    <a:pt x="457200" y="1308100"/>
                  </a:lnTo>
                  <a:lnTo>
                    <a:pt x="469900" y="1320800"/>
                  </a:lnTo>
                  <a:lnTo>
                    <a:pt x="482600" y="1333500"/>
                  </a:lnTo>
                  <a:lnTo>
                    <a:pt x="495300" y="1333500"/>
                  </a:lnTo>
                  <a:lnTo>
                    <a:pt x="508000" y="1333500"/>
                  </a:lnTo>
                  <a:lnTo>
                    <a:pt x="520700" y="1333500"/>
                  </a:lnTo>
                  <a:lnTo>
                    <a:pt x="533400" y="1333500"/>
                  </a:lnTo>
                  <a:lnTo>
                    <a:pt x="546100" y="1333500"/>
                  </a:lnTo>
                  <a:lnTo>
                    <a:pt x="558800" y="1333500"/>
                  </a:lnTo>
                  <a:lnTo>
                    <a:pt x="571500" y="1333500"/>
                  </a:lnTo>
                  <a:lnTo>
                    <a:pt x="584200" y="1346200"/>
                  </a:lnTo>
                  <a:lnTo>
                    <a:pt x="596900" y="1358900"/>
                  </a:lnTo>
                  <a:lnTo>
                    <a:pt x="596900" y="1371600"/>
                  </a:lnTo>
                  <a:lnTo>
                    <a:pt x="609600" y="1384300"/>
                  </a:lnTo>
                  <a:lnTo>
                    <a:pt x="622300" y="1384300"/>
                  </a:lnTo>
                  <a:lnTo>
                    <a:pt x="635000" y="1384300"/>
                  </a:lnTo>
                  <a:lnTo>
                    <a:pt x="647700" y="1397000"/>
                  </a:lnTo>
                  <a:lnTo>
                    <a:pt x="647700" y="1409700"/>
                  </a:lnTo>
                  <a:lnTo>
                    <a:pt x="660400" y="1422400"/>
                  </a:lnTo>
                  <a:lnTo>
                    <a:pt x="660400" y="1435100"/>
                  </a:lnTo>
                  <a:lnTo>
                    <a:pt x="660400" y="1447800"/>
                  </a:lnTo>
                  <a:lnTo>
                    <a:pt x="660400" y="1460500"/>
                  </a:lnTo>
                  <a:lnTo>
                    <a:pt x="673100" y="1473200"/>
                  </a:lnTo>
                  <a:lnTo>
                    <a:pt x="685800" y="1485900"/>
                  </a:lnTo>
                  <a:lnTo>
                    <a:pt x="685800" y="1498600"/>
                  </a:lnTo>
                  <a:lnTo>
                    <a:pt x="698500" y="1511300"/>
                  </a:lnTo>
                  <a:lnTo>
                    <a:pt x="711200" y="1511300"/>
                  </a:lnTo>
                  <a:lnTo>
                    <a:pt x="723900" y="1524000"/>
                  </a:lnTo>
                  <a:lnTo>
                    <a:pt x="736600" y="1536700"/>
                  </a:lnTo>
                  <a:lnTo>
                    <a:pt x="749300" y="1549400"/>
                  </a:lnTo>
                  <a:lnTo>
                    <a:pt x="762000" y="1562100"/>
                  </a:lnTo>
                  <a:lnTo>
                    <a:pt x="774700" y="1574800"/>
                  </a:lnTo>
                  <a:lnTo>
                    <a:pt x="787400" y="1574800"/>
                  </a:lnTo>
                  <a:lnTo>
                    <a:pt x="800100" y="1587500"/>
                  </a:lnTo>
                  <a:lnTo>
                    <a:pt x="812800" y="1587500"/>
                  </a:lnTo>
                  <a:lnTo>
                    <a:pt x="825500" y="1574800"/>
                  </a:lnTo>
                  <a:lnTo>
                    <a:pt x="838200" y="1574800"/>
                  </a:lnTo>
                  <a:lnTo>
                    <a:pt x="850900" y="1562100"/>
                  </a:lnTo>
                  <a:lnTo>
                    <a:pt x="850900" y="1549400"/>
                  </a:lnTo>
                  <a:lnTo>
                    <a:pt x="850900" y="1536700"/>
                  </a:lnTo>
                  <a:lnTo>
                    <a:pt x="850900" y="1524000"/>
                  </a:lnTo>
                  <a:lnTo>
                    <a:pt x="863600" y="1511300"/>
                  </a:lnTo>
                  <a:lnTo>
                    <a:pt x="850900" y="1498600"/>
                  </a:lnTo>
                  <a:lnTo>
                    <a:pt x="838200" y="1485900"/>
                  </a:lnTo>
                  <a:lnTo>
                    <a:pt x="838200" y="1473200"/>
                  </a:lnTo>
                  <a:lnTo>
                    <a:pt x="838200" y="1460500"/>
                  </a:lnTo>
                  <a:lnTo>
                    <a:pt x="838200" y="1447800"/>
                  </a:lnTo>
                  <a:lnTo>
                    <a:pt x="838200" y="1435100"/>
                  </a:lnTo>
                  <a:lnTo>
                    <a:pt x="838200" y="1422400"/>
                  </a:lnTo>
                  <a:lnTo>
                    <a:pt x="850900" y="1409700"/>
                  </a:lnTo>
                  <a:lnTo>
                    <a:pt x="850900" y="1397000"/>
                  </a:lnTo>
                  <a:lnTo>
                    <a:pt x="850900" y="1384300"/>
                  </a:lnTo>
                  <a:lnTo>
                    <a:pt x="863600" y="1371600"/>
                  </a:lnTo>
                  <a:lnTo>
                    <a:pt x="863600" y="1358900"/>
                  </a:lnTo>
                  <a:lnTo>
                    <a:pt x="876300" y="1346200"/>
                  </a:lnTo>
                  <a:lnTo>
                    <a:pt x="889000" y="1333500"/>
                  </a:lnTo>
                  <a:lnTo>
                    <a:pt x="889000" y="1320800"/>
                  </a:lnTo>
                  <a:lnTo>
                    <a:pt x="889000" y="1308100"/>
                  </a:lnTo>
                  <a:lnTo>
                    <a:pt x="889000" y="1295400"/>
                  </a:lnTo>
                  <a:lnTo>
                    <a:pt x="889000" y="1282700"/>
                  </a:lnTo>
                  <a:lnTo>
                    <a:pt x="889000" y="1270000"/>
                  </a:lnTo>
                  <a:lnTo>
                    <a:pt x="889000" y="1257300"/>
                  </a:lnTo>
                  <a:lnTo>
                    <a:pt x="889000" y="1244600"/>
                  </a:lnTo>
                  <a:lnTo>
                    <a:pt x="889000" y="1231900"/>
                  </a:lnTo>
                  <a:lnTo>
                    <a:pt x="889000" y="1219200"/>
                  </a:lnTo>
                  <a:lnTo>
                    <a:pt x="889000" y="1206500"/>
                  </a:lnTo>
                  <a:lnTo>
                    <a:pt x="889000" y="1193800"/>
                  </a:lnTo>
                  <a:lnTo>
                    <a:pt x="901700" y="1181100"/>
                  </a:lnTo>
                  <a:lnTo>
                    <a:pt x="889000" y="1168400"/>
                  </a:lnTo>
                  <a:lnTo>
                    <a:pt x="876300" y="1155700"/>
                  </a:lnTo>
                  <a:lnTo>
                    <a:pt x="863600" y="1143000"/>
                  </a:lnTo>
                  <a:lnTo>
                    <a:pt x="850900" y="1143000"/>
                  </a:lnTo>
                  <a:lnTo>
                    <a:pt x="838200" y="1143000"/>
                  </a:lnTo>
                  <a:lnTo>
                    <a:pt x="825500" y="1143000"/>
                  </a:lnTo>
                  <a:lnTo>
                    <a:pt x="812800" y="1143000"/>
                  </a:lnTo>
                  <a:lnTo>
                    <a:pt x="800100" y="1143000"/>
                  </a:lnTo>
                  <a:lnTo>
                    <a:pt x="787400" y="1130300"/>
                  </a:lnTo>
                  <a:lnTo>
                    <a:pt x="774700" y="1130300"/>
                  </a:lnTo>
                  <a:lnTo>
                    <a:pt x="762000" y="1143000"/>
                  </a:lnTo>
                  <a:lnTo>
                    <a:pt x="749300" y="1130300"/>
                  </a:lnTo>
                  <a:lnTo>
                    <a:pt x="736600" y="1130300"/>
                  </a:lnTo>
                  <a:lnTo>
                    <a:pt x="723900" y="1117600"/>
                  </a:lnTo>
                  <a:lnTo>
                    <a:pt x="723900" y="1104900"/>
                  </a:lnTo>
                  <a:lnTo>
                    <a:pt x="723900" y="1092200"/>
                  </a:lnTo>
                  <a:lnTo>
                    <a:pt x="723900" y="1079500"/>
                  </a:lnTo>
                  <a:lnTo>
                    <a:pt x="723900" y="1066800"/>
                  </a:lnTo>
                  <a:lnTo>
                    <a:pt x="723900" y="1054100"/>
                  </a:lnTo>
                  <a:lnTo>
                    <a:pt x="723900" y="1041400"/>
                  </a:lnTo>
                  <a:lnTo>
                    <a:pt x="736600" y="1028700"/>
                  </a:lnTo>
                  <a:lnTo>
                    <a:pt x="736600" y="1016000"/>
                  </a:lnTo>
                  <a:lnTo>
                    <a:pt x="736600" y="1003300"/>
                  </a:lnTo>
                  <a:lnTo>
                    <a:pt x="723900" y="990600"/>
                  </a:lnTo>
                  <a:lnTo>
                    <a:pt x="723900" y="977900"/>
                  </a:lnTo>
                  <a:lnTo>
                    <a:pt x="723900" y="965200"/>
                  </a:lnTo>
                  <a:lnTo>
                    <a:pt x="723900" y="952500"/>
                  </a:lnTo>
                  <a:lnTo>
                    <a:pt x="711200" y="939800"/>
                  </a:lnTo>
                  <a:lnTo>
                    <a:pt x="711200" y="927100"/>
                  </a:lnTo>
                  <a:lnTo>
                    <a:pt x="711200" y="914400"/>
                  </a:lnTo>
                  <a:lnTo>
                    <a:pt x="698500" y="901700"/>
                  </a:lnTo>
                  <a:lnTo>
                    <a:pt x="711200" y="889000"/>
                  </a:lnTo>
                  <a:lnTo>
                    <a:pt x="723900" y="889000"/>
                  </a:lnTo>
                  <a:lnTo>
                    <a:pt x="736600" y="876300"/>
                  </a:lnTo>
                  <a:lnTo>
                    <a:pt x="736600" y="863600"/>
                  </a:lnTo>
                  <a:lnTo>
                    <a:pt x="736600" y="850900"/>
                  </a:lnTo>
                  <a:lnTo>
                    <a:pt x="736600" y="838200"/>
                  </a:lnTo>
                  <a:lnTo>
                    <a:pt x="736600" y="825500"/>
                  </a:lnTo>
                  <a:lnTo>
                    <a:pt x="749300" y="812800"/>
                  </a:lnTo>
                  <a:lnTo>
                    <a:pt x="762000" y="800100"/>
                  </a:lnTo>
                  <a:lnTo>
                    <a:pt x="774700" y="800100"/>
                  </a:lnTo>
                  <a:lnTo>
                    <a:pt x="787400" y="800100"/>
                  </a:lnTo>
                  <a:lnTo>
                    <a:pt x="800100" y="787400"/>
                  </a:lnTo>
                  <a:lnTo>
                    <a:pt x="812800" y="774700"/>
                  </a:lnTo>
                  <a:lnTo>
                    <a:pt x="812800" y="762000"/>
                  </a:lnTo>
                  <a:lnTo>
                    <a:pt x="825500" y="749300"/>
                  </a:lnTo>
                  <a:lnTo>
                    <a:pt x="812800" y="736600"/>
                  </a:lnTo>
                  <a:lnTo>
                    <a:pt x="800100" y="723900"/>
                  </a:lnTo>
                  <a:lnTo>
                    <a:pt x="787400" y="711200"/>
                  </a:lnTo>
                  <a:lnTo>
                    <a:pt x="774700" y="698500"/>
                  </a:lnTo>
                  <a:lnTo>
                    <a:pt x="762000" y="685800"/>
                  </a:lnTo>
                  <a:lnTo>
                    <a:pt x="749300" y="673100"/>
                  </a:lnTo>
                  <a:lnTo>
                    <a:pt x="762000" y="660400"/>
                  </a:lnTo>
                  <a:lnTo>
                    <a:pt x="774700" y="647700"/>
                  </a:lnTo>
                  <a:lnTo>
                    <a:pt x="787400" y="635000"/>
                  </a:lnTo>
                  <a:lnTo>
                    <a:pt x="800100" y="622300"/>
                  </a:lnTo>
                  <a:lnTo>
                    <a:pt x="812800" y="609600"/>
                  </a:lnTo>
                  <a:lnTo>
                    <a:pt x="825500" y="596900"/>
                  </a:lnTo>
                  <a:lnTo>
                    <a:pt x="838200" y="596900"/>
                  </a:lnTo>
                  <a:lnTo>
                    <a:pt x="850900" y="584200"/>
                  </a:lnTo>
                  <a:lnTo>
                    <a:pt x="863600" y="584200"/>
                  </a:lnTo>
                  <a:lnTo>
                    <a:pt x="876300" y="596900"/>
                  </a:lnTo>
                  <a:lnTo>
                    <a:pt x="889000" y="609600"/>
                  </a:lnTo>
                  <a:lnTo>
                    <a:pt x="901700" y="622300"/>
                  </a:lnTo>
                  <a:lnTo>
                    <a:pt x="914400" y="635000"/>
                  </a:lnTo>
                  <a:lnTo>
                    <a:pt x="927100" y="635000"/>
                  </a:lnTo>
                  <a:lnTo>
                    <a:pt x="939800" y="635000"/>
                  </a:lnTo>
                  <a:lnTo>
                    <a:pt x="952500" y="635000"/>
                  </a:lnTo>
                  <a:lnTo>
                    <a:pt x="965200" y="635000"/>
                  </a:lnTo>
                  <a:lnTo>
                    <a:pt x="977900" y="635000"/>
                  </a:lnTo>
                  <a:lnTo>
                    <a:pt x="990600" y="622300"/>
                  </a:lnTo>
                  <a:lnTo>
                    <a:pt x="1003300" y="609600"/>
                  </a:lnTo>
                  <a:lnTo>
                    <a:pt x="1016000" y="609600"/>
                  </a:lnTo>
                  <a:lnTo>
                    <a:pt x="1028700" y="622300"/>
                  </a:lnTo>
                  <a:lnTo>
                    <a:pt x="1041400" y="635000"/>
                  </a:lnTo>
                  <a:lnTo>
                    <a:pt x="1054100" y="622300"/>
                  </a:lnTo>
                  <a:lnTo>
                    <a:pt x="1066800" y="622300"/>
                  </a:lnTo>
                  <a:lnTo>
                    <a:pt x="1079500" y="622300"/>
                  </a:lnTo>
                  <a:lnTo>
                    <a:pt x="1092200" y="622300"/>
                  </a:lnTo>
                  <a:lnTo>
                    <a:pt x="1104900" y="622300"/>
                  </a:lnTo>
                  <a:lnTo>
                    <a:pt x="1117600" y="622300"/>
                  </a:lnTo>
                  <a:lnTo>
                    <a:pt x="1130300" y="622300"/>
                  </a:lnTo>
                  <a:lnTo>
                    <a:pt x="1143000" y="609600"/>
                  </a:lnTo>
                  <a:lnTo>
                    <a:pt x="1155700" y="596900"/>
                  </a:lnTo>
                  <a:lnTo>
                    <a:pt x="1168400" y="596900"/>
                  </a:lnTo>
                  <a:lnTo>
                    <a:pt x="1181100" y="596900"/>
                  </a:lnTo>
                  <a:lnTo>
                    <a:pt x="1193800" y="584200"/>
                  </a:lnTo>
                  <a:lnTo>
                    <a:pt x="1206500" y="571500"/>
                  </a:lnTo>
                  <a:lnTo>
                    <a:pt x="1219200" y="558800"/>
                  </a:lnTo>
                  <a:lnTo>
                    <a:pt x="1231900" y="571500"/>
                  </a:lnTo>
                  <a:lnTo>
                    <a:pt x="1244600" y="584200"/>
                  </a:lnTo>
                  <a:lnTo>
                    <a:pt x="1244600" y="596900"/>
                  </a:lnTo>
                  <a:lnTo>
                    <a:pt x="1257300" y="609600"/>
                  </a:lnTo>
                  <a:lnTo>
                    <a:pt x="1270000" y="609600"/>
                  </a:lnTo>
                  <a:lnTo>
                    <a:pt x="1282700" y="596900"/>
                  </a:lnTo>
                  <a:lnTo>
                    <a:pt x="1295400" y="584200"/>
                  </a:lnTo>
                  <a:lnTo>
                    <a:pt x="1295400" y="571500"/>
                  </a:lnTo>
                  <a:lnTo>
                    <a:pt x="1282700" y="558800"/>
                  </a:lnTo>
                  <a:lnTo>
                    <a:pt x="1295400" y="546100"/>
                  </a:lnTo>
                  <a:lnTo>
                    <a:pt x="1308100" y="533400"/>
                  </a:lnTo>
                  <a:lnTo>
                    <a:pt x="1320800" y="546100"/>
                  </a:lnTo>
                  <a:lnTo>
                    <a:pt x="1320800" y="558800"/>
                  </a:lnTo>
                  <a:lnTo>
                    <a:pt x="1333500" y="571500"/>
                  </a:lnTo>
                  <a:lnTo>
                    <a:pt x="1346200" y="571500"/>
                  </a:lnTo>
                  <a:lnTo>
                    <a:pt x="1358900" y="571500"/>
                  </a:lnTo>
                  <a:lnTo>
                    <a:pt x="1371600" y="558800"/>
                  </a:lnTo>
                  <a:lnTo>
                    <a:pt x="1384300" y="546100"/>
                  </a:lnTo>
                  <a:lnTo>
                    <a:pt x="1397000" y="533400"/>
                  </a:lnTo>
                  <a:lnTo>
                    <a:pt x="1409700" y="520700"/>
                  </a:lnTo>
                  <a:lnTo>
                    <a:pt x="1409700" y="508000"/>
                  </a:lnTo>
                  <a:lnTo>
                    <a:pt x="1422400" y="495300"/>
                  </a:lnTo>
                  <a:lnTo>
                    <a:pt x="1422400" y="482600"/>
                  </a:lnTo>
                  <a:lnTo>
                    <a:pt x="1422400" y="469900"/>
                  </a:lnTo>
                  <a:lnTo>
                    <a:pt x="1422400" y="457200"/>
                  </a:lnTo>
                  <a:lnTo>
                    <a:pt x="1422400" y="444500"/>
                  </a:lnTo>
                  <a:lnTo>
                    <a:pt x="1422400" y="431800"/>
                  </a:lnTo>
                  <a:lnTo>
                    <a:pt x="1422400" y="419100"/>
                  </a:lnTo>
                  <a:lnTo>
                    <a:pt x="1409700" y="406400"/>
                  </a:lnTo>
                  <a:lnTo>
                    <a:pt x="1397000" y="393700"/>
                  </a:lnTo>
                  <a:lnTo>
                    <a:pt x="1384300" y="381000"/>
                  </a:lnTo>
                  <a:lnTo>
                    <a:pt x="1397000" y="368300"/>
                  </a:lnTo>
                  <a:lnTo>
                    <a:pt x="1409700" y="355600"/>
                  </a:lnTo>
                  <a:lnTo>
                    <a:pt x="1422400" y="355600"/>
                  </a:lnTo>
                  <a:lnTo>
                    <a:pt x="1435100" y="355600"/>
                  </a:lnTo>
                  <a:lnTo>
                    <a:pt x="1447800" y="355600"/>
                  </a:lnTo>
                  <a:lnTo>
                    <a:pt x="1460500" y="368300"/>
                  </a:lnTo>
                  <a:lnTo>
                    <a:pt x="1473200" y="381000"/>
                  </a:lnTo>
                  <a:lnTo>
                    <a:pt x="1485900" y="393700"/>
                  </a:lnTo>
                  <a:lnTo>
                    <a:pt x="1498600" y="393700"/>
                  </a:lnTo>
                  <a:lnTo>
                    <a:pt x="1511300" y="406400"/>
                  </a:lnTo>
                  <a:lnTo>
                    <a:pt x="1524000" y="406400"/>
                  </a:lnTo>
                  <a:lnTo>
                    <a:pt x="1536700" y="406400"/>
                  </a:lnTo>
                  <a:lnTo>
                    <a:pt x="1549400" y="406400"/>
                  </a:lnTo>
                  <a:lnTo>
                    <a:pt x="1562100" y="406400"/>
                  </a:lnTo>
                  <a:lnTo>
                    <a:pt x="1574800" y="393700"/>
                  </a:lnTo>
                  <a:lnTo>
                    <a:pt x="1587500" y="381000"/>
                  </a:lnTo>
                  <a:lnTo>
                    <a:pt x="1600200" y="368300"/>
                  </a:lnTo>
                  <a:lnTo>
                    <a:pt x="1612900" y="355600"/>
                  </a:lnTo>
                  <a:lnTo>
                    <a:pt x="1625600" y="342900"/>
                  </a:lnTo>
                  <a:lnTo>
                    <a:pt x="1638300" y="355600"/>
                  </a:lnTo>
                  <a:lnTo>
                    <a:pt x="1651000" y="355600"/>
                  </a:lnTo>
                  <a:lnTo>
                    <a:pt x="1663700" y="368300"/>
                  </a:lnTo>
                  <a:lnTo>
                    <a:pt x="1676400" y="368300"/>
                  </a:lnTo>
                  <a:lnTo>
                    <a:pt x="1689100" y="381000"/>
                  </a:lnTo>
                  <a:lnTo>
                    <a:pt x="1701800" y="393700"/>
                  </a:lnTo>
                  <a:lnTo>
                    <a:pt x="1714500" y="406400"/>
                  </a:lnTo>
                  <a:lnTo>
                    <a:pt x="1727200" y="406400"/>
                  </a:lnTo>
                  <a:lnTo>
                    <a:pt x="1739900" y="393700"/>
                  </a:lnTo>
                  <a:lnTo>
                    <a:pt x="1752600" y="381000"/>
                  </a:lnTo>
                  <a:lnTo>
                    <a:pt x="1739900" y="368300"/>
                  </a:lnTo>
                  <a:lnTo>
                    <a:pt x="1739900" y="355600"/>
                  </a:lnTo>
                  <a:lnTo>
                    <a:pt x="1739900" y="342900"/>
                  </a:lnTo>
                  <a:lnTo>
                    <a:pt x="1727200" y="330200"/>
                  </a:lnTo>
                  <a:lnTo>
                    <a:pt x="1727200" y="317500"/>
                  </a:lnTo>
                  <a:lnTo>
                    <a:pt x="1727200" y="304800"/>
                  </a:lnTo>
                  <a:lnTo>
                    <a:pt x="1739900" y="292100"/>
                  </a:lnTo>
                  <a:lnTo>
                    <a:pt x="1752600" y="279400"/>
                  </a:lnTo>
                  <a:lnTo>
                    <a:pt x="1765300" y="266700"/>
                  </a:lnTo>
                  <a:lnTo>
                    <a:pt x="1752600" y="254000"/>
                  </a:lnTo>
                  <a:lnTo>
                    <a:pt x="1752600" y="241300"/>
                  </a:lnTo>
                  <a:lnTo>
                    <a:pt x="1739900" y="228600"/>
                  </a:lnTo>
                  <a:lnTo>
                    <a:pt x="1739900" y="215900"/>
                  </a:lnTo>
                  <a:lnTo>
                    <a:pt x="1727200" y="203200"/>
                  </a:lnTo>
                  <a:lnTo>
                    <a:pt x="1727200" y="190500"/>
                  </a:lnTo>
                  <a:lnTo>
                    <a:pt x="1727200" y="177800"/>
                  </a:lnTo>
                  <a:lnTo>
                    <a:pt x="1714500" y="165100"/>
                  </a:lnTo>
                  <a:lnTo>
                    <a:pt x="1714500" y="152400"/>
                  </a:lnTo>
                  <a:lnTo>
                    <a:pt x="1701800" y="139700"/>
                  </a:lnTo>
                  <a:lnTo>
                    <a:pt x="1701800" y="127000"/>
                  </a:lnTo>
                  <a:lnTo>
                    <a:pt x="1714500" y="114300"/>
                  </a:lnTo>
                  <a:lnTo>
                    <a:pt x="1727200" y="114300"/>
                  </a:lnTo>
                  <a:lnTo>
                    <a:pt x="1739900" y="101600"/>
                  </a:lnTo>
                  <a:lnTo>
                    <a:pt x="1752600" y="101600"/>
                  </a:lnTo>
                  <a:lnTo>
                    <a:pt x="1765300" y="88900"/>
                  </a:lnTo>
                  <a:lnTo>
                    <a:pt x="1765300" y="76200"/>
                  </a:lnTo>
                  <a:lnTo>
                    <a:pt x="1778000" y="63500"/>
                  </a:lnTo>
                  <a:lnTo>
                    <a:pt x="1790700" y="76200"/>
                  </a:lnTo>
                  <a:lnTo>
                    <a:pt x="1803400" y="63500"/>
                  </a:lnTo>
                  <a:lnTo>
                    <a:pt x="1816100" y="50800"/>
                  </a:lnTo>
                  <a:lnTo>
                    <a:pt x="1828800" y="38100"/>
                  </a:lnTo>
                  <a:lnTo>
                    <a:pt x="1841500" y="38100"/>
                  </a:lnTo>
                  <a:lnTo>
                    <a:pt x="1854200" y="38100"/>
                  </a:lnTo>
                  <a:lnTo>
                    <a:pt x="1866900" y="25400"/>
                  </a:lnTo>
                  <a:lnTo>
                    <a:pt x="1879600" y="12700"/>
                  </a:lnTo>
                  <a:lnTo>
                    <a:pt x="1892300" y="0"/>
                  </a:lnTo>
                  <a:lnTo>
                    <a:pt x="1905000" y="0"/>
                  </a:lnTo>
                  <a:lnTo>
                    <a:pt x="1917700" y="0"/>
                  </a:lnTo>
                  <a:lnTo>
                    <a:pt x="1930400" y="12700"/>
                  </a:lnTo>
                  <a:lnTo>
                    <a:pt x="1943100" y="25400"/>
                  </a:lnTo>
                  <a:lnTo>
                    <a:pt x="1955800" y="25400"/>
                  </a:lnTo>
                  <a:lnTo>
                    <a:pt x="1968500" y="25400"/>
                  </a:lnTo>
                  <a:lnTo>
                    <a:pt x="1981200" y="25400"/>
                  </a:lnTo>
                  <a:lnTo>
                    <a:pt x="1993900" y="25400"/>
                  </a:lnTo>
                  <a:lnTo>
                    <a:pt x="2006600" y="25400"/>
                  </a:lnTo>
                  <a:lnTo>
                    <a:pt x="2019300" y="38100"/>
                  </a:lnTo>
                  <a:lnTo>
                    <a:pt x="2032000" y="25400"/>
                  </a:lnTo>
                  <a:lnTo>
                    <a:pt x="2044700" y="38100"/>
                  </a:lnTo>
                  <a:lnTo>
                    <a:pt x="2057400" y="25400"/>
                  </a:lnTo>
                  <a:lnTo>
                    <a:pt x="2070100" y="38100"/>
                  </a:lnTo>
                  <a:lnTo>
                    <a:pt x="2082800" y="50800"/>
                  </a:lnTo>
                  <a:lnTo>
                    <a:pt x="2082800" y="63500"/>
                  </a:lnTo>
                  <a:lnTo>
                    <a:pt x="2082800" y="76200"/>
                  </a:lnTo>
                  <a:lnTo>
                    <a:pt x="2070100" y="88900"/>
                  </a:lnTo>
                  <a:lnTo>
                    <a:pt x="2057400" y="101600"/>
                  </a:lnTo>
                  <a:lnTo>
                    <a:pt x="2044700" y="114300"/>
                  </a:lnTo>
                  <a:lnTo>
                    <a:pt x="2032000" y="127000"/>
                  </a:lnTo>
                  <a:lnTo>
                    <a:pt x="2032000" y="139700"/>
                  </a:lnTo>
                  <a:lnTo>
                    <a:pt x="2032000" y="152400"/>
                  </a:lnTo>
                  <a:lnTo>
                    <a:pt x="2044700" y="165100"/>
                  </a:lnTo>
                  <a:lnTo>
                    <a:pt x="2044700" y="177800"/>
                  </a:lnTo>
                  <a:lnTo>
                    <a:pt x="2057400" y="190500"/>
                  </a:lnTo>
                  <a:lnTo>
                    <a:pt x="2070100" y="203200"/>
                  </a:lnTo>
                  <a:lnTo>
                    <a:pt x="2082800" y="215900"/>
                  </a:lnTo>
                  <a:lnTo>
                    <a:pt x="2095500" y="228600"/>
                  </a:lnTo>
                  <a:lnTo>
                    <a:pt x="2108200" y="228600"/>
                  </a:lnTo>
                  <a:lnTo>
                    <a:pt x="2120900" y="215900"/>
                  </a:lnTo>
                  <a:lnTo>
                    <a:pt x="2133600" y="228600"/>
                  </a:lnTo>
                  <a:lnTo>
                    <a:pt x="2146300" y="241300"/>
                  </a:lnTo>
                  <a:lnTo>
                    <a:pt x="2159000" y="254000"/>
                  </a:lnTo>
                  <a:lnTo>
                    <a:pt x="2146300" y="266700"/>
                  </a:lnTo>
                  <a:lnTo>
                    <a:pt x="2146300" y="279400"/>
                  </a:lnTo>
                  <a:lnTo>
                    <a:pt x="2133600" y="292100"/>
                  </a:lnTo>
                  <a:lnTo>
                    <a:pt x="2133600" y="304800"/>
                  </a:lnTo>
                  <a:lnTo>
                    <a:pt x="2120900" y="317500"/>
                  </a:lnTo>
                  <a:lnTo>
                    <a:pt x="2108200" y="330200"/>
                  </a:lnTo>
                  <a:lnTo>
                    <a:pt x="2108200" y="342900"/>
                  </a:lnTo>
                  <a:lnTo>
                    <a:pt x="2095500" y="355600"/>
                  </a:lnTo>
                  <a:lnTo>
                    <a:pt x="2108200" y="368300"/>
                  </a:lnTo>
                  <a:lnTo>
                    <a:pt x="2120900" y="381000"/>
                  </a:lnTo>
                  <a:lnTo>
                    <a:pt x="2133600" y="393700"/>
                  </a:lnTo>
                  <a:lnTo>
                    <a:pt x="2146300" y="406400"/>
                  </a:lnTo>
                  <a:lnTo>
                    <a:pt x="2159000" y="406400"/>
                  </a:lnTo>
                  <a:lnTo>
                    <a:pt x="2171700" y="393700"/>
                  </a:lnTo>
                  <a:lnTo>
                    <a:pt x="2184400" y="406400"/>
                  </a:lnTo>
                  <a:lnTo>
                    <a:pt x="2197100" y="419100"/>
                  </a:lnTo>
                  <a:lnTo>
                    <a:pt x="2209800" y="406400"/>
                  </a:lnTo>
                  <a:lnTo>
                    <a:pt x="2222500" y="406400"/>
                  </a:lnTo>
                  <a:lnTo>
                    <a:pt x="2235200" y="393700"/>
                  </a:lnTo>
                  <a:lnTo>
                    <a:pt x="2247900" y="381000"/>
                  </a:lnTo>
                  <a:lnTo>
                    <a:pt x="2260600" y="381000"/>
                  </a:lnTo>
                  <a:lnTo>
                    <a:pt x="2273300" y="381000"/>
                  </a:lnTo>
                  <a:lnTo>
                    <a:pt x="2286000" y="381000"/>
                  </a:lnTo>
                  <a:lnTo>
                    <a:pt x="2298700" y="381000"/>
                  </a:lnTo>
                  <a:lnTo>
                    <a:pt x="2311400" y="381000"/>
                  </a:lnTo>
                  <a:lnTo>
                    <a:pt x="2324100" y="381000"/>
                  </a:lnTo>
                  <a:lnTo>
                    <a:pt x="2336800" y="381000"/>
                  </a:lnTo>
                  <a:lnTo>
                    <a:pt x="2349500" y="393700"/>
                  </a:lnTo>
                  <a:lnTo>
                    <a:pt x="2362200" y="406400"/>
                  </a:lnTo>
                  <a:lnTo>
                    <a:pt x="2374900" y="419100"/>
                  </a:lnTo>
                  <a:lnTo>
                    <a:pt x="2387600" y="431800"/>
                  </a:lnTo>
                  <a:lnTo>
                    <a:pt x="2400300" y="444500"/>
                  </a:lnTo>
                  <a:lnTo>
                    <a:pt x="2413000" y="457200"/>
                  </a:lnTo>
                  <a:lnTo>
                    <a:pt x="2425700" y="469900"/>
                  </a:lnTo>
                  <a:lnTo>
                    <a:pt x="2438400" y="482600"/>
                  </a:lnTo>
                  <a:lnTo>
                    <a:pt x="2451100" y="482600"/>
                  </a:lnTo>
                  <a:lnTo>
                    <a:pt x="2463800" y="495300"/>
                  </a:lnTo>
                  <a:lnTo>
                    <a:pt x="2476500" y="495300"/>
                  </a:lnTo>
                  <a:lnTo>
                    <a:pt x="2489200" y="508000"/>
                  </a:lnTo>
                  <a:lnTo>
                    <a:pt x="2501900" y="508000"/>
                  </a:lnTo>
                  <a:lnTo>
                    <a:pt x="2514600" y="520700"/>
                  </a:lnTo>
                  <a:lnTo>
                    <a:pt x="2527300" y="520700"/>
                  </a:lnTo>
                  <a:lnTo>
                    <a:pt x="2540000" y="533400"/>
                  </a:lnTo>
                  <a:lnTo>
                    <a:pt x="2552700" y="533400"/>
                  </a:lnTo>
                  <a:lnTo>
                    <a:pt x="2565400" y="546100"/>
                  </a:lnTo>
                  <a:lnTo>
                    <a:pt x="2578100" y="558800"/>
                  </a:lnTo>
                  <a:lnTo>
                    <a:pt x="2590800" y="571500"/>
                  </a:lnTo>
                  <a:lnTo>
                    <a:pt x="2590800" y="584200"/>
                  </a:lnTo>
                  <a:lnTo>
                    <a:pt x="2590800" y="596900"/>
                  </a:lnTo>
                  <a:lnTo>
                    <a:pt x="2590800" y="609600"/>
                  </a:lnTo>
                  <a:lnTo>
                    <a:pt x="2590800" y="622300"/>
                  </a:lnTo>
                  <a:lnTo>
                    <a:pt x="2590800" y="635000"/>
                  </a:lnTo>
                  <a:lnTo>
                    <a:pt x="2578100" y="647700"/>
                  </a:lnTo>
                  <a:lnTo>
                    <a:pt x="2578100" y="660400"/>
                  </a:lnTo>
                  <a:lnTo>
                    <a:pt x="2565400" y="673100"/>
                  </a:lnTo>
                  <a:lnTo>
                    <a:pt x="2565400" y="685800"/>
                  </a:lnTo>
                  <a:lnTo>
                    <a:pt x="2552700" y="698500"/>
                  </a:lnTo>
                  <a:lnTo>
                    <a:pt x="2552700" y="711200"/>
                  </a:lnTo>
                  <a:lnTo>
                    <a:pt x="2540000" y="723900"/>
                  </a:lnTo>
                  <a:lnTo>
                    <a:pt x="2540000" y="736600"/>
                  </a:lnTo>
                  <a:lnTo>
                    <a:pt x="2552700" y="749300"/>
                  </a:lnTo>
                  <a:lnTo>
                    <a:pt x="2565400" y="762000"/>
                  </a:lnTo>
                  <a:lnTo>
                    <a:pt x="2578100" y="774700"/>
                  </a:lnTo>
                  <a:lnTo>
                    <a:pt x="2590800" y="762000"/>
                  </a:lnTo>
                  <a:lnTo>
                    <a:pt x="2590800" y="749300"/>
                  </a:lnTo>
                  <a:lnTo>
                    <a:pt x="2590800" y="736600"/>
                  </a:lnTo>
                  <a:lnTo>
                    <a:pt x="2603500" y="723900"/>
                  </a:lnTo>
                  <a:lnTo>
                    <a:pt x="2603500" y="711200"/>
                  </a:lnTo>
                  <a:lnTo>
                    <a:pt x="2616200" y="698500"/>
                  </a:lnTo>
                  <a:lnTo>
                    <a:pt x="2616200" y="685800"/>
                  </a:lnTo>
                  <a:lnTo>
                    <a:pt x="2628900" y="673100"/>
                  </a:lnTo>
                  <a:lnTo>
                    <a:pt x="2641600" y="685800"/>
                  </a:lnTo>
                  <a:lnTo>
                    <a:pt x="2654300" y="673100"/>
                  </a:lnTo>
                  <a:lnTo>
                    <a:pt x="2667000" y="685800"/>
                  </a:lnTo>
                  <a:lnTo>
                    <a:pt x="2679700" y="698500"/>
                  </a:lnTo>
                  <a:lnTo>
                    <a:pt x="2692400" y="698500"/>
                  </a:lnTo>
                  <a:lnTo>
                    <a:pt x="2705100" y="711200"/>
                  </a:lnTo>
                  <a:lnTo>
                    <a:pt x="2717800" y="711200"/>
                  </a:lnTo>
                  <a:lnTo>
                    <a:pt x="2730500" y="723900"/>
                  </a:lnTo>
                  <a:lnTo>
                    <a:pt x="2743200" y="723900"/>
                  </a:lnTo>
                  <a:lnTo>
                    <a:pt x="2755900" y="736600"/>
                  </a:lnTo>
                  <a:lnTo>
                    <a:pt x="2755900" y="749300"/>
                  </a:lnTo>
                  <a:lnTo>
                    <a:pt x="2743200" y="762000"/>
                  </a:lnTo>
                  <a:lnTo>
                    <a:pt x="2755900" y="774700"/>
                  </a:lnTo>
                  <a:lnTo>
                    <a:pt x="2768600" y="774700"/>
                  </a:lnTo>
                  <a:lnTo>
                    <a:pt x="2781300" y="774700"/>
                  </a:lnTo>
                  <a:lnTo>
                    <a:pt x="2794000" y="787400"/>
                  </a:lnTo>
                  <a:lnTo>
                    <a:pt x="2806700" y="774700"/>
                  </a:lnTo>
                  <a:lnTo>
                    <a:pt x="2819400" y="762000"/>
                  </a:lnTo>
                  <a:lnTo>
                    <a:pt x="2832100" y="762000"/>
                  </a:lnTo>
                  <a:lnTo>
                    <a:pt x="2844800" y="762000"/>
                  </a:lnTo>
                  <a:lnTo>
                    <a:pt x="2857500" y="774700"/>
                  </a:lnTo>
                  <a:lnTo>
                    <a:pt x="2870200" y="762000"/>
                  </a:lnTo>
                  <a:lnTo>
                    <a:pt x="2882900" y="749300"/>
                  </a:lnTo>
                  <a:lnTo>
                    <a:pt x="2882900" y="736600"/>
                  </a:lnTo>
                  <a:lnTo>
                    <a:pt x="2895600" y="723900"/>
                  </a:lnTo>
                  <a:lnTo>
                    <a:pt x="2895600" y="711200"/>
                  </a:lnTo>
                  <a:lnTo>
                    <a:pt x="2882900" y="698500"/>
                  </a:lnTo>
                  <a:lnTo>
                    <a:pt x="2870200" y="685800"/>
                  </a:lnTo>
                  <a:lnTo>
                    <a:pt x="2870200" y="673100"/>
                  </a:lnTo>
                  <a:lnTo>
                    <a:pt x="2882900" y="660400"/>
                  </a:lnTo>
                  <a:lnTo>
                    <a:pt x="2895600" y="660400"/>
                  </a:lnTo>
                  <a:lnTo>
                    <a:pt x="2908300" y="673100"/>
                  </a:lnTo>
                  <a:lnTo>
                    <a:pt x="2921000" y="673100"/>
                  </a:lnTo>
                  <a:lnTo>
                    <a:pt x="2933700" y="673100"/>
                  </a:lnTo>
                  <a:lnTo>
                    <a:pt x="2946400" y="685800"/>
                  </a:lnTo>
                  <a:lnTo>
                    <a:pt x="2959100" y="673100"/>
                  </a:lnTo>
                  <a:lnTo>
                    <a:pt x="2971800" y="660400"/>
                  </a:lnTo>
                  <a:lnTo>
                    <a:pt x="2984500" y="673100"/>
                  </a:lnTo>
                  <a:lnTo>
                    <a:pt x="2997200" y="685800"/>
                  </a:lnTo>
                  <a:lnTo>
                    <a:pt x="3009900" y="698500"/>
                  </a:lnTo>
                  <a:lnTo>
                    <a:pt x="3022600" y="711200"/>
                  </a:lnTo>
                  <a:lnTo>
                    <a:pt x="3035300" y="723900"/>
                  </a:lnTo>
                  <a:lnTo>
                    <a:pt x="3048000" y="736600"/>
                  </a:lnTo>
                  <a:lnTo>
                    <a:pt x="3060700" y="723900"/>
                  </a:lnTo>
                  <a:lnTo>
                    <a:pt x="3073400" y="711200"/>
                  </a:lnTo>
                  <a:lnTo>
                    <a:pt x="3086100" y="698500"/>
                  </a:lnTo>
                  <a:lnTo>
                    <a:pt x="3086100" y="685800"/>
                  </a:lnTo>
                  <a:lnTo>
                    <a:pt x="3098800" y="673100"/>
                  </a:lnTo>
                  <a:lnTo>
                    <a:pt x="3111500" y="660400"/>
                  </a:lnTo>
                  <a:lnTo>
                    <a:pt x="3111500" y="647700"/>
                  </a:lnTo>
                  <a:lnTo>
                    <a:pt x="3124200" y="635000"/>
                  </a:lnTo>
                  <a:lnTo>
                    <a:pt x="3136900" y="622300"/>
                  </a:lnTo>
                  <a:lnTo>
                    <a:pt x="3136900" y="609600"/>
                  </a:lnTo>
                  <a:lnTo>
                    <a:pt x="3149600" y="596900"/>
                  </a:lnTo>
                  <a:lnTo>
                    <a:pt x="3149600" y="584200"/>
                  </a:lnTo>
                  <a:lnTo>
                    <a:pt x="3162300" y="571500"/>
                  </a:lnTo>
                  <a:lnTo>
                    <a:pt x="3175000" y="584200"/>
                  </a:lnTo>
                  <a:lnTo>
                    <a:pt x="3187700" y="584200"/>
                  </a:lnTo>
                  <a:lnTo>
                    <a:pt x="3200400" y="596900"/>
                  </a:lnTo>
                  <a:lnTo>
                    <a:pt x="3213100" y="596900"/>
                  </a:lnTo>
                  <a:lnTo>
                    <a:pt x="3225800" y="609600"/>
                  </a:lnTo>
                  <a:lnTo>
                    <a:pt x="3238500" y="622300"/>
                  </a:lnTo>
                  <a:lnTo>
                    <a:pt x="3251200" y="635000"/>
                  </a:lnTo>
                  <a:lnTo>
                    <a:pt x="3263900" y="647700"/>
                  </a:lnTo>
                  <a:lnTo>
                    <a:pt x="3276600" y="660400"/>
                  </a:lnTo>
                  <a:lnTo>
                    <a:pt x="3289300" y="660400"/>
                  </a:lnTo>
                  <a:lnTo>
                    <a:pt x="3302000" y="673100"/>
                  </a:lnTo>
                  <a:lnTo>
                    <a:pt x="3314700" y="685800"/>
                  </a:lnTo>
                  <a:lnTo>
                    <a:pt x="3327400" y="673100"/>
                  </a:lnTo>
                  <a:lnTo>
                    <a:pt x="3340100" y="685800"/>
                  </a:lnTo>
                  <a:lnTo>
                    <a:pt x="3352800" y="698500"/>
                  </a:lnTo>
                  <a:lnTo>
                    <a:pt x="3365500" y="711200"/>
                  </a:lnTo>
                  <a:lnTo>
                    <a:pt x="3365500" y="723900"/>
                  </a:lnTo>
                  <a:lnTo>
                    <a:pt x="3365500" y="736600"/>
                  </a:lnTo>
                  <a:lnTo>
                    <a:pt x="3365500" y="749300"/>
                  </a:lnTo>
                  <a:lnTo>
                    <a:pt x="3378200" y="762000"/>
                  </a:lnTo>
                  <a:lnTo>
                    <a:pt x="3390900" y="762000"/>
                  </a:lnTo>
                  <a:lnTo>
                    <a:pt x="3403600" y="749300"/>
                  </a:lnTo>
                  <a:lnTo>
                    <a:pt x="3416300" y="736600"/>
                  </a:lnTo>
                  <a:lnTo>
                    <a:pt x="3429000" y="723900"/>
                  </a:lnTo>
                  <a:lnTo>
                    <a:pt x="3441700" y="723900"/>
                  </a:lnTo>
                  <a:lnTo>
                    <a:pt x="3454400" y="723900"/>
                  </a:lnTo>
                  <a:lnTo>
                    <a:pt x="3467100" y="711200"/>
                  </a:lnTo>
                  <a:lnTo>
                    <a:pt x="3479800" y="711200"/>
                  </a:lnTo>
                  <a:lnTo>
                    <a:pt x="3492500" y="711200"/>
                  </a:lnTo>
                  <a:lnTo>
                    <a:pt x="3505200" y="711200"/>
                  </a:lnTo>
                  <a:lnTo>
                    <a:pt x="3517900" y="698500"/>
                  </a:lnTo>
                  <a:lnTo>
                    <a:pt x="3530600" y="685800"/>
                  </a:lnTo>
                  <a:lnTo>
                    <a:pt x="3543300" y="673100"/>
                  </a:lnTo>
                  <a:lnTo>
                    <a:pt x="3543300" y="660400"/>
                  </a:lnTo>
                  <a:lnTo>
                    <a:pt x="3556000" y="647700"/>
                  </a:lnTo>
                  <a:lnTo>
                    <a:pt x="3556000" y="635000"/>
                  </a:lnTo>
                  <a:lnTo>
                    <a:pt x="3556000" y="622300"/>
                  </a:lnTo>
                  <a:lnTo>
                    <a:pt x="3556000" y="609600"/>
                  </a:lnTo>
                  <a:lnTo>
                    <a:pt x="3568700" y="596900"/>
                  </a:lnTo>
                  <a:lnTo>
                    <a:pt x="3568700" y="584200"/>
                  </a:lnTo>
                  <a:lnTo>
                    <a:pt x="3568700" y="571500"/>
                  </a:lnTo>
                  <a:lnTo>
                    <a:pt x="3568700" y="558800"/>
                  </a:lnTo>
                  <a:lnTo>
                    <a:pt x="3568700" y="546100"/>
                  </a:lnTo>
                  <a:lnTo>
                    <a:pt x="3568700" y="533400"/>
                  </a:lnTo>
                  <a:lnTo>
                    <a:pt x="3568700" y="520700"/>
                  </a:lnTo>
                  <a:lnTo>
                    <a:pt x="3581400" y="508000"/>
                  </a:lnTo>
                  <a:lnTo>
                    <a:pt x="3594100" y="495300"/>
                  </a:lnTo>
                  <a:lnTo>
                    <a:pt x="3606800" y="508000"/>
                  </a:lnTo>
                  <a:lnTo>
                    <a:pt x="3619500" y="508000"/>
                  </a:lnTo>
                  <a:lnTo>
                    <a:pt x="3632200" y="508000"/>
                  </a:lnTo>
                  <a:lnTo>
                    <a:pt x="3644900" y="520700"/>
                  </a:lnTo>
                  <a:lnTo>
                    <a:pt x="3657600" y="533400"/>
                  </a:lnTo>
                  <a:lnTo>
                    <a:pt x="3657600" y="546100"/>
                  </a:lnTo>
                  <a:lnTo>
                    <a:pt x="3670300" y="558800"/>
                  </a:lnTo>
                  <a:lnTo>
                    <a:pt x="3670300" y="571500"/>
                  </a:lnTo>
                  <a:lnTo>
                    <a:pt x="3683000" y="584200"/>
                  </a:lnTo>
                  <a:lnTo>
                    <a:pt x="3683000" y="596900"/>
                  </a:lnTo>
                  <a:lnTo>
                    <a:pt x="3683000" y="609600"/>
                  </a:lnTo>
                  <a:lnTo>
                    <a:pt x="3670300" y="622300"/>
                  </a:lnTo>
                  <a:lnTo>
                    <a:pt x="3670300" y="635000"/>
                  </a:lnTo>
                  <a:lnTo>
                    <a:pt x="3657600" y="647700"/>
                  </a:lnTo>
                  <a:lnTo>
                    <a:pt x="3644900" y="660400"/>
                  </a:lnTo>
                  <a:lnTo>
                    <a:pt x="3644900" y="673100"/>
                  </a:lnTo>
                  <a:lnTo>
                    <a:pt x="3632200" y="685800"/>
                  </a:lnTo>
                  <a:lnTo>
                    <a:pt x="3632200" y="698500"/>
                  </a:lnTo>
                  <a:lnTo>
                    <a:pt x="3632200" y="711200"/>
                  </a:lnTo>
                  <a:lnTo>
                    <a:pt x="3632200" y="723900"/>
                  </a:lnTo>
                  <a:lnTo>
                    <a:pt x="3644900" y="736600"/>
                  </a:lnTo>
                  <a:lnTo>
                    <a:pt x="3657600" y="749300"/>
                  </a:lnTo>
                  <a:lnTo>
                    <a:pt x="3670300" y="762000"/>
                  </a:lnTo>
                  <a:lnTo>
                    <a:pt x="3683000" y="774700"/>
                  </a:lnTo>
                  <a:lnTo>
                    <a:pt x="3695700" y="787400"/>
                  </a:lnTo>
                  <a:lnTo>
                    <a:pt x="3708400" y="800100"/>
                  </a:lnTo>
                  <a:lnTo>
                    <a:pt x="3721100" y="812800"/>
                  </a:lnTo>
                  <a:lnTo>
                    <a:pt x="3733800" y="812800"/>
                  </a:lnTo>
                  <a:lnTo>
                    <a:pt x="3746500" y="812800"/>
                  </a:lnTo>
                  <a:lnTo>
                    <a:pt x="3759200" y="825500"/>
                  </a:lnTo>
                  <a:lnTo>
                    <a:pt x="3759200" y="838200"/>
                  </a:lnTo>
                  <a:lnTo>
                    <a:pt x="3771900" y="850900"/>
                  </a:lnTo>
                  <a:lnTo>
                    <a:pt x="3771900" y="863600"/>
                  </a:lnTo>
                  <a:lnTo>
                    <a:pt x="3784600" y="876300"/>
                  </a:lnTo>
                  <a:lnTo>
                    <a:pt x="3784600" y="889000"/>
                  </a:lnTo>
                  <a:lnTo>
                    <a:pt x="3784600" y="901700"/>
                  </a:lnTo>
                  <a:lnTo>
                    <a:pt x="3784600" y="914400"/>
                  </a:lnTo>
                  <a:lnTo>
                    <a:pt x="3784600" y="927100"/>
                  </a:lnTo>
                  <a:lnTo>
                    <a:pt x="3784600" y="939800"/>
                  </a:lnTo>
                  <a:lnTo>
                    <a:pt x="3771900" y="952500"/>
                  </a:lnTo>
                  <a:lnTo>
                    <a:pt x="3784600" y="965200"/>
                  </a:lnTo>
                  <a:lnTo>
                    <a:pt x="3784600" y="977900"/>
                  </a:lnTo>
                  <a:lnTo>
                    <a:pt x="3771900" y="990600"/>
                  </a:lnTo>
                  <a:lnTo>
                    <a:pt x="3784600" y="1003300"/>
                  </a:lnTo>
                  <a:lnTo>
                    <a:pt x="3797300" y="1016000"/>
                  </a:lnTo>
                  <a:lnTo>
                    <a:pt x="3810000" y="1016000"/>
                  </a:lnTo>
                  <a:lnTo>
                    <a:pt x="3822700" y="1016000"/>
                  </a:lnTo>
                  <a:lnTo>
                    <a:pt x="3835400" y="1016000"/>
                  </a:lnTo>
                  <a:lnTo>
                    <a:pt x="3848100" y="1016000"/>
                  </a:lnTo>
                  <a:lnTo>
                    <a:pt x="3860800" y="1016000"/>
                  </a:lnTo>
                  <a:lnTo>
                    <a:pt x="3873500" y="1003300"/>
                  </a:lnTo>
                  <a:lnTo>
                    <a:pt x="3886200" y="1016000"/>
                  </a:lnTo>
                  <a:lnTo>
                    <a:pt x="3898900" y="1003300"/>
                  </a:lnTo>
                  <a:lnTo>
                    <a:pt x="3911600" y="1003300"/>
                  </a:lnTo>
                  <a:lnTo>
                    <a:pt x="3924300" y="1003300"/>
                  </a:lnTo>
                  <a:lnTo>
                    <a:pt x="3937000" y="1003300"/>
                  </a:lnTo>
                  <a:lnTo>
                    <a:pt x="3949700" y="1003300"/>
                  </a:lnTo>
                  <a:lnTo>
                    <a:pt x="3962400" y="1003300"/>
                  </a:lnTo>
                  <a:lnTo>
                    <a:pt x="3975100" y="1003300"/>
                  </a:lnTo>
                  <a:lnTo>
                    <a:pt x="3987800" y="1003300"/>
                  </a:lnTo>
                  <a:lnTo>
                    <a:pt x="4000500" y="1003300"/>
                  </a:lnTo>
                  <a:lnTo>
                    <a:pt x="4013200" y="1003300"/>
                  </a:lnTo>
                  <a:lnTo>
                    <a:pt x="4025900" y="1003300"/>
                  </a:lnTo>
                  <a:lnTo>
                    <a:pt x="4038600" y="1003300"/>
                  </a:lnTo>
                  <a:lnTo>
                    <a:pt x="4051300" y="1003300"/>
                  </a:lnTo>
                  <a:lnTo>
                    <a:pt x="4064000" y="1003300"/>
                  </a:lnTo>
                  <a:lnTo>
                    <a:pt x="4076700" y="1003300"/>
                  </a:lnTo>
                  <a:lnTo>
                    <a:pt x="4089400" y="1003300"/>
                  </a:lnTo>
                  <a:lnTo>
                    <a:pt x="4102100" y="1003300"/>
                  </a:lnTo>
                  <a:lnTo>
                    <a:pt x="4114800" y="1003300"/>
                  </a:lnTo>
                  <a:lnTo>
                    <a:pt x="4127500" y="1003300"/>
                  </a:lnTo>
                  <a:lnTo>
                    <a:pt x="4140200" y="1003300"/>
                  </a:lnTo>
                  <a:lnTo>
                    <a:pt x="4152900" y="1003300"/>
                  </a:lnTo>
                  <a:lnTo>
                    <a:pt x="4165600" y="1003300"/>
                  </a:lnTo>
                  <a:lnTo>
                    <a:pt x="4178300" y="1003300"/>
                  </a:lnTo>
                  <a:lnTo>
                    <a:pt x="4191000" y="990600"/>
                  </a:lnTo>
                  <a:lnTo>
                    <a:pt x="4203700" y="1003300"/>
                  </a:lnTo>
                  <a:lnTo>
                    <a:pt x="4216400" y="990600"/>
                  </a:lnTo>
                  <a:lnTo>
                    <a:pt x="4229100" y="1003300"/>
                  </a:lnTo>
                  <a:lnTo>
                    <a:pt x="4241800" y="990600"/>
                  </a:lnTo>
                  <a:lnTo>
                    <a:pt x="4254500" y="990600"/>
                  </a:lnTo>
                  <a:lnTo>
                    <a:pt x="4267200" y="990600"/>
                  </a:lnTo>
                  <a:lnTo>
                    <a:pt x="4279900" y="990600"/>
                  </a:lnTo>
                  <a:lnTo>
                    <a:pt x="4292600" y="990600"/>
                  </a:lnTo>
                  <a:lnTo>
                    <a:pt x="4305300" y="1003300"/>
                  </a:lnTo>
                  <a:lnTo>
                    <a:pt x="4305300" y="1016000"/>
                  </a:lnTo>
                  <a:lnTo>
                    <a:pt x="4305300" y="1028700"/>
                  </a:lnTo>
                  <a:lnTo>
                    <a:pt x="4318000" y="1041400"/>
                  </a:lnTo>
                  <a:lnTo>
                    <a:pt x="4305300" y="1054100"/>
                  </a:lnTo>
                  <a:lnTo>
                    <a:pt x="4318000" y="1066800"/>
                  </a:lnTo>
                  <a:lnTo>
                    <a:pt x="4330700" y="1079500"/>
                  </a:lnTo>
                  <a:lnTo>
                    <a:pt x="4343400" y="1079500"/>
                  </a:lnTo>
                  <a:lnTo>
                    <a:pt x="4356100" y="1092200"/>
                  </a:lnTo>
                  <a:lnTo>
                    <a:pt x="4368800" y="1104900"/>
                  </a:lnTo>
                  <a:lnTo>
                    <a:pt x="4368800" y="1117600"/>
                  </a:lnTo>
                  <a:lnTo>
                    <a:pt x="4368800" y="1130300"/>
                  </a:lnTo>
                  <a:lnTo>
                    <a:pt x="4381500" y="1143000"/>
                  </a:lnTo>
                  <a:lnTo>
                    <a:pt x="4381500" y="1155700"/>
                  </a:lnTo>
                  <a:lnTo>
                    <a:pt x="4381500" y="1168400"/>
                  </a:lnTo>
                  <a:lnTo>
                    <a:pt x="4394200" y="1181100"/>
                  </a:lnTo>
                  <a:lnTo>
                    <a:pt x="4406900" y="1181100"/>
                  </a:lnTo>
                  <a:lnTo>
                    <a:pt x="4419600" y="1181100"/>
                  </a:lnTo>
                  <a:lnTo>
                    <a:pt x="4432300" y="1193800"/>
                  </a:lnTo>
                  <a:lnTo>
                    <a:pt x="4445000" y="1193800"/>
                  </a:lnTo>
                  <a:lnTo>
                    <a:pt x="4457700" y="1206500"/>
                  </a:lnTo>
                  <a:lnTo>
                    <a:pt x="4470400" y="1219200"/>
                  </a:lnTo>
                  <a:lnTo>
                    <a:pt x="4483100" y="1206500"/>
                  </a:lnTo>
                  <a:lnTo>
                    <a:pt x="4495800" y="1219200"/>
                  </a:lnTo>
                  <a:lnTo>
                    <a:pt x="4508500" y="1219200"/>
                  </a:lnTo>
                  <a:lnTo>
                    <a:pt x="4521200" y="1231900"/>
                  </a:lnTo>
                  <a:lnTo>
                    <a:pt x="4533900" y="1244600"/>
                  </a:lnTo>
                  <a:lnTo>
                    <a:pt x="4546600" y="1244600"/>
                  </a:lnTo>
                  <a:lnTo>
                    <a:pt x="4559300" y="1257300"/>
                  </a:lnTo>
                  <a:lnTo>
                    <a:pt x="4572000" y="1257300"/>
                  </a:lnTo>
                  <a:lnTo>
                    <a:pt x="4584700" y="1270000"/>
                  </a:lnTo>
                  <a:lnTo>
                    <a:pt x="4597400" y="1282700"/>
                  </a:lnTo>
                  <a:lnTo>
                    <a:pt x="4610100" y="1270000"/>
                  </a:lnTo>
                  <a:lnTo>
                    <a:pt x="4622800" y="1270000"/>
                  </a:lnTo>
                  <a:lnTo>
                    <a:pt x="4635500" y="1270000"/>
                  </a:lnTo>
                  <a:lnTo>
                    <a:pt x="4648200" y="1257300"/>
                  </a:lnTo>
                  <a:lnTo>
                    <a:pt x="4660900" y="1244600"/>
                  </a:lnTo>
                  <a:lnTo>
                    <a:pt x="4673600" y="1231900"/>
                  </a:lnTo>
                  <a:lnTo>
                    <a:pt x="4686300" y="1231900"/>
                  </a:lnTo>
                  <a:lnTo>
                    <a:pt x="4699000" y="1219200"/>
                  </a:lnTo>
                  <a:lnTo>
                    <a:pt x="4686300" y="1206500"/>
                  </a:lnTo>
                  <a:lnTo>
                    <a:pt x="4673600" y="1193800"/>
                  </a:lnTo>
                  <a:lnTo>
                    <a:pt x="4686300" y="1181100"/>
                  </a:lnTo>
                  <a:lnTo>
                    <a:pt x="4699000" y="1168400"/>
                  </a:lnTo>
                  <a:lnTo>
                    <a:pt x="4711700" y="1155700"/>
                  </a:lnTo>
                  <a:lnTo>
                    <a:pt x="4711700" y="1143000"/>
                  </a:lnTo>
                  <a:lnTo>
                    <a:pt x="4699000" y="1130300"/>
                  </a:lnTo>
                  <a:lnTo>
                    <a:pt x="4711700" y="1117600"/>
                  </a:lnTo>
                  <a:lnTo>
                    <a:pt x="4724400" y="1104900"/>
                  </a:lnTo>
                  <a:lnTo>
                    <a:pt x="4737100" y="1092200"/>
                  </a:lnTo>
                  <a:lnTo>
                    <a:pt x="4749800" y="1092200"/>
                  </a:lnTo>
                  <a:lnTo>
                    <a:pt x="4762500" y="1092200"/>
                  </a:lnTo>
                  <a:lnTo>
                    <a:pt x="4775200" y="1079500"/>
                  </a:lnTo>
                  <a:lnTo>
                    <a:pt x="4787900" y="1092200"/>
                  </a:lnTo>
                  <a:lnTo>
                    <a:pt x="4787900" y="1104900"/>
                  </a:lnTo>
                  <a:lnTo>
                    <a:pt x="4787900" y="1117600"/>
                  </a:lnTo>
                  <a:lnTo>
                    <a:pt x="4800600" y="1130300"/>
                  </a:lnTo>
                  <a:lnTo>
                    <a:pt x="4813300" y="1117600"/>
                  </a:lnTo>
                  <a:lnTo>
                    <a:pt x="4826000" y="1104900"/>
                  </a:lnTo>
                  <a:lnTo>
                    <a:pt x="4838700" y="1104900"/>
                  </a:lnTo>
                  <a:lnTo>
                    <a:pt x="4851400" y="1092200"/>
                  </a:lnTo>
                  <a:lnTo>
                    <a:pt x="4864100" y="1079500"/>
                  </a:lnTo>
                  <a:lnTo>
                    <a:pt x="4876800" y="1092200"/>
                  </a:lnTo>
                  <a:lnTo>
                    <a:pt x="4889500" y="1079500"/>
                  </a:lnTo>
                  <a:lnTo>
                    <a:pt x="4902200" y="1092200"/>
                  </a:lnTo>
                  <a:lnTo>
                    <a:pt x="4914900" y="1079500"/>
                  </a:lnTo>
                  <a:lnTo>
                    <a:pt x="4927600" y="1079500"/>
                  </a:lnTo>
                  <a:lnTo>
                    <a:pt x="4940300" y="1079500"/>
                  </a:lnTo>
                  <a:lnTo>
                    <a:pt x="4953000" y="1066800"/>
                  </a:lnTo>
                  <a:lnTo>
                    <a:pt x="4965700" y="1066800"/>
                  </a:lnTo>
                  <a:lnTo>
                    <a:pt x="4978400" y="1054100"/>
                  </a:lnTo>
                  <a:lnTo>
                    <a:pt x="4991100" y="1054100"/>
                  </a:lnTo>
                  <a:lnTo>
                    <a:pt x="5003800" y="1054100"/>
                  </a:lnTo>
                  <a:lnTo>
                    <a:pt x="5016500" y="1041400"/>
                  </a:lnTo>
                  <a:lnTo>
                    <a:pt x="5003800" y="1028700"/>
                  </a:lnTo>
                  <a:lnTo>
                    <a:pt x="5016500" y="1016000"/>
                  </a:lnTo>
                  <a:lnTo>
                    <a:pt x="5029200" y="1016000"/>
                  </a:lnTo>
                  <a:lnTo>
                    <a:pt x="5041900" y="1016000"/>
                  </a:lnTo>
                  <a:lnTo>
                    <a:pt x="5054600" y="1028700"/>
                  </a:lnTo>
                  <a:lnTo>
                    <a:pt x="5067300" y="1028700"/>
                  </a:lnTo>
                  <a:lnTo>
                    <a:pt x="5080000" y="1028700"/>
                  </a:lnTo>
                  <a:lnTo>
                    <a:pt x="5092700" y="1028700"/>
                  </a:lnTo>
                  <a:lnTo>
                    <a:pt x="5105400" y="1016000"/>
                  </a:lnTo>
                  <a:lnTo>
                    <a:pt x="5118100" y="1016000"/>
                  </a:lnTo>
                  <a:lnTo>
                    <a:pt x="5130800" y="1003300"/>
                  </a:lnTo>
                  <a:lnTo>
                    <a:pt x="5143500" y="1016000"/>
                  </a:lnTo>
                  <a:lnTo>
                    <a:pt x="5156200" y="1016000"/>
                  </a:lnTo>
                  <a:lnTo>
                    <a:pt x="5168900" y="1028700"/>
                  </a:lnTo>
                  <a:lnTo>
                    <a:pt x="5181600" y="1041400"/>
                  </a:lnTo>
                  <a:lnTo>
                    <a:pt x="5181600" y="1054100"/>
                  </a:lnTo>
                  <a:lnTo>
                    <a:pt x="5194300" y="1066800"/>
                  </a:lnTo>
                  <a:lnTo>
                    <a:pt x="5194300" y="1079500"/>
                  </a:lnTo>
                  <a:lnTo>
                    <a:pt x="5207000" y="1092200"/>
                  </a:lnTo>
                  <a:lnTo>
                    <a:pt x="5207000" y="1104900"/>
                  </a:lnTo>
                  <a:lnTo>
                    <a:pt x="5219700" y="1117600"/>
                  </a:lnTo>
                  <a:lnTo>
                    <a:pt x="5232400" y="1130300"/>
                  </a:lnTo>
                  <a:lnTo>
                    <a:pt x="5232400" y="1143000"/>
                  </a:lnTo>
                  <a:lnTo>
                    <a:pt x="5245100" y="1155700"/>
                  </a:lnTo>
                  <a:lnTo>
                    <a:pt x="5257800" y="1155700"/>
                  </a:lnTo>
                  <a:lnTo>
                    <a:pt x="5270500" y="1155700"/>
                  </a:lnTo>
                  <a:lnTo>
                    <a:pt x="5283200" y="1155700"/>
                  </a:lnTo>
                  <a:lnTo>
                    <a:pt x="5295900" y="1143000"/>
                  </a:lnTo>
                  <a:lnTo>
                    <a:pt x="5308600" y="1143000"/>
                  </a:lnTo>
                  <a:lnTo>
                    <a:pt x="5321300" y="1143000"/>
                  </a:lnTo>
                  <a:lnTo>
                    <a:pt x="5334000" y="1143000"/>
                  </a:lnTo>
                  <a:lnTo>
                    <a:pt x="5346700" y="1155700"/>
                  </a:lnTo>
                  <a:lnTo>
                    <a:pt x="5359400" y="1155700"/>
                  </a:lnTo>
                  <a:lnTo>
                    <a:pt x="5372100" y="1155700"/>
                  </a:lnTo>
                  <a:lnTo>
                    <a:pt x="5384800" y="1155700"/>
                  </a:lnTo>
                  <a:lnTo>
                    <a:pt x="5397500" y="1143000"/>
                  </a:lnTo>
                  <a:lnTo>
                    <a:pt x="5410200" y="1143000"/>
                  </a:lnTo>
                  <a:lnTo>
                    <a:pt x="5422900" y="1143000"/>
                  </a:lnTo>
                  <a:lnTo>
                    <a:pt x="5435600" y="1130300"/>
                  </a:lnTo>
                  <a:lnTo>
                    <a:pt x="5435600" y="1117600"/>
                  </a:lnTo>
                  <a:lnTo>
                    <a:pt x="5435600" y="1104900"/>
                  </a:lnTo>
                  <a:lnTo>
                    <a:pt x="5448300" y="1092200"/>
                  </a:lnTo>
                  <a:lnTo>
                    <a:pt x="5448300" y="1079500"/>
                  </a:lnTo>
                  <a:lnTo>
                    <a:pt x="5448300" y="1066800"/>
                  </a:lnTo>
                  <a:lnTo>
                    <a:pt x="5448300" y="1054100"/>
                  </a:lnTo>
                  <a:lnTo>
                    <a:pt x="5461000" y="1041400"/>
                  </a:lnTo>
                  <a:lnTo>
                    <a:pt x="5473700" y="1028700"/>
                  </a:lnTo>
                  <a:lnTo>
                    <a:pt x="5473700" y="1016000"/>
                  </a:lnTo>
                  <a:lnTo>
                    <a:pt x="5473700" y="1003300"/>
                  </a:lnTo>
                  <a:lnTo>
                    <a:pt x="5473700" y="990600"/>
                  </a:lnTo>
                  <a:lnTo>
                    <a:pt x="5473700" y="977900"/>
                  </a:lnTo>
                  <a:lnTo>
                    <a:pt x="5486400" y="965200"/>
                  </a:lnTo>
                  <a:lnTo>
                    <a:pt x="5499100" y="977900"/>
                  </a:lnTo>
                  <a:lnTo>
                    <a:pt x="5511800" y="990600"/>
                  </a:lnTo>
                  <a:lnTo>
                    <a:pt x="5511800" y="1003300"/>
                  </a:lnTo>
                  <a:lnTo>
                    <a:pt x="5524500" y="1016000"/>
                  </a:lnTo>
                  <a:lnTo>
                    <a:pt x="5537200" y="1028700"/>
                  </a:lnTo>
                  <a:lnTo>
                    <a:pt x="5537200" y="1041400"/>
                  </a:lnTo>
                  <a:lnTo>
                    <a:pt x="5549900" y="1054100"/>
                  </a:lnTo>
                  <a:lnTo>
                    <a:pt x="5549900" y="1066800"/>
                  </a:lnTo>
                  <a:lnTo>
                    <a:pt x="5549900" y="1079500"/>
                  </a:lnTo>
                  <a:lnTo>
                    <a:pt x="5549900" y="1092200"/>
                  </a:lnTo>
                  <a:lnTo>
                    <a:pt x="5549900" y="1104900"/>
                  </a:lnTo>
                  <a:lnTo>
                    <a:pt x="5549900" y="1117600"/>
                  </a:lnTo>
                  <a:lnTo>
                    <a:pt x="5549900" y="1130300"/>
                  </a:lnTo>
                  <a:lnTo>
                    <a:pt x="5549900" y="1143000"/>
                  </a:lnTo>
                  <a:lnTo>
                    <a:pt x="5537200" y="1155700"/>
                  </a:lnTo>
                  <a:lnTo>
                    <a:pt x="5524500" y="1168400"/>
                  </a:lnTo>
                  <a:lnTo>
                    <a:pt x="5511800" y="1181100"/>
                  </a:lnTo>
                  <a:lnTo>
                    <a:pt x="5499100" y="1193800"/>
                  </a:lnTo>
                  <a:lnTo>
                    <a:pt x="5499100" y="1206500"/>
                  </a:lnTo>
                  <a:lnTo>
                    <a:pt x="5486400" y="1219200"/>
                  </a:lnTo>
                  <a:lnTo>
                    <a:pt x="5486400" y="1231900"/>
                  </a:lnTo>
                  <a:lnTo>
                    <a:pt x="5473700" y="1244600"/>
                  </a:lnTo>
                  <a:lnTo>
                    <a:pt x="5486400" y="1257300"/>
                  </a:lnTo>
                  <a:lnTo>
                    <a:pt x="5473700" y="1270000"/>
                  </a:lnTo>
                  <a:lnTo>
                    <a:pt x="5486400" y="1282700"/>
                  </a:lnTo>
                  <a:lnTo>
                    <a:pt x="5486400" y="1295400"/>
                  </a:lnTo>
                  <a:lnTo>
                    <a:pt x="5486400" y="1308100"/>
                  </a:lnTo>
                  <a:lnTo>
                    <a:pt x="5486400" y="1320800"/>
                  </a:lnTo>
                  <a:lnTo>
                    <a:pt x="5499100" y="1333500"/>
                  </a:lnTo>
                  <a:lnTo>
                    <a:pt x="5499100" y="1346200"/>
                  </a:lnTo>
                  <a:lnTo>
                    <a:pt x="5511800" y="1358900"/>
                  </a:lnTo>
                  <a:lnTo>
                    <a:pt x="5511800" y="1371600"/>
                  </a:lnTo>
                  <a:lnTo>
                    <a:pt x="5511800" y="1384300"/>
                  </a:lnTo>
                  <a:lnTo>
                    <a:pt x="5524500" y="1397000"/>
                  </a:lnTo>
                  <a:lnTo>
                    <a:pt x="5537200" y="1409700"/>
                  </a:lnTo>
                  <a:lnTo>
                    <a:pt x="5524500" y="1422400"/>
                  </a:lnTo>
                  <a:lnTo>
                    <a:pt x="5511800" y="1435100"/>
                  </a:lnTo>
                  <a:lnTo>
                    <a:pt x="5524500" y="1447800"/>
                  </a:lnTo>
                  <a:lnTo>
                    <a:pt x="5537200" y="1460500"/>
                  </a:lnTo>
                  <a:lnTo>
                    <a:pt x="5537200" y="1473200"/>
                  </a:lnTo>
                  <a:lnTo>
                    <a:pt x="5537200" y="1485900"/>
                  </a:lnTo>
                  <a:lnTo>
                    <a:pt x="5537200" y="1498600"/>
                  </a:lnTo>
                  <a:lnTo>
                    <a:pt x="5537200" y="1511300"/>
                  </a:lnTo>
                  <a:lnTo>
                    <a:pt x="5537200" y="1524000"/>
                  </a:lnTo>
                  <a:lnTo>
                    <a:pt x="5537200" y="1536700"/>
                  </a:lnTo>
                  <a:lnTo>
                    <a:pt x="5537200" y="1549400"/>
                  </a:lnTo>
                  <a:lnTo>
                    <a:pt x="5549900" y="1562100"/>
                  </a:lnTo>
                  <a:lnTo>
                    <a:pt x="5537200" y="1574800"/>
                  </a:lnTo>
                  <a:lnTo>
                    <a:pt x="5549900" y="1587500"/>
                  </a:lnTo>
                  <a:lnTo>
                    <a:pt x="5562600" y="1600200"/>
                  </a:lnTo>
                  <a:lnTo>
                    <a:pt x="5562600" y="1612900"/>
                  </a:lnTo>
                  <a:lnTo>
                    <a:pt x="5575300" y="1625600"/>
                  </a:lnTo>
                  <a:lnTo>
                    <a:pt x="5588000" y="1638300"/>
                  </a:lnTo>
                  <a:lnTo>
                    <a:pt x="5588000" y="1651000"/>
                  </a:lnTo>
                  <a:lnTo>
                    <a:pt x="5588000" y="1663700"/>
                  </a:lnTo>
                  <a:lnTo>
                    <a:pt x="5588000" y="1676400"/>
                  </a:lnTo>
                  <a:lnTo>
                    <a:pt x="5588000" y="1689100"/>
                  </a:lnTo>
                  <a:lnTo>
                    <a:pt x="5588000" y="1701800"/>
                  </a:lnTo>
                  <a:lnTo>
                    <a:pt x="5588000" y="1714500"/>
                  </a:lnTo>
                  <a:lnTo>
                    <a:pt x="5588000" y="1727200"/>
                  </a:lnTo>
                  <a:lnTo>
                    <a:pt x="5588000" y="1739900"/>
                  </a:lnTo>
                  <a:lnTo>
                    <a:pt x="5588000" y="1752600"/>
                  </a:lnTo>
                  <a:lnTo>
                    <a:pt x="5588000" y="1765300"/>
                  </a:lnTo>
                  <a:lnTo>
                    <a:pt x="5600700" y="1778000"/>
                  </a:lnTo>
                  <a:lnTo>
                    <a:pt x="5600700" y="1790700"/>
                  </a:lnTo>
                  <a:lnTo>
                    <a:pt x="5613400" y="1803400"/>
                  </a:lnTo>
                  <a:lnTo>
                    <a:pt x="5626100" y="1816100"/>
                  </a:lnTo>
                  <a:lnTo>
                    <a:pt x="5613400" y="1828800"/>
                  </a:lnTo>
                  <a:lnTo>
                    <a:pt x="5626100" y="1841500"/>
                  </a:lnTo>
                  <a:lnTo>
                    <a:pt x="5638800" y="1854200"/>
                  </a:lnTo>
                  <a:lnTo>
                    <a:pt x="5638800" y="1866900"/>
                  </a:lnTo>
                  <a:lnTo>
                    <a:pt x="5638800" y="1879600"/>
                  </a:lnTo>
                  <a:lnTo>
                    <a:pt x="5638800" y="1892300"/>
                  </a:lnTo>
                  <a:lnTo>
                    <a:pt x="5651500" y="1905000"/>
                  </a:lnTo>
                  <a:lnTo>
                    <a:pt x="5638800" y="1917700"/>
                  </a:lnTo>
                  <a:lnTo>
                    <a:pt x="5651500" y="1930400"/>
                  </a:lnTo>
                  <a:lnTo>
                    <a:pt x="5638800" y="1943100"/>
                  </a:lnTo>
                  <a:lnTo>
                    <a:pt x="5651500" y="1955800"/>
                  </a:lnTo>
                  <a:lnTo>
                    <a:pt x="5651500" y="1968500"/>
                  </a:lnTo>
                  <a:lnTo>
                    <a:pt x="5651500" y="1981200"/>
                  </a:lnTo>
                  <a:lnTo>
                    <a:pt x="5651500" y="1993900"/>
                  </a:lnTo>
                  <a:lnTo>
                    <a:pt x="5651500" y="2006600"/>
                  </a:lnTo>
                  <a:lnTo>
                    <a:pt x="5664200" y="2019300"/>
                  </a:lnTo>
                  <a:lnTo>
                    <a:pt x="5664200" y="2032000"/>
                  </a:lnTo>
                  <a:lnTo>
                    <a:pt x="5676900" y="2044700"/>
                  </a:lnTo>
                  <a:lnTo>
                    <a:pt x="5676900" y="2057400"/>
                  </a:lnTo>
                  <a:lnTo>
                    <a:pt x="5676900" y="2070100"/>
                  </a:lnTo>
                  <a:lnTo>
                    <a:pt x="5689600" y="2082800"/>
                  </a:lnTo>
                  <a:lnTo>
                    <a:pt x="5689600" y="2095500"/>
                  </a:lnTo>
                  <a:lnTo>
                    <a:pt x="5689600" y="2108200"/>
                  </a:lnTo>
                  <a:lnTo>
                    <a:pt x="5702300" y="2120900"/>
                  </a:lnTo>
                  <a:lnTo>
                    <a:pt x="5689600" y="2133600"/>
                  </a:lnTo>
                  <a:lnTo>
                    <a:pt x="5689600" y="2146300"/>
                  </a:lnTo>
                  <a:lnTo>
                    <a:pt x="5676900" y="2159000"/>
                  </a:lnTo>
                  <a:lnTo>
                    <a:pt x="5676900" y="2171700"/>
                  </a:lnTo>
                  <a:lnTo>
                    <a:pt x="5676900" y="2184400"/>
                  </a:lnTo>
                  <a:lnTo>
                    <a:pt x="5664200" y="2197100"/>
                  </a:lnTo>
                  <a:lnTo>
                    <a:pt x="5664200" y="2209800"/>
                  </a:lnTo>
                  <a:lnTo>
                    <a:pt x="5664200" y="2222500"/>
                  </a:lnTo>
                  <a:lnTo>
                    <a:pt x="5664200" y="2235200"/>
                  </a:lnTo>
                  <a:lnTo>
                    <a:pt x="5651500" y="2247900"/>
                  </a:lnTo>
                  <a:lnTo>
                    <a:pt x="5664200" y="2260600"/>
                  </a:lnTo>
                  <a:lnTo>
                    <a:pt x="5651500" y="2273300"/>
                  </a:lnTo>
                  <a:lnTo>
                    <a:pt x="5651500" y="2286000"/>
                  </a:lnTo>
                  <a:lnTo>
                    <a:pt x="5638800" y="2298700"/>
                  </a:lnTo>
                  <a:lnTo>
                    <a:pt x="5638800" y="2311400"/>
                  </a:lnTo>
                  <a:lnTo>
                    <a:pt x="5651500" y="2324100"/>
                  </a:lnTo>
                  <a:lnTo>
                    <a:pt x="5651500" y="2336800"/>
                  </a:lnTo>
                  <a:lnTo>
                    <a:pt x="5651500" y="2349500"/>
                  </a:lnTo>
                  <a:lnTo>
                    <a:pt x="5651500" y="2362200"/>
                  </a:lnTo>
                  <a:lnTo>
                    <a:pt x="5651500" y="2374900"/>
                  </a:lnTo>
                  <a:lnTo>
                    <a:pt x="5651500" y="2387600"/>
                  </a:lnTo>
                  <a:lnTo>
                    <a:pt x="5664200" y="2400300"/>
                  </a:lnTo>
                  <a:lnTo>
                    <a:pt x="5651500" y="2413000"/>
                  </a:lnTo>
                  <a:lnTo>
                    <a:pt x="5651500" y="2425700"/>
                  </a:lnTo>
                  <a:lnTo>
                    <a:pt x="5638800" y="2438400"/>
                  </a:lnTo>
                  <a:lnTo>
                    <a:pt x="5638800" y="2451100"/>
                  </a:lnTo>
                  <a:lnTo>
                    <a:pt x="5638800" y="2463800"/>
                  </a:lnTo>
                  <a:lnTo>
                    <a:pt x="5626100" y="2476500"/>
                  </a:lnTo>
                  <a:lnTo>
                    <a:pt x="5626100" y="2489200"/>
                  </a:lnTo>
                  <a:lnTo>
                    <a:pt x="5626100" y="2501900"/>
                  </a:lnTo>
                  <a:lnTo>
                    <a:pt x="5613400" y="2514600"/>
                  </a:lnTo>
                  <a:lnTo>
                    <a:pt x="5613400" y="2527300"/>
                  </a:lnTo>
                  <a:lnTo>
                    <a:pt x="5613400" y="2540000"/>
                  </a:lnTo>
                  <a:close/>
                </a:path>
              </a:pathLst>
            </a:custGeom>
            <a:solidFill>
              <a:schemeClr val="tx2">
                <a:lumMod val="60000"/>
                <a:lumOff val="4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6" name="28"/>
            <p:cNvSpPr/>
            <p:nvPr/>
          </p:nvSpPr>
          <p:spPr>
            <a:xfrm>
              <a:off x="2534920" y="325120"/>
              <a:ext cx="1803400" cy="1084580"/>
            </a:xfrm>
            <a:custGeom>
              <a:avLst/>
              <a:gdLst/>
              <a:ahLst/>
              <a:cxnLst/>
              <a:rect l="0" t="0" r="0" b="0"/>
              <a:pathLst>
                <a:path w="9017001" h="5422901">
                  <a:moveTo>
                    <a:pt x="8534400" y="1358900"/>
                  </a:moveTo>
                  <a:lnTo>
                    <a:pt x="8534400" y="1371600"/>
                  </a:lnTo>
                  <a:lnTo>
                    <a:pt x="8534400" y="1384300"/>
                  </a:lnTo>
                  <a:lnTo>
                    <a:pt x="8534400" y="1397000"/>
                  </a:lnTo>
                  <a:lnTo>
                    <a:pt x="8534400" y="1409700"/>
                  </a:lnTo>
                  <a:lnTo>
                    <a:pt x="8534400" y="1422400"/>
                  </a:lnTo>
                  <a:lnTo>
                    <a:pt x="8547100" y="1435100"/>
                  </a:lnTo>
                  <a:lnTo>
                    <a:pt x="8559800" y="1422400"/>
                  </a:lnTo>
                  <a:lnTo>
                    <a:pt x="8572500" y="1435100"/>
                  </a:lnTo>
                  <a:lnTo>
                    <a:pt x="8585200" y="1435100"/>
                  </a:lnTo>
                  <a:lnTo>
                    <a:pt x="8597900" y="1435100"/>
                  </a:lnTo>
                  <a:lnTo>
                    <a:pt x="8610600" y="1435100"/>
                  </a:lnTo>
                  <a:lnTo>
                    <a:pt x="8623300" y="1447800"/>
                  </a:lnTo>
                  <a:lnTo>
                    <a:pt x="8636000" y="1447800"/>
                  </a:lnTo>
                  <a:lnTo>
                    <a:pt x="8648700" y="1460500"/>
                  </a:lnTo>
                  <a:lnTo>
                    <a:pt x="8661400" y="1473200"/>
                  </a:lnTo>
                  <a:lnTo>
                    <a:pt x="8674100" y="1485900"/>
                  </a:lnTo>
                  <a:lnTo>
                    <a:pt x="8686800" y="1485900"/>
                  </a:lnTo>
                  <a:lnTo>
                    <a:pt x="8699500" y="1498600"/>
                  </a:lnTo>
                  <a:lnTo>
                    <a:pt x="8712200" y="1511300"/>
                  </a:lnTo>
                  <a:lnTo>
                    <a:pt x="8724900" y="1524000"/>
                  </a:lnTo>
                  <a:lnTo>
                    <a:pt x="8724900" y="1536700"/>
                  </a:lnTo>
                  <a:lnTo>
                    <a:pt x="8737600" y="1549400"/>
                  </a:lnTo>
                  <a:lnTo>
                    <a:pt x="8737600" y="1562100"/>
                  </a:lnTo>
                  <a:lnTo>
                    <a:pt x="8750300" y="1574800"/>
                  </a:lnTo>
                  <a:lnTo>
                    <a:pt x="8750300" y="1587500"/>
                  </a:lnTo>
                  <a:lnTo>
                    <a:pt x="8763000" y="1600200"/>
                  </a:lnTo>
                  <a:lnTo>
                    <a:pt x="8775700" y="1612900"/>
                  </a:lnTo>
                  <a:lnTo>
                    <a:pt x="8775700" y="1625600"/>
                  </a:lnTo>
                  <a:lnTo>
                    <a:pt x="8775700" y="1638300"/>
                  </a:lnTo>
                  <a:lnTo>
                    <a:pt x="8775700" y="1651000"/>
                  </a:lnTo>
                  <a:lnTo>
                    <a:pt x="8775700" y="1663700"/>
                  </a:lnTo>
                  <a:lnTo>
                    <a:pt x="8775700" y="1676400"/>
                  </a:lnTo>
                  <a:lnTo>
                    <a:pt x="8775700" y="1689100"/>
                  </a:lnTo>
                  <a:lnTo>
                    <a:pt x="8775700" y="1701800"/>
                  </a:lnTo>
                  <a:lnTo>
                    <a:pt x="8788400" y="1714500"/>
                  </a:lnTo>
                  <a:lnTo>
                    <a:pt x="8801100" y="1727200"/>
                  </a:lnTo>
                  <a:lnTo>
                    <a:pt x="8813800" y="1739900"/>
                  </a:lnTo>
                  <a:lnTo>
                    <a:pt x="8801100" y="1752600"/>
                  </a:lnTo>
                  <a:lnTo>
                    <a:pt x="8813800" y="1765300"/>
                  </a:lnTo>
                  <a:lnTo>
                    <a:pt x="8826500" y="1778000"/>
                  </a:lnTo>
                  <a:lnTo>
                    <a:pt x="8839200" y="1790700"/>
                  </a:lnTo>
                  <a:lnTo>
                    <a:pt x="8851900" y="1803400"/>
                  </a:lnTo>
                  <a:lnTo>
                    <a:pt x="8864600" y="1803400"/>
                  </a:lnTo>
                  <a:lnTo>
                    <a:pt x="8877300" y="1803400"/>
                  </a:lnTo>
                  <a:lnTo>
                    <a:pt x="8890000" y="1816100"/>
                  </a:lnTo>
                  <a:lnTo>
                    <a:pt x="8902700" y="1828800"/>
                  </a:lnTo>
                  <a:lnTo>
                    <a:pt x="8915400" y="1841500"/>
                  </a:lnTo>
                  <a:lnTo>
                    <a:pt x="8928100" y="1854200"/>
                  </a:lnTo>
                  <a:lnTo>
                    <a:pt x="8940800" y="1866900"/>
                  </a:lnTo>
                  <a:lnTo>
                    <a:pt x="8953500" y="1879600"/>
                  </a:lnTo>
                  <a:lnTo>
                    <a:pt x="8966200" y="1892300"/>
                  </a:lnTo>
                  <a:lnTo>
                    <a:pt x="8978900" y="1905000"/>
                  </a:lnTo>
                  <a:lnTo>
                    <a:pt x="8991600" y="1917700"/>
                  </a:lnTo>
                  <a:lnTo>
                    <a:pt x="8991600" y="1930400"/>
                  </a:lnTo>
                  <a:lnTo>
                    <a:pt x="8991600" y="1943100"/>
                  </a:lnTo>
                  <a:lnTo>
                    <a:pt x="8991600" y="1955800"/>
                  </a:lnTo>
                  <a:lnTo>
                    <a:pt x="8991600" y="1968500"/>
                  </a:lnTo>
                  <a:lnTo>
                    <a:pt x="8991600" y="1981200"/>
                  </a:lnTo>
                  <a:lnTo>
                    <a:pt x="8991600" y="1993900"/>
                  </a:lnTo>
                  <a:lnTo>
                    <a:pt x="8991600" y="2006600"/>
                  </a:lnTo>
                  <a:lnTo>
                    <a:pt x="9004300" y="2019300"/>
                  </a:lnTo>
                  <a:lnTo>
                    <a:pt x="9004300" y="2032000"/>
                  </a:lnTo>
                  <a:lnTo>
                    <a:pt x="9004300" y="2044700"/>
                  </a:lnTo>
                  <a:lnTo>
                    <a:pt x="9004300" y="2057400"/>
                  </a:lnTo>
                  <a:lnTo>
                    <a:pt x="9017000" y="2070100"/>
                  </a:lnTo>
                  <a:lnTo>
                    <a:pt x="9017000" y="2082800"/>
                  </a:lnTo>
                  <a:lnTo>
                    <a:pt x="9017000" y="2095500"/>
                  </a:lnTo>
                  <a:lnTo>
                    <a:pt x="9017000" y="2108200"/>
                  </a:lnTo>
                  <a:lnTo>
                    <a:pt x="9017000" y="2120900"/>
                  </a:lnTo>
                  <a:lnTo>
                    <a:pt x="9017000" y="2133600"/>
                  </a:lnTo>
                  <a:lnTo>
                    <a:pt x="9017000" y="2146300"/>
                  </a:lnTo>
                  <a:lnTo>
                    <a:pt x="9004300" y="2159000"/>
                  </a:lnTo>
                  <a:lnTo>
                    <a:pt x="9004300" y="2171700"/>
                  </a:lnTo>
                  <a:lnTo>
                    <a:pt x="8991600" y="2184400"/>
                  </a:lnTo>
                  <a:lnTo>
                    <a:pt x="8978900" y="2197100"/>
                  </a:lnTo>
                  <a:lnTo>
                    <a:pt x="8966200" y="2209800"/>
                  </a:lnTo>
                  <a:lnTo>
                    <a:pt x="8953500" y="2222500"/>
                  </a:lnTo>
                  <a:lnTo>
                    <a:pt x="8940800" y="2235200"/>
                  </a:lnTo>
                  <a:lnTo>
                    <a:pt x="8928100" y="2247900"/>
                  </a:lnTo>
                  <a:lnTo>
                    <a:pt x="8915400" y="2260600"/>
                  </a:lnTo>
                  <a:lnTo>
                    <a:pt x="8902700" y="2273300"/>
                  </a:lnTo>
                  <a:lnTo>
                    <a:pt x="8902700" y="2286000"/>
                  </a:lnTo>
                  <a:lnTo>
                    <a:pt x="8902700" y="2298700"/>
                  </a:lnTo>
                  <a:lnTo>
                    <a:pt x="8902700" y="2311400"/>
                  </a:lnTo>
                  <a:lnTo>
                    <a:pt x="8902700" y="2324100"/>
                  </a:lnTo>
                  <a:lnTo>
                    <a:pt x="8902700" y="2336800"/>
                  </a:lnTo>
                  <a:lnTo>
                    <a:pt x="8902700" y="2349500"/>
                  </a:lnTo>
                  <a:lnTo>
                    <a:pt x="8902700" y="2362200"/>
                  </a:lnTo>
                  <a:lnTo>
                    <a:pt x="8902700" y="2374900"/>
                  </a:lnTo>
                  <a:lnTo>
                    <a:pt x="8902700" y="2387600"/>
                  </a:lnTo>
                  <a:lnTo>
                    <a:pt x="8902700" y="2400300"/>
                  </a:lnTo>
                  <a:lnTo>
                    <a:pt x="8902700" y="2413000"/>
                  </a:lnTo>
                  <a:lnTo>
                    <a:pt x="8890000" y="2425700"/>
                  </a:lnTo>
                  <a:lnTo>
                    <a:pt x="8890000" y="2438400"/>
                  </a:lnTo>
                  <a:lnTo>
                    <a:pt x="8890000" y="2451100"/>
                  </a:lnTo>
                  <a:lnTo>
                    <a:pt x="8877300" y="2463800"/>
                  </a:lnTo>
                  <a:lnTo>
                    <a:pt x="8877300" y="2476500"/>
                  </a:lnTo>
                  <a:lnTo>
                    <a:pt x="8864600" y="2489200"/>
                  </a:lnTo>
                  <a:lnTo>
                    <a:pt x="8851900" y="2501900"/>
                  </a:lnTo>
                  <a:lnTo>
                    <a:pt x="8851900" y="2514600"/>
                  </a:lnTo>
                  <a:lnTo>
                    <a:pt x="8851900" y="2527300"/>
                  </a:lnTo>
                  <a:lnTo>
                    <a:pt x="8851900" y="2540000"/>
                  </a:lnTo>
                  <a:lnTo>
                    <a:pt x="8851900" y="2552700"/>
                  </a:lnTo>
                  <a:lnTo>
                    <a:pt x="8851900" y="2565400"/>
                  </a:lnTo>
                  <a:lnTo>
                    <a:pt x="8839200" y="2578100"/>
                  </a:lnTo>
                  <a:lnTo>
                    <a:pt x="8839200" y="2590800"/>
                  </a:lnTo>
                  <a:lnTo>
                    <a:pt x="8826500" y="2603500"/>
                  </a:lnTo>
                  <a:lnTo>
                    <a:pt x="8813800" y="2590800"/>
                  </a:lnTo>
                  <a:lnTo>
                    <a:pt x="8801100" y="2590800"/>
                  </a:lnTo>
                  <a:lnTo>
                    <a:pt x="8788400" y="2603500"/>
                  </a:lnTo>
                  <a:lnTo>
                    <a:pt x="8775700" y="2616200"/>
                  </a:lnTo>
                  <a:lnTo>
                    <a:pt x="8763000" y="2628900"/>
                  </a:lnTo>
                  <a:lnTo>
                    <a:pt x="8750300" y="2641600"/>
                  </a:lnTo>
                  <a:lnTo>
                    <a:pt x="8737600" y="2654300"/>
                  </a:lnTo>
                  <a:lnTo>
                    <a:pt x="8724900" y="2667000"/>
                  </a:lnTo>
                  <a:lnTo>
                    <a:pt x="8712200" y="2667000"/>
                  </a:lnTo>
                  <a:lnTo>
                    <a:pt x="8699500" y="2667000"/>
                  </a:lnTo>
                  <a:lnTo>
                    <a:pt x="8686800" y="2654300"/>
                  </a:lnTo>
                  <a:lnTo>
                    <a:pt x="8674100" y="2641600"/>
                  </a:lnTo>
                  <a:lnTo>
                    <a:pt x="8661400" y="2654300"/>
                  </a:lnTo>
                  <a:lnTo>
                    <a:pt x="8648700" y="2667000"/>
                  </a:lnTo>
                  <a:lnTo>
                    <a:pt x="8636000" y="2679700"/>
                  </a:lnTo>
                  <a:lnTo>
                    <a:pt x="8648700" y="2692400"/>
                  </a:lnTo>
                  <a:lnTo>
                    <a:pt x="8648700" y="2705100"/>
                  </a:lnTo>
                  <a:lnTo>
                    <a:pt x="8648700" y="2717800"/>
                  </a:lnTo>
                  <a:lnTo>
                    <a:pt x="8648700" y="2730500"/>
                  </a:lnTo>
                  <a:lnTo>
                    <a:pt x="8648700" y="2743200"/>
                  </a:lnTo>
                  <a:lnTo>
                    <a:pt x="8636000" y="2755900"/>
                  </a:lnTo>
                  <a:lnTo>
                    <a:pt x="8636000" y="2768600"/>
                  </a:lnTo>
                  <a:lnTo>
                    <a:pt x="8636000" y="2781300"/>
                  </a:lnTo>
                  <a:lnTo>
                    <a:pt x="8623300" y="2794000"/>
                  </a:lnTo>
                  <a:lnTo>
                    <a:pt x="8610600" y="2794000"/>
                  </a:lnTo>
                  <a:lnTo>
                    <a:pt x="8597900" y="2781300"/>
                  </a:lnTo>
                  <a:lnTo>
                    <a:pt x="8585200" y="2768600"/>
                  </a:lnTo>
                  <a:lnTo>
                    <a:pt x="8585200" y="2755900"/>
                  </a:lnTo>
                  <a:lnTo>
                    <a:pt x="8572500" y="2743200"/>
                  </a:lnTo>
                  <a:lnTo>
                    <a:pt x="8559800" y="2730500"/>
                  </a:lnTo>
                  <a:lnTo>
                    <a:pt x="8547100" y="2743200"/>
                  </a:lnTo>
                  <a:lnTo>
                    <a:pt x="8534400" y="2755900"/>
                  </a:lnTo>
                  <a:lnTo>
                    <a:pt x="8521700" y="2768600"/>
                  </a:lnTo>
                  <a:lnTo>
                    <a:pt x="8509000" y="2781300"/>
                  </a:lnTo>
                  <a:lnTo>
                    <a:pt x="8496300" y="2794000"/>
                  </a:lnTo>
                  <a:lnTo>
                    <a:pt x="8483600" y="2806700"/>
                  </a:lnTo>
                  <a:lnTo>
                    <a:pt x="8470900" y="2819400"/>
                  </a:lnTo>
                  <a:lnTo>
                    <a:pt x="8458200" y="2832100"/>
                  </a:lnTo>
                  <a:lnTo>
                    <a:pt x="8445500" y="2844800"/>
                  </a:lnTo>
                  <a:lnTo>
                    <a:pt x="8432800" y="2857500"/>
                  </a:lnTo>
                  <a:lnTo>
                    <a:pt x="8420100" y="2870200"/>
                  </a:lnTo>
                  <a:lnTo>
                    <a:pt x="8407400" y="2882900"/>
                  </a:lnTo>
                  <a:lnTo>
                    <a:pt x="8394700" y="2895600"/>
                  </a:lnTo>
                  <a:lnTo>
                    <a:pt x="8382000" y="2895600"/>
                  </a:lnTo>
                  <a:lnTo>
                    <a:pt x="8369300" y="2895600"/>
                  </a:lnTo>
                  <a:lnTo>
                    <a:pt x="8356600" y="2895600"/>
                  </a:lnTo>
                  <a:lnTo>
                    <a:pt x="8343900" y="2895600"/>
                  </a:lnTo>
                  <a:lnTo>
                    <a:pt x="8331200" y="2895600"/>
                  </a:lnTo>
                  <a:lnTo>
                    <a:pt x="8318500" y="2908300"/>
                  </a:lnTo>
                  <a:lnTo>
                    <a:pt x="8305800" y="2895600"/>
                  </a:lnTo>
                  <a:lnTo>
                    <a:pt x="8293100" y="2908300"/>
                  </a:lnTo>
                  <a:lnTo>
                    <a:pt x="8293100" y="2921000"/>
                  </a:lnTo>
                  <a:lnTo>
                    <a:pt x="8280400" y="2933700"/>
                  </a:lnTo>
                  <a:lnTo>
                    <a:pt x="8280400" y="2946400"/>
                  </a:lnTo>
                  <a:lnTo>
                    <a:pt x="8280400" y="2959100"/>
                  </a:lnTo>
                  <a:lnTo>
                    <a:pt x="8280400" y="2971800"/>
                  </a:lnTo>
                  <a:lnTo>
                    <a:pt x="8280400" y="2984500"/>
                  </a:lnTo>
                  <a:lnTo>
                    <a:pt x="8280400" y="2997200"/>
                  </a:lnTo>
                  <a:lnTo>
                    <a:pt x="8293100" y="3009900"/>
                  </a:lnTo>
                  <a:lnTo>
                    <a:pt x="8293100" y="3022600"/>
                  </a:lnTo>
                  <a:lnTo>
                    <a:pt x="8280400" y="3035300"/>
                  </a:lnTo>
                  <a:lnTo>
                    <a:pt x="8267700" y="3035300"/>
                  </a:lnTo>
                  <a:lnTo>
                    <a:pt x="8255000" y="3035300"/>
                  </a:lnTo>
                  <a:lnTo>
                    <a:pt x="8242300" y="3048000"/>
                  </a:lnTo>
                  <a:lnTo>
                    <a:pt x="8229600" y="3048000"/>
                  </a:lnTo>
                  <a:lnTo>
                    <a:pt x="8216900" y="3035300"/>
                  </a:lnTo>
                  <a:lnTo>
                    <a:pt x="8229600" y="3022600"/>
                  </a:lnTo>
                  <a:lnTo>
                    <a:pt x="8229600" y="3009900"/>
                  </a:lnTo>
                  <a:lnTo>
                    <a:pt x="8216900" y="2997200"/>
                  </a:lnTo>
                  <a:lnTo>
                    <a:pt x="8204200" y="2997200"/>
                  </a:lnTo>
                  <a:lnTo>
                    <a:pt x="8191500" y="2984500"/>
                  </a:lnTo>
                  <a:lnTo>
                    <a:pt x="8178800" y="2984500"/>
                  </a:lnTo>
                  <a:lnTo>
                    <a:pt x="8166100" y="2984500"/>
                  </a:lnTo>
                  <a:lnTo>
                    <a:pt x="8153400" y="2997200"/>
                  </a:lnTo>
                  <a:lnTo>
                    <a:pt x="8140700" y="2997200"/>
                  </a:lnTo>
                  <a:lnTo>
                    <a:pt x="8128000" y="3009900"/>
                  </a:lnTo>
                  <a:lnTo>
                    <a:pt x="8115300" y="3022600"/>
                  </a:lnTo>
                  <a:lnTo>
                    <a:pt x="8102600" y="3022600"/>
                  </a:lnTo>
                  <a:lnTo>
                    <a:pt x="8089900" y="3035300"/>
                  </a:lnTo>
                  <a:lnTo>
                    <a:pt x="8077200" y="3048000"/>
                  </a:lnTo>
                  <a:lnTo>
                    <a:pt x="8064500" y="3048000"/>
                  </a:lnTo>
                  <a:lnTo>
                    <a:pt x="8051800" y="3060700"/>
                  </a:lnTo>
                  <a:lnTo>
                    <a:pt x="8039100" y="3073400"/>
                  </a:lnTo>
                  <a:lnTo>
                    <a:pt x="8039100" y="3086100"/>
                  </a:lnTo>
                  <a:lnTo>
                    <a:pt x="8026400" y="3098800"/>
                  </a:lnTo>
                  <a:lnTo>
                    <a:pt x="8013700" y="3111500"/>
                  </a:lnTo>
                  <a:lnTo>
                    <a:pt x="8013700" y="3124200"/>
                  </a:lnTo>
                  <a:lnTo>
                    <a:pt x="8001000" y="3136900"/>
                  </a:lnTo>
                  <a:lnTo>
                    <a:pt x="7988300" y="3149600"/>
                  </a:lnTo>
                  <a:lnTo>
                    <a:pt x="7975600" y="3149600"/>
                  </a:lnTo>
                  <a:lnTo>
                    <a:pt x="7962900" y="3162300"/>
                  </a:lnTo>
                  <a:lnTo>
                    <a:pt x="7950200" y="3175000"/>
                  </a:lnTo>
                  <a:lnTo>
                    <a:pt x="7937500" y="3187700"/>
                  </a:lnTo>
                  <a:lnTo>
                    <a:pt x="7924800" y="3187700"/>
                  </a:lnTo>
                  <a:lnTo>
                    <a:pt x="7912100" y="3200400"/>
                  </a:lnTo>
                  <a:lnTo>
                    <a:pt x="7899400" y="3213100"/>
                  </a:lnTo>
                  <a:lnTo>
                    <a:pt x="7886700" y="3225800"/>
                  </a:lnTo>
                  <a:lnTo>
                    <a:pt x="7874000" y="3225800"/>
                  </a:lnTo>
                  <a:lnTo>
                    <a:pt x="7861300" y="3238500"/>
                  </a:lnTo>
                  <a:lnTo>
                    <a:pt x="7848600" y="3251200"/>
                  </a:lnTo>
                  <a:lnTo>
                    <a:pt x="7835900" y="3263900"/>
                  </a:lnTo>
                  <a:lnTo>
                    <a:pt x="7823200" y="3276600"/>
                  </a:lnTo>
                  <a:lnTo>
                    <a:pt x="7810500" y="3289300"/>
                  </a:lnTo>
                  <a:lnTo>
                    <a:pt x="7797800" y="3302000"/>
                  </a:lnTo>
                  <a:lnTo>
                    <a:pt x="7785100" y="3314700"/>
                  </a:lnTo>
                  <a:lnTo>
                    <a:pt x="7772400" y="3314700"/>
                  </a:lnTo>
                  <a:lnTo>
                    <a:pt x="7759700" y="3327400"/>
                  </a:lnTo>
                  <a:lnTo>
                    <a:pt x="7747000" y="3340100"/>
                  </a:lnTo>
                  <a:lnTo>
                    <a:pt x="7734300" y="3352800"/>
                  </a:lnTo>
                  <a:lnTo>
                    <a:pt x="7734300" y="3365500"/>
                  </a:lnTo>
                  <a:lnTo>
                    <a:pt x="7721600" y="3378200"/>
                  </a:lnTo>
                  <a:lnTo>
                    <a:pt x="7721600" y="3390900"/>
                  </a:lnTo>
                  <a:lnTo>
                    <a:pt x="7708900" y="3403600"/>
                  </a:lnTo>
                  <a:lnTo>
                    <a:pt x="7696200" y="3416300"/>
                  </a:lnTo>
                  <a:lnTo>
                    <a:pt x="7683500" y="3429000"/>
                  </a:lnTo>
                  <a:lnTo>
                    <a:pt x="7670800" y="3441700"/>
                  </a:lnTo>
                  <a:lnTo>
                    <a:pt x="7658100" y="3454400"/>
                  </a:lnTo>
                  <a:lnTo>
                    <a:pt x="7645400" y="3467100"/>
                  </a:lnTo>
                  <a:lnTo>
                    <a:pt x="7632700" y="3479800"/>
                  </a:lnTo>
                  <a:lnTo>
                    <a:pt x="7620000" y="3492500"/>
                  </a:lnTo>
                  <a:lnTo>
                    <a:pt x="7607300" y="3505200"/>
                  </a:lnTo>
                  <a:lnTo>
                    <a:pt x="7594600" y="3517900"/>
                  </a:lnTo>
                  <a:lnTo>
                    <a:pt x="7581900" y="3530600"/>
                  </a:lnTo>
                  <a:lnTo>
                    <a:pt x="7569200" y="3543300"/>
                  </a:lnTo>
                  <a:lnTo>
                    <a:pt x="7556500" y="3543300"/>
                  </a:lnTo>
                  <a:lnTo>
                    <a:pt x="7543800" y="3556000"/>
                  </a:lnTo>
                  <a:lnTo>
                    <a:pt x="7531100" y="3568700"/>
                  </a:lnTo>
                  <a:lnTo>
                    <a:pt x="7518400" y="3568700"/>
                  </a:lnTo>
                  <a:lnTo>
                    <a:pt x="7505700" y="3581400"/>
                  </a:lnTo>
                  <a:lnTo>
                    <a:pt x="7493000" y="3581400"/>
                  </a:lnTo>
                  <a:lnTo>
                    <a:pt x="7480300" y="3594100"/>
                  </a:lnTo>
                  <a:lnTo>
                    <a:pt x="7467600" y="3606800"/>
                  </a:lnTo>
                  <a:lnTo>
                    <a:pt x="7454900" y="3606800"/>
                  </a:lnTo>
                  <a:lnTo>
                    <a:pt x="7442200" y="3619500"/>
                  </a:lnTo>
                  <a:lnTo>
                    <a:pt x="7429500" y="3632200"/>
                  </a:lnTo>
                  <a:lnTo>
                    <a:pt x="7416800" y="3632200"/>
                  </a:lnTo>
                  <a:lnTo>
                    <a:pt x="7404100" y="3644900"/>
                  </a:lnTo>
                  <a:lnTo>
                    <a:pt x="7391400" y="3657600"/>
                  </a:lnTo>
                  <a:lnTo>
                    <a:pt x="7378700" y="3644900"/>
                  </a:lnTo>
                  <a:lnTo>
                    <a:pt x="7366000" y="3657600"/>
                  </a:lnTo>
                  <a:lnTo>
                    <a:pt x="7353300" y="3657600"/>
                  </a:lnTo>
                  <a:lnTo>
                    <a:pt x="7340600" y="3670300"/>
                  </a:lnTo>
                  <a:lnTo>
                    <a:pt x="7327900" y="3670300"/>
                  </a:lnTo>
                  <a:lnTo>
                    <a:pt x="7315200" y="3683000"/>
                  </a:lnTo>
                  <a:lnTo>
                    <a:pt x="7302500" y="3683000"/>
                  </a:lnTo>
                  <a:lnTo>
                    <a:pt x="7289800" y="3695700"/>
                  </a:lnTo>
                  <a:lnTo>
                    <a:pt x="7277100" y="3708400"/>
                  </a:lnTo>
                  <a:lnTo>
                    <a:pt x="7277100" y="3721100"/>
                  </a:lnTo>
                  <a:lnTo>
                    <a:pt x="7277100" y="3733800"/>
                  </a:lnTo>
                  <a:lnTo>
                    <a:pt x="7277100" y="3746500"/>
                  </a:lnTo>
                  <a:lnTo>
                    <a:pt x="7264400" y="3759200"/>
                  </a:lnTo>
                  <a:lnTo>
                    <a:pt x="7264400" y="3771900"/>
                  </a:lnTo>
                  <a:lnTo>
                    <a:pt x="7264400" y="3784600"/>
                  </a:lnTo>
                  <a:lnTo>
                    <a:pt x="7264400" y="3797300"/>
                  </a:lnTo>
                  <a:lnTo>
                    <a:pt x="7251700" y="3810000"/>
                  </a:lnTo>
                  <a:lnTo>
                    <a:pt x="7239000" y="3822700"/>
                  </a:lnTo>
                  <a:lnTo>
                    <a:pt x="7226300" y="3822700"/>
                  </a:lnTo>
                  <a:lnTo>
                    <a:pt x="7213600" y="3810000"/>
                  </a:lnTo>
                  <a:lnTo>
                    <a:pt x="7200900" y="3797300"/>
                  </a:lnTo>
                  <a:lnTo>
                    <a:pt x="7188200" y="3784600"/>
                  </a:lnTo>
                  <a:lnTo>
                    <a:pt x="7175500" y="3771900"/>
                  </a:lnTo>
                  <a:lnTo>
                    <a:pt x="7162800" y="3759200"/>
                  </a:lnTo>
                  <a:lnTo>
                    <a:pt x="7150100" y="3759200"/>
                  </a:lnTo>
                  <a:lnTo>
                    <a:pt x="7137400" y="3759200"/>
                  </a:lnTo>
                  <a:lnTo>
                    <a:pt x="7124700" y="3759200"/>
                  </a:lnTo>
                  <a:lnTo>
                    <a:pt x="7112000" y="3759200"/>
                  </a:lnTo>
                  <a:lnTo>
                    <a:pt x="7099300" y="3771900"/>
                  </a:lnTo>
                  <a:lnTo>
                    <a:pt x="7086600" y="3771900"/>
                  </a:lnTo>
                  <a:lnTo>
                    <a:pt x="7073900" y="3771900"/>
                  </a:lnTo>
                  <a:lnTo>
                    <a:pt x="7061200" y="3784600"/>
                  </a:lnTo>
                  <a:lnTo>
                    <a:pt x="7048500" y="3784600"/>
                  </a:lnTo>
                  <a:lnTo>
                    <a:pt x="7035800" y="3784600"/>
                  </a:lnTo>
                  <a:lnTo>
                    <a:pt x="7023100" y="3784600"/>
                  </a:lnTo>
                  <a:lnTo>
                    <a:pt x="7010400" y="3797300"/>
                  </a:lnTo>
                  <a:lnTo>
                    <a:pt x="6997700" y="3797300"/>
                  </a:lnTo>
                  <a:lnTo>
                    <a:pt x="6985000" y="3810000"/>
                  </a:lnTo>
                  <a:lnTo>
                    <a:pt x="6972300" y="3810000"/>
                  </a:lnTo>
                  <a:lnTo>
                    <a:pt x="6959600" y="3822700"/>
                  </a:lnTo>
                  <a:lnTo>
                    <a:pt x="6946900" y="3835400"/>
                  </a:lnTo>
                  <a:lnTo>
                    <a:pt x="6934200" y="3848100"/>
                  </a:lnTo>
                  <a:lnTo>
                    <a:pt x="6934200" y="3860800"/>
                  </a:lnTo>
                  <a:lnTo>
                    <a:pt x="6934200" y="3873500"/>
                  </a:lnTo>
                  <a:lnTo>
                    <a:pt x="6921500" y="3886200"/>
                  </a:lnTo>
                  <a:lnTo>
                    <a:pt x="6921500" y="3898900"/>
                  </a:lnTo>
                  <a:lnTo>
                    <a:pt x="6921500" y="3911600"/>
                  </a:lnTo>
                  <a:lnTo>
                    <a:pt x="6921500" y="3924300"/>
                  </a:lnTo>
                  <a:lnTo>
                    <a:pt x="6908800" y="3937000"/>
                  </a:lnTo>
                  <a:lnTo>
                    <a:pt x="6908800" y="3949700"/>
                  </a:lnTo>
                  <a:lnTo>
                    <a:pt x="6896100" y="3962400"/>
                  </a:lnTo>
                  <a:lnTo>
                    <a:pt x="6883400" y="3975100"/>
                  </a:lnTo>
                  <a:lnTo>
                    <a:pt x="6870700" y="3987800"/>
                  </a:lnTo>
                  <a:lnTo>
                    <a:pt x="6858000" y="3987800"/>
                  </a:lnTo>
                  <a:lnTo>
                    <a:pt x="6845300" y="4000500"/>
                  </a:lnTo>
                  <a:lnTo>
                    <a:pt x="6832600" y="4000500"/>
                  </a:lnTo>
                  <a:lnTo>
                    <a:pt x="6819900" y="4000500"/>
                  </a:lnTo>
                  <a:lnTo>
                    <a:pt x="6807200" y="4013200"/>
                  </a:lnTo>
                  <a:lnTo>
                    <a:pt x="6794500" y="4013200"/>
                  </a:lnTo>
                  <a:lnTo>
                    <a:pt x="6781800" y="4013200"/>
                  </a:lnTo>
                  <a:lnTo>
                    <a:pt x="6769100" y="4013200"/>
                  </a:lnTo>
                  <a:lnTo>
                    <a:pt x="6756400" y="4000500"/>
                  </a:lnTo>
                  <a:lnTo>
                    <a:pt x="6743700" y="4000500"/>
                  </a:lnTo>
                  <a:lnTo>
                    <a:pt x="6731000" y="3987800"/>
                  </a:lnTo>
                  <a:lnTo>
                    <a:pt x="6718300" y="3975100"/>
                  </a:lnTo>
                  <a:lnTo>
                    <a:pt x="6705600" y="3975100"/>
                  </a:lnTo>
                  <a:lnTo>
                    <a:pt x="6692900" y="3962400"/>
                  </a:lnTo>
                  <a:lnTo>
                    <a:pt x="6680200" y="3962400"/>
                  </a:lnTo>
                  <a:lnTo>
                    <a:pt x="6667500" y="3949700"/>
                  </a:lnTo>
                  <a:lnTo>
                    <a:pt x="6654800" y="3937000"/>
                  </a:lnTo>
                  <a:lnTo>
                    <a:pt x="6642100" y="3937000"/>
                  </a:lnTo>
                  <a:lnTo>
                    <a:pt x="6629400" y="3937000"/>
                  </a:lnTo>
                  <a:lnTo>
                    <a:pt x="6616700" y="3924300"/>
                  </a:lnTo>
                  <a:lnTo>
                    <a:pt x="6604000" y="3924300"/>
                  </a:lnTo>
                  <a:lnTo>
                    <a:pt x="6591300" y="3924300"/>
                  </a:lnTo>
                  <a:lnTo>
                    <a:pt x="6578600" y="3937000"/>
                  </a:lnTo>
                  <a:lnTo>
                    <a:pt x="6565900" y="3924300"/>
                  </a:lnTo>
                  <a:lnTo>
                    <a:pt x="6553200" y="3911600"/>
                  </a:lnTo>
                  <a:lnTo>
                    <a:pt x="6540500" y="3911600"/>
                  </a:lnTo>
                  <a:lnTo>
                    <a:pt x="6527800" y="3911600"/>
                  </a:lnTo>
                  <a:lnTo>
                    <a:pt x="6515100" y="3898900"/>
                  </a:lnTo>
                  <a:lnTo>
                    <a:pt x="6502400" y="3898900"/>
                  </a:lnTo>
                  <a:lnTo>
                    <a:pt x="6489700" y="3886200"/>
                  </a:lnTo>
                  <a:lnTo>
                    <a:pt x="6477000" y="3886200"/>
                  </a:lnTo>
                  <a:lnTo>
                    <a:pt x="6464300" y="3886200"/>
                  </a:lnTo>
                  <a:lnTo>
                    <a:pt x="6451600" y="3886200"/>
                  </a:lnTo>
                  <a:lnTo>
                    <a:pt x="6438900" y="3886200"/>
                  </a:lnTo>
                  <a:lnTo>
                    <a:pt x="6426200" y="3886200"/>
                  </a:lnTo>
                  <a:lnTo>
                    <a:pt x="6413500" y="3886200"/>
                  </a:lnTo>
                  <a:lnTo>
                    <a:pt x="6400800" y="3886200"/>
                  </a:lnTo>
                  <a:lnTo>
                    <a:pt x="6388100" y="3886200"/>
                  </a:lnTo>
                  <a:lnTo>
                    <a:pt x="6375400" y="3873500"/>
                  </a:lnTo>
                  <a:lnTo>
                    <a:pt x="6362700" y="3873500"/>
                  </a:lnTo>
                  <a:lnTo>
                    <a:pt x="6350000" y="3873500"/>
                  </a:lnTo>
                  <a:lnTo>
                    <a:pt x="6337300" y="3886200"/>
                  </a:lnTo>
                  <a:lnTo>
                    <a:pt x="6324600" y="3886200"/>
                  </a:lnTo>
                  <a:lnTo>
                    <a:pt x="6311900" y="3898900"/>
                  </a:lnTo>
                  <a:lnTo>
                    <a:pt x="6299200" y="3898900"/>
                  </a:lnTo>
                  <a:lnTo>
                    <a:pt x="6286500" y="3911600"/>
                  </a:lnTo>
                  <a:lnTo>
                    <a:pt x="6273800" y="3911600"/>
                  </a:lnTo>
                  <a:lnTo>
                    <a:pt x="6261100" y="3924300"/>
                  </a:lnTo>
                  <a:lnTo>
                    <a:pt x="6248400" y="3924300"/>
                  </a:lnTo>
                  <a:lnTo>
                    <a:pt x="6235700" y="3924300"/>
                  </a:lnTo>
                  <a:lnTo>
                    <a:pt x="6223000" y="3924300"/>
                  </a:lnTo>
                  <a:lnTo>
                    <a:pt x="6210300" y="3924300"/>
                  </a:lnTo>
                  <a:lnTo>
                    <a:pt x="6197600" y="3924300"/>
                  </a:lnTo>
                  <a:lnTo>
                    <a:pt x="6184900" y="3924300"/>
                  </a:lnTo>
                  <a:lnTo>
                    <a:pt x="6172200" y="3924300"/>
                  </a:lnTo>
                  <a:lnTo>
                    <a:pt x="6159500" y="3924300"/>
                  </a:lnTo>
                  <a:lnTo>
                    <a:pt x="6146800" y="3937000"/>
                  </a:lnTo>
                  <a:lnTo>
                    <a:pt x="6134100" y="3924300"/>
                  </a:lnTo>
                  <a:lnTo>
                    <a:pt x="6121400" y="3924300"/>
                  </a:lnTo>
                  <a:lnTo>
                    <a:pt x="6108700" y="3924300"/>
                  </a:lnTo>
                  <a:lnTo>
                    <a:pt x="6096000" y="3911600"/>
                  </a:lnTo>
                  <a:lnTo>
                    <a:pt x="6083300" y="3911600"/>
                  </a:lnTo>
                  <a:lnTo>
                    <a:pt x="6070600" y="3924300"/>
                  </a:lnTo>
                  <a:lnTo>
                    <a:pt x="6057900" y="3924300"/>
                  </a:lnTo>
                  <a:lnTo>
                    <a:pt x="6045200" y="3924300"/>
                  </a:lnTo>
                  <a:lnTo>
                    <a:pt x="6032500" y="3924300"/>
                  </a:lnTo>
                  <a:lnTo>
                    <a:pt x="6019800" y="3937000"/>
                  </a:lnTo>
                  <a:lnTo>
                    <a:pt x="6007100" y="3924300"/>
                  </a:lnTo>
                  <a:lnTo>
                    <a:pt x="5994400" y="3937000"/>
                  </a:lnTo>
                  <a:lnTo>
                    <a:pt x="5981700" y="3937000"/>
                  </a:lnTo>
                  <a:lnTo>
                    <a:pt x="5969000" y="3949700"/>
                  </a:lnTo>
                  <a:lnTo>
                    <a:pt x="5956300" y="3949700"/>
                  </a:lnTo>
                  <a:lnTo>
                    <a:pt x="5943600" y="3949700"/>
                  </a:lnTo>
                  <a:lnTo>
                    <a:pt x="5930900" y="3949700"/>
                  </a:lnTo>
                  <a:lnTo>
                    <a:pt x="5918200" y="3962400"/>
                  </a:lnTo>
                  <a:lnTo>
                    <a:pt x="5905500" y="3962400"/>
                  </a:lnTo>
                  <a:lnTo>
                    <a:pt x="5892800" y="3962400"/>
                  </a:lnTo>
                  <a:lnTo>
                    <a:pt x="5880100" y="3962400"/>
                  </a:lnTo>
                  <a:lnTo>
                    <a:pt x="5867400" y="3975100"/>
                  </a:lnTo>
                  <a:lnTo>
                    <a:pt x="5854700" y="3975100"/>
                  </a:lnTo>
                  <a:lnTo>
                    <a:pt x="5842000" y="3987800"/>
                  </a:lnTo>
                  <a:lnTo>
                    <a:pt x="5829300" y="3987800"/>
                  </a:lnTo>
                  <a:lnTo>
                    <a:pt x="5816600" y="3987800"/>
                  </a:lnTo>
                  <a:lnTo>
                    <a:pt x="5803900" y="4000500"/>
                  </a:lnTo>
                  <a:lnTo>
                    <a:pt x="5791200" y="4000500"/>
                  </a:lnTo>
                  <a:lnTo>
                    <a:pt x="5778500" y="4013200"/>
                  </a:lnTo>
                  <a:lnTo>
                    <a:pt x="5765800" y="4013200"/>
                  </a:lnTo>
                  <a:lnTo>
                    <a:pt x="5753100" y="4025900"/>
                  </a:lnTo>
                  <a:lnTo>
                    <a:pt x="5740400" y="4038600"/>
                  </a:lnTo>
                  <a:lnTo>
                    <a:pt x="5753100" y="4051300"/>
                  </a:lnTo>
                  <a:lnTo>
                    <a:pt x="5740400" y="4064000"/>
                  </a:lnTo>
                  <a:lnTo>
                    <a:pt x="5727700" y="4064000"/>
                  </a:lnTo>
                  <a:lnTo>
                    <a:pt x="5715000" y="4064000"/>
                  </a:lnTo>
                  <a:lnTo>
                    <a:pt x="5702300" y="4076700"/>
                  </a:lnTo>
                  <a:lnTo>
                    <a:pt x="5715000" y="4089400"/>
                  </a:lnTo>
                  <a:lnTo>
                    <a:pt x="5727700" y="4102100"/>
                  </a:lnTo>
                  <a:lnTo>
                    <a:pt x="5740400" y="4114800"/>
                  </a:lnTo>
                  <a:lnTo>
                    <a:pt x="5740400" y="4127500"/>
                  </a:lnTo>
                  <a:lnTo>
                    <a:pt x="5727700" y="4140200"/>
                  </a:lnTo>
                  <a:lnTo>
                    <a:pt x="5715000" y="4140200"/>
                  </a:lnTo>
                  <a:lnTo>
                    <a:pt x="5702300" y="4152900"/>
                  </a:lnTo>
                  <a:lnTo>
                    <a:pt x="5689600" y="4152900"/>
                  </a:lnTo>
                  <a:lnTo>
                    <a:pt x="5676900" y="4152900"/>
                  </a:lnTo>
                  <a:lnTo>
                    <a:pt x="5664200" y="4165600"/>
                  </a:lnTo>
                  <a:lnTo>
                    <a:pt x="5651500" y="4165600"/>
                  </a:lnTo>
                  <a:lnTo>
                    <a:pt x="5638800" y="4165600"/>
                  </a:lnTo>
                  <a:lnTo>
                    <a:pt x="5626100" y="4178300"/>
                  </a:lnTo>
                  <a:lnTo>
                    <a:pt x="5613400" y="4178300"/>
                  </a:lnTo>
                  <a:lnTo>
                    <a:pt x="5600700" y="4178300"/>
                  </a:lnTo>
                  <a:lnTo>
                    <a:pt x="5588000" y="4178300"/>
                  </a:lnTo>
                  <a:lnTo>
                    <a:pt x="5575300" y="4178300"/>
                  </a:lnTo>
                  <a:lnTo>
                    <a:pt x="5562600" y="4191000"/>
                  </a:lnTo>
                  <a:lnTo>
                    <a:pt x="5549900" y="4203700"/>
                  </a:lnTo>
                  <a:lnTo>
                    <a:pt x="5537200" y="4216400"/>
                  </a:lnTo>
                  <a:lnTo>
                    <a:pt x="5524500" y="4216400"/>
                  </a:lnTo>
                  <a:lnTo>
                    <a:pt x="5511800" y="4216400"/>
                  </a:lnTo>
                  <a:lnTo>
                    <a:pt x="5499100" y="4203700"/>
                  </a:lnTo>
                  <a:lnTo>
                    <a:pt x="5486400" y="4203700"/>
                  </a:lnTo>
                  <a:lnTo>
                    <a:pt x="5473700" y="4203700"/>
                  </a:lnTo>
                  <a:lnTo>
                    <a:pt x="5461000" y="4203700"/>
                  </a:lnTo>
                  <a:lnTo>
                    <a:pt x="5448300" y="4203700"/>
                  </a:lnTo>
                  <a:lnTo>
                    <a:pt x="5435600" y="4191000"/>
                  </a:lnTo>
                  <a:lnTo>
                    <a:pt x="5422900" y="4203700"/>
                  </a:lnTo>
                  <a:lnTo>
                    <a:pt x="5410200" y="4216400"/>
                  </a:lnTo>
                  <a:lnTo>
                    <a:pt x="5410200" y="4229100"/>
                  </a:lnTo>
                  <a:lnTo>
                    <a:pt x="5410200" y="4241800"/>
                  </a:lnTo>
                  <a:lnTo>
                    <a:pt x="5397500" y="4254500"/>
                  </a:lnTo>
                  <a:lnTo>
                    <a:pt x="5384800" y="4241800"/>
                  </a:lnTo>
                  <a:lnTo>
                    <a:pt x="5372100" y="4229100"/>
                  </a:lnTo>
                  <a:lnTo>
                    <a:pt x="5372100" y="4216400"/>
                  </a:lnTo>
                  <a:lnTo>
                    <a:pt x="5372100" y="4203700"/>
                  </a:lnTo>
                  <a:lnTo>
                    <a:pt x="5372100" y="4191000"/>
                  </a:lnTo>
                  <a:lnTo>
                    <a:pt x="5359400" y="4178300"/>
                  </a:lnTo>
                  <a:lnTo>
                    <a:pt x="5346700" y="4178300"/>
                  </a:lnTo>
                  <a:lnTo>
                    <a:pt x="5334000" y="4191000"/>
                  </a:lnTo>
                  <a:lnTo>
                    <a:pt x="5321300" y="4191000"/>
                  </a:lnTo>
                  <a:lnTo>
                    <a:pt x="5308600" y="4203700"/>
                  </a:lnTo>
                  <a:lnTo>
                    <a:pt x="5295900" y="4216400"/>
                  </a:lnTo>
                  <a:lnTo>
                    <a:pt x="5283200" y="4216400"/>
                  </a:lnTo>
                  <a:lnTo>
                    <a:pt x="5270500" y="4229100"/>
                  </a:lnTo>
                  <a:lnTo>
                    <a:pt x="5257800" y="4241800"/>
                  </a:lnTo>
                  <a:lnTo>
                    <a:pt x="5245100" y="4241800"/>
                  </a:lnTo>
                  <a:lnTo>
                    <a:pt x="5232400" y="4254500"/>
                  </a:lnTo>
                  <a:lnTo>
                    <a:pt x="5219700" y="4254500"/>
                  </a:lnTo>
                  <a:lnTo>
                    <a:pt x="5207000" y="4267200"/>
                  </a:lnTo>
                  <a:lnTo>
                    <a:pt x="5194300" y="4279900"/>
                  </a:lnTo>
                  <a:lnTo>
                    <a:pt x="5181600" y="4279900"/>
                  </a:lnTo>
                  <a:lnTo>
                    <a:pt x="5168900" y="4292600"/>
                  </a:lnTo>
                  <a:lnTo>
                    <a:pt x="5156200" y="4305300"/>
                  </a:lnTo>
                  <a:lnTo>
                    <a:pt x="5143500" y="4292600"/>
                  </a:lnTo>
                  <a:lnTo>
                    <a:pt x="5130800" y="4305300"/>
                  </a:lnTo>
                  <a:lnTo>
                    <a:pt x="5118100" y="4318000"/>
                  </a:lnTo>
                  <a:lnTo>
                    <a:pt x="5105400" y="4330700"/>
                  </a:lnTo>
                  <a:lnTo>
                    <a:pt x="5092700" y="4330700"/>
                  </a:lnTo>
                  <a:lnTo>
                    <a:pt x="5080000" y="4343400"/>
                  </a:lnTo>
                  <a:lnTo>
                    <a:pt x="5067300" y="4356100"/>
                  </a:lnTo>
                  <a:lnTo>
                    <a:pt x="5054600" y="4368800"/>
                  </a:lnTo>
                  <a:lnTo>
                    <a:pt x="5041900" y="4381500"/>
                  </a:lnTo>
                  <a:lnTo>
                    <a:pt x="5029200" y="4394200"/>
                  </a:lnTo>
                  <a:lnTo>
                    <a:pt x="5029200" y="4406900"/>
                  </a:lnTo>
                  <a:lnTo>
                    <a:pt x="5029200" y="4419600"/>
                  </a:lnTo>
                  <a:lnTo>
                    <a:pt x="5029200" y="4432300"/>
                  </a:lnTo>
                  <a:lnTo>
                    <a:pt x="5016500" y="4445000"/>
                  </a:lnTo>
                  <a:lnTo>
                    <a:pt x="5003800" y="4445000"/>
                  </a:lnTo>
                  <a:lnTo>
                    <a:pt x="4991100" y="4457700"/>
                  </a:lnTo>
                  <a:lnTo>
                    <a:pt x="4978400" y="4457700"/>
                  </a:lnTo>
                  <a:lnTo>
                    <a:pt x="4965700" y="4470400"/>
                  </a:lnTo>
                  <a:lnTo>
                    <a:pt x="4953000" y="4483100"/>
                  </a:lnTo>
                  <a:lnTo>
                    <a:pt x="4940300" y="4483100"/>
                  </a:lnTo>
                  <a:lnTo>
                    <a:pt x="4927600" y="4495800"/>
                  </a:lnTo>
                  <a:lnTo>
                    <a:pt x="4914900" y="4495800"/>
                  </a:lnTo>
                  <a:lnTo>
                    <a:pt x="4902200" y="4508500"/>
                  </a:lnTo>
                  <a:lnTo>
                    <a:pt x="4902200" y="4521200"/>
                  </a:lnTo>
                  <a:lnTo>
                    <a:pt x="4889500" y="4533900"/>
                  </a:lnTo>
                  <a:lnTo>
                    <a:pt x="4876800" y="4546600"/>
                  </a:lnTo>
                  <a:lnTo>
                    <a:pt x="4864100" y="4546600"/>
                  </a:lnTo>
                  <a:lnTo>
                    <a:pt x="4851400" y="4559300"/>
                  </a:lnTo>
                  <a:lnTo>
                    <a:pt x="4838700" y="4559300"/>
                  </a:lnTo>
                  <a:lnTo>
                    <a:pt x="4826000" y="4572000"/>
                  </a:lnTo>
                  <a:lnTo>
                    <a:pt x="4813300" y="4584700"/>
                  </a:lnTo>
                  <a:lnTo>
                    <a:pt x="4800600" y="4597400"/>
                  </a:lnTo>
                  <a:lnTo>
                    <a:pt x="4787900" y="4584700"/>
                  </a:lnTo>
                  <a:lnTo>
                    <a:pt x="4787900" y="4572000"/>
                  </a:lnTo>
                  <a:lnTo>
                    <a:pt x="4775200" y="4559300"/>
                  </a:lnTo>
                  <a:lnTo>
                    <a:pt x="4762500" y="4546600"/>
                  </a:lnTo>
                  <a:lnTo>
                    <a:pt x="4749800" y="4533900"/>
                  </a:lnTo>
                  <a:lnTo>
                    <a:pt x="4737100" y="4533900"/>
                  </a:lnTo>
                  <a:lnTo>
                    <a:pt x="4724400" y="4521200"/>
                  </a:lnTo>
                  <a:lnTo>
                    <a:pt x="4711700" y="4521200"/>
                  </a:lnTo>
                  <a:lnTo>
                    <a:pt x="4699000" y="4521200"/>
                  </a:lnTo>
                  <a:lnTo>
                    <a:pt x="4686300" y="4508500"/>
                  </a:lnTo>
                  <a:lnTo>
                    <a:pt x="4673600" y="4495800"/>
                  </a:lnTo>
                  <a:lnTo>
                    <a:pt x="4660900" y="4483100"/>
                  </a:lnTo>
                  <a:lnTo>
                    <a:pt x="4648200" y="4483100"/>
                  </a:lnTo>
                  <a:lnTo>
                    <a:pt x="4635500" y="4470400"/>
                  </a:lnTo>
                  <a:lnTo>
                    <a:pt x="4622800" y="4470400"/>
                  </a:lnTo>
                  <a:lnTo>
                    <a:pt x="4610100" y="4470400"/>
                  </a:lnTo>
                  <a:lnTo>
                    <a:pt x="4597400" y="4483100"/>
                  </a:lnTo>
                  <a:lnTo>
                    <a:pt x="4584700" y="4483100"/>
                  </a:lnTo>
                  <a:lnTo>
                    <a:pt x="4572000" y="4483100"/>
                  </a:lnTo>
                  <a:lnTo>
                    <a:pt x="4559300" y="4470400"/>
                  </a:lnTo>
                  <a:lnTo>
                    <a:pt x="4546600" y="4470400"/>
                  </a:lnTo>
                  <a:lnTo>
                    <a:pt x="4533900" y="4457700"/>
                  </a:lnTo>
                  <a:lnTo>
                    <a:pt x="4521200" y="4445000"/>
                  </a:lnTo>
                  <a:lnTo>
                    <a:pt x="4508500" y="4457700"/>
                  </a:lnTo>
                  <a:lnTo>
                    <a:pt x="4508500" y="4470400"/>
                  </a:lnTo>
                  <a:lnTo>
                    <a:pt x="4508500" y="4483100"/>
                  </a:lnTo>
                  <a:lnTo>
                    <a:pt x="4495800" y="4495800"/>
                  </a:lnTo>
                  <a:lnTo>
                    <a:pt x="4483100" y="4508500"/>
                  </a:lnTo>
                  <a:lnTo>
                    <a:pt x="4470400" y="4521200"/>
                  </a:lnTo>
                  <a:lnTo>
                    <a:pt x="4483100" y="4533900"/>
                  </a:lnTo>
                  <a:lnTo>
                    <a:pt x="4483100" y="4546600"/>
                  </a:lnTo>
                  <a:lnTo>
                    <a:pt x="4495800" y="4559300"/>
                  </a:lnTo>
                  <a:lnTo>
                    <a:pt x="4483100" y="4572000"/>
                  </a:lnTo>
                  <a:lnTo>
                    <a:pt x="4495800" y="4584700"/>
                  </a:lnTo>
                  <a:lnTo>
                    <a:pt x="4508500" y="4597400"/>
                  </a:lnTo>
                  <a:lnTo>
                    <a:pt x="4508500" y="4610100"/>
                  </a:lnTo>
                  <a:lnTo>
                    <a:pt x="4508500" y="4622800"/>
                  </a:lnTo>
                  <a:lnTo>
                    <a:pt x="4495800" y="4635500"/>
                  </a:lnTo>
                  <a:lnTo>
                    <a:pt x="4483100" y="4622800"/>
                  </a:lnTo>
                  <a:lnTo>
                    <a:pt x="4470400" y="4610100"/>
                  </a:lnTo>
                  <a:lnTo>
                    <a:pt x="4457700" y="4622800"/>
                  </a:lnTo>
                  <a:lnTo>
                    <a:pt x="4457700" y="4635500"/>
                  </a:lnTo>
                  <a:lnTo>
                    <a:pt x="4457700" y="4648200"/>
                  </a:lnTo>
                  <a:lnTo>
                    <a:pt x="4457700" y="4660900"/>
                  </a:lnTo>
                  <a:lnTo>
                    <a:pt x="4445000" y="4673600"/>
                  </a:lnTo>
                  <a:lnTo>
                    <a:pt x="4432300" y="4660900"/>
                  </a:lnTo>
                  <a:lnTo>
                    <a:pt x="4419600" y="4648200"/>
                  </a:lnTo>
                  <a:lnTo>
                    <a:pt x="4406900" y="4648200"/>
                  </a:lnTo>
                  <a:lnTo>
                    <a:pt x="4394200" y="4635500"/>
                  </a:lnTo>
                  <a:lnTo>
                    <a:pt x="4381500" y="4622800"/>
                  </a:lnTo>
                  <a:lnTo>
                    <a:pt x="4368800" y="4635500"/>
                  </a:lnTo>
                  <a:lnTo>
                    <a:pt x="4368800" y="4648200"/>
                  </a:lnTo>
                  <a:lnTo>
                    <a:pt x="4368800" y="4660900"/>
                  </a:lnTo>
                  <a:lnTo>
                    <a:pt x="4356100" y="4673600"/>
                  </a:lnTo>
                  <a:lnTo>
                    <a:pt x="4343400" y="4686300"/>
                  </a:lnTo>
                  <a:lnTo>
                    <a:pt x="4343400" y="4699000"/>
                  </a:lnTo>
                  <a:lnTo>
                    <a:pt x="4330700" y="4711700"/>
                  </a:lnTo>
                  <a:lnTo>
                    <a:pt x="4318000" y="4724400"/>
                  </a:lnTo>
                  <a:lnTo>
                    <a:pt x="4318000" y="4737100"/>
                  </a:lnTo>
                  <a:lnTo>
                    <a:pt x="4305300" y="4749800"/>
                  </a:lnTo>
                  <a:lnTo>
                    <a:pt x="4292600" y="4762500"/>
                  </a:lnTo>
                  <a:lnTo>
                    <a:pt x="4279900" y="4762500"/>
                  </a:lnTo>
                  <a:lnTo>
                    <a:pt x="4267200" y="4749800"/>
                  </a:lnTo>
                  <a:lnTo>
                    <a:pt x="4254500" y="4737100"/>
                  </a:lnTo>
                  <a:lnTo>
                    <a:pt x="4241800" y="4737100"/>
                  </a:lnTo>
                  <a:lnTo>
                    <a:pt x="4229100" y="4724400"/>
                  </a:lnTo>
                  <a:lnTo>
                    <a:pt x="4216400" y="4711700"/>
                  </a:lnTo>
                  <a:lnTo>
                    <a:pt x="4203700" y="4711700"/>
                  </a:lnTo>
                  <a:lnTo>
                    <a:pt x="4191000" y="4711700"/>
                  </a:lnTo>
                  <a:lnTo>
                    <a:pt x="4178300" y="4711700"/>
                  </a:lnTo>
                  <a:lnTo>
                    <a:pt x="4165600" y="4711700"/>
                  </a:lnTo>
                  <a:lnTo>
                    <a:pt x="4152900" y="4699000"/>
                  </a:lnTo>
                  <a:lnTo>
                    <a:pt x="4140200" y="4711700"/>
                  </a:lnTo>
                  <a:lnTo>
                    <a:pt x="4127500" y="4699000"/>
                  </a:lnTo>
                  <a:lnTo>
                    <a:pt x="4114800" y="4686300"/>
                  </a:lnTo>
                  <a:lnTo>
                    <a:pt x="4102100" y="4686300"/>
                  </a:lnTo>
                  <a:lnTo>
                    <a:pt x="4089400" y="4673600"/>
                  </a:lnTo>
                  <a:lnTo>
                    <a:pt x="4076700" y="4673600"/>
                  </a:lnTo>
                  <a:lnTo>
                    <a:pt x="4064000" y="4673600"/>
                  </a:lnTo>
                  <a:lnTo>
                    <a:pt x="4051300" y="4673600"/>
                  </a:lnTo>
                  <a:lnTo>
                    <a:pt x="4038600" y="4673600"/>
                  </a:lnTo>
                  <a:lnTo>
                    <a:pt x="4025900" y="4686300"/>
                  </a:lnTo>
                  <a:lnTo>
                    <a:pt x="4013200" y="4699000"/>
                  </a:lnTo>
                  <a:lnTo>
                    <a:pt x="4000500" y="4699000"/>
                  </a:lnTo>
                  <a:lnTo>
                    <a:pt x="3987800" y="4699000"/>
                  </a:lnTo>
                  <a:lnTo>
                    <a:pt x="3975100" y="4686300"/>
                  </a:lnTo>
                  <a:lnTo>
                    <a:pt x="3962400" y="4686300"/>
                  </a:lnTo>
                  <a:lnTo>
                    <a:pt x="3949700" y="4699000"/>
                  </a:lnTo>
                  <a:lnTo>
                    <a:pt x="3949700" y="4711700"/>
                  </a:lnTo>
                  <a:lnTo>
                    <a:pt x="3949700" y="4724400"/>
                  </a:lnTo>
                  <a:lnTo>
                    <a:pt x="3937000" y="4737100"/>
                  </a:lnTo>
                  <a:lnTo>
                    <a:pt x="3924300" y="4724400"/>
                  </a:lnTo>
                  <a:lnTo>
                    <a:pt x="3911600" y="4737100"/>
                  </a:lnTo>
                  <a:lnTo>
                    <a:pt x="3898900" y="4749800"/>
                  </a:lnTo>
                  <a:lnTo>
                    <a:pt x="3898900" y="4762500"/>
                  </a:lnTo>
                  <a:lnTo>
                    <a:pt x="3886200" y="4775200"/>
                  </a:lnTo>
                  <a:lnTo>
                    <a:pt x="3886200" y="4787900"/>
                  </a:lnTo>
                  <a:lnTo>
                    <a:pt x="3886200" y="4800600"/>
                  </a:lnTo>
                  <a:lnTo>
                    <a:pt x="3873500" y="4813300"/>
                  </a:lnTo>
                  <a:lnTo>
                    <a:pt x="3873500" y="4826000"/>
                  </a:lnTo>
                  <a:lnTo>
                    <a:pt x="3860800" y="4838700"/>
                  </a:lnTo>
                  <a:lnTo>
                    <a:pt x="3873500" y="4851400"/>
                  </a:lnTo>
                  <a:lnTo>
                    <a:pt x="3860800" y="4864100"/>
                  </a:lnTo>
                  <a:lnTo>
                    <a:pt x="3860800" y="4876800"/>
                  </a:lnTo>
                  <a:lnTo>
                    <a:pt x="3848100" y="4889500"/>
                  </a:lnTo>
                  <a:lnTo>
                    <a:pt x="3848100" y="4902200"/>
                  </a:lnTo>
                  <a:lnTo>
                    <a:pt x="3835400" y="4914900"/>
                  </a:lnTo>
                  <a:lnTo>
                    <a:pt x="3835400" y="4927600"/>
                  </a:lnTo>
                  <a:lnTo>
                    <a:pt x="3822700" y="4940300"/>
                  </a:lnTo>
                  <a:lnTo>
                    <a:pt x="3810000" y="4940300"/>
                  </a:lnTo>
                  <a:lnTo>
                    <a:pt x="3797300" y="4940300"/>
                  </a:lnTo>
                  <a:lnTo>
                    <a:pt x="3784600" y="4940300"/>
                  </a:lnTo>
                  <a:lnTo>
                    <a:pt x="3771900" y="4940300"/>
                  </a:lnTo>
                  <a:lnTo>
                    <a:pt x="3759200" y="4940300"/>
                  </a:lnTo>
                  <a:lnTo>
                    <a:pt x="3746500" y="4940300"/>
                  </a:lnTo>
                  <a:lnTo>
                    <a:pt x="3733800" y="4940300"/>
                  </a:lnTo>
                  <a:lnTo>
                    <a:pt x="3721100" y="4940300"/>
                  </a:lnTo>
                  <a:lnTo>
                    <a:pt x="3708400" y="4927600"/>
                  </a:lnTo>
                  <a:lnTo>
                    <a:pt x="3695700" y="4940300"/>
                  </a:lnTo>
                  <a:lnTo>
                    <a:pt x="3695700" y="4953000"/>
                  </a:lnTo>
                  <a:lnTo>
                    <a:pt x="3695700" y="4965700"/>
                  </a:lnTo>
                  <a:lnTo>
                    <a:pt x="3695700" y="4978400"/>
                  </a:lnTo>
                  <a:lnTo>
                    <a:pt x="3695700" y="4991100"/>
                  </a:lnTo>
                  <a:lnTo>
                    <a:pt x="3695700" y="5003800"/>
                  </a:lnTo>
                  <a:lnTo>
                    <a:pt x="3683000" y="5016500"/>
                  </a:lnTo>
                  <a:lnTo>
                    <a:pt x="3683000" y="5029200"/>
                  </a:lnTo>
                  <a:lnTo>
                    <a:pt x="3670300" y="5041900"/>
                  </a:lnTo>
                  <a:lnTo>
                    <a:pt x="3657600" y="5029200"/>
                  </a:lnTo>
                  <a:lnTo>
                    <a:pt x="3657600" y="5016500"/>
                  </a:lnTo>
                  <a:lnTo>
                    <a:pt x="3644900" y="5003800"/>
                  </a:lnTo>
                  <a:lnTo>
                    <a:pt x="3632200" y="4991100"/>
                  </a:lnTo>
                  <a:lnTo>
                    <a:pt x="3619500" y="5003800"/>
                  </a:lnTo>
                  <a:lnTo>
                    <a:pt x="3619500" y="5016500"/>
                  </a:lnTo>
                  <a:lnTo>
                    <a:pt x="3606800" y="5029200"/>
                  </a:lnTo>
                  <a:lnTo>
                    <a:pt x="3594100" y="5041900"/>
                  </a:lnTo>
                  <a:lnTo>
                    <a:pt x="3581400" y="5054600"/>
                  </a:lnTo>
                  <a:lnTo>
                    <a:pt x="3568700" y="5054600"/>
                  </a:lnTo>
                  <a:lnTo>
                    <a:pt x="3556000" y="5041900"/>
                  </a:lnTo>
                  <a:lnTo>
                    <a:pt x="3543300" y="5041900"/>
                  </a:lnTo>
                  <a:lnTo>
                    <a:pt x="3530600" y="5029200"/>
                  </a:lnTo>
                  <a:lnTo>
                    <a:pt x="3517900" y="5041900"/>
                  </a:lnTo>
                  <a:lnTo>
                    <a:pt x="3505200" y="5054600"/>
                  </a:lnTo>
                  <a:lnTo>
                    <a:pt x="3492500" y="5054600"/>
                  </a:lnTo>
                  <a:lnTo>
                    <a:pt x="3479800" y="5041900"/>
                  </a:lnTo>
                  <a:lnTo>
                    <a:pt x="3467100" y="5029200"/>
                  </a:lnTo>
                  <a:lnTo>
                    <a:pt x="3454400" y="5016500"/>
                  </a:lnTo>
                  <a:lnTo>
                    <a:pt x="3441700" y="5016500"/>
                  </a:lnTo>
                  <a:lnTo>
                    <a:pt x="3429000" y="5016500"/>
                  </a:lnTo>
                  <a:lnTo>
                    <a:pt x="3416300" y="5016500"/>
                  </a:lnTo>
                  <a:lnTo>
                    <a:pt x="3403600" y="5016500"/>
                  </a:lnTo>
                  <a:lnTo>
                    <a:pt x="3390900" y="5016500"/>
                  </a:lnTo>
                  <a:lnTo>
                    <a:pt x="3378200" y="5016500"/>
                  </a:lnTo>
                  <a:lnTo>
                    <a:pt x="3365500" y="5003800"/>
                  </a:lnTo>
                  <a:lnTo>
                    <a:pt x="3352800" y="4991100"/>
                  </a:lnTo>
                  <a:lnTo>
                    <a:pt x="3340100" y="4978400"/>
                  </a:lnTo>
                  <a:lnTo>
                    <a:pt x="3327400" y="4965700"/>
                  </a:lnTo>
                  <a:lnTo>
                    <a:pt x="3314700" y="4978400"/>
                  </a:lnTo>
                  <a:lnTo>
                    <a:pt x="3314700" y="4991100"/>
                  </a:lnTo>
                  <a:lnTo>
                    <a:pt x="3302000" y="5003800"/>
                  </a:lnTo>
                  <a:lnTo>
                    <a:pt x="3289300" y="5016500"/>
                  </a:lnTo>
                  <a:lnTo>
                    <a:pt x="3289300" y="5029200"/>
                  </a:lnTo>
                  <a:lnTo>
                    <a:pt x="3276600" y="5041900"/>
                  </a:lnTo>
                  <a:lnTo>
                    <a:pt x="3263900" y="5054600"/>
                  </a:lnTo>
                  <a:lnTo>
                    <a:pt x="3251200" y="5067300"/>
                  </a:lnTo>
                  <a:lnTo>
                    <a:pt x="3251200" y="5080000"/>
                  </a:lnTo>
                  <a:lnTo>
                    <a:pt x="3238500" y="5092700"/>
                  </a:lnTo>
                  <a:lnTo>
                    <a:pt x="3225800" y="5105400"/>
                  </a:lnTo>
                  <a:lnTo>
                    <a:pt x="3225800" y="5118100"/>
                  </a:lnTo>
                  <a:lnTo>
                    <a:pt x="3213100" y="5130800"/>
                  </a:lnTo>
                  <a:lnTo>
                    <a:pt x="3200400" y="5143500"/>
                  </a:lnTo>
                  <a:lnTo>
                    <a:pt x="3187700" y="5156200"/>
                  </a:lnTo>
                  <a:lnTo>
                    <a:pt x="3187700" y="5168900"/>
                  </a:lnTo>
                  <a:lnTo>
                    <a:pt x="3175000" y="5181600"/>
                  </a:lnTo>
                  <a:lnTo>
                    <a:pt x="3162300" y="5194300"/>
                  </a:lnTo>
                  <a:lnTo>
                    <a:pt x="3162300" y="5207000"/>
                  </a:lnTo>
                  <a:lnTo>
                    <a:pt x="3149600" y="5219700"/>
                  </a:lnTo>
                  <a:lnTo>
                    <a:pt x="3136900" y="5232400"/>
                  </a:lnTo>
                  <a:lnTo>
                    <a:pt x="3149600" y="5245100"/>
                  </a:lnTo>
                  <a:lnTo>
                    <a:pt x="3136900" y="5257800"/>
                  </a:lnTo>
                  <a:lnTo>
                    <a:pt x="3124200" y="5257800"/>
                  </a:lnTo>
                  <a:lnTo>
                    <a:pt x="3111500" y="5257800"/>
                  </a:lnTo>
                  <a:lnTo>
                    <a:pt x="3098800" y="5257800"/>
                  </a:lnTo>
                  <a:lnTo>
                    <a:pt x="3086100" y="5270500"/>
                  </a:lnTo>
                  <a:lnTo>
                    <a:pt x="3073400" y="5270500"/>
                  </a:lnTo>
                  <a:lnTo>
                    <a:pt x="3060700" y="5283200"/>
                  </a:lnTo>
                  <a:lnTo>
                    <a:pt x="3048000" y="5283200"/>
                  </a:lnTo>
                  <a:lnTo>
                    <a:pt x="3035300" y="5295900"/>
                  </a:lnTo>
                  <a:lnTo>
                    <a:pt x="3022600" y="5308600"/>
                  </a:lnTo>
                  <a:lnTo>
                    <a:pt x="3022600" y="5321300"/>
                  </a:lnTo>
                  <a:lnTo>
                    <a:pt x="3022600" y="5334000"/>
                  </a:lnTo>
                  <a:lnTo>
                    <a:pt x="3022600" y="5346700"/>
                  </a:lnTo>
                  <a:lnTo>
                    <a:pt x="3035300" y="5359400"/>
                  </a:lnTo>
                  <a:lnTo>
                    <a:pt x="3022600" y="5372100"/>
                  </a:lnTo>
                  <a:lnTo>
                    <a:pt x="3035300" y="5384800"/>
                  </a:lnTo>
                  <a:lnTo>
                    <a:pt x="3022600" y="5397500"/>
                  </a:lnTo>
                  <a:lnTo>
                    <a:pt x="3009900" y="5397500"/>
                  </a:lnTo>
                  <a:lnTo>
                    <a:pt x="2997200" y="5410200"/>
                  </a:lnTo>
                  <a:lnTo>
                    <a:pt x="2984500" y="5410200"/>
                  </a:lnTo>
                  <a:lnTo>
                    <a:pt x="2971800" y="5410200"/>
                  </a:lnTo>
                  <a:lnTo>
                    <a:pt x="2959100" y="5410200"/>
                  </a:lnTo>
                  <a:lnTo>
                    <a:pt x="2946400" y="5410200"/>
                  </a:lnTo>
                  <a:lnTo>
                    <a:pt x="2933700" y="5422900"/>
                  </a:lnTo>
                  <a:lnTo>
                    <a:pt x="2921000" y="5422900"/>
                  </a:lnTo>
                  <a:lnTo>
                    <a:pt x="2908300" y="5422900"/>
                  </a:lnTo>
                  <a:lnTo>
                    <a:pt x="2895600" y="5422900"/>
                  </a:lnTo>
                  <a:lnTo>
                    <a:pt x="2882900" y="5422900"/>
                  </a:lnTo>
                  <a:lnTo>
                    <a:pt x="2870200" y="5422900"/>
                  </a:lnTo>
                  <a:lnTo>
                    <a:pt x="2857500" y="5422900"/>
                  </a:lnTo>
                  <a:lnTo>
                    <a:pt x="2844800" y="5422900"/>
                  </a:lnTo>
                  <a:lnTo>
                    <a:pt x="2832100" y="5422900"/>
                  </a:lnTo>
                  <a:lnTo>
                    <a:pt x="2819400" y="5410200"/>
                  </a:lnTo>
                  <a:lnTo>
                    <a:pt x="2806700" y="5410200"/>
                  </a:lnTo>
                  <a:lnTo>
                    <a:pt x="2794000" y="5397500"/>
                  </a:lnTo>
                  <a:lnTo>
                    <a:pt x="2781300" y="5384800"/>
                  </a:lnTo>
                  <a:lnTo>
                    <a:pt x="2768600" y="5384800"/>
                  </a:lnTo>
                  <a:lnTo>
                    <a:pt x="2755900" y="5384800"/>
                  </a:lnTo>
                  <a:lnTo>
                    <a:pt x="2743200" y="5384800"/>
                  </a:lnTo>
                  <a:lnTo>
                    <a:pt x="2730500" y="5384800"/>
                  </a:lnTo>
                  <a:lnTo>
                    <a:pt x="2717800" y="5372100"/>
                  </a:lnTo>
                  <a:lnTo>
                    <a:pt x="2705100" y="5372100"/>
                  </a:lnTo>
                  <a:lnTo>
                    <a:pt x="2692400" y="5372100"/>
                  </a:lnTo>
                  <a:lnTo>
                    <a:pt x="2679700" y="5372100"/>
                  </a:lnTo>
                  <a:lnTo>
                    <a:pt x="2667000" y="5372100"/>
                  </a:lnTo>
                  <a:lnTo>
                    <a:pt x="2654300" y="5359400"/>
                  </a:lnTo>
                  <a:lnTo>
                    <a:pt x="2641600" y="5372100"/>
                  </a:lnTo>
                  <a:lnTo>
                    <a:pt x="2628900" y="5359400"/>
                  </a:lnTo>
                  <a:lnTo>
                    <a:pt x="2616200" y="5359400"/>
                  </a:lnTo>
                  <a:lnTo>
                    <a:pt x="2603500" y="5372100"/>
                  </a:lnTo>
                  <a:lnTo>
                    <a:pt x="2590800" y="5384800"/>
                  </a:lnTo>
                  <a:lnTo>
                    <a:pt x="2590800" y="5397500"/>
                  </a:lnTo>
                  <a:lnTo>
                    <a:pt x="2578100" y="5410200"/>
                  </a:lnTo>
                  <a:lnTo>
                    <a:pt x="2565400" y="5410200"/>
                  </a:lnTo>
                  <a:lnTo>
                    <a:pt x="2552700" y="5410200"/>
                  </a:lnTo>
                  <a:lnTo>
                    <a:pt x="2540000" y="5422900"/>
                  </a:lnTo>
                  <a:lnTo>
                    <a:pt x="2527300" y="5410200"/>
                  </a:lnTo>
                  <a:lnTo>
                    <a:pt x="2514600" y="5422900"/>
                  </a:lnTo>
                  <a:lnTo>
                    <a:pt x="2501900" y="5410200"/>
                  </a:lnTo>
                  <a:lnTo>
                    <a:pt x="2501900" y="5397500"/>
                  </a:lnTo>
                  <a:lnTo>
                    <a:pt x="2501900" y="5384800"/>
                  </a:lnTo>
                  <a:lnTo>
                    <a:pt x="2501900" y="5372100"/>
                  </a:lnTo>
                  <a:lnTo>
                    <a:pt x="2501900" y="5359400"/>
                  </a:lnTo>
                  <a:lnTo>
                    <a:pt x="2489200" y="5346700"/>
                  </a:lnTo>
                  <a:lnTo>
                    <a:pt x="2489200" y="5334000"/>
                  </a:lnTo>
                  <a:lnTo>
                    <a:pt x="2476500" y="5321300"/>
                  </a:lnTo>
                  <a:lnTo>
                    <a:pt x="2463800" y="5308600"/>
                  </a:lnTo>
                  <a:lnTo>
                    <a:pt x="2451100" y="5308600"/>
                  </a:lnTo>
                  <a:lnTo>
                    <a:pt x="2438400" y="5308600"/>
                  </a:lnTo>
                  <a:lnTo>
                    <a:pt x="2425700" y="5321300"/>
                  </a:lnTo>
                  <a:lnTo>
                    <a:pt x="2413000" y="5321300"/>
                  </a:lnTo>
                  <a:lnTo>
                    <a:pt x="2400300" y="5321300"/>
                  </a:lnTo>
                  <a:lnTo>
                    <a:pt x="2387600" y="5334000"/>
                  </a:lnTo>
                  <a:lnTo>
                    <a:pt x="2387600" y="5346700"/>
                  </a:lnTo>
                  <a:lnTo>
                    <a:pt x="2374900" y="5359400"/>
                  </a:lnTo>
                  <a:lnTo>
                    <a:pt x="2362200" y="5346700"/>
                  </a:lnTo>
                  <a:lnTo>
                    <a:pt x="2349500" y="5359400"/>
                  </a:lnTo>
                  <a:lnTo>
                    <a:pt x="2336800" y="5359400"/>
                  </a:lnTo>
                  <a:lnTo>
                    <a:pt x="2324100" y="5372100"/>
                  </a:lnTo>
                  <a:lnTo>
                    <a:pt x="2311400" y="5359400"/>
                  </a:lnTo>
                  <a:lnTo>
                    <a:pt x="2298700" y="5346700"/>
                  </a:lnTo>
                  <a:lnTo>
                    <a:pt x="2286000" y="5359400"/>
                  </a:lnTo>
                  <a:lnTo>
                    <a:pt x="2286000" y="5372100"/>
                  </a:lnTo>
                  <a:lnTo>
                    <a:pt x="2273300" y="5384800"/>
                  </a:lnTo>
                  <a:lnTo>
                    <a:pt x="2273300" y="5397500"/>
                  </a:lnTo>
                  <a:lnTo>
                    <a:pt x="2260600" y="5410200"/>
                  </a:lnTo>
                  <a:lnTo>
                    <a:pt x="2247900" y="5397500"/>
                  </a:lnTo>
                  <a:lnTo>
                    <a:pt x="2235200" y="5384800"/>
                  </a:lnTo>
                  <a:lnTo>
                    <a:pt x="2222500" y="5372100"/>
                  </a:lnTo>
                  <a:lnTo>
                    <a:pt x="2209800" y="5384800"/>
                  </a:lnTo>
                  <a:lnTo>
                    <a:pt x="2197100" y="5384800"/>
                  </a:lnTo>
                  <a:lnTo>
                    <a:pt x="2184400" y="5397500"/>
                  </a:lnTo>
                  <a:lnTo>
                    <a:pt x="2171700" y="5397500"/>
                  </a:lnTo>
                  <a:lnTo>
                    <a:pt x="2159000" y="5410200"/>
                  </a:lnTo>
                  <a:lnTo>
                    <a:pt x="2146300" y="5410200"/>
                  </a:lnTo>
                  <a:lnTo>
                    <a:pt x="2133600" y="5410200"/>
                  </a:lnTo>
                  <a:lnTo>
                    <a:pt x="2120900" y="5422900"/>
                  </a:lnTo>
                  <a:lnTo>
                    <a:pt x="2108200" y="5410200"/>
                  </a:lnTo>
                  <a:lnTo>
                    <a:pt x="2108200" y="5397500"/>
                  </a:lnTo>
                  <a:lnTo>
                    <a:pt x="2120900" y="5384800"/>
                  </a:lnTo>
                  <a:lnTo>
                    <a:pt x="2108200" y="5372100"/>
                  </a:lnTo>
                  <a:lnTo>
                    <a:pt x="2095500" y="5359400"/>
                  </a:lnTo>
                  <a:lnTo>
                    <a:pt x="2082800" y="5346700"/>
                  </a:lnTo>
                  <a:lnTo>
                    <a:pt x="2070100" y="5334000"/>
                  </a:lnTo>
                  <a:lnTo>
                    <a:pt x="2057400" y="5334000"/>
                  </a:lnTo>
                  <a:lnTo>
                    <a:pt x="2044700" y="5334000"/>
                  </a:lnTo>
                  <a:lnTo>
                    <a:pt x="2032000" y="5321300"/>
                  </a:lnTo>
                  <a:lnTo>
                    <a:pt x="2019300" y="5321300"/>
                  </a:lnTo>
                  <a:lnTo>
                    <a:pt x="2006600" y="5308600"/>
                  </a:lnTo>
                  <a:lnTo>
                    <a:pt x="1993900" y="5308600"/>
                  </a:lnTo>
                  <a:lnTo>
                    <a:pt x="1981200" y="5295900"/>
                  </a:lnTo>
                  <a:lnTo>
                    <a:pt x="1968500" y="5283200"/>
                  </a:lnTo>
                  <a:lnTo>
                    <a:pt x="1955800" y="5270500"/>
                  </a:lnTo>
                  <a:lnTo>
                    <a:pt x="1968500" y="5257800"/>
                  </a:lnTo>
                  <a:lnTo>
                    <a:pt x="1968500" y="5245100"/>
                  </a:lnTo>
                  <a:lnTo>
                    <a:pt x="1968500" y="5232400"/>
                  </a:lnTo>
                  <a:lnTo>
                    <a:pt x="1981200" y="5219700"/>
                  </a:lnTo>
                  <a:lnTo>
                    <a:pt x="1981200" y="5207000"/>
                  </a:lnTo>
                  <a:lnTo>
                    <a:pt x="1993900" y="5194300"/>
                  </a:lnTo>
                  <a:lnTo>
                    <a:pt x="1993900" y="5181600"/>
                  </a:lnTo>
                  <a:lnTo>
                    <a:pt x="1981200" y="5168900"/>
                  </a:lnTo>
                  <a:lnTo>
                    <a:pt x="1968500" y="5156200"/>
                  </a:lnTo>
                  <a:lnTo>
                    <a:pt x="1955800" y="5156200"/>
                  </a:lnTo>
                  <a:lnTo>
                    <a:pt x="1943100" y="5143500"/>
                  </a:lnTo>
                  <a:lnTo>
                    <a:pt x="1930400" y="5156200"/>
                  </a:lnTo>
                  <a:lnTo>
                    <a:pt x="1917700" y="5156200"/>
                  </a:lnTo>
                  <a:lnTo>
                    <a:pt x="1905000" y="5168900"/>
                  </a:lnTo>
                  <a:lnTo>
                    <a:pt x="1892300" y="5181600"/>
                  </a:lnTo>
                  <a:lnTo>
                    <a:pt x="1879600" y="5194300"/>
                  </a:lnTo>
                  <a:lnTo>
                    <a:pt x="1866900" y="5207000"/>
                  </a:lnTo>
                  <a:lnTo>
                    <a:pt x="1854200" y="5207000"/>
                  </a:lnTo>
                  <a:lnTo>
                    <a:pt x="1841500" y="5219700"/>
                  </a:lnTo>
                  <a:lnTo>
                    <a:pt x="1828800" y="5232400"/>
                  </a:lnTo>
                  <a:lnTo>
                    <a:pt x="1816100" y="5245100"/>
                  </a:lnTo>
                  <a:lnTo>
                    <a:pt x="1803400" y="5257800"/>
                  </a:lnTo>
                  <a:lnTo>
                    <a:pt x="1790700" y="5257800"/>
                  </a:lnTo>
                  <a:lnTo>
                    <a:pt x="1778000" y="5270500"/>
                  </a:lnTo>
                  <a:lnTo>
                    <a:pt x="1765300" y="5283200"/>
                  </a:lnTo>
                  <a:lnTo>
                    <a:pt x="1752600" y="5295900"/>
                  </a:lnTo>
                  <a:lnTo>
                    <a:pt x="1765300" y="5308600"/>
                  </a:lnTo>
                  <a:lnTo>
                    <a:pt x="1778000" y="5321300"/>
                  </a:lnTo>
                  <a:lnTo>
                    <a:pt x="1790700" y="5334000"/>
                  </a:lnTo>
                  <a:lnTo>
                    <a:pt x="1790700" y="5346700"/>
                  </a:lnTo>
                  <a:lnTo>
                    <a:pt x="1790700" y="5359400"/>
                  </a:lnTo>
                  <a:lnTo>
                    <a:pt x="1778000" y="5372100"/>
                  </a:lnTo>
                  <a:lnTo>
                    <a:pt x="1778000" y="5384800"/>
                  </a:lnTo>
                  <a:lnTo>
                    <a:pt x="1778000" y="5397500"/>
                  </a:lnTo>
                  <a:lnTo>
                    <a:pt x="1765300" y="5410200"/>
                  </a:lnTo>
                  <a:lnTo>
                    <a:pt x="1752600" y="5422900"/>
                  </a:lnTo>
                  <a:lnTo>
                    <a:pt x="1739900" y="5410200"/>
                  </a:lnTo>
                  <a:lnTo>
                    <a:pt x="1727200" y="5410200"/>
                  </a:lnTo>
                  <a:lnTo>
                    <a:pt x="1714500" y="5397500"/>
                  </a:lnTo>
                  <a:lnTo>
                    <a:pt x="1701800" y="5397500"/>
                  </a:lnTo>
                  <a:lnTo>
                    <a:pt x="1689100" y="5384800"/>
                  </a:lnTo>
                  <a:lnTo>
                    <a:pt x="1676400" y="5384800"/>
                  </a:lnTo>
                  <a:lnTo>
                    <a:pt x="1663700" y="5384800"/>
                  </a:lnTo>
                  <a:lnTo>
                    <a:pt x="1651000" y="5372100"/>
                  </a:lnTo>
                  <a:lnTo>
                    <a:pt x="1638300" y="5372100"/>
                  </a:lnTo>
                  <a:lnTo>
                    <a:pt x="1625600" y="5372100"/>
                  </a:lnTo>
                  <a:lnTo>
                    <a:pt x="1612900" y="5384800"/>
                  </a:lnTo>
                  <a:lnTo>
                    <a:pt x="1600200" y="5372100"/>
                  </a:lnTo>
                  <a:lnTo>
                    <a:pt x="1587500" y="5359400"/>
                  </a:lnTo>
                  <a:lnTo>
                    <a:pt x="1587500" y="5346700"/>
                  </a:lnTo>
                  <a:lnTo>
                    <a:pt x="1574800" y="5334000"/>
                  </a:lnTo>
                  <a:lnTo>
                    <a:pt x="1574800" y="5321300"/>
                  </a:lnTo>
                  <a:lnTo>
                    <a:pt x="1562100" y="5308600"/>
                  </a:lnTo>
                  <a:lnTo>
                    <a:pt x="1562100" y="5295900"/>
                  </a:lnTo>
                  <a:lnTo>
                    <a:pt x="1549400" y="5283200"/>
                  </a:lnTo>
                  <a:lnTo>
                    <a:pt x="1562100" y="5270500"/>
                  </a:lnTo>
                  <a:lnTo>
                    <a:pt x="1574800" y="5257800"/>
                  </a:lnTo>
                  <a:lnTo>
                    <a:pt x="1562100" y="5245100"/>
                  </a:lnTo>
                  <a:lnTo>
                    <a:pt x="1549400" y="5232400"/>
                  </a:lnTo>
                  <a:lnTo>
                    <a:pt x="1549400" y="5219700"/>
                  </a:lnTo>
                  <a:lnTo>
                    <a:pt x="1562100" y="5207000"/>
                  </a:lnTo>
                  <a:lnTo>
                    <a:pt x="1562100" y="5194300"/>
                  </a:lnTo>
                  <a:lnTo>
                    <a:pt x="1562100" y="5181600"/>
                  </a:lnTo>
                  <a:lnTo>
                    <a:pt x="1562100" y="5168900"/>
                  </a:lnTo>
                  <a:lnTo>
                    <a:pt x="1549400" y="5156200"/>
                  </a:lnTo>
                  <a:lnTo>
                    <a:pt x="1562100" y="5143500"/>
                  </a:lnTo>
                  <a:lnTo>
                    <a:pt x="1562100" y="5130800"/>
                  </a:lnTo>
                  <a:lnTo>
                    <a:pt x="1562100" y="5118100"/>
                  </a:lnTo>
                  <a:lnTo>
                    <a:pt x="1549400" y="5105400"/>
                  </a:lnTo>
                  <a:lnTo>
                    <a:pt x="1549400" y="5092700"/>
                  </a:lnTo>
                  <a:lnTo>
                    <a:pt x="1549400" y="5080000"/>
                  </a:lnTo>
                  <a:lnTo>
                    <a:pt x="1536700" y="5067300"/>
                  </a:lnTo>
                  <a:lnTo>
                    <a:pt x="1524000" y="5080000"/>
                  </a:lnTo>
                  <a:lnTo>
                    <a:pt x="1511300" y="5080000"/>
                  </a:lnTo>
                  <a:lnTo>
                    <a:pt x="1498600" y="5080000"/>
                  </a:lnTo>
                  <a:lnTo>
                    <a:pt x="1485900" y="5080000"/>
                  </a:lnTo>
                  <a:lnTo>
                    <a:pt x="1473200" y="5092700"/>
                  </a:lnTo>
                  <a:lnTo>
                    <a:pt x="1460500" y="5092700"/>
                  </a:lnTo>
                  <a:lnTo>
                    <a:pt x="1447800" y="5092700"/>
                  </a:lnTo>
                  <a:lnTo>
                    <a:pt x="1435100" y="5092700"/>
                  </a:lnTo>
                  <a:lnTo>
                    <a:pt x="1422400" y="5092700"/>
                  </a:lnTo>
                  <a:lnTo>
                    <a:pt x="1409700" y="5092700"/>
                  </a:lnTo>
                  <a:lnTo>
                    <a:pt x="1397000" y="5080000"/>
                  </a:lnTo>
                  <a:lnTo>
                    <a:pt x="1397000" y="5067300"/>
                  </a:lnTo>
                  <a:lnTo>
                    <a:pt x="1397000" y="5054600"/>
                  </a:lnTo>
                  <a:lnTo>
                    <a:pt x="1397000" y="5041900"/>
                  </a:lnTo>
                  <a:lnTo>
                    <a:pt x="1397000" y="5029200"/>
                  </a:lnTo>
                  <a:lnTo>
                    <a:pt x="1397000" y="5016500"/>
                  </a:lnTo>
                  <a:lnTo>
                    <a:pt x="1397000" y="5003800"/>
                  </a:lnTo>
                  <a:lnTo>
                    <a:pt x="1397000" y="4991100"/>
                  </a:lnTo>
                  <a:lnTo>
                    <a:pt x="1397000" y="4978400"/>
                  </a:lnTo>
                  <a:lnTo>
                    <a:pt x="1397000" y="4965700"/>
                  </a:lnTo>
                  <a:lnTo>
                    <a:pt x="1409700" y="4953000"/>
                  </a:lnTo>
                  <a:lnTo>
                    <a:pt x="1409700" y="4940300"/>
                  </a:lnTo>
                  <a:lnTo>
                    <a:pt x="1422400" y="4927600"/>
                  </a:lnTo>
                  <a:lnTo>
                    <a:pt x="1435100" y="4914900"/>
                  </a:lnTo>
                  <a:lnTo>
                    <a:pt x="1447800" y="4902200"/>
                  </a:lnTo>
                  <a:lnTo>
                    <a:pt x="1460500" y="4889500"/>
                  </a:lnTo>
                  <a:lnTo>
                    <a:pt x="1473200" y="4876800"/>
                  </a:lnTo>
                  <a:lnTo>
                    <a:pt x="1473200" y="4864100"/>
                  </a:lnTo>
                  <a:lnTo>
                    <a:pt x="1460500" y="4851400"/>
                  </a:lnTo>
                  <a:lnTo>
                    <a:pt x="1460500" y="4838700"/>
                  </a:lnTo>
                  <a:lnTo>
                    <a:pt x="1460500" y="4826000"/>
                  </a:lnTo>
                  <a:lnTo>
                    <a:pt x="1460500" y="4813300"/>
                  </a:lnTo>
                  <a:lnTo>
                    <a:pt x="1460500" y="4800600"/>
                  </a:lnTo>
                  <a:lnTo>
                    <a:pt x="1460500" y="4787900"/>
                  </a:lnTo>
                  <a:lnTo>
                    <a:pt x="1447800" y="4775200"/>
                  </a:lnTo>
                  <a:lnTo>
                    <a:pt x="1435100" y="4775200"/>
                  </a:lnTo>
                  <a:lnTo>
                    <a:pt x="1422400" y="4775200"/>
                  </a:lnTo>
                  <a:lnTo>
                    <a:pt x="1409700" y="4775200"/>
                  </a:lnTo>
                  <a:lnTo>
                    <a:pt x="1397000" y="4775200"/>
                  </a:lnTo>
                  <a:lnTo>
                    <a:pt x="1384300" y="4762500"/>
                  </a:lnTo>
                  <a:lnTo>
                    <a:pt x="1384300" y="4749800"/>
                  </a:lnTo>
                  <a:lnTo>
                    <a:pt x="1384300" y="4737100"/>
                  </a:lnTo>
                  <a:lnTo>
                    <a:pt x="1384300" y="4724400"/>
                  </a:lnTo>
                  <a:lnTo>
                    <a:pt x="1384300" y="4711700"/>
                  </a:lnTo>
                  <a:lnTo>
                    <a:pt x="1384300" y="4699000"/>
                  </a:lnTo>
                  <a:lnTo>
                    <a:pt x="1384300" y="4686300"/>
                  </a:lnTo>
                  <a:lnTo>
                    <a:pt x="1384300" y="4673600"/>
                  </a:lnTo>
                  <a:lnTo>
                    <a:pt x="1384300" y="4660900"/>
                  </a:lnTo>
                  <a:lnTo>
                    <a:pt x="1384300" y="4648200"/>
                  </a:lnTo>
                  <a:lnTo>
                    <a:pt x="1371600" y="4635500"/>
                  </a:lnTo>
                  <a:lnTo>
                    <a:pt x="1358900" y="4635500"/>
                  </a:lnTo>
                  <a:lnTo>
                    <a:pt x="1346200" y="4622800"/>
                  </a:lnTo>
                  <a:lnTo>
                    <a:pt x="1333500" y="4610100"/>
                  </a:lnTo>
                  <a:lnTo>
                    <a:pt x="1320800" y="4622800"/>
                  </a:lnTo>
                  <a:lnTo>
                    <a:pt x="1308100" y="4622800"/>
                  </a:lnTo>
                  <a:lnTo>
                    <a:pt x="1295400" y="4622800"/>
                  </a:lnTo>
                  <a:lnTo>
                    <a:pt x="1282700" y="4622800"/>
                  </a:lnTo>
                  <a:lnTo>
                    <a:pt x="1270000" y="4610100"/>
                  </a:lnTo>
                  <a:lnTo>
                    <a:pt x="1257300" y="4610100"/>
                  </a:lnTo>
                  <a:lnTo>
                    <a:pt x="1244600" y="4622800"/>
                  </a:lnTo>
                  <a:lnTo>
                    <a:pt x="1231900" y="4622800"/>
                  </a:lnTo>
                  <a:lnTo>
                    <a:pt x="1219200" y="4635500"/>
                  </a:lnTo>
                  <a:lnTo>
                    <a:pt x="1206500" y="4635500"/>
                  </a:lnTo>
                  <a:lnTo>
                    <a:pt x="1193800" y="4648200"/>
                  </a:lnTo>
                  <a:lnTo>
                    <a:pt x="1181100" y="4648200"/>
                  </a:lnTo>
                  <a:lnTo>
                    <a:pt x="1168400" y="4660900"/>
                  </a:lnTo>
                  <a:lnTo>
                    <a:pt x="1155700" y="4660900"/>
                  </a:lnTo>
                  <a:lnTo>
                    <a:pt x="1143000" y="4673600"/>
                  </a:lnTo>
                  <a:lnTo>
                    <a:pt x="1130300" y="4673600"/>
                  </a:lnTo>
                  <a:lnTo>
                    <a:pt x="1117600" y="4686300"/>
                  </a:lnTo>
                  <a:lnTo>
                    <a:pt x="1104900" y="4686300"/>
                  </a:lnTo>
                  <a:lnTo>
                    <a:pt x="1092200" y="4686300"/>
                  </a:lnTo>
                  <a:lnTo>
                    <a:pt x="1079500" y="4686300"/>
                  </a:lnTo>
                  <a:lnTo>
                    <a:pt x="1066800" y="4686300"/>
                  </a:lnTo>
                  <a:lnTo>
                    <a:pt x="1054100" y="4686300"/>
                  </a:lnTo>
                  <a:lnTo>
                    <a:pt x="1041400" y="4686300"/>
                  </a:lnTo>
                  <a:lnTo>
                    <a:pt x="1028700" y="4673600"/>
                  </a:lnTo>
                  <a:lnTo>
                    <a:pt x="1016000" y="4673600"/>
                  </a:lnTo>
                  <a:lnTo>
                    <a:pt x="1003300" y="4686300"/>
                  </a:lnTo>
                  <a:lnTo>
                    <a:pt x="990600" y="4673600"/>
                  </a:lnTo>
                  <a:lnTo>
                    <a:pt x="977900" y="4673600"/>
                  </a:lnTo>
                  <a:lnTo>
                    <a:pt x="965200" y="4673600"/>
                  </a:lnTo>
                  <a:lnTo>
                    <a:pt x="952500" y="4660900"/>
                  </a:lnTo>
                  <a:lnTo>
                    <a:pt x="965200" y="4648200"/>
                  </a:lnTo>
                  <a:lnTo>
                    <a:pt x="952500" y="4635500"/>
                  </a:lnTo>
                  <a:lnTo>
                    <a:pt x="952500" y="4622800"/>
                  </a:lnTo>
                  <a:lnTo>
                    <a:pt x="952500" y="4610100"/>
                  </a:lnTo>
                  <a:lnTo>
                    <a:pt x="952500" y="4597400"/>
                  </a:lnTo>
                  <a:lnTo>
                    <a:pt x="952500" y="4584700"/>
                  </a:lnTo>
                  <a:lnTo>
                    <a:pt x="952500" y="4572000"/>
                  </a:lnTo>
                  <a:lnTo>
                    <a:pt x="965200" y="4559300"/>
                  </a:lnTo>
                  <a:lnTo>
                    <a:pt x="965200" y="4546600"/>
                  </a:lnTo>
                  <a:lnTo>
                    <a:pt x="965200" y="4533900"/>
                  </a:lnTo>
                  <a:lnTo>
                    <a:pt x="965200" y="4521200"/>
                  </a:lnTo>
                  <a:lnTo>
                    <a:pt x="952500" y="4508500"/>
                  </a:lnTo>
                  <a:lnTo>
                    <a:pt x="939800" y="4521200"/>
                  </a:lnTo>
                  <a:lnTo>
                    <a:pt x="927100" y="4521200"/>
                  </a:lnTo>
                  <a:lnTo>
                    <a:pt x="914400" y="4533900"/>
                  </a:lnTo>
                  <a:lnTo>
                    <a:pt x="901700" y="4533900"/>
                  </a:lnTo>
                  <a:lnTo>
                    <a:pt x="889000" y="4546600"/>
                  </a:lnTo>
                  <a:lnTo>
                    <a:pt x="876300" y="4533900"/>
                  </a:lnTo>
                  <a:lnTo>
                    <a:pt x="863600" y="4521200"/>
                  </a:lnTo>
                  <a:lnTo>
                    <a:pt x="850900" y="4508500"/>
                  </a:lnTo>
                  <a:lnTo>
                    <a:pt x="838200" y="4521200"/>
                  </a:lnTo>
                  <a:lnTo>
                    <a:pt x="825500" y="4533900"/>
                  </a:lnTo>
                  <a:lnTo>
                    <a:pt x="812800" y="4546600"/>
                  </a:lnTo>
                  <a:lnTo>
                    <a:pt x="800100" y="4559300"/>
                  </a:lnTo>
                  <a:lnTo>
                    <a:pt x="787400" y="4559300"/>
                  </a:lnTo>
                  <a:lnTo>
                    <a:pt x="774700" y="4559300"/>
                  </a:lnTo>
                  <a:lnTo>
                    <a:pt x="762000" y="4559300"/>
                  </a:lnTo>
                  <a:lnTo>
                    <a:pt x="749300" y="4559300"/>
                  </a:lnTo>
                  <a:lnTo>
                    <a:pt x="736600" y="4546600"/>
                  </a:lnTo>
                  <a:lnTo>
                    <a:pt x="749300" y="4533900"/>
                  </a:lnTo>
                  <a:lnTo>
                    <a:pt x="749300" y="4521200"/>
                  </a:lnTo>
                  <a:lnTo>
                    <a:pt x="762000" y="4508500"/>
                  </a:lnTo>
                  <a:lnTo>
                    <a:pt x="762000" y="4495800"/>
                  </a:lnTo>
                  <a:lnTo>
                    <a:pt x="774700" y="4483100"/>
                  </a:lnTo>
                  <a:lnTo>
                    <a:pt x="762000" y="4470400"/>
                  </a:lnTo>
                  <a:lnTo>
                    <a:pt x="749300" y="4470400"/>
                  </a:lnTo>
                  <a:lnTo>
                    <a:pt x="736600" y="4470400"/>
                  </a:lnTo>
                  <a:lnTo>
                    <a:pt x="723900" y="4457700"/>
                  </a:lnTo>
                  <a:lnTo>
                    <a:pt x="711200" y="4457700"/>
                  </a:lnTo>
                  <a:lnTo>
                    <a:pt x="698500" y="4457700"/>
                  </a:lnTo>
                  <a:lnTo>
                    <a:pt x="685800" y="4445000"/>
                  </a:lnTo>
                  <a:lnTo>
                    <a:pt x="673100" y="4432300"/>
                  </a:lnTo>
                  <a:lnTo>
                    <a:pt x="660400" y="4419600"/>
                  </a:lnTo>
                  <a:lnTo>
                    <a:pt x="647700" y="4432300"/>
                  </a:lnTo>
                  <a:lnTo>
                    <a:pt x="635000" y="4432300"/>
                  </a:lnTo>
                  <a:lnTo>
                    <a:pt x="622300" y="4419600"/>
                  </a:lnTo>
                  <a:lnTo>
                    <a:pt x="609600" y="4406900"/>
                  </a:lnTo>
                  <a:lnTo>
                    <a:pt x="609600" y="4394200"/>
                  </a:lnTo>
                  <a:lnTo>
                    <a:pt x="609600" y="4381500"/>
                  </a:lnTo>
                  <a:lnTo>
                    <a:pt x="609600" y="4368800"/>
                  </a:lnTo>
                  <a:lnTo>
                    <a:pt x="609600" y="4356100"/>
                  </a:lnTo>
                  <a:lnTo>
                    <a:pt x="609600" y="4343400"/>
                  </a:lnTo>
                  <a:lnTo>
                    <a:pt x="596900" y="4330700"/>
                  </a:lnTo>
                  <a:lnTo>
                    <a:pt x="584200" y="4343400"/>
                  </a:lnTo>
                  <a:lnTo>
                    <a:pt x="571500" y="4356100"/>
                  </a:lnTo>
                  <a:lnTo>
                    <a:pt x="558800" y="4356100"/>
                  </a:lnTo>
                  <a:lnTo>
                    <a:pt x="546100" y="4356100"/>
                  </a:lnTo>
                  <a:lnTo>
                    <a:pt x="533400" y="4356100"/>
                  </a:lnTo>
                  <a:lnTo>
                    <a:pt x="520700" y="4343400"/>
                  </a:lnTo>
                  <a:lnTo>
                    <a:pt x="508000" y="4343400"/>
                  </a:lnTo>
                  <a:lnTo>
                    <a:pt x="495300" y="4343400"/>
                  </a:lnTo>
                  <a:lnTo>
                    <a:pt x="482600" y="4343400"/>
                  </a:lnTo>
                  <a:lnTo>
                    <a:pt x="469900" y="4330700"/>
                  </a:lnTo>
                  <a:lnTo>
                    <a:pt x="457200" y="4318000"/>
                  </a:lnTo>
                  <a:lnTo>
                    <a:pt x="444500" y="4318000"/>
                  </a:lnTo>
                  <a:lnTo>
                    <a:pt x="431800" y="4330700"/>
                  </a:lnTo>
                  <a:lnTo>
                    <a:pt x="419100" y="4343400"/>
                  </a:lnTo>
                  <a:lnTo>
                    <a:pt x="406400" y="4343400"/>
                  </a:lnTo>
                  <a:lnTo>
                    <a:pt x="393700" y="4356100"/>
                  </a:lnTo>
                  <a:lnTo>
                    <a:pt x="393700" y="4368800"/>
                  </a:lnTo>
                  <a:lnTo>
                    <a:pt x="393700" y="4381500"/>
                  </a:lnTo>
                  <a:lnTo>
                    <a:pt x="393700" y="4394200"/>
                  </a:lnTo>
                  <a:lnTo>
                    <a:pt x="406400" y="4406900"/>
                  </a:lnTo>
                  <a:lnTo>
                    <a:pt x="393700" y="4419600"/>
                  </a:lnTo>
                  <a:lnTo>
                    <a:pt x="381000" y="4432300"/>
                  </a:lnTo>
                  <a:lnTo>
                    <a:pt x="368300" y="4432300"/>
                  </a:lnTo>
                  <a:lnTo>
                    <a:pt x="355600" y="4419600"/>
                  </a:lnTo>
                  <a:lnTo>
                    <a:pt x="342900" y="4419600"/>
                  </a:lnTo>
                  <a:lnTo>
                    <a:pt x="330200" y="4406900"/>
                  </a:lnTo>
                  <a:lnTo>
                    <a:pt x="317500" y="4394200"/>
                  </a:lnTo>
                  <a:lnTo>
                    <a:pt x="304800" y="4381500"/>
                  </a:lnTo>
                  <a:lnTo>
                    <a:pt x="292100" y="4368800"/>
                  </a:lnTo>
                  <a:lnTo>
                    <a:pt x="279400" y="4356100"/>
                  </a:lnTo>
                  <a:lnTo>
                    <a:pt x="279400" y="4343400"/>
                  </a:lnTo>
                  <a:lnTo>
                    <a:pt x="266700" y="4330700"/>
                  </a:lnTo>
                  <a:lnTo>
                    <a:pt x="254000" y="4318000"/>
                  </a:lnTo>
                  <a:lnTo>
                    <a:pt x="241300" y="4305300"/>
                  </a:lnTo>
                  <a:lnTo>
                    <a:pt x="254000" y="4292600"/>
                  </a:lnTo>
                  <a:lnTo>
                    <a:pt x="266700" y="4279900"/>
                  </a:lnTo>
                  <a:lnTo>
                    <a:pt x="279400" y="4267200"/>
                  </a:lnTo>
                  <a:lnTo>
                    <a:pt x="292100" y="4254500"/>
                  </a:lnTo>
                  <a:lnTo>
                    <a:pt x="292100" y="4241800"/>
                  </a:lnTo>
                  <a:lnTo>
                    <a:pt x="292100" y="4229100"/>
                  </a:lnTo>
                  <a:lnTo>
                    <a:pt x="279400" y="4216400"/>
                  </a:lnTo>
                  <a:lnTo>
                    <a:pt x="279400" y="4203700"/>
                  </a:lnTo>
                  <a:lnTo>
                    <a:pt x="266700" y="4191000"/>
                  </a:lnTo>
                  <a:lnTo>
                    <a:pt x="266700" y="4178300"/>
                  </a:lnTo>
                  <a:lnTo>
                    <a:pt x="254000" y="4165600"/>
                  </a:lnTo>
                  <a:lnTo>
                    <a:pt x="241300" y="4152900"/>
                  </a:lnTo>
                  <a:lnTo>
                    <a:pt x="228600" y="4140200"/>
                  </a:lnTo>
                  <a:lnTo>
                    <a:pt x="241300" y="4127500"/>
                  </a:lnTo>
                  <a:lnTo>
                    <a:pt x="241300" y="4114800"/>
                  </a:lnTo>
                  <a:lnTo>
                    <a:pt x="241300" y="4102100"/>
                  </a:lnTo>
                  <a:lnTo>
                    <a:pt x="241300" y="4089400"/>
                  </a:lnTo>
                  <a:lnTo>
                    <a:pt x="241300" y="4076700"/>
                  </a:lnTo>
                  <a:lnTo>
                    <a:pt x="241300" y="4064000"/>
                  </a:lnTo>
                  <a:lnTo>
                    <a:pt x="228600" y="4051300"/>
                  </a:lnTo>
                  <a:lnTo>
                    <a:pt x="215900" y="4038600"/>
                  </a:lnTo>
                  <a:lnTo>
                    <a:pt x="215900" y="4025900"/>
                  </a:lnTo>
                  <a:lnTo>
                    <a:pt x="228600" y="4013200"/>
                  </a:lnTo>
                  <a:lnTo>
                    <a:pt x="228600" y="4000500"/>
                  </a:lnTo>
                  <a:lnTo>
                    <a:pt x="215900" y="3987800"/>
                  </a:lnTo>
                  <a:lnTo>
                    <a:pt x="203200" y="3975100"/>
                  </a:lnTo>
                  <a:lnTo>
                    <a:pt x="190500" y="3962400"/>
                  </a:lnTo>
                  <a:lnTo>
                    <a:pt x="177800" y="3949700"/>
                  </a:lnTo>
                  <a:lnTo>
                    <a:pt x="165100" y="3937000"/>
                  </a:lnTo>
                  <a:lnTo>
                    <a:pt x="152400" y="3924300"/>
                  </a:lnTo>
                  <a:lnTo>
                    <a:pt x="139700" y="3911600"/>
                  </a:lnTo>
                  <a:lnTo>
                    <a:pt x="152400" y="3898900"/>
                  </a:lnTo>
                  <a:lnTo>
                    <a:pt x="165100" y="3898900"/>
                  </a:lnTo>
                  <a:lnTo>
                    <a:pt x="177800" y="3886200"/>
                  </a:lnTo>
                  <a:lnTo>
                    <a:pt x="190500" y="3873500"/>
                  </a:lnTo>
                  <a:lnTo>
                    <a:pt x="203200" y="3860800"/>
                  </a:lnTo>
                  <a:lnTo>
                    <a:pt x="215900" y="3848100"/>
                  </a:lnTo>
                  <a:lnTo>
                    <a:pt x="215900" y="3835400"/>
                  </a:lnTo>
                  <a:lnTo>
                    <a:pt x="215900" y="3822700"/>
                  </a:lnTo>
                  <a:lnTo>
                    <a:pt x="203200" y="3810000"/>
                  </a:lnTo>
                  <a:lnTo>
                    <a:pt x="203200" y="3797300"/>
                  </a:lnTo>
                  <a:lnTo>
                    <a:pt x="203200" y="3784600"/>
                  </a:lnTo>
                  <a:lnTo>
                    <a:pt x="203200" y="3771900"/>
                  </a:lnTo>
                  <a:lnTo>
                    <a:pt x="190500" y="3759200"/>
                  </a:lnTo>
                  <a:lnTo>
                    <a:pt x="177800" y="3759200"/>
                  </a:lnTo>
                  <a:lnTo>
                    <a:pt x="165100" y="3759200"/>
                  </a:lnTo>
                  <a:lnTo>
                    <a:pt x="152400" y="3759200"/>
                  </a:lnTo>
                  <a:lnTo>
                    <a:pt x="139700" y="3746500"/>
                  </a:lnTo>
                  <a:lnTo>
                    <a:pt x="152400" y="3733800"/>
                  </a:lnTo>
                  <a:lnTo>
                    <a:pt x="152400" y="3721100"/>
                  </a:lnTo>
                  <a:lnTo>
                    <a:pt x="152400" y="3708400"/>
                  </a:lnTo>
                  <a:lnTo>
                    <a:pt x="165100" y="3695700"/>
                  </a:lnTo>
                  <a:lnTo>
                    <a:pt x="165100" y="3683000"/>
                  </a:lnTo>
                  <a:lnTo>
                    <a:pt x="165100" y="3670300"/>
                  </a:lnTo>
                  <a:lnTo>
                    <a:pt x="165100" y="3657600"/>
                  </a:lnTo>
                  <a:lnTo>
                    <a:pt x="152400" y="3644900"/>
                  </a:lnTo>
                  <a:lnTo>
                    <a:pt x="139700" y="3644900"/>
                  </a:lnTo>
                  <a:lnTo>
                    <a:pt x="127000" y="3632200"/>
                  </a:lnTo>
                  <a:lnTo>
                    <a:pt x="114300" y="3619500"/>
                  </a:lnTo>
                  <a:lnTo>
                    <a:pt x="101600" y="3619500"/>
                  </a:lnTo>
                  <a:lnTo>
                    <a:pt x="88900" y="3606800"/>
                  </a:lnTo>
                  <a:lnTo>
                    <a:pt x="76200" y="3606800"/>
                  </a:lnTo>
                  <a:lnTo>
                    <a:pt x="63500" y="3594100"/>
                  </a:lnTo>
                  <a:lnTo>
                    <a:pt x="50800" y="3581400"/>
                  </a:lnTo>
                  <a:lnTo>
                    <a:pt x="38100" y="3581400"/>
                  </a:lnTo>
                  <a:lnTo>
                    <a:pt x="25400" y="3568700"/>
                  </a:lnTo>
                  <a:lnTo>
                    <a:pt x="12700" y="3556000"/>
                  </a:lnTo>
                  <a:lnTo>
                    <a:pt x="0" y="3543300"/>
                  </a:lnTo>
                  <a:lnTo>
                    <a:pt x="12700" y="3530600"/>
                  </a:lnTo>
                  <a:lnTo>
                    <a:pt x="0" y="3517900"/>
                  </a:lnTo>
                  <a:lnTo>
                    <a:pt x="0" y="3505200"/>
                  </a:lnTo>
                  <a:lnTo>
                    <a:pt x="0" y="3492500"/>
                  </a:lnTo>
                  <a:lnTo>
                    <a:pt x="0" y="3479800"/>
                  </a:lnTo>
                  <a:lnTo>
                    <a:pt x="0" y="3467100"/>
                  </a:lnTo>
                  <a:lnTo>
                    <a:pt x="12700" y="3454400"/>
                  </a:lnTo>
                  <a:lnTo>
                    <a:pt x="25400" y="3441700"/>
                  </a:lnTo>
                  <a:lnTo>
                    <a:pt x="38100" y="3441700"/>
                  </a:lnTo>
                  <a:lnTo>
                    <a:pt x="50800" y="3429000"/>
                  </a:lnTo>
                  <a:lnTo>
                    <a:pt x="63500" y="3429000"/>
                  </a:lnTo>
                  <a:lnTo>
                    <a:pt x="76200" y="3416300"/>
                  </a:lnTo>
                  <a:lnTo>
                    <a:pt x="88900" y="3403600"/>
                  </a:lnTo>
                  <a:lnTo>
                    <a:pt x="88900" y="3390900"/>
                  </a:lnTo>
                  <a:lnTo>
                    <a:pt x="101600" y="3378200"/>
                  </a:lnTo>
                  <a:lnTo>
                    <a:pt x="114300" y="3365500"/>
                  </a:lnTo>
                  <a:lnTo>
                    <a:pt x="127000" y="3352800"/>
                  </a:lnTo>
                  <a:lnTo>
                    <a:pt x="139700" y="3352800"/>
                  </a:lnTo>
                  <a:lnTo>
                    <a:pt x="152400" y="3365500"/>
                  </a:lnTo>
                  <a:lnTo>
                    <a:pt x="165100" y="3365500"/>
                  </a:lnTo>
                  <a:lnTo>
                    <a:pt x="177800" y="3352800"/>
                  </a:lnTo>
                  <a:lnTo>
                    <a:pt x="190500" y="3365500"/>
                  </a:lnTo>
                  <a:lnTo>
                    <a:pt x="203200" y="3352800"/>
                  </a:lnTo>
                  <a:lnTo>
                    <a:pt x="215900" y="3340100"/>
                  </a:lnTo>
                  <a:lnTo>
                    <a:pt x="228600" y="3327400"/>
                  </a:lnTo>
                  <a:lnTo>
                    <a:pt x="228600" y="3314700"/>
                  </a:lnTo>
                  <a:lnTo>
                    <a:pt x="228600" y="3302000"/>
                  </a:lnTo>
                  <a:lnTo>
                    <a:pt x="228600" y="3289300"/>
                  </a:lnTo>
                  <a:lnTo>
                    <a:pt x="228600" y="3276600"/>
                  </a:lnTo>
                  <a:lnTo>
                    <a:pt x="228600" y="3263900"/>
                  </a:lnTo>
                  <a:lnTo>
                    <a:pt x="241300" y="3251200"/>
                  </a:lnTo>
                  <a:lnTo>
                    <a:pt x="228600" y="3238500"/>
                  </a:lnTo>
                  <a:lnTo>
                    <a:pt x="215900" y="3225800"/>
                  </a:lnTo>
                  <a:lnTo>
                    <a:pt x="215900" y="3213100"/>
                  </a:lnTo>
                  <a:lnTo>
                    <a:pt x="215900" y="3200400"/>
                  </a:lnTo>
                  <a:lnTo>
                    <a:pt x="215900" y="3187700"/>
                  </a:lnTo>
                  <a:lnTo>
                    <a:pt x="215900" y="3175000"/>
                  </a:lnTo>
                  <a:lnTo>
                    <a:pt x="215900" y="3162300"/>
                  </a:lnTo>
                  <a:lnTo>
                    <a:pt x="215900" y="3149600"/>
                  </a:lnTo>
                  <a:lnTo>
                    <a:pt x="228600" y="3136900"/>
                  </a:lnTo>
                  <a:lnTo>
                    <a:pt x="241300" y="3124200"/>
                  </a:lnTo>
                  <a:lnTo>
                    <a:pt x="254000" y="3111500"/>
                  </a:lnTo>
                  <a:lnTo>
                    <a:pt x="254000" y="3098800"/>
                  </a:lnTo>
                  <a:lnTo>
                    <a:pt x="254000" y="3086100"/>
                  </a:lnTo>
                  <a:lnTo>
                    <a:pt x="266700" y="3073400"/>
                  </a:lnTo>
                  <a:lnTo>
                    <a:pt x="266700" y="3060700"/>
                  </a:lnTo>
                  <a:lnTo>
                    <a:pt x="279400" y="3048000"/>
                  </a:lnTo>
                  <a:lnTo>
                    <a:pt x="292100" y="3035300"/>
                  </a:lnTo>
                  <a:lnTo>
                    <a:pt x="292100" y="3022600"/>
                  </a:lnTo>
                  <a:lnTo>
                    <a:pt x="304800" y="3009900"/>
                  </a:lnTo>
                  <a:lnTo>
                    <a:pt x="317500" y="2997200"/>
                  </a:lnTo>
                  <a:lnTo>
                    <a:pt x="330200" y="2984500"/>
                  </a:lnTo>
                  <a:lnTo>
                    <a:pt x="342900" y="2971800"/>
                  </a:lnTo>
                  <a:lnTo>
                    <a:pt x="355600" y="2971800"/>
                  </a:lnTo>
                  <a:lnTo>
                    <a:pt x="368300" y="2959100"/>
                  </a:lnTo>
                  <a:lnTo>
                    <a:pt x="381000" y="2946400"/>
                  </a:lnTo>
                  <a:lnTo>
                    <a:pt x="393700" y="2933700"/>
                  </a:lnTo>
                  <a:lnTo>
                    <a:pt x="406400" y="2921000"/>
                  </a:lnTo>
                  <a:lnTo>
                    <a:pt x="419100" y="2908300"/>
                  </a:lnTo>
                  <a:lnTo>
                    <a:pt x="431800" y="2895600"/>
                  </a:lnTo>
                  <a:lnTo>
                    <a:pt x="444500" y="2882900"/>
                  </a:lnTo>
                  <a:lnTo>
                    <a:pt x="444500" y="2870200"/>
                  </a:lnTo>
                  <a:lnTo>
                    <a:pt x="444500" y="2857500"/>
                  </a:lnTo>
                  <a:lnTo>
                    <a:pt x="431800" y="2844800"/>
                  </a:lnTo>
                  <a:lnTo>
                    <a:pt x="444500" y="2832100"/>
                  </a:lnTo>
                  <a:lnTo>
                    <a:pt x="444500" y="2819400"/>
                  </a:lnTo>
                  <a:lnTo>
                    <a:pt x="444500" y="2806700"/>
                  </a:lnTo>
                  <a:lnTo>
                    <a:pt x="444500" y="2794000"/>
                  </a:lnTo>
                  <a:lnTo>
                    <a:pt x="444500" y="2781300"/>
                  </a:lnTo>
                  <a:lnTo>
                    <a:pt x="431800" y="2768600"/>
                  </a:lnTo>
                  <a:lnTo>
                    <a:pt x="431800" y="2755900"/>
                  </a:lnTo>
                  <a:lnTo>
                    <a:pt x="431800" y="2743200"/>
                  </a:lnTo>
                  <a:lnTo>
                    <a:pt x="444500" y="2730500"/>
                  </a:lnTo>
                  <a:lnTo>
                    <a:pt x="457200" y="2717800"/>
                  </a:lnTo>
                  <a:lnTo>
                    <a:pt x="469900" y="2717800"/>
                  </a:lnTo>
                  <a:lnTo>
                    <a:pt x="482600" y="2705100"/>
                  </a:lnTo>
                  <a:lnTo>
                    <a:pt x="469900" y="2692400"/>
                  </a:lnTo>
                  <a:lnTo>
                    <a:pt x="469900" y="2679700"/>
                  </a:lnTo>
                  <a:lnTo>
                    <a:pt x="469900" y="2667000"/>
                  </a:lnTo>
                  <a:lnTo>
                    <a:pt x="457200" y="2654300"/>
                  </a:lnTo>
                  <a:lnTo>
                    <a:pt x="457200" y="2641600"/>
                  </a:lnTo>
                  <a:lnTo>
                    <a:pt x="469900" y="2628900"/>
                  </a:lnTo>
                  <a:lnTo>
                    <a:pt x="482600" y="2616200"/>
                  </a:lnTo>
                  <a:lnTo>
                    <a:pt x="495300" y="2616200"/>
                  </a:lnTo>
                  <a:lnTo>
                    <a:pt x="508000" y="2603500"/>
                  </a:lnTo>
                  <a:lnTo>
                    <a:pt x="520700" y="2603500"/>
                  </a:lnTo>
                  <a:lnTo>
                    <a:pt x="533400" y="2603500"/>
                  </a:lnTo>
                  <a:lnTo>
                    <a:pt x="546100" y="2616200"/>
                  </a:lnTo>
                  <a:lnTo>
                    <a:pt x="558800" y="2603500"/>
                  </a:lnTo>
                  <a:lnTo>
                    <a:pt x="571500" y="2616200"/>
                  </a:lnTo>
                  <a:lnTo>
                    <a:pt x="584200" y="2616200"/>
                  </a:lnTo>
                  <a:lnTo>
                    <a:pt x="596900" y="2603500"/>
                  </a:lnTo>
                  <a:lnTo>
                    <a:pt x="609600" y="2603500"/>
                  </a:lnTo>
                  <a:lnTo>
                    <a:pt x="622300" y="2603500"/>
                  </a:lnTo>
                  <a:lnTo>
                    <a:pt x="635000" y="2616200"/>
                  </a:lnTo>
                  <a:lnTo>
                    <a:pt x="647700" y="2616200"/>
                  </a:lnTo>
                  <a:lnTo>
                    <a:pt x="660400" y="2628900"/>
                  </a:lnTo>
                  <a:lnTo>
                    <a:pt x="673100" y="2628900"/>
                  </a:lnTo>
                  <a:lnTo>
                    <a:pt x="685800" y="2641600"/>
                  </a:lnTo>
                  <a:lnTo>
                    <a:pt x="698500" y="2641600"/>
                  </a:lnTo>
                  <a:lnTo>
                    <a:pt x="711200" y="2641600"/>
                  </a:lnTo>
                  <a:lnTo>
                    <a:pt x="723900" y="2654300"/>
                  </a:lnTo>
                  <a:lnTo>
                    <a:pt x="736600" y="2654300"/>
                  </a:lnTo>
                  <a:lnTo>
                    <a:pt x="749300" y="2654300"/>
                  </a:lnTo>
                  <a:lnTo>
                    <a:pt x="762000" y="2667000"/>
                  </a:lnTo>
                  <a:lnTo>
                    <a:pt x="774700" y="2667000"/>
                  </a:lnTo>
                  <a:lnTo>
                    <a:pt x="787400" y="2667000"/>
                  </a:lnTo>
                  <a:lnTo>
                    <a:pt x="800100" y="2679700"/>
                  </a:lnTo>
                  <a:lnTo>
                    <a:pt x="812800" y="2679700"/>
                  </a:lnTo>
                  <a:lnTo>
                    <a:pt x="825500" y="2692400"/>
                  </a:lnTo>
                  <a:lnTo>
                    <a:pt x="825500" y="2705100"/>
                  </a:lnTo>
                  <a:lnTo>
                    <a:pt x="825500" y="2717800"/>
                  </a:lnTo>
                  <a:lnTo>
                    <a:pt x="825500" y="2730500"/>
                  </a:lnTo>
                  <a:lnTo>
                    <a:pt x="838200" y="2743200"/>
                  </a:lnTo>
                  <a:lnTo>
                    <a:pt x="850900" y="2743200"/>
                  </a:lnTo>
                  <a:lnTo>
                    <a:pt x="863600" y="2755900"/>
                  </a:lnTo>
                  <a:lnTo>
                    <a:pt x="876300" y="2768600"/>
                  </a:lnTo>
                  <a:lnTo>
                    <a:pt x="889000" y="2755900"/>
                  </a:lnTo>
                  <a:lnTo>
                    <a:pt x="889000" y="2743200"/>
                  </a:lnTo>
                  <a:lnTo>
                    <a:pt x="876300" y="2730500"/>
                  </a:lnTo>
                  <a:lnTo>
                    <a:pt x="876300" y="2717800"/>
                  </a:lnTo>
                  <a:lnTo>
                    <a:pt x="889000" y="2705100"/>
                  </a:lnTo>
                  <a:lnTo>
                    <a:pt x="889000" y="2692400"/>
                  </a:lnTo>
                  <a:lnTo>
                    <a:pt x="901700" y="2679700"/>
                  </a:lnTo>
                  <a:lnTo>
                    <a:pt x="901700" y="2667000"/>
                  </a:lnTo>
                  <a:lnTo>
                    <a:pt x="914400" y="2654300"/>
                  </a:lnTo>
                  <a:lnTo>
                    <a:pt x="927100" y="2641600"/>
                  </a:lnTo>
                  <a:lnTo>
                    <a:pt x="914400" y="2628900"/>
                  </a:lnTo>
                  <a:lnTo>
                    <a:pt x="901700" y="2616200"/>
                  </a:lnTo>
                  <a:lnTo>
                    <a:pt x="889000" y="2603500"/>
                  </a:lnTo>
                  <a:lnTo>
                    <a:pt x="876300" y="2590800"/>
                  </a:lnTo>
                  <a:lnTo>
                    <a:pt x="889000" y="2578100"/>
                  </a:lnTo>
                  <a:lnTo>
                    <a:pt x="901700" y="2565400"/>
                  </a:lnTo>
                  <a:lnTo>
                    <a:pt x="914400" y="2552700"/>
                  </a:lnTo>
                  <a:lnTo>
                    <a:pt x="927100" y="2540000"/>
                  </a:lnTo>
                  <a:lnTo>
                    <a:pt x="939800" y="2527300"/>
                  </a:lnTo>
                  <a:lnTo>
                    <a:pt x="939800" y="2514600"/>
                  </a:lnTo>
                  <a:lnTo>
                    <a:pt x="952500" y="2501900"/>
                  </a:lnTo>
                  <a:lnTo>
                    <a:pt x="965200" y="2489200"/>
                  </a:lnTo>
                  <a:lnTo>
                    <a:pt x="977900" y="2476500"/>
                  </a:lnTo>
                  <a:lnTo>
                    <a:pt x="977900" y="2463800"/>
                  </a:lnTo>
                  <a:lnTo>
                    <a:pt x="965200" y="2451100"/>
                  </a:lnTo>
                  <a:lnTo>
                    <a:pt x="965200" y="2438400"/>
                  </a:lnTo>
                  <a:lnTo>
                    <a:pt x="977900" y="2425700"/>
                  </a:lnTo>
                  <a:lnTo>
                    <a:pt x="977900" y="2413000"/>
                  </a:lnTo>
                  <a:lnTo>
                    <a:pt x="977900" y="2400300"/>
                  </a:lnTo>
                  <a:lnTo>
                    <a:pt x="977900" y="2387600"/>
                  </a:lnTo>
                  <a:lnTo>
                    <a:pt x="977900" y="2374900"/>
                  </a:lnTo>
                  <a:lnTo>
                    <a:pt x="990600" y="2362200"/>
                  </a:lnTo>
                  <a:lnTo>
                    <a:pt x="1003300" y="2349500"/>
                  </a:lnTo>
                  <a:lnTo>
                    <a:pt x="1016000" y="2336800"/>
                  </a:lnTo>
                  <a:lnTo>
                    <a:pt x="1028700" y="2336800"/>
                  </a:lnTo>
                  <a:lnTo>
                    <a:pt x="1041400" y="2324100"/>
                  </a:lnTo>
                  <a:lnTo>
                    <a:pt x="1054100" y="2311400"/>
                  </a:lnTo>
                  <a:lnTo>
                    <a:pt x="1054100" y="2298700"/>
                  </a:lnTo>
                  <a:lnTo>
                    <a:pt x="1066800" y="2286000"/>
                  </a:lnTo>
                  <a:lnTo>
                    <a:pt x="1066800" y="2273300"/>
                  </a:lnTo>
                  <a:lnTo>
                    <a:pt x="1066800" y="2260600"/>
                  </a:lnTo>
                  <a:lnTo>
                    <a:pt x="1066800" y="2247900"/>
                  </a:lnTo>
                  <a:lnTo>
                    <a:pt x="1066800" y="2235200"/>
                  </a:lnTo>
                  <a:lnTo>
                    <a:pt x="1066800" y="2222500"/>
                  </a:lnTo>
                  <a:lnTo>
                    <a:pt x="1079500" y="2209800"/>
                  </a:lnTo>
                  <a:lnTo>
                    <a:pt x="1066800" y="2197100"/>
                  </a:lnTo>
                  <a:lnTo>
                    <a:pt x="1066800" y="2184400"/>
                  </a:lnTo>
                  <a:lnTo>
                    <a:pt x="1066800" y="2171700"/>
                  </a:lnTo>
                  <a:lnTo>
                    <a:pt x="1079500" y="2159000"/>
                  </a:lnTo>
                  <a:lnTo>
                    <a:pt x="1092200" y="2159000"/>
                  </a:lnTo>
                  <a:lnTo>
                    <a:pt x="1104900" y="2159000"/>
                  </a:lnTo>
                  <a:lnTo>
                    <a:pt x="1117600" y="2159000"/>
                  </a:lnTo>
                  <a:lnTo>
                    <a:pt x="1130300" y="2146300"/>
                  </a:lnTo>
                  <a:lnTo>
                    <a:pt x="1130300" y="2133600"/>
                  </a:lnTo>
                  <a:lnTo>
                    <a:pt x="1130300" y="2120900"/>
                  </a:lnTo>
                  <a:lnTo>
                    <a:pt x="1117600" y="2108200"/>
                  </a:lnTo>
                  <a:lnTo>
                    <a:pt x="1104900" y="2095500"/>
                  </a:lnTo>
                  <a:lnTo>
                    <a:pt x="1092200" y="2095500"/>
                  </a:lnTo>
                  <a:lnTo>
                    <a:pt x="1079500" y="2082800"/>
                  </a:lnTo>
                  <a:lnTo>
                    <a:pt x="1066800" y="2095500"/>
                  </a:lnTo>
                  <a:lnTo>
                    <a:pt x="1054100" y="2082800"/>
                  </a:lnTo>
                  <a:lnTo>
                    <a:pt x="1041400" y="2070100"/>
                  </a:lnTo>
                  <a:lnTo>
                    <a:pt x="1028700" y="2082800"/>
                  </a:lnTo>
                  <a:lnTo>
                    <a:pt x="1016000" y="2082800"/>
                  </a:lnTo>
                  <a:lnTo>
                    <a:pt x="1003300" y="2082800"/>
                  </a:lnTo>
                  <a:lnTo>
                    <a:pt x="990600" y="2082800"/>
                  </a:lnTo>
                  <a:lnTo>
                    <a:pt x="977900" y="2070100"/>
                  </a:lnTo>
                  <a:lnTo>
                    <a:pt x="965200" y="2070100"/>
                  </a:lnTo>
                  <a:lnTo>
                    <a:pt x="952500" y="2070100"/>
                  </a:lnTo>
                  <a:lnTo>
                    <a:pt x="939800" y="2070100"/>
                  </a:lnTo>
                  <a:lnTo>
                    <a:pt x="927100" y="2070100"/>
                  </a:lnTo>
                  <a:lnTo>
                    <a:pt x="914400" y="2070100"/>
                  </a:lnTo>
                  <a:lnTo>
                    <a:pt x="901700" y="2070100"/>
                  </a:lnTo>
                  <a:lnTo>
                    <a:pt x="889000" y="2070100"/>
                  </a:lnTo>
                  <a:lnTo>
                    <a:pt x="876300" y="2070100"/>
                  </a:lnTo>
                  <a:lnTo>
                    <a:pt x="863600" y="2082800"/>
                  </a:lnTo>
                  <a:lnTo>
                    <a:pt x="850900" y="2082800"/>
                  </a:lnTo>
                  <a:lnTo>
                    <a:pt x="838200" y="2082800"/>
                  </a:lnTo>
                  <a:lnTo>
                    <a:pt x="825500" y="2082800"/>
                  </a:lnTo>
                  <a:lnTo>
                    <a:pt x="812800" y="2095500"/>
                  </a:lnTo>
                  <a:lnTo>
                    <a:pt x="800100" y="2108200"/>
                  </a:lnTo>
                  <a:lnTo>
                    <a:pt x="787400" y="2120900"/>
                  </a:lnTo>
                  <a:lnTo>
                    <a:pt x="774700" y="2133600"/>
                  </a:lnTo>
                  <a:lnTo>
                    <a:pt x="762000" y="2133600"/>
                  </a:lnTo>
                  <a:lnTo>
                    <a:pt x="749300" y="2146300"/>
                  </a:lnTo>
                  <a:lnTo>
                    <a:pt x="736600" y="2159000"/>
                  </a:lnTo>
                  <a:lnTo>
                    <a:pt x="723900" y="2159000"/>
                  </a:lnTo>
                  <a:lnTo>
                    <a:pt x="711200" y="2171700"/>
                  </a:lnTo>
                  <a:lnTo>
                    <a:pt x="698500" y="2171700"/>
                  </a:lnTo>
                  <a:lnTo>
                    <a:pt x="685800" y="2184400"/>
                  </a:lnTo>
                  <a:lnTo>
                    <a:pt x="673100" y="2171700"/>
                  </a:lnTo>
                  <a:lnTo>
                    <a:pt x="660400" y="2159000"/>
                  </a:lnTo>
                  <a:lnTo>
                    <a:pt x="647700" y="2146300"/>
                  </a:lnTo>
                  <a:lnTo>
                    <a:pt x="635000" y="2133600"/>
                  </a:lnTo>
                  <a:lnTo>
                    <a:pt x="622300" y="2133600"/>
                  </a:lnTo>
                  <a:lnTo>
                    <a:pt x="609600" y="2133600"/>
                  </a:lnTo>
                  <a:lnTo>
                    <a:pt x="596900" y="2133600"/>
                  </a:lnTo>
                  <a:lnTo>
                    <a:pt x="584200" y="2133600"/>
                  </a:lnTo>
                  <a:lnTo>
                    <a:pt x="571500" y="2120900"/>
                  </a:lnTo>
                  <a:lnTo>
                    <a:pt x="571500" y="2108200"/>
                  </a:lnTo>
                  <a:lnTo>
                    <a:pt x="571500" y="2095500"/>
                  </a:lnTo>
                  <a:lnTo>
                    <a:pt x="558800" y="2082800"/>
                  </a:lnTo>
                  <a:lnTo>
                    <a:pt x="558800" y="2070100"/>
                  </a:lnTo>
                  <a:lnTo>
                    <a:pt x="558800" y="2057400"/>
                  </a:lnTo>
                  <a:lnTo>
                    <a:pt x="558800" y="2044700"/>
                  </a:lnTo>
                  <a:lnTo>
                    <a:pt x="558800" y="2032000"/>
                  </a:lnTo>
                  <a:lnTo>
                    <a:pt x="558800" y="2019300"/>
                  </a:lnTo>
                  <a:lnTo>
                    <a:pt x="558800" y="2006600"/>
                  </a:lnTo>
                  <a:lnTo>
                    <a:pt x="558800" y="1993900"/>
                  </a:lnTo>
                  <a:lnTo>
                    <a:pt x="558800" y="1981200"/>
                  </a:lnTo>
                  <a:lnTo>
                    <a:pt x="558800" y="1968500"/>
                  </a:lnTo>
                  <a:lnTo>
                    <a:pt x="571500" y="1955800"/>
                  </a:lnTo>
                  <a:lnTo>
                    <a:pt x="584200" y="1943100"/>
                  </a:lnTo>
                  <a:lnTo>
                    <a:pt x="584200" y="1930400"/>
                  </a:lnTo>
                  <a:lnTo>
                    <a:pt x="596900" y="1917700"/>
                  </a:lnTo>
                  <a:lnTo>
                    <a:pt x="609600" y="1905000"/>
                  </a:lnTo>
                  <a:lnTo>
                    <a:pt x="622300" y="1892300"/>
                  </a:lnTo>
                  <a:lnTo>
                    <a:pt x="635000" y="1879600"/>
                  </a:lnTo>
                  <a:lnTo>
                    <a:pt x="647700" y="1892300"/>
                  </a:lnTo>
                  <a:lnTo>
                    <a:pt x="660400" y="1879600"/>
                  </a:lnTo>
                  <a:lnTo>
                    <a:pt x="660400" y="1866900"/>
                  </a:lnTo>
                  <a:lnTo>
                    <a:pt x="647700" y="1854200"/>
                  </a:lnTo>
                  <a:lnTo>
                    <a:pt x="635000" y="1841500"/>
                  </a:lnTo>
                  <a:lnTo>
                    <a:pt x="622300" y="1841500"/>
                  </a:lnTo>
                  <a:lnTo>
                    <a:pt x="609600" y="1841500"/>
                  </a:lnTo>
                  <a:lnTo>
                    <a:pt x="596900" y="1828800"/>
                  </a:lnTo>
                  <a:lnTo>
                    <a:pt x="584200" y="1828800"/>
                  </a:lnTo>
                  <a:lnTo>
                    <a:pt x="571500" y="1816100"/>
                  </a:lnTo>
                  <a:lnTo>
                    <a:pt x="558800" y="1816100"/>
                  </a:lnTo>
                  <a:lnTo>
                    <a:pt x="546100" y="1816100"/>
                  </a:lnTo>
                  <a:lnTo>
                    <a:pt x="533400" y="1803400"/>
                  </a:lnTo>
                  <a:lnTo>
                    <a:pt x="520700" y="1790700"/>
                  </a:lnTo>
                  <a:lnTo>
                    <a:pt x="508000" y="1778000"/>
                  </a:lnTo>
                  <a:lnTo>
                    <a:pt x="495300" y="1765300"/>
                  </a:lnTo>
                  <a:lnTo>
                    <a:pt x="482600" y="1752600"/>
                  </a:lnTo>
                  <a:lnTo>
                    <a:pt x="469900" y="1739900"/>
                  </a:lnTo>
                  <a:lnTo>
                    <a:pt x="457200" y="1739900"/>
                  </a:lnTo>
                  <a:lnTo>
                    <a:pt x="444500" y="1752600"/>
                  </a:lnTo>
                  <a:lnTo>
                    <a:pt x="431800" y="1752600"/>
                  </a:lnTo>
                  <a:lnTo>
                    <a:pt x="419100" y="1765300"/>
                  </a:lnTo>
                  <a:lnTo>
                    <a:pt x="406400" y="1778000"/>
                  </a:lnTo>
                  <a:lnTo>
                    <a:pt x="393700" y="1790700"/>
                  </a:lnTo>
                  <a:lnTo>
                    <a:pt x="381000" y="1778000"/>
                  </a:lnTo>
                  <a:lnTo>
                    <a:pt x="381000" y="1765300"/>
                  </a:lnTo>
                  <a:lnTo>
                    <a:pt x="368300" y="1752600"/>
                  </a:lnTo>
                  <a:lnTo>
                    <a:pt x="355600" y="1739900"/>
                  </a:lnTo>
                  <a:lnTo>
                    <a:pt x="342900" y="1727200"/>
                  </a:lnTo>
                  <a:lnTo>
                    <a:pt x="342900" y="1714500"/>
                  </a:lnTo>
                  <a:lnTo>
                    <a:pt x="355600" y="1701800"/>
                  </a:lnTo>
                  <a:lnTo>
                    <a:pt x="368300" y="1689100"/>
                  </a:lnTo>
                  <a:lnTo>
                    <a:pt x="381000" y="1689100"/>
                  </a:lnTo>
                  <a:lnTo>
                    <a:pt x="393700" y="1676400"/>
                  </a:lnTo>
                  <a:lnTo>
                    <a:pt x="393700" y="1663700"/>
                  </a:lnTo>
                  <a:lnTo>
                    <a:pt x="381000" y="1651000"/>
                  </a:lnTo>
                  <a:lnTo>
                    <a:pt x="368300" y="1638300"/>
                  </a:lnTo>
                  <a:lnTo>
                    <a:pt x="355600" y="1625600"/>
                  </a:lnTo>
                  <a:lnTo>
                    <a:pt x="342900" y="1625600"/>
                  </a:lnTo>
                  <a:lnTo>
                    <a:pt x="330200" y="1612900"/>
                  </a:lnTo>
                  <a:lnTo>
                    <a:pt x="317500" y="1612900"/>
                  </a:lnTo>
                  <a:lnTo>
                    <a:pt x="304800" y="1612900"/>
                  </a:lnTo>
                  <a:lnTo>
                    <a:pt x="292100" y="1600200"/>
                  </a:lnTo>
                  <a:lnTo>
                    <a:pt x="279400" y="1587500"/>
                  </a:lnTo>
                  <a:lnTo>
                    <a:pt x="266700" y="1574800"/>
                  </a:lnTo>
                  <a:lnTo>
                    <a:pt x="254000" y="1562100"/>
                  </a:lnTo>
                  <a:lnTo>
                    <a:pt x="241300" y="1549400"/>
                  </a:lnTo>
                  <a:lnTo>
                    <a:pt x="254000" y="1536700"/>
                  </a:lnTo>
                  <a:lnTo>
                    <a:pt x="266700" y="1536700"/>
                  </a:lnTo>
                  <a:lnTo>
                    <a:pt x="279400" y="1536700"/>
                  </a:lnTo>
                  <a:lnTo>
                    <a:pt x="292100" y="1536700"/>
                  </a:lnTo>
                  <a:lnTo>
                    <a:pt x="304800" y="1536700"/>
                  </a:lnTo>
                  <a:lnTo>
                    <a:pt x="317500" y="1524000"/>
                  </a:lnTo>
                  <a:lnTo>
                    <a:pt x="330200" y="1511300"/>
                  </a:lnTo>
                  <a:lnTo>
                    <a:pt x="317500" y="1498600"/>
                  </a:lnTo>
                  <a:lnTo>
                    <a:pt x="317500" y="1485900"/>
                  </a:lnTo>
                  <a:lnTo>
                    <a:pt x="304800" y="1473200"/>
                  </a:lnTo>
                  <a:lnTo>
                    <a:pt x="304800" y="1460500"/>
                  </a:lnTo>
                  <a:lnTo>
                    <a:pt x="292100" y="1447800"/>
                  </a:lnTo>
                  <a:lnTo>
                    <a:pt x="292100" y="1435100"/>
                  </a:lnTo>
                  <a:lnTo>
                    <a:pt x="279400" y="1422400"/>
                  </a:lnTo>
                  <a:lnTo>
                    <a:pt x="266700" y="1409700"/>
                  </a:lnTo>
                  <a:lnTo>
                    <a:pt x="266700" y="1397000"/>
                  </a:lnTo>
                  <a:lnTo>
                    <a:pt x="254000" y="1384300"/>
                  </a:lnTo>
                  <a:lnTo>
                    <a:pt x="254000" y="1371600"/>
                  </a:lnTo>
                  <a:lnTo>
                    <a:pt x="241300" y="1358900"/>
                  </a:lnTo>
                  <a:lnTo>
                    <a:pt x="254000" y="1346200"/>
                  </a:lnTo>
                  <a:lnTo>
                    <a:pt x="254000" y="1333500"/>
                  </a:lnTo>
                  <a:lnTo>
                    <a:pt x="254000" y="1320800"/>
                  </a:lnTo>
                  <a:lnTo>
                    <a:pt x="266700" y="1308100"/>
                  </a:lnTo>
                  <a:lnTo>
                    <a:pt x="279400" y="1295400"/>
                  </a:lnTo>
                  <a:lnTo>
                    <a:pt x="279400" y="1282700"/>
                  </a:lnTo>
                  <a:lnTo>
                    <a:pt x="266700" y="1270000"/>
                  </a:lnTo>
                  <a:lnTo>
                    <a:pt x="279400" y="1257300"/>
                  </a:lnTo>
                  <a:lnTo>
                    <a:pt x="292100" y="1257300"/>
                  </a:lnTo>
                  <a:lnTo>
                    <a:pt x="304800" y="1244600"/>
                  </a:lnTo>
                  <a:lnTo>
                    <a:pt x="292100" y="1231900"/>
                  </a:lnTo>
                  <a:lnTo>
                    <a:pt x="279400" y="1219200"/>
                  </a:lnTo>
                  <a:lnTo>
                    <a:pt x="279400" y="1206500"/>
                  </a:lnTo>
                  <a:lnTo>
                    <a:pt x="266700" y="1193800"/>
                  </a:lnTo>
                  <a:lnTo>
                    <a:pt x="266700" y="1181100"/>
                  </a:lnTo>
                  <a:lnTo>
                    <a:pt x="279400" y="1168400"/>
                  </a:lnTo>
                  <a:lnTo>
                    <a:pt x="292100" y="1155700"/>
                  </a:lnTo>
                  <a:lnTo>
                    <a:pt x="304800" y="1155700"/>
                  </a:lnTo>
                  <a:lnTo>
                    <a:pt x="317500" y="1143000"/>
                  </a:lnTo>
                  <a:lnTo>
                    <a:pt x="330200" y="1143000"/>
                  </a:lnTo>
                  <a:lnTo>
                    <a:pt x="342900" y="1130300"/>
                  </a:lnTo>
                  <a:lnTo>
                    <a:pt x="355600" y="1117600"/>
                  </a:lnTo>
                  <a:lnTo>
                    <a:pt x="368300" y="1104900"/>
                  </a:lnTo>
                  <a:lnTo>
                    <a:pt x="381000" y="1104900"/>
                  </a:lnTo>
                  <a:lnTo>
                    <a:pt x="393700" y="1092200"/>
                  </a:lnTo>
                  <a:lnTo>
                    <a:pt x="406400" y="1092200"/>
                  </a:lnTo>
                  <a:lnTo>
                    <a:pt x="419100" y="1092200"/>
                  </a:lnTo>
                  <a:lnTo>
                    <a:pt x="431800" y="1079500"/>
                  </a:lnTo>
                  <a:lnTo>
                    <a:pt x="444500" y="1066800"/>
                  </a:lnTo>
                  <a:lnTo>
                    <a:pt x="457200" y="1054100"/>
                  </a:lnTo>
                  <a:lnTo>
                    <a:pt x="457200" y="1041400"/>
                  </a:lnTo>
                  <a:lnTo>
                    <a:pt x="457200" y="1028700"/>
                  </a:lnTo>
                  <a:lnTo>
                    <a:pt x="457200" y="1016000"/>
                  </a:lnTo>
                  <a:lnTo>
                    <a:pt x="444500" y="1003300"/>
                  </a:lnTo>
                  <a:lnTo>
                    <a:pt x="444500" y="990600"/>
                  </a:lnTo>
                  <a:lnTo>
                    <a:pt x="431800" y="977900"/>
                  </a:lnTo>
                  <a:lnTo>
                    <a:pt x="419100" y="965200"/>
                  </a:lnTo>
                  <a:lnTo>
                    <a:pt x="431800" y="952500"/>
                  </a:lnTo>
                  <a:lnTo>
                    <a:pt x="419100" y="939800"/>
                  </a:lnTo>
                  <a:lnTo>
                    <a:pt x="419100" y="927100"/>
                  </a:lnTo>
                  <a:lnTo>
                    <a:pt x="419100" y="914400"/>
                  </a:lnTo>
                  <a:lnTo>
                    <a:pt x="406400" y="901700"/>
                  </a:lnTo>
                  <a:lnTo>
                    <a:pt x="393700" y="889000"/>
                  </a:lnTo>
                  <a:lnTo>
                    <a:pt x="393700" y="876300"/>
                  </a:lnTo>
                  <a:lnTo>
                    <a:pt x="393700" y="863600"/>
                  </a:lnTo>
                  <a:lnTo>
                    <a:pt x="381000" y="850900"/>
                  </a:lnTo>
                  <a:lnTo>
                    <a:pt x="368300" y="838200"/>
                  </a:lnTo>
                  <a:lnTo>
                    <a:pt x="355600" y="825500"/>
                  </a:lnTo>
                  <a:lnTo>
                    <a:pt x="342900" y="812800"/>
                  </a:lnTo>
                  <a:lnTo>
                    <a:pt x="330200" y="800100"/>
                  </a:lnTo>
                  <a:lnTo>
                    <a:pt x="317500" y="787400"/>
                  </a:lnTo>
                  <a:lnTo>
                    <a:pt x="304800" y="774700"/>
                  </a:lnTo>
                  <a:lnTo>
                    <a:pt x="292100" y="774700"/>
                  </a:lnTo>
                  <a:lnTo>
                    <a:pt x="279400" y="787400"/>
                  </a:lnTo>
                  <a:lnTo>
                    <a:pt x="266700" y="787400"/>
                  </a:lnTo>
                  <a:lnTo>
                    <a:pt x="254000" y="774700"/>
                  </a:lnTo>
                  <a:lnTo>
                    <a:pt x="266700" y="762000"/>
                  </a:lnTo>
                  <a:lnTo>
                    <a:pt x="279400" y="749300"/>
                  </a:lnTo>
                  <a:lnTo>
                    <a:pt x="292100" y="749300"/>
                  </a:lnTo>
                  <a:lnTo>
                    <a:pt x="304800" y="736600"/>
                  </a:lnTo>
                  <a:lnTo>
                    <a:pt x="317500" y="723900"/>
                  </a:lnTo>
                  <a:lnTo>
                    <a:pt x="330200" y="723900"/>
                  </a:lnTo>
                  <a:lnTo>
                    <a:pt x="342900" y="711200"/>
                  </a:lnTo>
                  <a:lnTo>
                    <a:pt x="355600" y="723900"/>
                  </a:lnTo>
                  <a:lnTo>
                    <a:pt x="368300" y="723900"/>
                  </a:lnTo>
                  <a:lnTo>
                    <a:pt x="381000" y="723900"/>
                  </a:lnTo>
                  <a:lnTo>
                    <a:pt x="393700" y="736600"/>
                  </a:lnTo>
                  <a:lnTo>
                    <a:pt x="406400" y="723900"/>
                  </a:lnTo>
                  <a:lnTo>
                    <a:pt x="419100" y="736600"/>
                  </a:lnTo>
                  <a:lnTo>
                    <a:pt x="431800" y="736600"/>
                  </a:lnTo>
                  <a:lnTo>
                    <a:pt x="444500" y="736600"/>
                  </a:lnTo>
                  <a:lnTo>
                    <a:pt x="457200" y="749300"/>
                  </a:lnTo>
                  <a:lnTo>
                    <a:pt x="469900" y="736600"/>
                  </a:lnTo>
                  <a:lnTo>
                    <a:pt x="482600" y="749300"/>
                  </a:lnTo>
                  <a:lnTo>
                    <a:pt x="495300" y="749300"/>
                  </a:lnTo>
                  <a:lnTo>
                    <a:pt x="508000" y="749300"/>
                  </a:lnTo>
                  <a:lnTo>
                    <a:pt x="520700" y="749300"/>
                  </a:lnTo>
                  <a:lnTo>
                    <a:pt x="533400" y="762000"/>
                  </a:lnTo>
                  <a:lnTo>
                    <a:pt x="546100" y="762000"/>
                  </a:lnTo>
                  <a:lnTo>
                    <a:pt x="558800" y="774700"/>
                  </a:lnTo>
                  <a:lnTo>
                    <a:pt x="571500" y="787400"/>
                  </a:lnTo>
                  <a:lnTo>
                    <a:pt x="584200" y="800100"/>
                  </a:lnTo>
                  <a:lnTo>
                    <a:pt x="596900" y="812800"/>
                  </a:lnTo>
                  <a:lnTo>
                    <a:pt x="584200" y="825500"/>
                  </a:lnTo>
                  <a:lnTo>
                    <a:pt x="571500" y="838200"/>
                  </a:lnTo>
                  <a:lnTo>
                    <a:pt x="571500" y="850900"/>
                  </a:lnTo>
                  <a:lnTo>
                    <a:pt x="558800" y="863600"/>
                  </a:lnTo>
                  <a:lnTo>
                    <a:pt x="558800" y="876300"/>
                  </a:lnTo>
                  <a:lnTo>
                    <a:pt x="546100" y="889000"/>
                  </a:lnTo>
                  <a:lnTo>
                    <a:pt x="546100" y="901700"/>
                  </a:lnTo>
                  <a:lnTo>
                    <a:pt x="533400" y="914400"/>
                  </a:lnTo>
                  <a:lnTo>
                    <a:pt x="546100" y="927100"/>
                  </a:lnTo>
                  <a:lnTo>
                    <a:pt x="533400" y="939800"/>
                  </a:lnTo>
                  <a:lnTo>
                    <a:pt x="546100" y="952500"/>
                  </a:lnTo>
                  <a:lnTo>
                    <a:pt x="558800" y="965200"/>
                  </a:lnTo>
                  <a:lnTo>
                    <a:pt x="571500" y="977900"/>
                  </a:lnTo>
                  <a:lnTo>
                    <a:pt x="584200" y="965200"/>
                  </a:lnTo>
                  <a:lnTo>
                    <a:pt x="596900" y="952500"/>
                  </a:lnTo>
                  <a:lnTo>
                    <a:pt x="584200" y="939800"/>
                  </a:lnTo>
                  <a:lnTo>
                    <a:pt x="596900" y="927100"/>
                  </a:lnTo>
                  <a:lnTo>
                    <a:pt x="609600" y="914400"/>
                  </a:lnTo>
                  <a:lnTo>
                    <a:pt x="596900" y="901700"/>
                  </a:lnTo>
                  <a:lnTo>
                    <a:pt x="609600" y="889000"/>
                  </a:lnTo>
                  <a:lnTo>
                    <a:pt x="622300" y="876300"/>
                  </a:lnTo>
                  <a:lnTo>
                    <a:pt x="622300" y="863600"/>
                  </a:lnTo>
                  <a:lnTo>
                    <a:pt x="635000" y="850900"/>
                  </a:lnTo>
                  <a:lnTo>
                    <a:pt x="622300" y="838200"/>
                  </a:lnTo>
                  <a:lnTo>
                    <a:pt x="622300" y="825500"/>
                  </a:lnTo>
                  <a:lnTo>
                    <a:pt x="622300" y="812800"/>
                  </a:lnTo>
                  <a:lnTo>
                    <a:pt x="635000" y="800100"/>
                  </a:lnTo>
                  <a:lnTo>
                    <a:pt x="647700" y="787400"/>
                  </a:lnTo>
                  <a:lnTo>
                    <a:pt x="647700" y="774700"/>
                  </a:lnTo>
                  <a:lnTo>
                    <a:pt x="660400" y="762000"/>
                  </a:lnTo>
                  <a:lnTo>
                    <a:pt x="660400" y="749300"/>
                  </a:lnTo>
                  <a:lnTo>
                    <a:pt x="673100" y="736600"/>
                  </a:lnTo>
                  <a:lnTo>
                    <a:pt x="685800" y="723900"/>
                  </a:lnTo>
                  <a:lnTo>
                    <a:pt x="698500" y="711200"/>
                  </a:lnTo>
                  <a:lnTo>
                    <a:pt x="711200" y="698500"/>
                  </a:lnTo>
                  <a:lnTo>
                    <a:pt x="723900" y="685800"/>
                  </a:lnTo>
                  <a:lnTo>
                    <a:pt x="736600" y="673100"/>
                  </a:lnTo>
                  <a:lnTo>
                    <a:pt x="749300" y="660400"/>
                  </a:lnTo>
                  <a:lnTo>
                    <a:pt x="762000" y="647700"/>
                  </a:lnTo>
                  <a:lnTo>
                    <a:pt x="774700" y="647700"/>
                  </a:lnTo>
                  <a:lnTo>
                    <a:pt x="787400" y="635000"/>
                  </a:lnTo>
                  <a:lnTo>
                    <a:pt x="800100" y="622300"/>
                  </a:lnTo>
                  <a:lnTo>
                    <a:pt x="812800" y="609600"/>
                  </a:lnTo>
                  <a:lnTo>
                    <a:pt x="825500" y="596900"/>
                  </a:lnTo>
                  <a:lnTo>
                    <a:pt x="838200" y="584200"/>
                  </a:lnTo>
                  <a:lnTo>
                    <a:pt x="850900" y="571500"/>
                  </a:lnTo>
                  <a:lnTo>
                    <a:pt x="863600" y="558800"/>
                  </a:lnTo>
                  <a:lnTo>
                    <a:pt x="876300" y="546100"/>
                  </a:lnTo>
                  <a:lnTo>
                    <a:pt x="889000" y="533400"/>
                  </a:lnTo>
                  <a:lnTo>
                    <a:pt x="901700" y="520700"/>
                  </a:lnTo>
                  <a:lnTo>
                    <a:pt x="914400" y="520700"/>
                  </a:lnTo>
                  <a:lnTo>
                    <a:pt x="927100" y="508000"/>
                  </a:lnTo>
                  <a:lnTo>
                    <a:pt x="939800" y="495300"/>
                  </a:lnTo>
                  <a:lnTo>
                    <a:pt x="952500" y="482600"/>
                  </a:lnTo>
                  <a:lnTo>
                    <a:pt x="965200" y="482600"/>
                  </a:lnTo>
                  <a:lnTo>
                    <a:pt x="977900" y="469900"/>
                  </a:lnTo>
                  <a:lnTo>
                    <a:pt x="990600" y="469900"/>
                  </a:lnTo>
                  <a:lnTo>
                    <a:pt x="1003300" y="457200"/>
                  </a:lnTo>
                  <a:lnTo>
                    <a:pt x="1016000" y="457200"/>
                  </a:lnTo>
                  <a:lnTo>
                    <a:pt x="1028700" y="444500"/>
                  </a:lnTo>
                  <a:lnTo>
                    <a:pt x="1041400" y="444500"/>
                  </a:lnTo>
                  <a:lnTo>
                    <a:pt x="1054100" y="444500"/>
                  </a:lnTo>
                  <a:lnTo>
                    <a:pt x="1066800" y="431800"/>
                  </a:lnTo>
                  <a:lnTo>
                    <a:pt x="1079500" y="431800"/>
                  </a:lnTo>
                  <a:lnTo>
                    <a:pt x="1092200" y="431800"/>
                  </a:lnTo>
                  <a:lnTo>
                    <a:pt x="1104900" y="431800"/>
                  </a:lnTo>
                  <a:lnTo>
                    <a:pt x="1117600" y="431800"/>
                  </a:lnTo>
                  <a:lnTo>
                    <a:pt x="1130300" y="431800"/>
                  </a:lnTo>
                  <a:lnTo>
                    <a:pt x="1143000" y="431800"/>
                  </a:lnTo>
                  <a:lnTo>
                    <a:pt x="1155700" y="431800"/>
                  </a:lnTo>
                  <a:lnTo>
                    <a:pt x="1168400" y="419100"/>
                  </a:lnTo>
                  <a:lnTo>
                    <a:pt x="1181100" y="431800"/>
                  </a:lnTo>
                  <a:lnTo>
                    <a:pt x="1193800" y="419100"/>
                  </a:lnTo>
                  <a:lnTo>
                    <a:pt x="1206500" y="431800"/>
                  </a:lnTo>
                  <a:lnTo>
                    <a:pt x="1219200" y="419100"/>
                  </a:lnTo>
                  <a:lnTo>
                    <a:pt x="1231900" y="419100"/>
                  </a:lnTo>
                  <a:lnTo>
                    <a:pt x="1244600" y="406400"/>
                  </a:lnTo>
                  <a:lnTo>
                    <a:pt x="1257300" y="393700"/>
                  </a:lnTo>
                  <a:lnTo>
                    <a:pt x="1270000" y="393700"/>
                  </a:lnTo>
                  <a:lnTo>
                    <a:pt x="1282700" y="381000"/>
                  </a:lnTo>
                  <a:lnTo>
                    <a:pt x="1295400" y="368300"/>
                  </a:lnTo>
                  <a:lnTo>
                    <a:pt x="1295400" y="355600"/>
                  </a:lnTo>
                  <a:lnTo>
                    <a:pt x="1308100" y="342900"/>
                  </a:lnTo>
                  <a:lnTo>
                    <a:pt x="1320800" y="330200"/>
                  </a:lnTo>
                  <a:lnTo>
                    <a:pt x="1333500" y="317500"/>
                  </a:lnTo>
                  <a:lnTo>
                    <a:pt x="1346200" y="304800"/>
                  </a:lnTo>
                  <a:lnTo>
                    <a:pt x="1346200" y="292100"/>
                  </a:lnTo>
                  <a:lnTo>
                    <a:pt x="1346200" y="279400"/>
                  </a:lnTo>
                  <a:lnTo>
                    <a:pt x="1346200" y="266700"/>
                  </a:lnTo>
                  <a:lnTo>
                    <a:pt x="1346200" y="254000"/>
                  </a:lnTo>
                  <a:lnTo>
                    <a:pt x="1358900" y="241300"/>
                  </a:lnTo>
                  <a:lnTo>
                    <a:pt x="1371600" y="241300"/>
                  </a:lnTo>
                  <a:lnTo>
                    <a:pt x="1384300" y="228600"/>
                  </a:lnTo>
                  <a:lnTo>
                    <a:pt x="1397000" y="215900"/>
                  </a:lnTo>
                  <a:lnTo>
                    <a:pt x="1397000" y="203200"/>
                  </a:lnTo>
                  <a:lnTo>
                    <a:pt x="1409700" y="190500"/>
                  </a:lnTo>
                  <a:lnTo>
                    <a:pt x="1422400" y="177800"/>
                  </a:lnTo>
                  <a:lnTo>
                    <a:pt x="1435100" y="165100"/>
                  </a:lnTo>
                  <a:lnTo>
                    <a:pt x="1447800" y="152400"/>
                  </a:lnTo>
                  <a:lnTo>
                    <a:pt x="1460500" y="139700"/>
                  </a:lnTo>
                  <a:lnTo>
                    <a:pt x="1473200" y="127000"/>
                  </a:lnTo>
                  <a:lnTo>
                    <a:pt x="1473200" y="114300"/>
                  </a:lnTo>
                  <a:lnTo>
                    <a:pt x="1460500" y="101600"/>
                  </a:lnTo>
                  <a:lnTo>
                    <a:pt x="1447800" y="88900"/>
                  </a:lnTo>
                  <a:lnTo>
                    <a:pt x="1460500" y="76200"/>
                  </a:lnTo>
                  <a:lnTo>
                    <a:pt x="1473200" y="63500"/>
                  </a:lnTo>
                  <a:lnTo>
                    <a:pt x="1485900" y="50800"/>
                  </a:lnTo>
                  <a:lnTo>
                    <a:pt x="1498600" y="50800"/>
                  </a:lnTo>
                  <a:lnTo>
                    <a:pt x="1511300" y="50800"/>
                  </a:lnTo>
                  <a:lnTo>
                    <a:pt x="1524000" y="50800"/>
                  </a:lnTo>
                  <a:lnTo>
                    <a:pt x="1536700" y="50800"/>
                  </a:lnTo>
                  <a:lnTo>
                    <a:pt x="1549400" y="50800"/>
                  </a:lnTo>
                  <a:lnTo>
                    <a:pt x="1562100" y="50800"/>
                  </a:lnTo>
                  <a:lnTo>
                    <a:pt x="1574800" y="38100"/>
                  </a:lnTo>
                  <a:lnTo>
                    <a:pt x="1587500" y="38100"/>
                  </a:lnTo>
                  <a:lnTo>
                    <a:pt x="1600200" y="25400"/>
                  </a:lnTo>
                  <a:lnTo>
                    <a:pt x="1600200" y="12700"/>
                  </a:lnTo>
                  <a:lnTo>
                    <a:pt x="1612900" y="0"/>
                  </a:lnTo>
                  <a:lnTo>
                    <a:pt x="1625600" y="12700"/>
                  </a:lnTo>
                  <a:lnTo>
                    <a:pt x="1638300" y="12700"/>
                  </a:lnTo>
                  <a:lnTo>
                    <a:pt x="1651000" y="12700"/>
                  </a:lnTo>
                  <a:lnTo>
                    <a:pt x="1663700" y="12700"/>
                  </a:lnTo>
                  <a:lnTo>
                    <a:pt x="1676400" y="12700"/>
                  </a:lnTo>
                  <a:lnTo>
                    <a:pt x="1689100" y="12700"/>
                  </a:lnTo>
                  <a:lnTo>
                    <a:pt x="1701800" y="12700"/>
                  </a:lnTo>
                  <a:lnTo>
                    <a:pt x="1714500" y="25400"/>
                  </a:lnTo>
                  <a:lnTo>
                    <a:pt x="1727200" y="25400"/>
                  </a:lnTo>
                  <a:lnTo>
                    <a:pt x="1739900" y="25400"/>
                  </a:lnTo>
                  <a:lnTo>
                    <a:pt x="1752600" y="25400"/>
                  </a:lnTo>
                  <a:lnTo>
                    <a:pt x="1765300" y="25400"/>
                  </a:lnTo>
                  <a:lnTo>
                    <a:pt x="1778000" y="25400"/>
                  </a:lnTo>
                  <a:lnTo>
                    <a:pt x="1790700" y="38100"/>
                  </a:lnTo>
                  <a:lnTo>
                    <a:pt x="1803400" y="38100"/>
                  </a:lnTo>
                  <a:lnTo>
                    <a:pt x="1816100" y="38100"/>
                  </a:lnTo>
                  <a:lnTo>
                    <a:pt x="1828800" y="38100"/>
                  </a:lnTo>
                  <a:lnTo>
                    <a:pt x="1841500" y="38100"/>
                  </a:lnTo>
                  <a:lnTo>
                    <a:pt x="1854200" y="38100"/>
                  </a:lnTo>
                  <a:lnTo>
                    <a:pt x="1866900" y="38100"/>
                  </a:lnTo>
                  <a:lnTo>
                    <a:pt x="1879600" y="50800"/>
                  </a:lnTo>
                  <a:lnTo>
                    <a:pt x="1892300" y="50800"/>
                  </a:lnTo>
                  <a:lnTo>
                    <a:pt x="1905000" y="50800"/>
                  </a:lnTo>
                  <a:lnTo>
                    <a:pt x="1917700" y="50800"/>
                  </a:lnTo>
                  <a:lnTo>
                    <a:pt x="1930400" y="50800"/>
                  </a:lnTo>
                  <a:lnTo>
                    <a:pt x="1943100" y="50800"/>
                  </a:lnTo>
                  <a:lnTo>
                    <a:pt x="1955800" y="50800"/>
                  </a:lnTo>
                  <a:lnTo>
                    <a:pt x="1968500" y="63500"/>
                  </a:lnTo>
                  <a:lnTo>
                    <a:pt x="1981200" y="63500"/>
                  </a:lnTo>
                  <a:lnTo>
                    <a:pt x="1993900" y="63500"/>
                  </a:lnTo>
                  <a:lnTo>
                    <a:pt x="2006600" y="63500"/>
                  </a:lnTo>
                  <a:lnTo>
                    <a:pt x="2019300" y="63500"/>
                  </a:lnTo>
                  <a:lnTo>
                    <a:pt x="2032000" y="63500"/>
                  </a:lnTo>
                  <a:lnTo>
                    <a:pt x="2044700" y="63500"/>
                  </a:lnTo>
                  <a:lnTo>
                    <a:pt x="2057400" y="76200"/>
                  </a:lnTo>
                  <a:lnTo>
                    <a:pt x="2070100" y="76200"/>
                  </a:lnTo>
                  <a:lnTo>
                    <a:pt x="2082800" y="76200"/>
                  </a:lnTo>
                  <a:lnTo>
                    <a:pt x="2095500" y="76200"/>
                  </a:lnTo>
                  <a:lnTo>
                    <a:pt x="2108200" y="76200"/>
                  </a:lnTo>
                  <a:lnTo>
                    <a:pt x="2120900" y="76200"/>
                  </a:lnTo>
                  <a:lnTo>
                    <a:pt x="2133600" y="76200"/>
                  </a:lnTo>
                  <a:lnTo>
                    <a:pt x="2146300" y="88900"/>
                  </a:lnTo>
                  <a:lnTo>
                    <a:pt x="2159000" y="88900"/>
                  </a:lnTo>
                  <a:lnTo>
                    <a:pt x="2171700" y="88900"/>
                  </a:lnTo>
                  <a:lnTo>
                    <a:pt x="2184400" y="88900"/>
                  </a:lnTo>
                  <a:lnTo>
                    <a:pt x="2197100" y="88900"/>
                  </a:lnTo>
                  <a:lnTo>
                    <a:pt x="2209800" y="88900"/>
                  </a:lnTo>
                  <a:lnTo>
                    <a:pt x="2222500" y="88900"/>
                  </a:lnTo>
                  <a:lnTo>
                    <a:pt x="2235200" y="101600"/>
                  </a:lnTo>
                  <a:lnTo>
                    <a:pt x="2247900" y="101600"/>
                  </a:lnTo>
                  <a:lnTo>
                    <a:pt x="2260600" y="101600"/>
                  </a:lnTo>
                  <a:lnTo>
                    <a:pt x="2273300" y="101600"/>
                  </a:lnTo>
                  <a:lnTo>
                    <a:pt x="2286000" y="101600"/>
                  </a:lnTo>
                  <a:lnTo>
                    <a:pt x="2298700" y="101600"/>
                  </a:lnTo>
                  <a:lnTo>
                    <a:pt x="2311400" y="101600"/>
                  </a:lnTo>
                  <a:lnTo>
                    <a:pt x="2324100" y="101600"/>
                  </a:lnTo>
                  <a:lnTo>
                    <a:pt x="2336800" y="101600"/>
                  </a:lnTo>
                  <a:lnTo>
                    <a:pt x="2349500" y="101600"/>
                  </a:lnTo>
                  <a:lnTo>
                    <a:pt x="2362200" y="101600"/>
                  </a:lnTo>
                  <a:lnTo>
                    <a:pt x="2374900" y="101600"/>
                  </a:lnTo>
                  <a:lnTo>
                    <a:pt x="2387600" y="114300"/>
                  </a:lnTo>
                  <a:lnTo>
                    <a:pt x="2400300" y="101600"/>
                  </a:lnTo>
                  <a:lnTo>
                    <a:pt x="2413000" y="114300"/>
                  </a:lnTo>
                  <a:lnTo>
                    <a:pt x="2425700" y="114300"/>
                  </a:lnTo>
                  <a:lnTo>
                    <a:pt x="2438400" y="114300"/>
                  </a:lnTo>
                  <a:lnTo>
                    <a:pt x="2451100" y="114300"/>
                  </a:lnTo>
                  <a:lnTo>
                    <a:pt x="2463800" y="114300"/>
                  </a:lnTo>
                  <a:lnTo>
                    <a:pt x="2476500" y="114300"/>
                  </a:lnTo>
                  <a:lnTo>
                    <a:pt x="2489200" y="114300"/>
                  </a:lnTo>
                  <a:lnTo>
                    <a:pt x="2501900" y="114300"/>
                  </a:lnTo>
                  <a:lnTo>
                    <a:pt x="2514600" y="114300"/>
                  </a:lnTo>
                  <a:lnTo>
                    <a:pt x="2527300" y="114300"/>
                  </a:lnTo>
                  <a:lnTo>
                    <a:pt x="2540000" y="127000"/>
                  </a:lnTo>
                  <a:lnTo>
                    <a:pt x="2552700" y="114300"/>
                  </a:lnTo>
                  <a:lnTo>
                    <a:pt x="2565400" y="127000"/>
                  </a:lnTo>
                  <a:lnTo>
                    <a:pt x="2578100" y="127000"/>
                  </a:lnTo>
                  <a:lnTo>
                    <a:pt x="2590800" y="127000"/>
                  </a:lnTo>
                  <a:lnTo>
                    <a:pt x="2603500" y="127000"/>
                  </a:lnTo>
                  <a:lnTo>
                    <a:pt x="2616200" y="127000"/>
                  </a:lnTo>
                  <a:lnTo>
                    <a:pt x="2628900" y="127000"/>
                  </a:lnTo>
                  <a:lnTo>
                    <a:pt x="2641600" y="127000"/>
                  </a:lnTo>
                  <a:lnTo>
                    <a:pt x="2654300" y="139700"/>
                  </a:lnTo>
                  <a:lnTo>
                    <a:pt x="2667000" y="139700"/>
                  </a:lnTo>
                  <a:lnTo>
                    <a:pt x="2679700" y="139700"/>
                  </a:lnTo>
                  <a:lnTo>
                    <a:pt x="2692400" y="139700"/>
                  </a:lnTo>
                  <a:lnTo>
                    <a:pt x="2705100" y="139700"/>
                  </a:lnTo>
                  <a:lnTo>
                    <a:pt x="2717800" y="139700"/>
                  </a:lnTo>
                  <a:lnTo>
                    <a:pt x="2730500" y="139700"/>
                  </a:lnTo>
                  <a:lnTo>
                    <a:pt x="2743200" y="139700"/>
                  </a:lnTo>
                  <a:lnTo>
                    <a:pt x="2755900" y="152400"/>
                  </a:lnTo>
                  <a:lnTo>
                    <a:pt x="2768600" y="152400"/>
                  </a:lnTo>
                  <a:lnTo>
                    <a:pt x="2781300" y="152400"/>
                  </a:lnTo>
                  <a:lnTo>
                    <a:pt x="2794000" y="152400"/>
                  </a:lnTo>
                  <a:lnTo>
                    <a:pt x="2806700" y="152400"/>
                  </a:lnTo>
                  <a:lnTo>
                    <a:pt x="2819400" y="152400"/>
                  </a:lnTo>
                  <a:lnTo>
                    <a:pt x="2832100" y="152400"/>
                  </a:lnTo>
                  <a:lnTo>
                    <a:pt x="2844800" y="165100"/>
                  </a:lnTo>
                  <a:lnTo>
                    <a:pt x="2857500" y="165100"/>
                  </a:lnTo>
                  <a:lnTo>
                    <a:pt x="2870200" y="165100"/>
                  </a:lnTo>
                  <a:lnTo>
                    <a:pt x="2882900" y="165100"/>
                  </a:lnTo>
                  <a:lnTo>
                    <a:pt x="2895600" y="165100"/>
                  </a:lnTo>
                  <a:lnTo>
                    <a:pt x="2908300" y="165100"/>
                  </a:lnTo>
                  <a:lnTo>
                    <a:pt x="2921000" y="177800"/>
                  </a:lnTo>
                  <a:lnTo>
                    <a:pt x="2933700" y="190500"/>
                  </a:lnTo>
                  <a:lnTo>
                    <a:pt x="2946400" y="177800"/>
                  </a:lnTo>
                  <a:lnTo>
                    <a:pt x="2959100" y="177800"/>
                  </a:lnTo>
                  <a:lnTo>
                    <a:pt x="2971800" y="177800"/>
                  </a:lnTo>
                  <a:lnTo>
                    <a:pt x="2984500" y="177800"/>
                  </a:lnTo>
                  <a:lnTo>
                    <a:pt x="2997200" y="177800"/>
                  </a:lnTo>
                  <a:lnTo>
                    <a:pt x="3009900" y="177800"/>
                  </a:lnTo>
                  <a:lnTo>
                    <a:pt x="3022600" y="190500"/>
                  </a:lnTo>
                  <a:lnTo>
                    <a:pt x="3035300" y="190500"/>
                  </a:lnTo>
                  <a:lnTo>
                    <a:pt x="3048000" y="190500"/>
                  </a:lnTo>
                  <a:lnTo>
                    <a:pt x="3060700" y="190500"/>
                  </a:lnTo>
                  <a:lnTo>
                    <a:pt x="3073400" y="190500"/>
                  </a:lnTo>
                  <a:lnTo>
                    <a:pt x="3086100" y="190500"/>
                  </a:lnTo>
                  <a:lnTo>
                    <a:pt x="3098800" y="203200"/>
                  </a:lnTo>
                  <a:lnTo>
                    <a:pt x="3111500" y="203200"/>
                  </a:lnTo>
                  <a:lnTo>
                    <a:pt x="3124200" y="203200"/>
                  </a:lnTo>
                  <a:lnTo>
                    <a:pt x="3136900" y="203200"/>
                  </a:lnTo>
                  <a:lnTo>
                    <a:pt x="3149600" y="203200"/>
                  </a:lnTo>
                  <a:lnTo>
                    <a:pt x="3162300" y="203200"/>
                  </a:lnTo>
                  <a:lnTo>
                    <a:pt x="3175000" y="203200"/>
                  </a:lnTo>
                  <a:lnTo>
                    <a:pt x="3187700" y="215900"/>
                  </a:lnTo>
                  <a:lnTo>
                    <a:pt x="3200400" y="215900"/>
                  </a:lnTo>
                  <a:lnTo>
                    <a:pt x="3213100" y="215900"/>
                  </a:lnTo>
                  <a:lnTo>
                    <a:pt x="3225800" y="215900"/>
                  </a:lnTo>
                  <a:lnTo>
                    <a:pt x="3238500" y="215900"/>
                  </a:lnTo>
                  <a:lnTo>
                    <a:pt x="3251200" y="228600"/>
                  </a:lnTo>
                  <a:lnTo>
                    <a:pt x="3263900" y="228600"/>
                  </a:lnTo>
                  <a:lnTo>
                    <a:pt x="3276600" y="228600"/>
                  </a:lnTo>
                  <a:lnTo>
                    <a:pt x="3289300" y="228600"/>
                  </a:lnTo>
                  <a:lnTo>
                    <a:pt x="3302000" y="228600"/>
                  </a:lnTo>
                  <a:lnTo>
                    <a:pt x="3314700" y="241300"/>
                  </a:lnTo>
                  <a:lnTo>
                    <a:pt x="3327400" y="241300"/>
                  </a:lnTo>
                  <a:lnTo>
                    <a:pt x="3340100" y="241300"/>
                  </a:lnTo>
                  <a:lnTo>
                    <a:pt x="3352800" y="241300"/>
                  </a:lnTo>
                  <a:lnTo>
                    <a:pt x="3365500" y="241300"/>
                  </a:lnTo>
                  <a:lnTo>
                    <a:pt x="3378200" y="241300"/>
                  </a:lnTo>
                  <a:lnTo>
                    <a:pt x="3390900" y="241300"/>
                  </a:lnTo>
                  <a:lnTo>
                    <a:pt x="3403600" y="254000"/>
                  </a:lnTo>
                  <a:lnTo>
                    <a:pt x="3416300" y="254000"/>
                  </a:lnTo>
                  <a:lnTo>
                    <a:pt x="3429000" y="254000"/>
                  </a:lnTo>
                  <a:lnTo>
                    <a:pt x="3441700" y="254000"/>
                  </a:lnTo>
                  <a:lnTo>
                    <a:pt x="3454400" y="254000"/>
                  </a:lnTo>
                  <a:lnTo>
                    <a:pt x="3467100" y="254000"/>
                  </a:lnTo>
                  <a:lnTo>
                    <a:pt x="3479800" y="266700"/>
                  </a:lnTo>
                  <a:lnTo>
                    <a:pt x="3492500" y="266700"/>
                  </a:lnTo>
                  <a:lnTo>
                    <a:pt x="3505200" y="266700"/>
                  </a:lnTo>
                  <a:lnTo>
                    <a:pt x="3517900" y="266700"/>
                  </a:lnTo>
                  <a:lnTo>
                    <a:pt x="3530600" y="266700"/>
                  </a:lnTo>
                  <a:lnTo>
                    <a:pt x="3543300" y="266700"/>
                  </a:lnTo>
                  <a:lnTo>
                    <a:pt x="3556000" y="266700"/>
                  </a:lnTo>
                  <a:lnTo>
                    <a:pt x="3568700" y="279400"/>
                  </a:lnTo>
                  <a:lnTo>
                    <a:pt x="3581400" y="279400"/>
                  </a:lnTo>
                  <a:lnTo>
                    <a:pt x="3594100" y="279400"/>
                  </a:lnTo>
                  <a:lnTo>
                    <a:pt x="3606800" y="279400"/>
                  </a:lnTo>
                  <a:lnTo>
                    <a:pt x="3619500" y="279400"/>
                  </a:lnTo>
                  <a:lnTo>
                    <a:pt x="3632200" y="279400"/>
                  </a:lnTo>
                  <a:lnTo>
                    <a:pt x="3644900" y="279400"/>
                  </a:lnTo>
                  <a:lnTo>
                    <a:pt x="3657600" y="279400"/>
                  </a:lnTo>
                  <a:lnTo>
                    <a:pt x="3670300" y="279400"/>
                  </a:lnTo>
                  <a:lnTo>
                    <a:pt x="3683000" y="279400"/>
                  </a:lnTo>
                  <a:lnTo>
                    <a:pt x="3695700" y="292100"/>
                  </a:lnTo>
                  <a:lnTo>
                    <a:pt x="3708400" y="279400"/>
                  </a:lnTo>
                  <a:lnTo>
                    <a:pt x="3721100" y="292100"/>
                  </a:lnTo>
                  <a:lnTo>
                    <a:pt x="3733800" y="292100"/>
                  </a:lnTo>
                  <a:lnTo>
                    <a:pt x="3746500" y="292100"/>
                  </a:lnTo>
                  <a:lnTo>
                    <a:pt x="3759200" y="292100"/>
                  </a:lnTo>
                  <a:lnTo>
                    <a:pt x="3771900" y="292100"/>
                  </a:lnTo>
                  <a:lnTo>
                    <a:pt x="3784600" y="292100"/>
                  </a:lnTo>
                  <a:lnTo>
                    <a:pt x="3797300" y="292100"/>
                  </a:lnTo>
                  <a:lnTo>
                    <a:pt x="3810000" y="292100"/>
                  </a:lnTo>
                  <a:lnTo>
                    <a:pt x="3822700" y="292100"/>
                  </a:lnTo>
                  <a:lnTo>
                    <a:pt x="3835400" y="292100"/>
                  </a:lnTo>
                  <a:lnTo>
                    <a:pt x="3848100" y="292100"/>
                  </a:lnTo>
                  <a:lnTo>
                    <a:pt x="3860800" y="292100"/>
                  </a:lnTo>
                  <a:lnTo>
                    <a:pt x="3873500" y="292100"/>
                  </a:lnTo>
                  <a:lnTo>
                    <a:pt x="3886200" y="292100"/>
                  </a:lnTo>
                  <a:lnTo>
                    <a:pt x="3898900" y="292100"/>
                  </a:lnTo>
                  <a:lnTo>
                    <a:pt x="3911600" y="292100"/>
                  </a:lnTo>
                  <a:lnTo>
                    <a:pt x="3924300" y="292100"/>
                  </a:lnTo>
                  <a:lnTo>
                    <a:pt x="3937000" y="292100"/>
                  </a:lnTo>
                  <a:lnTo>
                    <a:pt x="3949700" y="292100"/>
                  </a:lnTo>
                  <a:lnTo>
                    <a:pt x="3962400" y="292100"/>
                  </a:lnTo>
                  <a:lnTo>
                    <a:pt x="3975100" y="304800"/>
                  </a:lnTo>
                  <a:lnTo>
                    <a:pt x="3987800" y="292100"/>
                  </a:lnTo>
                  <a:lnTo>
                    <a:pt x="4000500" y="292100"/>
                  </a:lnTo>
                  <a:lnTo>
                    <a:pt x="4013200" y="304800"/>
                  </a:lnTo>
                  <a:lnTo>
                    <a:pt x="4025900" y="304800"/>
                  </a:lnTo>
                  <a:lnTo>
                    <a:pt x="4038600" y="304800"/>
                  </a:lnTo>
                  <a:lnTo>
                    <a:pt x="4051300" y="304800"/>
                  </a:lnTo>
                  <a:lnTo>
                    <a:pt x="4064000" y="304800"/>
                  </a:lnTo>
                  <a:lnTo>
                    <a:pt x="4076700" y="304800"/>
                  </a:lnTo>
                  <a:lnTo>
                    <a:pt x="4089400" y="304800"/>
                  </a:lnTo>
                  <a:lnTo>
                    <a:pt x="4102100" y="304800"/>
                  </a:lnTo>
                  <a:lnTo>
                    <a:pt x="4114800" y="304800"/>
                  </a:lnTo>
                  <a:lnTo>
                    <a:pt x="4127500" y="304800"/>
                  </a:lnTo>
                  <a:lnTo>
                    <a:pt x="4140200" y="304800"/>
                  </a:lnTo>
                  <a:lnTo>
                    <a:pt x="4152900" y="304800"/>
                  </a:lnTo>
                  <a:lnTo>
                    <a:pt x="4165600" y="304800"/>
                  </a:lnTo>
                  <a:lnTo>
                    <a:pt x="4178300" y="304800"/>
                  </a:lnTo>
                  <a:lnTo>
                    <a:pt x="4191000" y="304800"/>
                  </a:lnTo>
                  <a:lnTo>
                    <a:pt x="4203700" y="304800"/>
                  </a:lnTo>
                  <a:lnTo>
                    <a:pt x="4216400" y="304800"/>
                  </a:lnTo>
                  <a:lnTo>
                    <a:pt x="4229100" y="304800"/>
                  </a:lnTo>
                  <a:lnTo>
                    <a:pt x="4241800" y="317500"/>
                  </a:lnTo>
                  <a:lnTo>
                    <a:pt x="4254500" y="330200"/>
                  </a:lnTo>
                  <a:lnTo>
                    <a:pt x="4267200" y="317500"/>
                  </a:lnTo>
                  <a:lnTo>
                    <a:pt x="4279900" y="317500"/>
                  </a:lnTo>
                  <a:lnTo>
                    <a:pt x="4292600" y="317500"/>
                  </a:lnTo>
                  <a:lnTo>
                    <a:pt x="4305300" y="317500"/>
                  </a:lnTo>
                  <a:lnTo>
                    <a:pt x="4318000" y="317500"/>
                  </a:lnTo>
                  <a:lnTo>
                    <a:pt x="4330700" y="317500"/>
                  </a:lnTo>
                  <a:lnTo>
                    <a:pt x="4343400" y="317500"/>
                  </a:lnTo>
                  <a:lnTo>
                    <a:pt x="4356100" y="317500"/>
                  </a:lnTo>
                  <a:lnTo>
                    <a:pt x="4368800" y="317500"/>
                  </a:lnTo>
                  <a:lnTo>
                    <a:pt x="4381500" y="330200"/>
                  </a:lnTo>
                  <a:lnTo>
                    <a:pt x="4394200" y="330200"/>
                  </a:lnTo>
                  <a:lnTo>
                    <a:pt x="4406900" y="330200"/>
                  </a:lnTo>
                  <a:lnTo>
                    <a:pt x="4419600" y="330200"/>
                  </a:lnTo>
                  <a:lnTo>
                    <a:pt x="4432300" y="330200"/>
                  </a:lnTo>
                  <a:lnTo>
                    <a:pt x="4445000" y="330200"/>
                  </a:lnTo>
                  <a:lnTo>
                    <a:pt x="4457700" y="330200"/>
                  </a:lnTo>
                  <a:lnTo>
                    <a:pt x="4470400" y="330200"/>
                  </a:lnTo>
                  <a:lnTo>
                    <a:pt x="4483100" y="330200"/>
                  </a:lnTo>
                  <a:lnTo>
                    <a:pt x="4495800" y="330200"/>
                  </a:lnTo>
                  <a:lnTo>
                    <a:pt x="4508500" y="342900"/>
                  </a:lnTo>
                  <a:lnTo>
                    <a:pt x="4521200" y="330200"/>
                  </a:lnTo>
                  <a:lnTo>
                    <a:pt x="4533900" y="342900"/>
                  </a:lnTo>
                  <a:lnTo>
                    <a:pt x="4546600" y="342900"/>
                  </a:lnTo>
                  <a:lnTo>
                    <a:pt x="4559300" y="342900"/>
                  </a:lnTo>
                  <a:lnTo>
                    <a:pt x="4572000" y="342900"/>
                  </a:lnTo>
                  <a:lnTo>
                    <a:pt x="4584700" y="342900"/>
                  </a:lnTo>
                  <a:lnTo>
                    <a:pt x="4597400" y="342900"/>
                  </a:lnTo>
                  <a:lnTo>
                    <a:pt x="4610100" y="342900"/>
                  </a:lnTo>
                  <a:lnTo>
                    <a:pt x="4622800" y="342900"/>
                  </a:lnTo>
                  <a:lnTo>
                    <a:pt x="4635500" y="342900"/>
                  </a:lnTo>
                  <a:lnTo>
                    <a:pt x="4648200" y="342900"/>
                  </a:lnTo>
                  <a:lnTo>
                    <a:pt x="4660900" y="342900"/>
                  </a:lnTo>
                  <a:lnTo>
                    <a:pt x="4673600" y="342900"/>
                  </a:lnTo>
                  <a:lnTo>
                    <a:pt x="4686300" y="342900"/>
                  </a:lnTo>
                  <a:lnTo>
                    <a:pt x="4699000" y="342900"/>
                  </a:lnTo>
                  <a:lnTo>
                    <a:pt x="4711700" y="342900"/>
                  </a:lnTo>
                  <a:lnTo>
                    <a:pt x="4724400" y="342900"/>
                  </a:lnTo>
                  <a:lnTo>
                    <a:pt x="4737100" y="342900"/>
                  </a:lnTo>
                  <a:lnTo>
                    <a:pt x="4749800" y="342900"/>
                  </a:lnTo>
                  <a:lnTo>
                    <a:pt x="4762500" y="342900"/>
                  </a:lnTo>
                  <a:lnTo>
                    <a:pt x="4775200" y="342900"/>
                  </a:lnTo>
                  <a:lnTo>
                    <a:pt x="4787900" y="342900"/>
                  </a:lnTo>
                  <a:lnTo>
                    <a:pt x="4800600" y="342900"/>
                  </a:lnTo>
                  <a:lnTo>
                    <a:pt x="4813300" y="342900"/>
                  </a:lnTo>
                  <a:lnTo>
                    <a:pt x="4826000" y="342900"/>
                  </a:lnTo>
                  <a:lnTo>
                    <a:pt x="4838700" y="342900"/>
                  </a:lnTo>
                  <a:lnTo>
                    <a:pt x="4851400" y="342900"/>
                  </a:lnTo>
                  <a:lnTo>
                    <a:pt x="4864100" y="342900"/>
                  </a:lnTo>
                  <a:lnTo>
                    <a:pt x="4876800" y="342900"/>
                  </a:lnTo>
                  <a:lnTo>
                    <a:pt x="4889500" y="342900"/>
                  </a:lnTo>
                  <a:lnTo>
                    <a:pt x="4902200" y="342900"/>
                  </a:lnTo>
                  <a:lnTo>
                    <a:pt x="4914900" y="342900"/>
                  </a:lnTo>
                  <a:lnTo>
                    <a:pt x="4927600" y="342900"/>
                  </a:lnTo>
                  <a:lnTo>
                    <a:pt x="4940300" y="355600"/>
                  </a:lnTo>
                  <a:lnTo>
                    <a:pt x="4953000" y="355600"/>
                  </a:lnTo>
                  <a:lnTo>
                    <a:pt x="4965700" y="355600"/>
                  </a:lnTo>
                  <a:lnTo>
                    <a:pt x="4978400" y="355600"/>
                  </a:lnTo>
                  <a:lnTo>
                    <a:pt x="4991100" y="368300"/>
                  </a:lnTo>
                  <a:lnTo>
                    <a:pt x="5003800" y="368300"/>
                  </a:lnTo>
                  <a:lnTo>
                    <a:pt x="5016500" y="368300"/>
                  </a:lnTo>
                  <a:lnTo>
                    <a:pt x="5029200" y="368300"/>
                  </a:lnTo>
                  <a:lnTo>
                    <a:pt x="5041900" y="368300"/>
                  </a:lnTo>
                  <a:lnTo>
                    <a:pt x="5054600" y="368300"/>
                  </a:lnTo>
                  <a:lnTo>
                    <a:pt x="5067300" y="368300"/>
                  </a:lnTo>
                  <a:lnTo>
                    <a:pt x="5080000" y="368300"/>
                  </a:lnTo>
                  <a:lnTo>
                    <a:pt x="5092700" y="381000"/>
                  </a:lnTo>
                  <a:lnTo>
                    <a:pt x="5105400" y="368300"/>
                  </a:lnTo>
                  <a:lnTo>
                    <a:pt x="5118100" y="368300"/>
                  </a:lnTo>
                  <a:lnTo>
                    <a:pt x="5130800" y="368300"/>
                  </a:lnTo>
                  <a:lnTo>
                    <a:pt x="5143500" y="368300"/>
                  </a:lnTo>
                  <a:lnTo>
                    <a:pt x="5156200" y="368300"/>
                  </a:lnTo>
                  <a:lnTo>
                    <a:pt x="5168900" y="368300"/>
                  </a:lnTo>
                  <a:lnTo>
                    <a:pt x="5181600" y="368300"/>
                  </a:lnTo>
                  <a:lnTo>
                    <a:pt x="5194300" y="381000"/>
                  </a:lnTo>
                  <a:lnTo>
                    <a:pt x="5207000" y="381000"/>
                  </a:lnTo>
                  <a:lnTo>
                    <a:pt x="5219700" y="381000"/>
                  </a:lnTo>
                  <a:lnTo>
                    <a:pt x="5232400" y="381000"/>
                  </a:lnTo>
                  <a:lnTo>
                    <a:pt x="5245100" y="381000"/>
                  </a:lnTo>
                  <a:lnTo>
                    <a:pt x="5257800" y="381000"/>
                  </a:lnTo>
                  <a:lnTo>
                    <a:pt x="5270500" y="381000"/>
                  </a:lnTo>
                  <a:lnTo>
                    <a:pt x="5283200" y="381000"/>
                  </a:lnTo>
                  <a:lnTo>
                    <a:pt x="5295900" y="381000"/>
                  </a:lnTo>
                  <a:lnTo>
                    <a:pt x="5308600" y="381000"/>
                  </a:lnTo>
                  <a:lnTo>
                    <a:pt x="5321300" y="381000"/>
                  </a:lnTo>
                  <a:lnTo>
                    <a:pt x="5334000" y="381000"/>
                  </a:lnTo>
                  <a:lnTo>
                    <a:pt x="5346700" y="381000"/>
                  </a:lnTo>
                  <a:lnTo>
                    <a:pt x="5359400" y="381000"/>
                  </a:lnTo>
                  <a:lnTo>
                    <a:pt x="5372100" y="381000"/>
                  </a:lnTo>
                  <a:lnTo>
                    <a:pt x="5384800" y="381000"/>
                  </a:lnTo>
                  <a:lnTo>
                    <a:pt x="5397500" y="393700"/>
                  </a:lnTo>
                  <a:lnTo>
                    <a:pt x="5410200" y="393700"/>
                  </a:lnTo>
                  <a:lnTo>
                    <a:pt x="5422900" y="393700"/>
                  </a:lnTo>
                  <a:lnTo>
                    <a:pt x="5435600" y="393700"/>
                  </a:lnTo>
                  <a:lnTo>
                    <a:pt x="5448300" y="393700"/>
                  </a:lnTo>
                  <a:lnTo>
                    <a:pt x="5461000" y="393700"/>
                  </a:lnTo>
                  <a:lnTo>
                    <a:pt x="5473700" y="406400"/>
                  </a:lnTo>
                  <a:lnTo>
                    <a:pt x="5486400" y="406400"/>
                  </a:lnTo>
                  <a:lnTo>
                    <a:pt x="5499100" y="406400"/>
                  </a:lnTo>
                  <a:lnTo>
                    <a:pt x="5511800" y="406400"/>
                  </a:lnTo>
                  <a:lnTo>
                    <a:pt x="5524500" y="406400"/>
                  </a:lnTo>
                  <a:lnTo>
                    <a:pt x="5537200" y="406400"/>
                  </a:lnTo>
                  <a:lnTo>
                    <a:pt x="5549900" y="406400"/>
                  </a:lnTo>
                  <a:lnTo>
                    <a:pt x="5562600" y="406400"/>
                  </a:lnTo>
                  <a:lnTo>
                    <a:pt x="5575300" y="406400"/>
                  </a:lnTo>
                  <a:lnTo>
                    <a:pt x="5588000" y="406400"/>
                  </a:lnTo>
                  <a:lnTo>
                    <a:pt x="5600700" y="406400"/>
                  </a:lnTo>
                  <a:lnTo>
                    <a:pt x="5613400" y="406400"/>
                  </a:lnTo>
                  <a:lnTo>
                    <a:pt x="5626100" y="406400"/>
                  </a:lnTo>
                  <a:lnTo>
                    <a:pt x="5638800" y="406400"/>
                  </a:lnTo>
                  <a:lnTo>
                    <a:pt x="5651500" y="406400"/>
                  </a:lnTo>
                  <a:lnTo>
                    <a:pt x="5664200" y="419100"/>
                  </a:lnTo>
                  <a:lnTo>
                    <a:pt x="5676900" y="406400"/>
                  </a:lnTo>
                  <a:lnTo>
                    <a:pt x="5689600" y="406400"/>
                  </a:lnTo>
                  <a:lnTo>
                    <a:pt x="5702300" y="406400"/>
                  </a:lnTo>
                  <a:lnTo>
                    <a:pt x="5715000" y="406400"/>
                  </a:lnTo>
                  <a:lnTo>
                    <a:pt x="5727700" y="393700"/>
                  </a:lnTo>
                  <a:lnTo>
                    <a:pt x="5740400" y="406400"/>
                  </a:lnTo>
                  <a:lnTo>
                    <a:pt x="5753100" y="393700"/>
                  </a:lnTo>
                  <a:lnTo>
                    <a:pt x="5765800" y="393700"/>
                  </a:lnTo>
                  <a:lnTo>
                    <a:pt x="5778500" y="393700"/>
                  </a:lnTo>
                  <a:lnTo>
                    <a:pt x="5791200" y="393700"/>
                  </a:lnTo>
                  <a:lnTo>
                    <a:pt x="5803900" y="393700"/>
                  </a:lnTo>
                  <a:lnTo>
                    <a:pt x="5816600" y="393700"/>
                  </a:lnTo>
                  <a:lnTo>
                    <a:pt x="5829300" y="393700"/>
                  </a:lnTo>
                  <a:lnTo>
                    <a:pt x="5842000" y="393700"/>
                  </a:lnTo>
                  <a:lnTo>
                    <a:pt x="5854700" y="393700"/>
                  </a:lnTo>
                  <a:lnTo>
                    <a:pt x="5867400" y="393700"/>
                  </a:lnTo>
                  <a:lnTo>
                    <a:pt x="5880100" y="393700"/>
                  </a:lnTo>
                  <a:lnTo>
                    <a:pt x="5892800" y="381000"/>
                  </a:lnTo>
                  <a:lnTo>
                    <a:pt x="5905500" y="393700"/>
                  </a:lnTo>
                  <a:lnTo>
                    <a:pt x="5918200" y="381000"/>
                  </a:lnTo>
                  <a:lnTo>
                    <a:pt x="5930900" y="381000"/>
                  </a:lnTo>
                  <a:lnTo>
                    <a:pt x="5943600" y="381000"/>
                  </a:lnTo>
                  <a:lnTo>
                    <a:pt x="5956300" y="381000"/>
                  </a:lnTo>
                  <a:lnTo>
                    <a:pt x="5969000" y="381000"/>
                  </a:lnTo>
                  <a:lnTo>
                    <a:pt x="5981700" y="381000"/>
                  </a:lnTo>
                  <a:lnTo>
                    <a:pt x="5994400" y="381000"/>
                  </a:lnTo>
                  <a:lnTo>
                    <a:pt x="6007100" y="381000"/>
                  </a:lnTo>
                  <a:lnTo>
                    <a:pt x="6019800" y="381000"/>
                  </a:lnTo>
                  <a:lnTo>
                    <a:pt x="6032500" y="368300"/>
                  </a:lnTo>
                  <a:lnTo>
                    <a:pt x="6045200" y="368300"/>
                  </a:lnTo>
                  <a:lnTo>
                    <a:pt x="6057900" y="368300"/>
                  </a:lnTo>
                  <a:lnTo>
                    <a:pt x="6070600" y="368300"/>
                  </a:lnTo>
                  <a:lnTo>
                    <a:pt x="6083300" y="368300"/>
                  </a:lnTo>
                  <a:lnTo>
                    <a:pt x="6096000" y="368300"/>
                  </a:lnTo>
                  <a:lnTo>
                    <a:pt x="6108700" y="368300"/>
                  </a:lnTo>
                  <a:lnTo>
                    <a:pt x="6121400" y="368300"/>
                  </a:lnTo>
                  <a:lnTo>
                    <a:pt x="6134100" y="368300"/>
                  </a:lnTo>
                  <a:lnTo>
                    <a:pt x="6146800" y="355600"/>
                  </a:lnTo>
                  <a:lnTo>
                    <a:pt x="6159500" y="368300"/>
                  </a:lnTo>
                  <a:lnTo>
                    <a:pt x="6172200" y="355600"/>
                  </a:lnTo>
                  <a:lnTo>
                    <a:pt x="6184900" y="355600"/>
                  </a:lnTo>
                  <a:lnTo>
                    <a:pt x="6197600" y="355600"/>
                  </a:lnTo>
                  <a:lnTo>
                    <a:pt x="6210300" y="355600"/>
                  </a:lnTo>
                  <a:lnTo>
                    <a:pt x="6223000" y="355600"/>
                  </a:lnTo>
                  <a:lnTo>
                    <a:pt x="6235700" y="355600"/>
                  </a:lnTo>
                  <a:lnTo>
                    <a:pt x="6248400" y="355600"/>
                  </a:lnTo>
                  <a:lnTo>
                    <a:pt x="6261100" y="355600"/>
                  </a:lnTo>
                  <a:lnTo>
                    <a:pt x="6273800" y="355600"/>
                  </a:lnTo>
                  <a:lnTo>
                    <a:pt x="6286500" y="355600"/>
                  </a:lnTo>
                  <a:lnTo>
                    <a:pt x="6299200" y="355600"/>
                  </a:lnTo>
                  <a:lnTo>
                    <a:pt x="6311900" y="355600"/>
                  </a:lnTo>
                  <a:lnTo>
                    <a:pt x="6324600" y="355600"/>
                  </a:lnTo>
                  <a:lnTo>
                    <a:pt x="6337300" y="342900"/>
                  </a:lnTo>
                  <a:lnTo>
                    <a:pt x="6350000" y="342900"/>
                  </a:lnTo>
                  <a:lnTo>
                    <a:pt x="6362700" y="342900"/>
                  </a:lnTo>
                  <a:lnTo>
                    <a:pt x="6375400" y="342900"/>
                  </a:lnTo>
                  <a:lnTo>
                    <a:pt x="6388100" y="355600"/>
                  </a:lnTo>
                  <a:lnTo>
                    <a:pt x="6400800" y="342900"/>
                  </a:lnTo>
                  <a:lnTo>
                    <a:pt x="6413500" y="342900"/>
                  </a:lnTo>
                  <a:lnTo>
                    <a:pt x="6426200" y="342900"/>
                  </a:lnTo>
                  <a:lnTo>
                    <a:pt x="6438900" y="342900"/>
                  </a:lnTo>
                  <a:lnTo>
                    <a:pt x="6451600" y="342900"/>
                  </a:lnTo>
                  <a:lnTo>
                    <a:pt x="6464300" y="342900"/>
                  </a:lnTo>
                  <a:lnTo>
                    <a:pt x="6477000" y="342900"/>
                  </a:lnTo>
                  <a:lnTo>
                    <a:pt x="6489700" y="342900"/>
                  </a:lnTo>
                  <a:lnTo>
                    <a:pt x="6502400" y="330200"/>
                  </a:lnTo>
                  <a:lnTo>
                    <a:pt x="6515100" y="342900"/>
                  </a:lnTo>
                  <a:lnTo>
                    <a:pt x="6527800" y="330200"/>
                  </a:lnTo>
                  <a:lnTo>
                    <a:pt x="6540500" y="330200"/>
                  </a:lnTo>
                  <a:lnTo>
                    <a:pt x="6553200" y="330200"/>
                  </a:lnTo>
                  <a:lnTo>
                    <a:pt x="6565900" y="330200"/>
                  </a:lnTo>
                  <a:lnTo>
                    <a:pt x="6578600" y="330200"/>
                  </a:lnTo>
                  <a:lnTo>
                    <a:pt x="6591300" y="330200"/>
                  </a:lnTo>
                  <a:lnTo>
                    <a:pt x="6604000" y="330200"/>
                  </a:lnTo>
                  <a:lnTo>
                    <a:pt x="6616700" y="330200"/>
                  </a:lnTo>
                  <a:lnTo>
                    <a:pt x="6629400" y="330200"/>
                  </a:lnTo>
                  <a:lnTo>
                    <a:pt x="6642100" y="330200"/>
                  </a:lnTo>
                  <a:lnTo>
                    <a:pt x="6654800" y="317500"/>
                  </a:lnTo>
                  <a:lnTo>
                    <a:pt x="6667500" y="330200"/>
                  </a:lnTo>
                  <a:lnTo>
                    <a:pt x="6680200" y="317500"/>
                  </a:lnTo>
                  <a:lnTo>
                    <a:pt x="6692900" y="317500"/>
                  </a:lnTo>
                  <a:lnTo>
                    <a:pt x="6705600" y="317500"/>
                  </a:lnTo>
                  <a:lnTo>
                    <a:pt x="6718300" y="317500"/>
                  </a:lnTo>
                  <a:lnTo>
                    <a:pt x="6731000" y="317500"/>
                  </a:lnTo>
                  <a:lnTo>
                    <a:pt x="6743700" y="317500"/>
                  </a:lnTo>
                  <a:lnTo>
                    <a:pt x="6756400" y="317500"/>
                  </a:lnTo>
                  <a:lnTo>
                    <a:pt x="6769100" y="317500"/>
                  </a:lnTo>
                  <a:lnTo>
                    <a:pt x="6781800" y="317500"/>
                  </a:lnTo>
                  <a:lnTo>
                    <a:pt x="6794500" y="317500"/>
                  </a:lnTo>
                  <a:lnTo>
                    <a:pt x="6807200" y="317500"/>
                  </a:lnTo>
                  <a:lnTo>
                    <a:pt x="6819900" y="304800"/>
                  </a:lnTo>
                  <a:lnTo>
                    <a:pt x="6832600" y="317500"/>
                  </a:lnTo>
                  <a:lnTo>
                    <a:pt x="6845300" y="304800"/>
                  </a:lnTo>
                  <a:lnTo>
                    <a:pt x="6858000" y="304800"/>
                  </a:lnTo>
                  <a:lnTo>
                    <a:pt x="6870700" y="304800"/>
                  </a:lnTo>
                  <a:lnTo>
                    <a:pt x="6883400" y="304800"/>
                  </a:lnTo>
                  <a:lnTo>
                    <a:pt x="6896100" y="304800"/>
                  </a:lnTo>
                  <a:lnTo>
                    <a:pt x="6908800" y="304800"/>
                  </a:lnTo>
                  <a:lnTo>
                    <a:pt x="6921500" y="304800"/>
                  </a:lnTo>
                  <a:lnTo>
                    <a:pt x="6934200" y="304800"/>
                  </a:lnTo>
                  <a:lnTo>
                    <a:pt x="6946900" y="304800"/>
                  </a:lnTo>
                  <a:lnTo>
                    <a:pt x="6959600" y="292100"/>
                  </a:lnTo>
                  <a:lnTo>
                    <a:pt x="6972300" y="292100"/>
                  </a:lnTo>
                  <a:lnTo>
                    <a:pt x="6985000" y="292100"/>
                  </a:lnTo>
                  <a:lnTo>
                    <a:pt x="6997700" y="292100"/>
                  </a:lnTo>
                  <a:lnTo>
                    <a:pt x="7010400" y="292100"/>
                  </a:lnTo>
                  <a:lnTo>
                    <a:pt x="7023100" y="292100"/>
                  </a:lnTo>
                  <a:lnTo>
                    <a:pt x="7035800" y="292100"/>
                  </a:lnTo>
                  <a:lnTo>
                    <a:pt x="7048500" y="292100"/>
                  </a:lnTo>
                  <a:lnTo>
                    <a:pt x="7061200" y="292100"/>
                  </a:lnTo>
                  <a:lnTo>
                    <a:pt x="7073900" y="292100"/>
                  </a:lnTo>
                  <a:lnTo>
                    <a:pt x="7086600" y="292100"/>
                  </a:lnTo>
                  <a:lnTo>
                    <a:pt x="7099300" y="279400"/>
                  </a:lnTo>
                  <a:lnTo>
                    <a:pt x="7112000" y="279400"/>
                  </a:lnTo>
                  <a:lnTo>
                    <a:pt x="7124700" y="279400"/>
                  </a:lnTo>
                  <a:lnTo>
                    <a:pt x="7137400" y="279400"/>
                  </a:lnTo>
                  <a:lnTo>
                    <a:pt x="7150100" y="279400"/>
                  </a:lnTo>
                  <a:lnTo>
                    <a:pt x="7162800" y="279400"/>
                  </a:lnTo>
                  <a:lnTo>
                    <a:pt x="7175500" y="279400"/>
                  </a:lnTo>
                  <a:lnTo>
                    <a:pt x="7188200" y="279400"/>
                  </a:lnTo>
                  <a:lnTo>
                    <a:pt x="7200900" y="279400"/>
                  </a:lnTo>
                  <a:lnTo>
                    <a:pt x="7213600" y="279400"/>
                  </a:lnTo>
                  <a:lnTo>
                    <a:pt x="7226300" y="266700"/>
                  </a:lnTo>
                  <a:lnTo>
                    <a:pt x="7239000" y="279400"/>
                  </a:lnTo>
                  <a:lnTo>
                    <a:pt x="7251700" y="266700"/>
                  </a:lnTo>
                  <a:lnTo>
                    <a:pt x="7264400" y="266700"/>
                  </a:lnTo>
                  <a:lnTo>
                    <a:pt x="7277100" y="266700"/>
                  </a:lnTo>
                  <a:lnTo>
                    <a:pt x="7289800" y="266700"/>
                  </a:lnTo>
                  <a:lnTo>
                    <a:pt x="7302500" y="266700"/>
                  </a:lnTo>
                  <a:lnTo>
                    <a:pt x="7315200" y="266700"/>
                  </a:lnTo>
                  <a:lnTo>
                    <a:pt x="7327900" y="279400"/>
                  </a:lnTo>
                  <a:lnTo>
                    <a:pt x="7340600" y="266700"/>
                  </a:lnTo>
                  <a:lnTo>
                    <a:pt x="7353300" y="266700"/>
                  </a:lnTo>
                  <a:lnTo>
                    <a:pt x="7366000" y="266700"/>
                  </a:lnTo>
                  <a:lnTo>
                    <a:pt x="7378700" y="266700"/>
                  </a:lnTo>
                  <a:lnTo>
                    <a:pt x="7391400" y="254000"/>
                  </a:lnTo>
                  <a:lnTo>
                    <a:pt x="7404100" y="254000"/>
                  </a:lnTo>
                  <a:lnTo>
                    <a:pt x="7416800" y="254000"/>
                  </a:lnTo>
                  <a:lnTo>
                    <a:pt x="7429500" y="254000"/>
                  </a:lnTo>
                  <a:lnTo>
                    <a:pt x="7442200" y="254000"/>
                  </a:lnTo>
                  <a:lnTo>
                    <a:pt x="7454900" y="254000"/>
                  </a:lnTo>
                  <a:lnTo>
                    <a:pt x="7467600" y="254000"/>
                  </a:lnTo>
                  <a:lnTo>
                    <a:pt x="7480300" y="254000"/>
                  </a:lnTo>
                  <a:lnTo>
                    <a:pt x="7493000" y="254000"/>
                  </a:lnTo>
                  <a:lnTo>
                    <a:pt x="7505700" y="241300"/>
                  </a:lnTo>
                  <a:lnTo>
                    <a:pt x="7518400" y="241300"/>
                  </a:lnTo>
                  <a:lnTo>
                    <a:pt x="7531100" y="241300"/>
                  </a:lnTo>
                  <a:lnTo>
                    <a:pt x="7543800" y="241300"/>
                  </a:lnTo>
                  <a:lnTo>
                    <a:pt x="7556500" y="241300"/>
                  </a:lnTo>
                  <a:lnTo>
                    <a:pt x="7569200" y="241300"/>
                  </a:lnTo>
                  <a:lnTo>
                    <a:pt x="7581900" y="241300"/>
                  </a:lnTo>
                  <a:lnTo>
                    <a:pt x="7594600" y="241300"/>
                  </a:lnTo>
                  <a:lnTo>
                    <a:pt x="7607300" y="241300"/>
                  </a:lnTo>
                  <a:lnTo>
                    <a:pt x="7620000" y="241300"/>
                  </a:lnTo>
                  <a:lnTo>
                    <a:pt x="7632700" y="228600"/>
                  </a:lnTo>
                  <a:lnTo>
                    <a:pt x="7645400" y="228600"/>
                  </a:lnTo>
                  <a:lnTo>
                    <a:pt x="7658100" y="228600"/>
                  </a:lnTo>
                  <a:lnTo>
                    <a:pt x="7670800" y="228600"/>
                  </a:lnTo>
                  <a:lnTo>
                    <a:pt x="7683500" y="228600"/>
                  </a:lnTo>
                  <a:lnTo>
                    <a:pt x="7696200" y="228600"/>
                  </a:lnTo>
                  <a:lnTo>
                    <a:pt x="7708900" y="228600"/>
                  </a:lnTo>
                  <a:lnTo>
                    <a:pt x="7721600" y="228600"/>
                  </a:lnTo>
                  <a:lnTo>
                    <a:pt x="7734300" y="228600"/>
                  </a:lnTo>
                  <a:lnTo>
                    <a:pt x="7747000" y="215900"/>
                  </a:lnTo>
                  <a:lnTo>
                    <a:pt x="7759700" y="215900"/>
                  </a:lnTo>
                  <a:lnTo>
                    <a:pt x="7772400" y="215900"/>
                  </a:lnTo>
                  <a:lnTo>
                    <a:pt x="7785100" y="215900"/>
                  </a:lnTo>
                  <a:lnTo>
                    <a:pt x="7797800" y="215900"/>
                  </a:lnTo>
                  <a:lnTo>
                    <a:pt x="7810500" y="215900"/>
                  </a:lnTo>
                  <a:lnTo>
                    <a:pt x="7823200" y="215900"/>
                  </a:lnTo>
                  <a:lnTo>
                    <a:pt x="7835900" y="215900"/>
                  </a:lnTo>
                  <a:lnTo>
                    <a:pt x="7848600" y="215900"/>
                  </a:lnTo>
                  <a:lnTo>
                    <a:pt x="7861300" y="215900"/>
                  </a:lnTo>
                  <a:lnTo>
                    <a:pt x="7874000" y="203200"/>
                  </a:lnTo>
                  <a:lnTo>
                    <a:pt x="7886700" y="203200"/>
                  </a:lnTo>
                  <a:lnTo>
                    <a:pt x="7899400" y="203200"/>
                  </a:lnTo>
                  <a:lnTo>
                    <a:pt x="7912100" y="203200"/>
                  </a:lnTo>
                  <a:lnTo>
                    <a:pt x="7924800" y="203200"/>
                  </a:lnTo>
                  <a:lnTo>
                    <a:pt x="7937500" y="203200"/>
                  </a:lnTo>
                  <a:lnTo>
                    <a:pt x="7950200" y="203200"/>
                  </a:lnTo>
                  <a:lnTo>
                    <a:pt x="7962900" y="203200"/>
                  </a:lnTo>
                  <a:lnTo>
                    <a:pt x="7975600" y="203200"/>
                  </a:lnTo>
                  <a:lnTo>
                    <a:pt x="7988300" y="203200"/>
                  </a:lnTo>
                  <a:lnTo>
                    <a:pt x="8001000" y="190500"/>
                  </a:lnTo>
                  <a:lnTo>
                    <a:pt x="8013700" y="190500"/>
                  </a:lnTo>
                  <a:lnTo>
                    <a:pt x="8026400" y="190500"/>
                  </a:lnTo>
                  <a:lnTo>
                    <a:pt x="8039100" y="190500"/>
                  </a:lnTo>
                  <a:lnTo>
                    <a:pt x="8051800" y="190500"/>
                  </a:lnTo>
                  <a:lnTo>
                    <a:pt x="8064500" y="190500"/>
                  </a:lnTo>
                  <a:lnTo>
                    <a:pt x="8077200" y="190500"/>
                  </a:lnTo>
                  <a:lnTo>
                    <a:pt x="8089900" y="190500"/>
                  </a:lnTo>
                  <a:lnTo>
                    <a:pt x="8102600" y="190500"/>
                  </a:lnTo>
                  <a:lnTo>
                    <a:pt x="8115300" y="177800"/>
                  </a:lnTo>
                  <a:lnTo>
                    <a:pt x="8128000" y="177800"/>
                  </a:lnTo>
                  <a:lnTo>
                    <a:pt x="8140700" y="177800"/>
                  </a:lnTo>
                  <a:lnTo>
                    <a:pt x="8153400" y="177800"/>
                  </a:lnTo>
                  <a:lnTo>
                    <a:pt x="8166100" y="177800"/>
                  </a:lnTo>
                  <a:lnTo>
                    <a:pt x="8178800" y="190500"/>
                  </a:lnTo>
                  <a:lnTo>
                    <a:pt x="8191500" y="177800"/>
                  </a:lnTo>
                  <a:lnTo>
                    <a:pt x="8204200" y="177800"/>
                  </a:lnTo>
                  <a:lnTo>
                    <a:pt x="8216900" y="177800"/>
                  </a:lnTo>
                  <a:lnTo>
                    <a:pt x="8229600" y="165100"/>
                  </a:lnTo>
                  <a:lnTo>
                    <a:pt x="8242300" y="165100"/>
                  </a:lnTo>
                  <a:lnTo>
                    <a:pt x="8255000" y="165100"/>
                  </a:lnTo>
                  <a:lnTo>
                    <a:pt x="8267700" y="165100"/>
                  </a:lnTo>
                  <a:lnTo>
                    <a:pt x="8280400" y="165100"/>
                  </a:lnTo>
                  <a:lnTo>
                    <a:pt x="8293100" y="165100"/>
                  </a:lnTo>
                  <a:lnTo>
                    <a:pt x="8305800" y="165100"/>
                  </a:lnTo>
                  <a:lnTo>
                    <a:pt x="8318500" y="152400"/>
                  </a:lnTo>
                  <a:lnTo>
                    <a:pt x="8331200" y="152400"/>
                  </a:lnTo>
                  <a:lnTo>
                    <a:pt x="8343900" y="152400"/>
                  </a:lnTo>
                  <a:lnTo>
                    <a:pt x="8356600" y="152400"/>
                  </a:lnTo>
                  <a:lnTo>
                    <a:pt x="8369300" y="152400"/>
                  </a:lnTo>
                  <a:lnTo>
                    <a:pt x="8382000" y="152400"/>
                  </a:lnTo>
                  <a:lnTo>
                    <a:pt x="8394700" y="152400"/>
                  </a:lnTo>
                  <a:lnTo>
                    <a:pt x="8407400" y="139700"/>
                  </a:lnTo>
                  <a:lnTo>
                    <a:pt x="8420100" y="139700"/>
                  </a:lnTo>
                  <a:lnTo>
                    <a:pt x="8432800" y="139700"/>
                  </a:lnTo>
                  <a:lnTo>
                    <a:pt x="8445500" y="139700"/>
                  </a:lnTo>
                  <a:lnTo>
                    <a:pt x="8458200" y="139700"/>
                  </a:lnTo>
                  <a:lnTo>
                    <a:pt x="8470900" y="139700"/>
                  </a:lnTo>
                  <a:lnTo>
                    <a:pt x="8483600" y="139700"/>
                  </a:lnTo>
                  <a:lnTo>
                    <a:pt x="8496300" y="139700"/>
                  </a:lnTo>
                  <a:lnTo>
                    <a:pt x="8509000" y="127000"/>
                  </a:lnTo>
                  <a:lnTo>
                    <a:pt x="8521700" y="127000"/>
                  </a:lnTo>
                  <a:lnTo>
                    <a:pt x="8534400" y="127000"/>
                  </a:lnTo>
                  <a:lnTo>
                    <a:pt x="8547100" y="127000"/>
                  </a:lnTo>
                  <a:lnTo>
                    <a:pt x="8559800" y="127000"/>
                  </a:lnTo>
                  <a:lnTo>
                    <a:pt x="8572500" y="127000"/>
                  </a:lnTo>
                  <a:lnTo>
                    <a:pt x="8585200" y="127000"/>
                  </a:lnTo>
                  <a:lnTo>
                    <a:pt x="8597900" y="127000"/>
                  </a:lnTo>
                  <a:lnTo>
                    <a:pt x="8610600" y="127000"/>
                  </a:lnTo>
                  <a:lnTo>
                    <a:pt x="8623300" y="114300"/>
                  </a:lnTo>
                  <a:lnTo>
                    <a:pt x="8636000" y="114300"/>
                  </a:lnTo>
                  <a:lnTo>
                    <a:pt x="8648700" y="114300"/>
                  </a:lnTo>
                  <a:lnTo>
                    <a:pt x="8661400" y="114300"/>
                  </a:lnTo>
                  <a:lnTo>
                    <a:pt x="8674100" y="114300"/>
                  </a:lnTo>
                  <a:lnTo>
                    <a:pt x="8686800" y="114300"/>
                  </a:lnTo>
                  <a:lnTo>
                    <a:pt x="8699500" y="114300"/>
                  </a:lnTo>
                  <a:lnTo>
                    <a:pt x="8712200" y="114300"/>
                  </a:lnTo>
                  <a:lnTo>
                    <a:pt x="8724900" y="101600"/>
                  </a:lnTo>
                  <a:lnTo>
                    <a:pt x="8737600" y="101600"/>
                  </a:lnTo>
                  <a:lnTo>
                    <a:pt x="8750300" y="101600"/>
                  </a:lnTo>
                  <a:lnTo>
                    <a:pt x="8763000" y="101600"/>
                  </a:lnTo>
                  <a:lnTo>
                    <a:pt x="8775700" y="101600"/>
                  </a:lnTo>
                  <a:lnTo>
                    <a:pt x="8788400" y="101600"/>
                  </a:lnTo>
                  <a:lnTo>
                    <a:pt x="8801100" y="101600"/>
                  </a:lnTo>
                  <a:lnTo>
                    <a:pt x="8813800" y="101600"/>
                  </a:lnTo>
                  <a:lnTo>
                    <a:pt x="8826500" y="88900"/>
                  </a:lnTo>
                  <a:lnTo>
                    <a:pt x="8839200" y="88900"/>
                  </a:lnTo>
                  <a:lnTo>
                    <a:pt x="8851900" y="88900"/>
                  </a:lnTo>
                  <a:lnTo>
                    <a:pt x="8864600" y="88900"/>
                  </a:lnTo>
                  <a:lnTo>
                    <a:pt x="8877300" y="88900"/>
                  </a:lnTo>
                  <a:lnTo>
                    <a:pt x="8890000" y="76200"/>
                  </a:lnTo>
                  <a:lnTo>
                    <a:pt x="8902700" y="76200"/>
                  </a:lnTo>
                  <a:lnTo>
                    <a:pt x="8915400" y="63500"/>
                  </a:lnTo>
                  <a:lnTo>
                    <a:pt x="8928100" y="76200"/>
                  </a:lnTo>
                  <a:lnTo>
                    <a:pt x="8928100" y="88900"/>
                  </a:lnTo>
                  <a:lnTo>
                    <a:pt x="8940800" y="101600"/>
                  </a:lnTo>
                  <a:lnTo>
                    <a:pt x="8953500" y="114300"/>
                  </a:lnTo>
                  <a:lnTo>
                    <a:pt x="8953500" y="127000"/>
                  </a:lnTo>
                  <a:lnTo>
                    <a:pt x="8953500" y="139700"/>
                  </a:lnTo>
                  <a:lnTo>
                    <a:pt x="8953500" y="152400"/>
                  </a:lnTo>
                  <a:lnTo>
                    <a:pt x="8953500" y="165100"/>
                  </a:lnTo>
                  <a:lnTo>
                    <a:pt x="8966200" y="177800"/>
                  </a:lnTo>
                  <a:lnTo>
                    <a:pt x="8953500" y="190500"/>
                  </a:lnTo>
                  <a:lnTo>
                    <a:pt x="8940800" y="190500"/>
                  </a:lnTo>
                  <a:lnTo>
                    <a:pt x="8928100" y="203200"/>
                  </a:lnTo>
                  <a:lnTo>
                    <a:pt x="8915400" y="215900"/>
                  </a:lnTo>
                  <a:lnTo>
                    <a:pt x="8902700" y="228600"/>
                  </a:lnTo>
                  <a:lnTo>
                    <a:pt x="8915400" y="241300"/>
                  </a:lnTo>
                  <a:lnTo>
                    <a:pt x="8928100" y="241300"/>
                  </a:lnTo>
                  <a:lnTo>
                    <a:pt x="8940800" y="254000"/>
                  </a:lnTo>
                  <a:lnTo>
                    <a:pt x="8928100" y="266700"/>
                  </a:lnTo>
                  <a:lnTo>
                    <a:pt x="8928100" y="279400"/>
                  </a:lnTo>
                  <a:lnTo>
                    <a:pt x="8928100" y="292100"/>
                  </a:lnTo>
                  <a:lnTo>
                    <a:pt x="8915400" y="304800"/>
                  </a:lnTo>
                  <a:lnTo>
                    <a:pt x="8928100" y="317500"/>
                  </a:lnTo>
                  <a:lnTo>
                    <a:pt x="8928100" y="330200"/>
                  </a:lnTo>
                  <a:lnTo>
                    <a:pt x="8928100" y="342900"/>
                  </a:lnTo>
                  <a:lnTo>
                    <a:pt x="8928100" y="355600"/>
                  </a:lnTo>
                  <a:lnTo>
                    <a:pt x="8915400" y="368300"/>
                  </a:lnTo>
                  <a:lnTo>
                    <a:pt x="8902700" y="381000"/>
                  </a:lnTo>
                  <a:lnTo>
                    <a:pt x="8915400" y="393700"/>
                  </a:lnTo>
                  <a:lnTo>
                    <a:pt x="8915400" y="406400"/>
                  </a:lnTo>
                  <a:lnTo>
                    <a:pt x="8902700" y="419100"/>
                  </a:lnTo>
                  <a:lnTo>
                    <a:pt x="8890000" y="406400"/>
                  </a:lnTo>
                  <a:lnTo>
                    <a:pt x="8877300" y="393700"/>
                  </a:lnTo>
                  <a:lnTo>
                    <a:pt x="8864600" y="381000"/>
                  </a:lnTo>
                  <a:lnTo>
                    <a:pt x="8851900" y="368300"/>
                  </a:lnTo>
                  <a:lnTo>
                    <a:pt x="8839200" y="381000"/>
                  </a:lnTo>
                  <a:lnTo>
                    <a:pt x="8826500" y="393700"/>
                  </a:lnTo>
                  <a:lnTo>
                    <a:pt x="8813800" y="406400"/>
                  </a:lnTo>
                  <a:lnTo>
                    <a:pt x="8801100" y="419100"/>
                  </a:lnTo>
                  <a:lnTo>
                    <a:pt x="8788400" y="431800"/>
                  </a:lnTo>
                  <a:lnTo>
                    <a:pt x="8775700" y="444500"/>
                  </a:lnTo>
                  <a:lnTo>
                    <a:pt x="8763000" y="457200"/>
                  </a:lnTo>
                  <a:lnTo>
                    <a:pt x="8750300" y="457200"/>
                  </a:lnTo>
                  <a:lnTo>
                    <a:pt x="8737600" y="457200"/>
                  </a:lnTo>
                  <a:lnTo>
                    <a:pt x="8724900" y="469900"/>
                  </a:lnTo>
                  <a:lnTo>
                    <a:pt x="8712200" y="469900"/>
                  </a:lnTo>
                  <a:lnTo>
                    <a:pt x="8699500" y="482600"/>
                  </a:lnTo>
                  <a:lnTo>
                    <a:pt x="8686800" y="469900"/>
                  </a:lnTo>
                  <a:lnTo>
                    <a:pt x="8674100" y="469900"/>
                  </a:lnTo>
                  <a:lnTo>
                    <a:pt x="8661400" y="457200"/>
                  </a:lnTo>
                  <a:lnTo>
                    <a:pt x="8648700" y="457200"/>
                  </a:lnTo>
                  <a:lnTo>
                    <a:pt x="8636000" y="444500"/>
                  </a:lnTo>
                  <a:lnTo>
                    <a:pt x="8623300" y="444500"/>
                  </a:lnTo>
                  <a:lnTo>
                    <a:pt x="8610600" y="431800"/>
                  </a:lnTo>
                  <a:lnTo>
                    <a:pt x="8597900" y="431800"/>
                  </a:lnTo>
                  <a:lnTo>
                    <a:pt x="8585200" y="419100"/>
                  </a:lnTo>
                  <a:lnTo>
                    <a:pt x="8572500" y="431800"/>
                  </a:lnTo>
                  <a:lnTo>
                    <a:pt x="8572500" y="444500"/>
                  </a:lnTo>
                  <a:lnTo>
                    <a:pt x="8559800" y="457200"/>
                  </a:lnTo>
                  <a:lnTo>
                    <a:pt x="8559800" y="469900"/>
                  </a:lnTo>
                  <a:lnTo>
                    <a:pt x="8547100" y="482600"/>
                  </a:lnTo>
                  <a:lnTo>
                    <a:pt x="8534400" y="495300"/>
                  </a:lnTo>
                  <a:lnTo>
                    <a:pt x="8534400" y="508000"/>
                  </a:lnTo>
                  <a:lnTo>
                    <a:pt x="8521700" y="520700"/>
                  </a:lnTo>
                  <a:lnTo>
                    <a:pt x="8521700" y="533400"/>
                  </a:lnTo>
                  <a:lnTo>
                    <a:pt x="8509000" y="546100"/>
                  </a:lnTo>
                  <a:lnTo>
                    <a:pt x="8496300" y="533400"/>
                  </a:lnTo>
                  <a:lnTo>
                    <a:pt x="8483600" y="533400"/>
                  </a:lnTo>
                  <a:lnTo>
                    <a:pt x="8470900" y="533400"/>
                  </a:lnTo>
                  <a:lnTo>
                    <a:pt x="8458200" y="533400"/>
                  </a:lnTo>
                  <a:lnTo>
                    <a:pt x="8445500" y="533400"/>
                  </a:lnTo>
                  <a:lnTo>
                    <a:pt x="8432800" y="533400"/>
                  </a:lnTo>
                  <a:lnTo>
                    <a:pt x="8420100" y="546100"/>
                  </a:lnTo>
                  <a:lnTo>
                    <a:pt x="8420100" y="558800"/>
                  </a:lnTo>
                  <a:lnTo>
                    <a:pt x="8407400" y="571500"/>
                  </a:lnTo>
                  <a:lnTo>
                    <a:pt x="8407400" y="584200"/>
                  </a:lnTo>
                  <a:lnTo>
                    <a:pt x="8407400" y="596900"/>
                  </a:lnTo>
                  <a:lnTo>
                    <a:pt x="8394700" y="609600"/>
                  </a:lnTo>
                  <a:lnTo>
                    <a:pt x="8382000" y="596900"/>
                  </a:lnTo>
                  <a:lnTo>
                    <a:pt x="8369300" y="584200"/>
                  </a:lnTo>
                  <a:lnTo>
                    <a:pt x="8356600" y="584200"/>
                  </a:lnTo>
                  <a:lnTo>
                    <a:pt x="8343900" y="596900"/>
                  </a:lnTo>
                  <a:lnTo>
                    <a:pt x="8331200" y="596900"/>
                  </a:lnTo>
                  <a:lnTo>
                    <a:pt x="8318500" y="596900"/>
                  </a:lnTo>
                  <a:lnTo>
                    <a:pt x="8305800" y="609600"/>
                  </a:lnTo>
                  <a:lnTo>
                    <a:pt x="8318500" y="622300"/>
                  </a:lnTo>
                  <a:lnTo>
                    <a:pt x="8318500" y="635000"/>
                  </a:lnTo>
                  <a:lnTo>
                    <a:pt x="8318500" y="647700"/>
                  </a:lnTo>
                  <a:lnTo>
                    <a:pt x="8305800" y="660400"/>
                  </a:lnTo>
                  <a:lnTo>
                    <a:pt x="8305800" y="673100"/>
                  </a:lnTo>
                  <a:lnTo>
                    <a:pt x="8305800" y="685800"/>
                  </a:lnTo>
                  <a:lnTo>
                    <a:pt x="8293100" y="698500"/>
                  </a:lnTo>
                  <a:lnTo>
                    <a:pt x="8280400" y="711200"/>
                  </a:lnTo>
                  <a:lnTo>
                    <a:pt x="8267700" y="723900"/>
                  </a:lnTo>
                  <a:lnTo>
                    <a:pt x="8255000" y="736600"/>
                  </a:lnTo>
                  <a:lnTo>
                    <a:pt x="8242300" y="749300"/>
                  </a:lnTo>
                  <a:lnTo>
                    <a:pt x="8229600" y="762000"/>
                  </a:lnTo>
                  <a:lnTo>
                    <a:pt x="8216900" y="774700"/>
                  </a:lnTo>
                  <a:lnTo>
                    <a:pt x="8204200" y="787400"/>
                  </a:lnTo>
                  <a:lnTo>
                    <a:pt x="8191500" y="787400"/>
                  </a:lnTo>
                  <a:lnTo>
                    <a:pt x="8178800" y="800100"/>
                  </a:lnTo>
                  <a:lnTo>
                    <a:pt x="8191500" y="812800"/>
                  </a:lnTo>
                  <a:lnTo>
                    <a:pt x="8204200" y="812800"/>
                  </a:lnTo>
                  <a:lnTo>
                    <a:pt x="8216900" y="825500"/>
                  </a:lnTo>
                  <a:lnTo>
                    <a:pt x="8229600" y="825500"/>
                  </a:lnTo>
                  <a:lnTo>
                    <a:pt x="8242300" y="838200"/>
                  </a:lnTo>
                  <a:lnTo>
                    <a:pt x="8255000" y="838200"/>
                  </a:lnTo>
                  <a:lnTo>
                    <a:pt x="8267700" y="850900"/>
                  </a:lnTo>
                  <a:lnTo>
                    <a:pt x="8255000" y="863600"/>
                  </a:lnTo>
                  <a:lnTo>
                    <a:pt x="8267700" y="876300"/>
                  </a:lnTo>
                  <a:lnTo>
                    <a:pt x="8267700" y="889000"/>
                  </a:lnTo>
                  <a:lnTo>
                    <a:pt x="8280400" y="901700"/>
                  </a:lnTo>
                  <a:lnTo>
                    <a:pt x="8293100" y="914400"/>
                  </a:lnTo>
                  <a:lnTo>
                    <a:pt x="8305800" y="927100"/>
                  </a:lnTo>
                  <a:lnTo>
                    <a:pt x="8305800" y="939800"/>
                  </a:lnTo>
                  <a:lnTo>
                    <a:pt x="8305800" y="952500"/>
                  </a:lnTo>
                  <a:lnTo>
                    <a:pt x="8305800" y="965200"/>
                  </a:lnTo>
                  <a:lnTo>
                    <a:pt x="8318500" y="977900"/>
                  </a:lnTo>
                  <a:lnTo>
                    <a:pt x="8331200" y="990600"/>
                  </a:lnTo>
                  <a:lnTo>
                    <a:pt x="8343900" y="1003300"/>
                  </a:lnTo>
                  <a:lnTo>
                    <a:pt x="8356600" y="1016000"/>
                  </a:lnTo>
                  <a:lnTo>
                    <a:pt x="8356600" y="1028700"/>
                  </a:lnTo>
                  <a:lnTo>
                    <a:pt x="8356600" y="1041400"/>
                  </a:lnTo>
                  <a:lnTo>
                    <a:pt x="8369300" y="1054100"/>
                  </a:lnTo>
                  <a:lnTo>
                    <a:pt x="8382000" y="1066800"/>
                  </a:lnTo>
                  <a:lnTo>
                    <a:pt x="8394700" y="1066800"/>
                  </a:lnTo>
                  <a:lnTo>
                    <a:pt x="8407400" y="1054100"/>
                  </a:lnTo>
                  <a:lnTo>
                    <a:pt x="8420100" y="1066800"/>
                  </a:lnTo>
                  <a:lnTo>
                    <a:pt x="8432800" y="1054100"/>
                  </a:lnTo>
                  <a:lnTo>
                    <a:pt x="8445500" y="1041400"/>
                  </a:lnTo>
                  <a:lnTo>
                    <a:pt x="8458200" y="1028700"/>
                  </a:lnTo>
                  <a:lnTo>
                    <a:pt x="8470900" y="1016000"/>
                  </a:lnTo>
                  <a:lnTo>
                    <a:pt x="8483600" y="1016000"/>
                  </a:lnTo>
                  <a:lnTo>
                    <a:pt x="8496300" y="1028700"/>
                  </a:lnTo>
                  <a:lnTo>
                    <a:pt x="8509000" y="1041400"/>
                  </a:lnTo>
                  <a:lnTo>
                    <a:pt x="8509000" y="1054100"/>
                  </a:lnTo>
                  <a:lnTo>
                    <a:pt x="8521700" y="1066800"/>
                  </a:lnTo>
                  <a:lnTo>
                    <a:pt x="8521700" y="1079500"/>
                  </a:lnTo>
                  <a:lnTo>
                    <a:pt x="8534400" y="1092200"/>
                  </a:lnTo>
                  <a:lnTo>
                    <a:pt x="8547100" y="1104900"/>
                  </a:lnTo>
                  <a:lnTo>
                    <a:pt x="8559800" y="1117600"/>
                  </a:lnTo>
                  <a:lnTo>
                    <a:pt x="8572500" y="1130300"/>
                  </a:lnTo>
                  <a:lnTo>
                    <a:pt x="8585200" y="1143000"/>
                  </a:lnTo>
                  <a:lnTo>
                    <a:pt x="8572500" y="1155700"/>
                  </a:lnTo>
                  <a:lnTo>
                    <a:pt x="8585200" y="1168400"/>
                  </a:lnTo>
                  <a:lnTo>
                    <a:pt x="8597900" y="1181100"/>
                  </a:lnTo>
                  <a:lnTo>
                    <a:pt x="8610600" y="1193800"/>
                  </a:lnTo>
                  <a:lnTo>
                    <a:pt x="8623300" y="1206500"/>
                  </a:lnTo>
                  <a:lnTo>
                    <a:pt x="8610600" y="1219200"/>
                  </a:lnTo>
                  <a:lnTo>
                    <a:pt x="8597900" y="1231900"/>
                  </a:lnTo>
                  <a:lnTo>
                    <a:pt x="8585200" y="1231900"/>
                  </a:lnTo>
                  <a:lnTo>
                    <a:pt x="8572500" y="1244600"/>
                  </a:lnTo>
                  <a:lnTo>
                    <a:pt x="8559800" y="1257300"/>
                  </a:lnTo>
                  <a:lnTo>
                    <a:pt x="8547100" y="1270000"/>
                  </a:lnTo>
                  <a:lnTo>
                    <a:pt x="8534400" y="1282700"/>
                  </a:lnTo>
                  <a:lnTo>
                    <a:pt x="8534400" y="1295400"/>
                  </a:lnTo>
                  <a:lnTo>
                    <a:pt x="8534400" y="1308100"/>
                  </a:lnTo>
                  <a:lnTo>
                    <a:pt x="8534400" y="1320800"/>
                  </a:lnTo>
                  <a:lnTo>
                    <a:pt x="8534400" y="1333500"/>
                  </a:lnTo>
                  <a:lnTo>
                    <a:pt x="8534400" y="1346200"/>
                  </a:lnTo>
                  <a:lnTo>
                    <a:pt x="8534400" y="1358900"/>
                  </a:lnTo>
                  <a:close/>
                </a:path>
              </a:pathLst>
            </a:custGeom>
            <a:solidFill>
              <a:schemeClr val="tx2"/>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7" name="30"/>
            <p:cNvSpPr/>
            <p:nvPr/>
          </p:nvSpPr>
          <p:spPr>
            <a:xfrm>
              <a:off x="828040" y="967740"/>
              <a:ext cx="1691640" cy="2146300"/>
            </a:xfrm>
            <a:custGeom>
              <a:avLst/>
              <a:gdLst/>
              <a:ahLst/>
              <a:cxnLst/>
              <a:rect l="0" t="0" r="0" b="0"/>
              <a:pathLst>
                <a:path w="8458201" h="10731501">
                  <a:moveTo>
                    <a:pt x="4051300" y="2336800"/>
                  </a:moveTo>
                  <a:lnTo>
                    <a:pt x="4051300" y="2349500"/>
                  </a:lnTo>
                  <a:lnTo>
                    <a:pt x="4051300" y="2362200"/>
                  </a:lnTo>
                  <a:lnTo>
                    <a:pt x="4051300" y="2374900"/>
                  </a:lnTo>
                  <a:lnTo>
                    <a:pt x="4051300" y="2387600"/>
                  </a:lnTo>
                  <a:lnTo>
                    <a:pt x="4051300" y="2400300"/>
                  </a:lnTo>
                  <a:lnTo>
                    <a:pt x="4064000" y="2413000"/>
                  </a:lnTo>
                  <a:lnTo>
                    <a:pt x="4051300" y="2425700"/>
                  </a:lnTo>
                  <a:lnTo>
                    <a:pt x="4038600" y="2425700"/>
                  </a:lnTo>
                  <a:lnTo>
                    <a:pt x="4025900" y="2438400"/>
                  </a:lnTo>
                  <a:lnTo>
                    <a:pt x="4013200" y="2438400"/>
                  </a:lnTo>
                  <a:lnTo>
                    <a:pt x="4000500" y="2451100"/>
                  </a:lnTo>
                  <a:lnTo>
                    <a:pt x="3987800" y="2451100"/>
                  </a:lnTo>
                  <a:lnTo>
                    <a:pt x="3975100" y="2463800"/>
                  </a:lnTo>
                  <a:lnTo>
                    <a:pt x="3987800" y="2476500"/>
                  </a:lnTo>
                  <a:lnTo>
                    <a:pt x="3987800" y="2489200"/>
                  </a:lnTo>
                  <a:lnTo>
                    <a:pt x="4000500" y="2501900"/>
                  </a:lnTo>
                  <a:lnTo>
                    <a:pt x="4000500" y="2514600"/>
                  </a:lnTo>
                  <a:lnTo>
                    <a:pt x="4000500" y="2527300"/>
                  </a:lnTo>
                  <a:lnTo>
                    <a:pt x="4013200" y="2540000"/>
                  </a:lnTo>
                  <a:lnTo>
                    <a:pt x="4013200" y="2552700"/>
                  </a:lnTo>
                  <a:lnTo>
                    <a:pt x="4013200" y="2565400"/>
                  </a:lnTo>
                  <a:lnTo>
                    <a:pt x="4025900" y="2578100"/>
                  </a:lnTo>
                  <a:lnTo>
                    <a:pt x="4025900" y="2590800"/>
                  </a:lnTo>
                  <a:lnTo>
                    <a:pt x="4025900" y="2603500"/>
                  </a:lnTo>
                  <a:lnTo>
                    <a:pt x="4038600" y="2616200"/>
                  </a:lnTo>
                  <a:lnTo>
                    <a:pt x="4025900" y="2628900"/>
                  </a:lnTo>
                  <a:lnTo>
                    <a:pt x="4038600" y="2641600"/>
                  </a:lnTo>
                  <a:lnTo>
                    <a:pt x="4025900" y="2654300"/>
                  </a:lnTo>
                  <a:lnTo>
                    <a:pt x="4025900" y="2667000"/>
                  </a:lnTo>
                  <a:lnTo>
                    <a:pt x="4025900" y="2679700"/>
                  </a:lnTo>
                  <a:lnTo>
                    <a:pt x="4025900" y="2692400"/>
                  </a:lnTo>
                  <a:lnTo>
                    <a:pt x="4025900" y="2705100"/>
                  </a:lnTo>
                  <a:lnTo>
                    <a:pt x="4013200" y="2717800"/>
                  </a:lnTo>
                  <a:lnTo>
                    <a:pt x="4000500" y="2730500"/>
                  </a:lnTo>
                  <a:lnTo>
                    <a:pt x="3987800" y="2730500"/>
                  </a:lnTo>
                  <a:lnTo>
                    <a:pt x="3975100" y="2717800"/>
                  </a:lnTo>
                  <a:lnTo>
                    <a:pt x="3962400" y="2730500"/>
                  </a:lnTo>
                  <a:lnTo>
                    <a:pt x="3949700" y="2743200"/>
                  </a:lnTo>
                  <a:lnTo>
                    <a:pt x="3949700" y="2755900"/>
                  </a:lnTo>
                  <a:lnTo>
                    <a:pt x="3937000" y="2768600"/>
                  </a:lnTo>
                  <a:lnTo>
                    <a:pt x="3937000" y="2781300"/>
                  </a:lnTo>
                  <a:lnTo>
                    <a:pt x="3937000" y="2794000"/>
                  </a:lnTo>
                  <a:lnTo>
                    <a:pt x="3937000" y="2806700"/>
                  </a:lnTo>
                  <a:lnTo>
                    <a:pt x="3949700" y="2819400"/>
                  </a:lnTo>
                  <a:lnTo>
                    <a:pt x="3962400" y="2832100"/>
                  </a:lnTo>
                  <a:lnTo>
                    <a:pt x="3962400" y="2844800"/>
                  </a:lnTo>
                  <a:lnTo>
                    <a:pt x="3962400" y="2857500"/>
                  </a:lnTo>
                  <a:lnTo>
                    <a:pt x="3962400" y="2870200"/>
                  </a:lnTo>
                  <a:lnTo>
                    <a:pt x="3949700" y="2882900"/>
                  </a:lnTo>
                  <a:lnTo>
                    <a:pt x="3962400" y="2895600"/>
                  </a:lnTo>
                  <a:lnTo>
                    <a:pt x="3975100" y="2908300"/>
                  </a:lnTo>
                  <a:lnTo>
                    <a:pt x="3987800" y="2908300"/>
                  </a:lnTo>
                  <a:lnTo>
                    <a:pt x="4000500" y="2908300"/>
                  </a:lnTo>
                  <a:lnTo>
                    <a:pt x="4013200" y="2908300"/>
                  </a:lnTo>
                  <a:lnTo>
                    <a:pt x="4025900" y="2921000"/>
                  </a:lnTo>
                  <a:lnTo>
                    <a:pt x="4038600" y="2921000"/>
                  </a:lnTo>
                  <a:lnTo>
                    <a:pt x="4051300" y="2921000"/>
                  </a:lnTo>
                  <a:lnTo>
                    <a:pt x="4064000" y="2908300"/>
                  </a:lnTo>
                  <a:lnTo>
                    <a:pt x="4076700" y="2908300"/>
                  </a:lnTo>
                  <a:lnTo>
                    <a:pt x="4089400" y="2895600"/>
                  </a:lnTo>
                  <a:lnTo>
                    <a:pt x="4102100" y="2895600"/>
                  </a:lnTo>
                  <a:lnTo>
                    <a:pt x="4114800" y="2895600"/>
                  </a:lnTo>
                  <a:lnTo>
                    <a:pt x="4127500" y="2882900"/>
                  </a:lnTo>
                  <a:lnTo>
                    <a:pt x="4140200" y="2870200"/>
                  </a:lnTo>
                  <a:lnTo>
                    <a:pt x="4152900" y="2882900"/>
                  </a:lnTo>
                  <a:lnTo>
                    <a:pt x="4165600" y="2895600"/>
                  </a:lnTo>
                  <a:lnTo>
                    <a:pt x="4178300" y="2895600"/>
                  </a:lnTo>
                  <a:lnTo>
                    <a:pt x="4191000" y="2908300"/>
                  </a:lnTo>
                  <a:lnTo>
                    <a:pt x="4203700" y="2921000"/>
                  </a:lnTo>
                  <a:lnTo>
                    <a:pt x="4216400" y="2933700"/>
                  </a:lnTo>
                  <a:lnTo>
                    <a:pt x="4229100" y="2946400"/>
                  </a:lnTo>
                  <a:lnTo>
                    <a:pt x="4241800" y="2946400"/>
                  </a:lnTo>
                  <a:lnTo>
                    <a:pt x="4254500" y="2959100"/>
                  </a:lnTo>
                  <a:lnTo>
                    <a:pt x="4267200" y="2959100"/>
                  </a:lnTo>
                  <a:lnTo>
                    <a:pt x="4279900" y="2971800"/>
                  </a:lnTo>
                  <a:lnTo>
                    <a:pt x="4292600" y="2984500"/>
                  </a:lnTo>
                  <a:lnTo>
                    <a:pt x="4305300" y="2997200"/>
                  </a:lnTo>
                  <a:lnTo>
                    <a:pt x="4318000" y="2997200"/>
                  </a:lnTo>
                  <a:lnTo>
                    <a:pt x="4330700" y="3009900"/>
                  </a:lnTo>
                  <a:lnTo>
                    <a:pt x="4343400" y="3009900"/>
                  </a:lnTo>
                  <a:lnTo>
                    <a:pt x="4356100" y="3022600"/>
                  </a:lnTo>
                  <a:lnTo>
                    <a:pt x="4368800" y="3009900"/>
                  </a:lnTo>
                  <a:lnTo>
                    <a:pt x="4381500" y="3022600"/>
                  </a:lnTo>
                  <a:lnTo>
                    <a:pt x="4381500" y="3035300"/>
                  </a:lnTo>
                  <a:lnTo>
                    <a:pt x="4394200" y="3048000"/>
                  </a:lnTo>
                  <a:lnTo>
                    <a:pt x="4394200" y="3060700"/>
                  </a:lnTo>
                  <a:lnTo>
                    <a:pt x="4406900" y="3073400"/>
                  </a:lnTo>
                  <a:lnTo>
                    <a:pt x="4419600" y="3086100"/>
                  </a:lnTo>
                  <a:lnTo>
                    <a:pt x="4432300" y="3098800"/>
                  </a:lnTo>
                  <a:lnTo>
                    <a:pt x="4445000" y="3111500"/>
                  </a:lnTo>
                  <a:lnTo>
                    <a:pt x="4445000" y="3124200"/>
                  </a:lnTo>
                  <a:lnTo>
                    <a:pt x="4432300" y="3136900"/>
                  </a:lnTo>
                  <a:lnTo>
                    <a:pt x="4432300" y="3149600"/>
                  </a:lnTo>
                  <a:lnTo>
                    <a:pt x="4432300" y="3162300"/>
                  </a:lnTo>
                  <a:lnTo>
                    <a:pt x="4432300" y="3175000"/>
                  </a:lnTo>
                  <a:lnTo>
                    <a:pt x="4432300" y="3187700"/>
                  </a:lnTo>
                  <a:lnTo>
                    <a:pt x="4432300" y="3200400"/>
                  </a:lnTo>
                  <a:lnTo>
                    <a:pt x="4445000" y="3213100"/>
                  </a:lnTo>
                  <a:lnTo>
                    <a:pt x="4432300" y="3225800"/>
                  </a:lnTo>
                  <a:lnTo>
                    <a:pt x="4445000" y="3238500"/>
                  </a:lnTo>
                  <a:lnTo>
                    <a:pt x="4445000" y="3251200"/>
                  </a:lnTo>
                  <a:lnTo>
                    <a:pt x="4445000" y="3263900"/>
                  </a:lnTo>
                  <a:lnTo>
                    <a:pt x="4457700" y="3276600"/>
                  </a:lnTo>
                  <a:lnTo>
                    <a:pt x="4470400" y="3289300"/>
                  </a:lnTo>
                  <a:lnTo>
                    <a:pt x="4483100" y="3302000"/>
                  </a:lnTo>
                  <a:lnTo>
                    <a:pt x="4483100" y="3314700"/>
                  </a:lnTo>
                  <a:lnTo>
                    <a:pt x="4483100" y="3327400"/>
                  </a:lnTo>
                  <a:lnTo>
                    <a:pt x="4470400" y="3340100"/>
                  </a:lnTo>
                  <a:lnTo>
                    <a:pt x="4483100" y="3352800"/>
                  </a:lnTo>
                  <a:lnTo>
                    <a:pt x="4483100" y="3365500"/>
                  </a:lnTo>
                  <a:lnTo>
                    <a:pt x="4470400" y="3378200"/>
                  </a:lnTo>
                  <a:lnTo>
                    <a:pt x="4457700" y="3390900"/>
                  </a:lnTo>
                  <a:lnTo>
                    <a:pt x="4445000" y="3403600"/>
                  </a:lnTo>
                  <a:lnTo>
                    <a:pt x="4457700" y="3416300"/>
                  </a:lnTo>
                  <a:lnTo>
                    <a:pt x="4445000" y="3429000"/>
                  </a:lnTo>
                  <a:lnTo>
                    <a:pt x="4457700" y="3441700"/>
                  </a:lnTo>
                  <a:lnTo>
                    <a:pt x="4445000" y="3454400"/>
                  </a:lnTo>
                  <a:lnTo>
                    <a:pt x="4457700" y="3467100"/>
                  </a:lnTo>
                  <a:lnTo>
                    <a:pt x="4457700" y="3479800"/>
                  </a:lnTo>
                  <a:lnTo>
                    <a:pt x="4457700" y="3492500"/>
                  </a:lnTo>
                  <a:lnTo>
                    <a:pt x="4457700" y="3505200"/>
                  </a:lnTo>
                  <a:lnTo>
                    <a:pt x="4457700" y="3517900"/>
                  </a:lnTo>
                  <a:lnTo>
                    <a:pt x="4457700" y="3530600"/>
                  </a:lnTo>
                  <a:lnTo>
                    <a:pt x="4470400" y="3543300"/>
                  </a:lnTo>
                  <a:lnTo>
                    <a:pt x="4457700" y="3556000"/>
                  </a:lnTo>
                  <a:lnTo>
                    <a:pt x="4457700" y="3568700"/>
                  </a:lnTo>
                  <a:lnTo>
                    <a:pt x="4445000" y="3581400"/>
                  </a:lnTo>
                  <a:lnTo>
                    <a:pt x="4432300" y="3594100"/>
                  </a:lnTo>
                  <a:lnTo>
                    <a:pt x="4432300" y="3606800"/>
                  </a:lnTo>
                  <a:lnTo>
                    <a:pt x="4419600" y="3619500"/>
                  </a:lnTo>
                  <a:lnTo>
                    <a:pt x="4419600" y="3632200"/>
                  </a:lnTo>
                  <a:lnTo>
                    <a:pt x="4406900" y="3644900"/>
                  </a:lnTo>
                  <a:lnTo>
                    <a:pt x="4394200" y="3657600"/>
                  </a:lnTo>
                  <a:lnTo>
                    <a:pt x="4381500" y="3670300"/>
                  </a:lnTo>
                  <a:lnTo>
                    <a:pt x="4368800" y="3670300"/>
                  </a:lnTo>
                  <a:lnTo>
                    <a:pt x="4356100" y="3670300"/>
                  </a:lnTo>
                  <a:lnTo>
                    <a:pt x="4343400" y="3670300"/>
                  </a:lnTo>
                  <a:lnTo>
                    <a:pt x="4330700" y="3670300"/>
                  </a:lnTo>
                  <a:lnTo>
                    <a:pt x="4318000" y="3670300"/>
                  </a:lnTo>
                  <a:lnTo>
                    <a:pt x="4305300" y="3657600"/>
                  </a:lnTo>
                  <a:lnTo>
                    <a:pt x="4292600" y="3644900"/>
                  </a:lnTo>
                  <a:lnTo>
                    <a:pt x="4279900" y="3632200"/>
                  </a:lnTo>
                  <a:lnTo>
                    <a:pt x="4267200" y="3632200"/>
                  </a:lnTo>
                  <a:lnTo>
                    <a:pt x="4254500" y="3644900"/>
                  </a:lnTo>
                  <a:lnTo>
                    <a:pt x="4241800" y="3644900"/>
                  </a:lnTo>
                  <a:lnTo>
                    <a:pt x="4229100" y="3657600"/>
                  </a:lnTo>
                  <a:lnTo>
                    <a:pt x="4216400" y="3657600"/>
                  </a:lnTo>
                  <a:lnTo>
                    <a:pt x="4203700" y="3670300"/>
                  </a:lnTo>
                  <a:lnTo>
                    <a:pt x="4191000" y="3670300"/>
                  </a:lnTo>
                  <a:lnTo>
                    <a:pt x="4178300" y="3683000"/>
                  </a:lnTo>
                  <a:lnTo>
                    <a:pt x="4178300" y="3695700"/>
                  </a:lnTo>
                  <a:lnTo>
                    <a:pt x="4178300" y="3708400"/>
                  </a:lnTo>
                  <a:lnTo>
                    <a:pt x="4178300" y="3721100"/>
                  </a:lnTo>
                  <a:lnTo>
                    <a:pt x="4178300" y="3733800"/>
                  </a:lnTo>
                  <a:lnTo>
                    <a:pt x="4165600" y="3746500"/>
                  </a:lnTo>
                  <a:lnTo>
                    <a:pt x="4165600" y="3759200"/>
                  </a:lnTo>
                  <a:lnTo>
                    <a:pt x="4178300" y="3771900"/>
                  </a:lnTo>
                  <a:lnTo>
                    <a:pt x="4178300" y="3784600"/>
                  </a:lnTo>
                  <a:lnTo>
                    <a:pt x="4178300" y="3797300"/>
                  </a:lnTo>
                  <a:lnTo>
                    <a:pt x="4191000" y="3810000"/>
                  </a:lnTo>
                  <a:lnTo>
                    <a:pt x="4203700" y="3810000"/>
                  </a:lnTo>
                  <a:lnTo>
                    <a:pt x="4216400" y="3822700"/>
                  </a:lnTo>
                  <a:lnTo>
                    <a:pt x="4229100" y="3822700"/>
                  </a:lnTo>
                  <a:lnTo>
                    <a:pt x="4241800" y="3822700"/>
                  </a:lnTo>
                  <a:lnTo>
                    <a:pt x="4254500" y="3822700"/>
                  </a:lnTo>
                  <a:lnTo>
                    <a:pt x="4267200" y="3822700"/>
                  </a:lnTo>
                  <a:lnTo>
                    <a:pt x="4279900" y="3835400"/>
                  </a:lnTo>
                  <a:lnTo>
                    <a:pt x="4292600" y="3848100"/>
                  </a:lnTo>
                  <a:lnTo>
                    <a:pt x="4305300" y="3860800"/>
                  </a:lnTo>
                  <a:lnTo>
                    <a:pt x="4318000" y="3873500"/>
                  </a:lnTo>
                  <a:lnTo>
                    <a:pt x="4330700" y="3886200"/>
                  </a:lnTo>
                  <a:lnTo>
                    <a:pt x="4343400" y="3886200"/>
                  </a:lnTo>
                  <a:lnTo>
                    <a:pt x="4356100" y="3898900"/>
                  </a:lnTo>
                  <a:lnTo>
                    <a:pt x="4356100" y="3911600"/>
                  </a:lnTo>
                  <a:lnTo>
                    <a:pt x="4356100" y="3924300"/>
                  </a:lnTo>
                  <a:lnTo>
                    <a:pt x="4356100" y="3937000"/>
                  </a:lnTo>
                  <a:lnTo>
                    <a:pt x="4343400" y="3949700"/>
                  </a:lnTo>
                  <a:lnTo>
                    <a:pt x="4356100" y="3962400"/>
                  </a:lnTo>
                  <a:lnTo>
                    <a:pt x="4368800" y="3962400"/>
                  </a:lnTo>
                  <a:lnTo>
                    <a:pt x="4381500" y="3975100"/>
                  </a:lnTo>
                  <a:lnTo>
                    <a:pt x="4394200" y="3987800"/>
                  </a:lnTo>
                  <a:lnTo>
                    <a:pt x="4381500" y="4000500"/>
                  </a:lnTo>
                  <a:lnTo>
                    <a:pt x="4368800" y="4013200"/>
                  </a:lnTo>
                  <a:lnTo>
                    <a:pt x="4356100" y="4013200"/>
                  </a:lnTo>
                  <a:lnTo>
                    <a:pt x="4343400" y="4013200"/>
                  </a:lnTo>
                  <a:lnTo>
                    <a:pt x="4330700" y="4025900"/>
                  </a:lnTo>
                  <a:lnTo>
                    <a:pt x="4318000" y="4038600"/>
                  </a:lnTo>
                  <a:lnTo>
                    <a:pt x="4318000" y="4051300"/>
                  </a:lnTo>
                  <a:lnTo>
                    <a:pt x="4318000" y="4064000"/>
                  </a:lnTo>
                  <a:lnTo>
                    <a:pt x="4318000" y="4076700"/>
                  </a:lnTo>
                  <a:lnTo>
                    <a:pt x="4330700" y="4089400"/>
                  </a:lnTo>
                  <a:lnTo>
                    <a:pt x="4343400" y="4102100"/>
                  </a:lnTo>
                  <a:lnTo>
                    <a:pt x="4356100" y="4102100"/>
                  </a:lnTo>
                  <a:lnTo>
                    <a:pt x="4368800" y="4089400"/>
                  </a:lnTo>
                  <a:lnTo>
                    <a:pt x="4381500" y="4076700"/>
                  </a:lnTo>
                  <a:lnTo>
                    <a:pt x="4394200" y="4089400"/>
                  </a:lnTo>
                  <a:lnTo>
                    <a:pt x="4394200" y="4102100"/>
                  </a:lnTo>
                  <a:lnTo>
                    <a:pt x="4406900" y="4114800"/>
                  </a:lnTo>
                  <a:lnTo>
                    <a:pt x="4406900" y="4127500"/>
                  </a:lnTo>
                  <a:lnTo>
                    <a:pt x="4419600" y="4140200"/>
                  </a:lnTo>
                  <a:lnTo>
                    <a:pt x="4432300" y="4140200"/>
                  </a:lnTo>
                  <a:lnTo>
                    <a:pt x="4445000" y="4140200"/>
                  </a:lnTo>
                  <a:lnTo>
                    <a:pt x="4457700" y="4127500"/>
                  </a:lnTo>
                  <a:lnTo>
                    <a:pt x="4470400" y="4114800"/>
                  </a:lnTo>
                  <a:lnTo>
                    <a:pt x="4483100" y="4102100"/>
                  </a:lnTo>
                  <a:lnTo>
                    <a:pt x="4495800" y="4089400"/>
                  </a:lnTo>
                  <a:lnTo>
                    <a:pt x="4508500" y="4089400"/>
                  </a:lnTo>
                  <a:lnTo>
                    <a:pt x="4521200" y="4076700"/>
                  </a:lnTo>
                  <a:lnTo>
                    <a:pt x="4533900" y="4076700"/>
                  </a:lnTo>
                  <a:lnTo>
                    <a:pt x="4546600" y="4089400"/>
                  </a:lnTo>
                  <a:lnTo>
                    <a:pt x="4559300" y="4076700"/>
                  </a:lnTo>
                  <a:lnTo>
                    <a:pt x="4572000" y="4064000"/>
                  </a:lnTo>
                  <a:lnTo>
                    <a:pt x="4584700" y="4051300"/>
                  </a:lnTo>
                  <a:lnTo>
                    <a:pt x="4584700" y="4038600"/>
                  </a:lnTo>
                  <a:lnTo>
                    <a:pt x="4597400" y="4025900"/>
                  </a:lnTo>
                  <a:lnTo>
                    <a:pt x="4610100" y="4025900"/>
                  </a:lnTo>
                  <a:lnTo>
                    <a:pt x="4622800" y="4025900"/>
                  </a:lnTo>
                  <a:lnTo>
                    <a:pt x="4635500" y="4013200"/>
                  </a:lnTo>
                  <a:lnTo>
                    <a:pt x="4648200" y="4013200"/>
                  </a:lnTo>
                  <a:lnTo>
                    <a:pt x="4660900" y="4013200"/>
                  </a:lnTo>
                  <a:lnTo>
                    <a:pt x="4673600" y="4013200"/>
                  </a:lnTo>
                  <a:lnTo>
                    <a:pt x="4686300" y="4000500"/>
                  </a:lnTo>
                  <a:lnTo>
                    <a:pt x="4699000" y="4000500"/>
                  </a:lnTo>
                  <a:lnTo>
                    <a:pt x="4711700" y="4013200"/>
                  </a:lnTo>
                  <a:lnTo>
                    <a:pt x="4724400" y="4025900"/>
                  </a:lnTo>
                  <a:lnTo>
                    <a:pt x="4737100" y="4038600"/>
                  </a:lnTo>
                  <a:lnTo>
                    <a:pt x="4737100" y="4051300"/>
                  </a:lnTo>
                  <a:lnTo>
                    <a:pt x="4749800" y="4064000"/>
                  </a:lnTo>
                  <a:lnTo>
                    <a:pt x="4749800" y="4076700"/>
                  </a:lnTo>
                  <a:lnTo>
                    <a:pt x="4737100" y="4089400"/>
                  </a:lnTo>
                  <a:lnTo>
                    <a:pt x="4724400" y="4102100"/>
                  </a:lnTo>
                  <a:lnTo>
                    <a:pt x="4724400" y="4114800"/>
                  </a:lnTo>
                  <a:lnTo>
                    <a:pt x="4711700" y="4127500"/>
                  </a:lnTo>
                  <a:lnTo>
                    <a:pt x="4699000" y="4140200"/>
                  </a:lnTo>
                  <a:lnTo>
                    <a:pt x="4711700" y="4152900"/>
                  </a:lnTo>
                  <a:lnTo>
                    <a:pt x="4724400" y="4165600"/>
                  </a:lnTo>
                  <a:lnTo>
                    <a:pt x="4724400" y="4178300"/>
                  </a:lnTo>
                  <a:lnTo>
                    <a:pt x="4711700" y="4191000"/>
                  </a:lnTo>
                  <a:lnTo>
                    <a:pt x="4699000" y="4203700"/>
                  </a:lnTo>
                  <a:lnTo>
                    <a:pt x="4699000" y="4216400"/>
                  </a:lnTo>
                  <a:lnTo>
                    <a:pt x="4711700" y="4229100"/>
                  </a:lnTo>
                  <a:lnTo>
                    <a:pt x="4724400" y="4241800"/>
                  </a:lnTo>
                  <a:lnTo>
                    <a:pt x="4737100" y="4254500"/>
                  </a:lnTo>
                  <a:lnTo>
                    <a:pt x="4749800" y="4254500"/>
                  </a:lnTo>
                  <a:lnTo>
                    <a:pt x="4762500" y="4254500"/>
                  </a:lnTo>
                  <a:lnTo>
                    <a:pt x="4775200" y="4254500"/>
                  </a:lnTo>
                  <a:lnTo>
                    <a:pt x="4787900" y="4254500"/>
                  </a:lnTo>
                  <a:lnTo>
                    <a:pt x="4800600" y="4254500"/>
                  </a:lnTo>
                  <a:lnTo>
                    <a:pt x="4813300" y="4241800"/>
                  </a:lnTo>
                  <a:lnTo>
                    <a:pt x="4826000" y="4254500"/>
                  </a:lnTo>
                  <a:lnTo>
                    <a:pt x="4826000" y="4267200"/>
                  </a:lnTo>
                  <a:lnTo>
                    <a:pt x="4826000" y="4279900"/>
                  </a:lnTo>
                  <a:lnTo>
                    <a:pt x="4826000" y="4292600"/>
                  </a:lnTo>
                  <a:lnTo>
                    <a:pt x="4826000" y="4305300"/>
                  </a:lnTo>
                  <a:lnTo>
                    <a:pt x="4826000" y="4318000"/>
                  </a:lnTo>
                  <a:lnTo>
                    <a:pt x="4826000" y="4330700"/>
                  </a:lnTo>
                  <a:lnTo>
                    <a:pt x="4826000" y="4343400"/>
                  </a:lnTo>
                  <a:lnTo>
                    <a:pt x="4826000" y="4356100"/>
                  </a:lnTo>
                  <a:lnTo>
                    <a:pt x="4826000" y="4368800"/>
                  </a:lnTo>
                  <a:lnTo>
                    <a:pt x="4826000" y="4381500"/>
                  </a:lnTo>
                  <a:lnTo>
                    <a:pt x="4826000" y="4394200"/>
                  </a:lnTo>
                  <a:lnTo>
                    <a:pt x="4826000" y="4406900"/>
                  </a:lnTo>
                  <a:lnTo>
                    <a:pt x="4813300" y="4419600"/>
                  </a:lnTo>
                  <a:lnTo>
                    <a:pt x="4826000" y="4432300"/>
                  </a:lnTo>
                  <a:lnTo>
                    <a:pt x="4838700" y="4432300"/>
                  </a:lnTo>
                  <a:lnTo>
                    <a:pt x="4851400" y="4445000"/>
                  </a:lnTo>
                  <a:lnTo>
                    <a:pt x="4864100" y="4432300"/>
                  </a:lnTo>
                  <a:lnTo>
                    <a:pt x="4864100" y="4419600"/>
                  </a:lnTo>
                  <a:lnTo>
                    <a:pt x="4864100" y="4406900"/>
                  </a:lnTo>
                  <a:lnTo>
                    <a:pt x="4876800" y="4394200"/>
                  </a:lnTo>
                  <a:lnTo>
                    <a:pt x="4876800" y="4381500"/>
                  </a:lnTo>
                  <a:lnTo>
                    <a:pt x="4889500" y="4368800"/>
                  </a:lnTo>
                  <a:lnTo>
                    <a:pt x="4902200" y="4368800"/>
                  </a:lnTo>
                  <a:lnTo>
                    <a:pt x="4914900" y="4381500"/>
                  </a:lnTo>
                  <a:lnTo>
                    <a:pt x="4927600" y="4381500"/>
                  </a:lnTo>
                  <a:lnTo>
                    <a:pt x="4940300" y="4368800"/>
                  </a:lnTo>
                  <a:lnTo>
                    <a:pt x="4953000" y="4356100"/>
                  </a:lnTo>
                  <a:lnTo>
                    <a:pt x="4965700" y="4343400"/>
                  </a:lnTo>
                  <a:lnTo>
                    <a:pt x="4978400" y="4343400"/>
                  </a:lnTo>
                  <a:lnTo>
                    <a:pt x="4991100" y="4330700"/>
                  </a:lnTo>
                  <a:lnTo>
                    <a:pt x="4991100" y="4318000"/>
                  </a:lnTo>
                  <a:lnTo>
                    <a:pt x="4991100" y="4305300"/>
                  </a:lnTo>
                  <a:lnTo>
                    <a:pt x="4991100" y="4292600"/>
                  </a:lnTo>
                  <a:lnTo>
                    <a:pt x="4978400" y="4279900"/>
                  </a:lnTo>
                  <a:lnTo>
                    <a:pt x="4965700" y="4292600"/>
                  </a:lnTo>
                  <a:lnTo>
                    <a:pt x="4953000" y="4305300"/>
                  </a:lnTo>
                  <a:lnTo>
                    <a:pt x="4940300" y="4305300"/>
                  </a:lnTo>
                  <a:lnTo>
                    <a:pt x="4927600" y="4318000"/>
                  </a:lnTo>
                  <a:lnTo>
                    <a:pt x="4914900" y="4305300"/>
                  </a:lnTo>
                  <a:lnTo>
                    <a:pt x="4914900" y="4292600"/>
                  </a:lnTo>
                  <a:lnTo>
                    <a:pt x="4902200" y="4279900"/>
                  </a:lnTo>
                  <a:lnTo>
                    <a:pt x="4914900" y="4267200"/>
                  </a:lnTo>
                  <a:lnTo>
                    <a:pt x="4927600" y="4254500"/>
                  </a:lnTo>
                  <a:lnTo>
                    <a:pt x="4940300" y="4254500"/>
                  </a:lnTo>
                  <a:lnTo>
                    <a:pt x="4953000" y="4241800"/>
                  </a:lnTo>
                  <a:lnTo>
                    <a:pt x="4965700" y="4241800"/>
                  </a:lnTo>
                  <a:lnTo>
                    <a:pt x="4978400" y="4241800"/>
                  </a:lnTo>
                  <a:lnTo>
                    <a:pt x="4991100" y="4241800"/>
                  </a:lnTo>
                  <a:lnTo>
                    <a:pt x="5003800" y="4241800"/>
                  </a:lnTo>
                  <a:lnTo>
                    <a:pt x="5016500" y="4229100"/>
                  </a:lnTo>
                  <a:lnTo>
                    <a:pt x="5029200" y="4241800"/>
                  </a:lnTo>
                  <a:lnTo>
                    <a:pt x="5029200" y="4254500"/>
                  </a:lnTo>
                  <a:lnTo>
                    <a:pt x="5029200" y="4267200"/>
                  </a:lnTo>
                  <a:lnTo>
                    <a:pt x="5041900" y="4279900"/>
                  </a:lnTo>
                  <a:lnTo>
                    <a:pt x="5041900" y="4292600"/>
                  </a:lnTo>
                  <a:lnTo>
                    <a:pt x="5054600" y="4305300"/>
                  </a:lnTo>
                  <a:lnTo>
                    <a:pt x="5067300" y="4292600"/>
                  </a:lnTo>
                  <a:lnTo>
                    <a:pt x="5067300" y="4279900"/>
                  </a:lnTo>
                  <a:lnTo>
                    <a:pt x="5067300" y="4267200"/>
                  </a:lnTo>
                  <a:lnTo>
                    <a:pt x="5080000" y="4254500"/>
                  </a:lnTo>
                  <a:lnTo>
                    <a:pt x="5092700" y="4241800"/>
                  </a:lnTo>
                  <a:lnTo>
                    <a:pt x="5105400" y="4254500"/>
                  </a:lnTo>
                  <a:lnTo>
                    <a:pt x="5118100" y="4267200"/>
                  </a:lnTo>
                  <a:lnTo>
                    <a:pt x="5130800" y="4254500"/>
                  </a:lnTo>
                  <a:lnTo>
                    <a:pt x="5143500" y="4267200"/>
                  </a:lnTo>
                  <a:lnTo>
                    <a:pt x="5156200" y="4279900"/>
                  </a:lnTo>
                  <a:lnTo>
                    <a:pt x="5168900" y="4292600"/>
                  </a:lnTo>
                  <a:lnTo>
                    <a:pt x="5181600" y="4292600"/>
                  </a:lnTo>
                  <a:lnTo>
                    <a:pt x="5194300" y="4305300"/>
                  </a:lnTo>
                  <a:lnTo>
                    <a:pt x="5207000" y="4305300"/>
                  </a:lnTo>
                  <a:lnTo>
                    <a:pt x="5219700" y="4318000"/>
                  </a:lnTo>
                  <a:lnTo>
                    <a:pt x="5232400" y="4330700"/>
                  </a:lnTo>
                  <a:lnTo>
                    <a:pt x="5245100" y="4330700"/>
                  </a:lnTo>
                  <a:lnTo>
                    <a:pt x="5257800" y="4330700"/>
                  </a:lnTo>
                  <a:lnTo>
                    <a:pt x="5270500" y="4330700"/>
                  </a:lnTo>
                  <a:lnTo>
                    <a:pt x="5283200" y="4318000"/>
                  </a:lnTo>
                  <a:lnTo>
                    <a:pt x="5295900" y="4318000"/>
                  </a:lnTo>
                  <a:lnTo>
                    <a:pt x="5308600" y="4318000"/>
                  </a:lnTo>
                  <a:lnTo>
                    <a:pt x="5321300" y="4305300"/>
                  </a:lnTo>
                  <a:lnTo>
                    <a:pt x="5334000" y="4318000"/>
                  </a:lnTo>
                  <a:lnTo>
                    <a:pt x="5334000" y="4330700"/>
                  </a:lnTo>
                  <a:lnTo>
                    <a:pt x="5346700" y="4343400"/>
                  </a:lnTo>
                  <a:lnTo>
                    <a:pt x="5359400" y="4356100"/>
                  </a:lnTo>
                  <a:lnTo>
                    <a:pt x="5372100" y="4368800"/>
                  </a:lnTo>
                  <a:lnTo>
                    <a:pt x="5384800" y="4381500"/>
                  </a:lnTo>
                  <a:lnTo>
                    <a:pt x="5397500" y="4394200"/>
                  </a:lnTo>
                  <a:lnTo>
                    <a:pt x="5410200" y="4394200"/>
                  </a:lnTo>
                  <a:lnTo>
                    <a:pt x="5422900" y="4394200"/>
                  </a:lnTo>
                  <a:lnTo>
                    <a:pt x="5435600" y="4394200"/>
                  </a:lnTo>
                  <a:lnTo>
                    <a:pt x="5448300" y="4394200"/>
                  </a:lnTo>
                  <a:lnTo>
                    <a:pt x="5461000" y="4406900"/>
                  </a:lnTo>
                  <a:lnTo>
                    <a:pt x="5473700" y="4419600"/>
                  </a:lnTo>
                  <a:lnTo>
                    <a:pt x="5473700" y="4432300"/>
                  </a:lnTo>
                  <a:lnTo>
                    <a:pt x="5461000" y="4445000"/>
                  </a:lnTo>
                  <a:lnTo>
                    <a:pt x="5448300" y="4457700"/>
                  </a:lnTo>
                  <a:lnTo>
                    <a:pt x="5461000" y="4470400"/>
                  </a:lnTo>
                  <a:lnTo>
                    <a:pt x="5461000" y="4483100"/>
                  </a:lnTo>
                  <a:lnTo>
                    <a:pt x="5473700" y="4495800"/>
                  </a:lnTo>
                  <a:lnTo>
                    <a:pt x="5486400" y="4495800"/>
                  </a:lnTo>
                  <a:lnTo>
                    <a:pt x="5499100" y="4495800"/>
                  </a:lnTo>
                  <a:lnTo>
                    <a:pt x="5511800" y="4495800"/>
                  </a:lnTo>
                  <a:lnTo>
                    <a:pt x="5524500" y="4508500"/>
                  </a:lnTo>
                  <a:lnTo>
                    <a:pt x="5511800" y="4521200"/>
                  </a:lnTo>
                  <a:lnTo>
                    <a:pt x="5511800" y="4533900"/>
                  </a:lnTo>
                  <a:lnTo>
                    <a:pt x="5524500" y="4546600"/>
                  </a:lnTo>
                  <a:lnTo>
                    <a:pt x="5524500" y="4559300"/>
                  </a:lnTo>
                  <a:lnTo>
                    <a:pt x="5537200" y="4572000"/>
                  </a:lnTo>
                  <a:lnTo>
                    <a:pt x="5549900" y="4584700"/>
                  </a:lnTo>
                  <a:lnTo>
                    <a:pt x="5562600" y="4572000"/>
                  </a:lnTo>
                  <a:lnTo>
                    <a:pt x="5575300" y="4584700"/>
                  </a:lnTo>
                  <a:lnTo>
                    <a:pt x="5588000" y="4584700"/>
                  </a:lnTo>
                  <a:lnTo>
                    <a:pt x="5600700" y="4584700"/>
                  </a:lnTo>
                  <a:lnTo>
                    <a:pt x="5613400" y="4572000"/>
                  </a:lnTo>
                  <a:lnTo>
                    <a:pt x="5626100" y="4572000"/>
                  </a:lnTo>
                  <a:lnTo>
                    <a:pt x="5638800" y="4584700"/>
                  </a:lnTo>
                  <a:lnTo>
                    <a:pt x="5651500" y="4597400"/>
                  </a:lnTo>
                  <a:lnTo>
                    <a:pt x="5651500" y="4610100"/>
                  </a:lnTo>
                  <a:lnTo>
                    <a:pt x="5651500" y="4622800"/>
                  </a:lnTo>
                  <a:lnTo>
                    <a:pt x="5651500" y="4635500"/>
                  </a:lnTo>
                  <a:lnTo>
                    <a:pt x="5638800" y="4648200"/>
                  </a:lnTo>
                  <a:lnTo>
                    <a:pt x="5638800" y="4660900"/>
                  </a:lnTo>
                  <a:lnTo>
                    <a:pt x="5626100" y="4673600"/>
                  </a:lnTo>
                  <a:lnTo>
                    <a:pt x="5638800" y="4686300"/>
                  </a:lnTo>
                  <a:lnTo>
                    <a:pt x="5651500" y="4699000"/>
                  </a:lnTo>
                  <a:lnTo>
                    <a:pt x="5664200" y="4686300"/>
                  </a:lnTo>
                  <a:lnTo>
                    <a:pt x="5664200" y="4673600"/>
                  </a:lnTo>
                  <a:lnTo>
                    <a:pt x="5676900" y="4660900"/>
                  </a:lnTo>
                  <a:lnTo>
                    <a:pt x="5676900" y="4648200"/>
                  </a:lnTo>
                  <a:lnTo>
                    <a:pt x="5689600" y="4635500"/>
                  </a:lnTo>
                  <a:lnTo>
                    <a:pt x="5702300" y="4635500"/>
                  </a:lnTo>
                  <a:lnTo>
                    <a:pt x="5715000" y="4635500"/>
                  </a:lnTo>
                  <a:lnTo>
                    <a:pt x="5727700" y="4648200"/>
                  </a:lnTo>
                  <a:lnTo>
                    <a:pt x="5740400" y="4660900"/>
                  </a:lnTo>
                  <a:lnTo>
                    <a:pt x="5753100" y="4660900"/>
                  </a:lnTo>
                  <a:lnTo>
                    <a:pt x="5765800" y="4673600"/>
                  </a:lnTo>
                  <a:lnTo>
                    <a:pt x="5778500" y="4673600"/>
                  </a:lnTo>
                  <a:lnTo>
                    <a:pt x="5791200" y="4686300"/>
                  </a:lnTo>
                  <a:lnTo>
                    <a:pt x="5803900" y="4686300"/>
                  </a:lnTo>
                  <a:lnTo>
                    <a:pt x="5816600" y="4673600"/>
                  </a:lnTo>
                  <a:lnTo>
                    <a:pt x="5816600" y="4660900"/>
                  </a:lnTo>
                  <a:lnTo>
                    <a:pt x="5829300" y="4648200"/>
                  </a:lnTo>
                  <a:lnTo>
                    <a:pt x="5842000" y="4660900"/>
                  </a:lnTo>
                  <a:lnTo>
                    <a:pt x="5854700" y="4648200"/>
                  </a:lnTo>
                  <a:lnTo>
                    <a:pt x="5867400" y="4648200"/>
                  </a:lnTo>
                  <a:lnTo>
                    <a:pt x="5880100" y="4648200"/>
                  </a:lnTo>
                  <a:lnTo>
                    <a:pt x="5892800" y="4648200"/>
                  </a:lnTo>
                  <a:lnTo>
                    <a:pt x="5905500" y="4648200"/>
                  </a:lnTo>
                  <a:lnTo>
                    <a:pt x="5918200" y="4660900"/>
                  </a:lnTo>
                  <a:lnTo>
                    <a:pt x="5905500" y="4673600"/>
                  </a:lnTo>
                  <a:lnTo>
                    <a:pt x="5918200" y="4686300"/>
                  </a:lnTo>
                  <a:lnTo>
                    <a:pt x="5918200" y="4699000"/>
                  </a:lnTo>
                  <a:lnTo>
                    <a:pt x="5918200" y="4711700"/>
                  </a:lnTo>
                  <a:lnTo>
                    <a:pt x="5905500" y="4724400"/>
                  </a:lnTo>
                  <a:lnTo>
                    <a:pt x="5892800" y="4737100"/>
                  </a:lnTo>
                  <a:lnTo>
                    <a:pt x="5892800" y="4749800"/>
                  </a:lnTo>
                  <a:lnTo>
                    <a:pt x="5880100" y="4762500"/>
                  </a:lnTo>
                  <a:lnTo>
                    <a:pt x="5880100" y="4775200"/>
                  </a:lnTo>
                  <a:lnTo>
                    <a:pt x="5892800" y="4787900"/>
                  </a:lnTo>
                  <a:lnTo>
                    <a:pt x="5905500" y="4800600"/>
                  </a:lnTo>
                  <a:lnTo>
                    <a:pt x="5918200" y="4813300"/>
                  </a:lnTo>
                  <a:lnTo>
                    <a:pt x="5930900" y="4813300"/>
                  </a:lnTo>
                  <a:lnTo>
                    <a:pt x="5943600" y="4800600"/>
                  </a:lnTo>
                  <a:lnTo>
                    <a:pt x="5956300" y="4813300"/>
                  </a:lnTo>
                  <a:lnTo>
                    <a:pt x="5956300" y="4826000"/>
                  </a:lnTo>
                  <a:lnTo>
                    <a:pt x="5956300" y="4838700"/>
                  </a:lnTo>
                  <a:lnTo>
                    <a:pt x="5969000" y="4851400"/>
                  </a:lnTo>
                  <a:lnTo>
                    <a:pt x="5981700" y="4851400"/>
                  </a:lnTo>
                  <a:lnTo>
                    <a:pt x="5994400" y="4838700"/>
                  </a:lnTo>
                  <a:lnTo>
                    <a:pt x="6007100" y="4826000"/>
                  </a:lnTo>
                  <a:lnTo>
                    <a:pt x="6019800" y="4826000"/>
                  </a:lnTo>
                  <a:lnTo>
                    <a:pt x="6032500" y="4813300"/>
                  </a:lnTo>
                  <a:lnTo>
                    <a:pt x="6045200" y="4826000"/>
                  </a:lnTo>
                  <a:lnTo>
                    <a:pt x="6057900" y="4838700"/>
                  </a:lnTo>
                  <a:lnTo>
                    <a:pt x="6070600" y="4838700"/>
                  </a:lnTo>
                  <a:lnTo>
                    <a:pt x="6083300" y="4838700"/>
                  </a:lnTo>
                  <a:lnTo>
                    <a:pt x="6096000" y="4851400"/>
                  </a:lnTo>
                  <a:lnTo>
                    <a:pt x="6108700" y="4851400"/>
                  </a:lnTo>
                  <a:lnTo>
                    <a:pt x="6121400" y="4851400"/>
                  </a:lnTo>
                  <a:lnTo>
                    <a:pt x="6134100" y="4851400"/>
                  </a:lnTo>
                  <a:lnTo>
                    <a:pt x="6146800" y="4851400"/>
                  </a:lnTo>
                  <a:lnTo>
                    <a:pt x="6159500" y="4851400"/>
                  </a:lnTo>
                  <a:lnTo>
                    <a:pt x="6172200" y="4864100"/>
                  </a:lnTo>
                  <a:lnTo>
                    <a:pt x="6184900" y="4876800"/>
                  </a:lnTo>
                  <a:lnTo>
                    <a:pt x="6172200" y="4889500"/>
                  </a:lnTo>
                  <a:lnTo>
                    <a:pt x="6172200" y="4902200"/>
                  </a:lnTo>
                  <a:lnTo>
                    <a:pt x="6172200" y="4914900"/>
                  </a:lnTo>
                  <a:lnTo>
                    <a:pt x="6172200" y="4927600"/>
                  </a:lnTo>
                  <a:lnTo>
                    <a:pt x="6184900" y="4940300"/>
                  </a:lnTo>
                  <a:lnTo>
                    <a:pt x="6197600" y="4940300"/>
                  </a:lnTo>
                  <a:lnTo>
                    <a:pt x="6210300" y="4940300"/>
                  </a:lnTo>
                  <a:lnTo>
                    <a:pt x="6223000" y="4953000"/>
                  </a:lnTo>
                  <a:lnTo>
                    <a:pt x="6235700" y="4953000"/>
                  </a:lnTo>
                  <a:lnTo>
                    <a:pt x="6248400" y="4953000"/>
                  </a:lnTo>
                  <a:lnTo>
                    <a:pt x="6261100" y="4940300"/>
                  </a:lnTo>
                  <a:lnTo>
                    <a:pt x="6273800" y="4953000"/>
                  </a:lnTo>
                  <a:lnTo>
                    <a:pt x="6286500" y="4940300"/>
                  </a:lnTo>
                  <a:lnTo>
                    <a:pt x="6299200" y="4940300"/>
                  </a:lnTo>
                  <a:lnTo>
                    <a:pt x="6311900" y="4953000"/>
                  </a:lnTo>
                  <a:lnTo>
                    <a:pt x="6324600" y="4953000"/>
                  </a:lnTo>
                  <a:lnTo>
                    <a:pt x="6337300" y="4953000"/>
                  </a:lnTo>
                  <a:lnTo>
                    <a:pt x="6350000" y="4940300"/>
                  </a:lnTo>
                  <a:lnTo>
                    <a:pt x="6362700" y="4927600"/>
                  </a:lnTo>
                  <a:lnTo>
                    <a:pt x="6375400" y="4914900"/>
                  </a:lnTo>
                  <a:lnTo>
                    <a:pt x="6388100" y="4902200"/>
                  </a:lnTo>
                  <a:lnTo>
                    <a:pt x="6400800" y="4889500"/>
                  </a:lnTo>
                  <a:lnTo>
                    <a:pt x="6413500" y="4876800"/>
                  </a:lnTo>
                  <a:lnTo>
                    <a:pt x="6426200" y="4864100"/>
                  </a:lnTo>
                  <a:lnTo>
                    <a:pt x="6438900" y="4864100"/>
                  </a:lnTo>
                  <a:lnTo>
                    <a:pt x="6451600" y="4851400"/>
                  </a:lnTo>
                  <a:lnTo>
                    <a:pt x="6464300" y="4838700"/>
                  </a:lnTo>
                  <a:lnTo>
                    <a:pt x="6477000" y="4826000"/>
                  </a:lnTo>
                  <a:lnTo>
                    <a:pt x="6489700" y="4813300"/>
                  </a:lnTo>
                  <a:lnTo>
                    <a:pt x="6502400" y="4813300"/>
                  </a:lnTo>
                  <a:lnTo>
                    <a:pt x="6515100" y="4800600"/>
                  </a:lnTo>
                  <a:lnTo>
                    <a:pt x="6527800" y="4787900"/>
                  </a:lnTo>
                  <a:lnTo>
                    <a:pt x="6540500" y="4775200"/>
                  </a:lnTo>
                  <a:lnTo>
                    <a:pt x="6540500" y="4762500"/>
                  </a:lnTo>
                  <a:lnTo>
                    <a:pt x="6553200" y="4749800"/>
                  </a:lnTo>
                  <a:lnTo>
                    <a:pt x="6565900" y="4749800"/>
                  </a:lnTo>
                  <a:lnTo>
                    <a:pt x="6578600" y="4749800"/>
                  </a:lnTo>
                  <a:lnTo>
                    <a:pt x="6591300" y="4737100"/>
                  </a:lnTo>
                  <a:lnTo>
                    <a:pt x="6604000" y="4724400"/>
                  </a:lnTo>
                  <a:lnTo>
                    <a:pt x="6616700" y="4737100"/>
                  </a:lnTo>
                  <a:lnTo>
                    <a:pt x="6629400" y="4724400"/>
                  </a:lnTo>
                  <a:lnTo>
                    <a:pt x="6642100" y="4737100"/>
                  </a:lnTo>
                  <a:lnTo>
                    <a:pt x="6654800" y="4749800"/>
                  </a:lnTo>
                  <a:lnTo>
                    <a:pt x="6667500" y="4762500"/>
                  </a:lnTo>
                  <a:lnTo>
                    <a:pt x="6667500" y="4775200"/>
                  </a:lnTo>
                  <a:lnTo>
                    <a:pt x="6667500" y="4787900"/>
                  </a:lnTo>
                  <a:lnTo>
                    <a:pt x="6667500" y="4800600"/>
                  </a:lnTo>
                  <a:lnTo>
                    <a:pt x="6667500" y="4813300"/>
                  </a:lnTo>
                  <a:lnTo>
                    <a:pt x="6667500" y="4826000"/>
                  </a:lnTo>
                  <a:lnTo>
                    <a:pt x="6654800" y="4838700"/>
                  </a:lnTo>
                  <a:lnTo>
                    <a:pt x="6654800" y="4851400"/>
                  </a:lnTo>
                  <a:lnTo>
                    <a:pt x="6642100" y="4864100"/>
                  </a:lnTo>
                  <a:lnTo>
                    <a:pt x="6654800" y="4876800"/>
                  </a:lnTo>
                  <a:lnTo>
                    <a:pt x="6654800" y="4889500"/>
                  </a:lnTo>
                  <a:lnTo>
                    <a:pt x="6654800" y="4902200"/>
                  </a:lnTo>
                  <a:lnTo>
                    <a:pt x="6654800" y="4914900"/>
                  </a:lnTo>
                  <a:lnTo>
                    <a:pt x="6667500" y="4927600"/>
                  </a:lnTo>
                  <a:lnTo>
                    <a:pt x="6667500" y="4940300"/>
                  </a:lnTo>
                  <a:lnTo>
                    <a:pt x="6654800" y="4953000"/>
                  </a:lnTo>
                  <a:lnTo>
                    <a:pt x="6642100" y="4965700"/>
                  </a:lnTo>
                  <a:lnTo>
                    <a:pt x="6629400" y="4978400"/>
                  </a:lnTo>
                  <a:lnTo>
                    <a:pt x="6629400" y="4991100"/>
                  </a:lnTo>
                  <a:lnTo>
                    <a:pt x="6629400" y="5003800"/>
                  </a:lnTo>
                  <a:lnTo>
                    <a:pt x="6642100" y="5016500"/>
                  </a:lnTo>
                  <a:lnTo>
                    <a:pt x="6654800" y="5003800"/>
                  </a:lnTo>
                  <a:lnTo>
                    <a:pt x="6667500" y="5003800"/>
                  </a:lnTo>
                  <a:lnTo>
                    <a:pt x="6680200" y="4991100"/>
                  </a:lnTo>
                  <a:lnTo>
                    <a:pt x="6692900" y="5003800"/>
                  </a:lnTo>
                  <a:lnTo>
                    <a:pt x="6705600" y="5003800"/>
                  </a:lnTo>
                  <a:lnTo>
                    <a:pt x="6718300" y="4991100"/>
                  </a:lnTo>
                  <a:lnTo>
                    <a:pt x="6731000" y="4991100"/>
                  </a:lnTo>
                  <a:lnTo>
                    <a:pt x="6743700" y="4978400"/>
                  </a:lnTo>
                  <a:lnTo>
                    <a:pt x="6756400" y="4978400"/>
                  </a:lnTo>
                  <a:lnTo>
                    <a:pt x="6769100" y="4965700"/>
                  </a:lnTo>
                  <a:lnTo>
                    <a:pt x="6781800" y="4965700"/>
                  </a:lnTo>
                  <a:lnTo>
                    <a:pt x="6794500" y="4965700"/>
                  </a:lnTo>
                  <a:lnTo>
                    <a:pt x="6807200" y="4978400"/>
                  </a:lnTo>
                  <a:lnTo>
                    <a:pt x="6819900" y="4991100"/>
                  </a:lnTo>
                  <a:lnTo>
                    <a:pt x="6832600" y="4991100"/>
                  </a:lnTo>
                  <a:lnTo>
                    <a:pt x="6845300" y="4978400"/>
                  </a:lnTo>
                  <a:lnTo>
                    <a:pt x="6858000" y="4965700"/>
                  </a:lnTo>
                  <a:lnTo>
                    <a:pt x="6858000" y="4953000"/>
                  </a:lnTo>
                  <a:lnTo>
                    <a:pt x="6858000" y="4940300"/>
                  </a:lnTo>
                  <a:lnTo>
                    <a:pt x="6870700" y="4927600"/>
                  </a:lnTo>
                  <a:lnTo>
                    <a:pt x="6883400" y="4914900"/>
                  </a:lnTo>
                  <a:lnTo>
                    <a:pt x="6896100" y="4902200"/>
                  </a:lnTo>
                  <a:lnTo>
                    <a:pt x="6908800" y="4889500"/>
                  </a:lnTo>
                  <a:lnTo>
                    <a:pt x="6921500" y="4876800"/>
                  </a:lnTo>
                  <a:lnTo>
                    <a:pt x="6934200" y="4876800"/>
                  </a:lnTo>
                  <a:lnTo>
                    <a:pt x="6946900" y="4889500"/>
                  </a:lnTo>
                  <a:lnTo>
                    <a:pt x="6959600" y="4889500"/>
                  </a:lnTo>
                  <a:lnTo>
                    <a:pt x="6972300" y="4889500"/>
                  </a:lnTo>
                  <a:lnTo>
                    <a:pt x="6985000" y="4889500"/>
                  </a:lnTo>
                  <a:lnTo>
                    <a:pt x="6997700" y="4902200"/>
                  </a:lnTo>
                  <a:lnTo>
                    <a:pt x="7010400" y="4902200"/>
                  </a:lnTo>
                  <a:lnTo>
                    <a:pt x="7023100" y="4914900"/>
                  </a:lnTo>
                  <a:lnTo>
                    <a:pt x="7023100" y="4927600"/>
                  </a:lnTo>
                  <a:lnTo>
                    <a:pt x="7023100" y="4940300"/>
                  </a:lnTo>
                  <a:lnTo>
                    <a:pt x="7035800" y="4953000"/>
                  </a:lnTo>
                  <a:lnTo>
                    <a:pt x="7048500" y="4965700"/>
                  </a:lnTo>
                  <a:lnTo>
                    <a:pt x="7061200" y="4953000"/>
                  </a:lnTo>
                  <a:lnTo>
                    <a:pt x="7073900" y="4953000"/>
                  </a:lnTo>
                  <a:lnTo>
                    <a:pt x="7086600" y="4940300"/>
                  </a:lnTo>
                  <a:lnTo>
                    <a:pt x="7099300" y="4953000"/>
                  </a:lnTo>
                  <a:lnTo>
                    <a:pt x="7112000" y="4965700"/>
                  </a:lnTo>
                  <a:lnTo>
                    <a:pt x="7124700" y="4978400"/>
                  </a:lnTo>
                  <a:lnTo>
                    <a:pt x="7112000" y="4991100"/>
                  </a:lnTo>
                  <a:lnTo>
                    <a:pt x="7112000" y="5003800"/>
                  </a:lnTo>
                  <a:lnTo>
                    <a:pt x="7099300" y="5016500"/>
                  </a:lnTo>
                  <a:lnTo>
                    <a:pt x="7086600" y="5029200"/>
                  </a:lnTo>
                  <a:lnTo>
                    <a:pt x="7099300" y="5041900"/>
                  </a:lnTo>
                  <a:lnTo>
                    <a:pt x="7112000" y="5041900"/>
                  </a:lnTo>
                  <a:lnTo>
                    <a:pt x="7124700" y="5041900"/>
                  </a:lnTo>
                  <a:lnTo>
                    <a:pt x="7137400" y="5041900"/>
                  </a:lnTo>
                  <a:lnTo>
                    <a:pt x="7150100" y="5041900"/>
                  </a:lnTo>
                  <a:lnTo>
                    <a:pt x="7162800" y="5029200"/>
                  </a:lnTo>
                  <a:lnTo>
                    <a:pt x="7175500" y="5041900"/>
                  </a:lnTo>
                  <a:lnTo>
                    <a:pt x="7188200" y="5054600"/>
                  </a:lnTo>
                  <a:lnTo>
                    <a:pt x="7200900" y="5067300"/>
                  </a:lnTo>
                  <a:lnTo>
                    <a:pt x="7213600" y="5080000"/>
                  </a:lnTo>
                  <a:lnTo>
                    <a:pt x="7226300" y="5080000"/>
                  </a:lnTo>
                  <a:lnTo>
                    <a:pt x="7239000" y="5080000"/>
                  </a:lnTo>
                  <a:lnTo>
                    <a:pt x="7251700" y="5080000"/>
                  </a:lnTo>
                  <a:lnTo>
                    <a:pt x="7264400" y="5080000"/>
                  </a:lnTo>
                  <a:lnTo>
                    <a:pt x="7277100" y="5092700"/>
                  </a:lnTo>
                  <a:lnTo>
                    <a:pt x="7289800" y="5080000"/>
                  </a:lnTo>
                  <a:lnTo>
                    <a:pt x="7302500" y="5092700"/>
                  </a:lnTo>
                  <a:lnTo>
                    <a:pt x="7315200" y="5105400"/>
                  </a:lnTo>
                  <a:lnTo>
                    <a:pt x="7315200" y="5118100"/>
                  </a:lnTo>
                  <a:lnTo>
                    <a:pt x="7315200" y="5130800"/>
                  </a:lnTo>
                  <a:lnTo>
                    <a:pt x="7315200" y="5143500"/>
                  </a:lnTo>
                  <a:lnTo>
                    <a:pt x="7327900" y="5156200"/>
                  </a:lnTo>
                  <a:lnTo>
                    <a:pt x="7327900" y="5168900"/>
                  </a:lnTo>
                  <a:lnTo>
                    <a:pt x="7315200" y="5181600"/>
                  </a:lnTo>
                  <a:lnTo>
                    <a:pt x="7327900" y="5194300"/>
                  </a:lnTo>
                  <a:lnTo>
                    <a:pt x="7340600" y="5207000"/>
                  </a:lnTo>
                  <a:lnTo>
                    <a:pt x="7353300" y="5219700"/>
                  </a:lnTo>
                  <a:lnTo>
                    <a:pt x="7366000" y="5207000"/>
                  </a:lnTo>
                  <a:lnTo>
                    <a:pt x="7378700" y="5207000"/>
                  </a:lnTo>
                  <a:lnTo>
                    <a:pt x="7391400" y="5194300"/>
                  </a:lnTo>
                  <a:lnTo>
                    <a:pt x="7404100" y="5181600"/>
                  </a:lnTo>
                  <a:lnTo>
                    <a:pt x="7416800" y="5194300"/>
                  </a:lnTo>
                  <a:lnTo>
                    <a:pt x="7429500" y="5207000"/>
                  </a:lnTo>
                  <a:lnTo>
                    <a:pt x="7416800" y="5219700"/>
                  </a:lnTo>
                  <a:lnTo>
                    <a:pt x="7404100" y="5219700"/>
                  </a:lnTo>
                  <a:lnTo>
                    <a:pt x="7391400" y="5232400"/>
                  </a:lnTo>
                  <a:lnTo>
                    <a:pt x="7391400" y="5245100"/>
                  </a:lnTo>
                  <a:lnTo>
                    <a:pt x="7391400" y="5257800"/>
                  </a:lnTo>
                  <a:lnTo>
                    <a:pt x="7391400" y="5270500"/>
                  </a:lnTo>
                  <a:lnTo>
                    <a:pt x="7391400" y="5283200"/>
                  </a:lnTo>
                  <a:lnTo>
                    <a:pt x="7391400" y="5295900"/>
                  </a:lnTo>
                  <a:lnTo>
                    <a:pt x="7404100" y="5308600"/>
                  </a:lnTo>
                  <a:lnTo>
                    <a:pt x="7416800" y="5308600"/>
                  </a:lnTo>
                  <a:lnTo>
                    <a:pt x="7429500" y="5308600"/>
                  </a:lnTo>
                  <a:lnTo>
                    <a:pt x="7442200" y="5308600"/>
                  </a:lnTo>
                  <a:lnTo>
                    <a:pt x="7454900" y="5308600"/>
                  </a:lnTo>
                  <a:lnTo>
                    <a:pt x="7467600" y="5321300"/>
                  </a:lnTo>
                  <a:lnTo>
                    <a:pt x="7480300" y="5334000"/>
                  </a:lnTo>
                  <a:lnTo>
                    <a:pt x="7493000" y="5321300"/>
                  </a:lnTo>
                  <a:lnTo>
                    <a:pt x="7505700" y="5308600"/>
                  </a:lnTo>
                  <a:lnTo>
                    <a:pt x="7518400" y="5321300"/>
                  </a:lnTo>
                  <a:lnTo>
                    <a:pt x="7518400" y="5334000"/>
                  </a:lnTo>
                  <a:lnTo>
                    <a:pt x="7531100" y="5346700"/>
                  </a:lnTo>
                  <a:lnTo>
                    <a:pt x="7531100" y="5359400"/>
                  </a:lnTo>
                  <a:lnTo>
                    <a:pt x="7531100" y="5372100"/>
                  </a:lnTo>
                  <a:lnTo>
                    <a:pt x="7531100" y="5384800"/>
                  </a:lnTo>
                  <a:lnTo>
                    <a:pt x="7531100" y="5397500"/>
                  </a:lnTo>
                  <a:lnTo>
                    <a:pt x="7531100" y="5410200"/>
                  </a:lnTo>
                  <a:lnTo>
                    <a:pt x="7543800" y="5422900"/>
                  </a:lnTo>
                  <a:lnTo>
                    <a:pt x="7543800" y="5435600"/>
                  </a:lnTo>
                  <a:lnTo>
                    <a:pt x="7543800" y="5448300"/>
                  </a:lnTo>
                  <a:lnTo>
                    <a:pt x="7556500" y="5461000"/>
                  </a:lnTo>
                  <a:lnTo>
                    <a:pt x="7556500" y="5473700"/>
                  </a:lnTo>
                  <a:lnTo>
                    <a:pt x="7556500" y="5486400"/>
                  </a:lnTo>
                  <a:lnTo>
                    <a:pt x="7556500" y="5499100"/>
                  </a:lnTo>
                  <a:lnTo>
                    <a:pt x="7556500" y="5511800"/>
                  </a:lnTo>
                  <a:lnTo>
                    <a:pt x="7556500" y="5524500"/>
                  </a:lnTo>
                  <a:lnTo>
                    <a:pt x="7556500" y="5537200"/>
                  </a:lnTo>
                  <a:lnTo>
                    <a:pt x="7556500" y="5549900"/>
                  </a:lnTo>
                  <a:lnTo>
                    <a:pt x="7569200" y="5562600"/>
                  </a:lnTo>
                  <a:lnTo>
                    <a:pt x="7581900" y="5575300"/>
                  </a:lnTo>
                  <a:lnTo>
                    <a:pt x="7594600" y="5575300"/>
                  </a:lnTo>
                  <a:lnTo>
                    <a:pt x="7607300" y="5575300"/>
                  </a:lnTo>
                  <a:lnTo>
                    <a:pt x="7620000" y="5575300"/>
                  </a:lnTo>
                  <a:lnTo>
                    <a:pt x="7632700" y="5562600"/>
                  </a:lnTo>
                  <a:lnTo>
                    <a:pt x="7645400" y="5549900"/>
                  </a:lnTo>
                  <a:lnTo>
                    <a:pt x="7658100" y="5549900"/>
                  </a:lnTo>
                  <a:lnTo>
                    <a:pt x="7670800" y="5537200"/>
                  </a:lnTo>
                  <a:lnTo>
                    <a:pt x="7683500" y="5524500"/>
                  </a:lnTo>
                  <a:lnTo>
                    <a:pt x="7696200" y="5524500"/>
                  </a:lnTo>
                  <a:lnTo>
                    <a:pt x="7708900" y="5524500"/>
                  </a:lnTo>
                  <a:lnTo>
                    <a:pt x="7721600" y="5511800"/>
                  </a:lnTo>
                  <a:lnTo>
                    <a:pt x="7734300" y="5511800"/>
                  </a:lnTo>
                  <a:lnTo>
                    <a:pt x="7747000" y="5511800"/>
                  </a:lnTo>
                  <a:lnTo>
                    <a:pt x="7759700" y="5524500"/>
                  </a:lnTo>
                  <a:lnTo>
                    <a:pt x="7772400" y="5537200"/>
                  </a:lnTo>
                  <a:lnTo>
                    <a:pt x="7785100" y="5537200"/>
                  </a:lnTo>
                  <a:lnTo>
                    <a:pt x="7797800" y="5537200"/>
                  </a:lnTo>
                  <a:lnTo>
                    <a:pt x="7810500" y="5524500"/>
                  </a:lnTo>
                  <a:lnTo>
                    <a:pt x="7823200" y="5511800"/>
                  </a:lnTo>
                  <a:lnTo>
                    <a:pt x="7835900" y="5499100"/>
                  </a:lnTo>
                  <a:lnTo>
                    <a:pt x="7848600" y="5486400"/>
                  </a:lnTo>
                  <a:lnTo>
                    <a:pt x="7861300" y="5473700"/>
                  </a:lnTo>
                  <a:lnTo>
                    <a:pt x="7874000" y="5461000"/>
                  </a:lnTo>
                  <a:lnTo>
                    <a:pt x="7886700" y="5448300"/>
                  </a:lnTo>
                  <a:lnTo>
                    <a:pt x="7899400" y="5448300"/>
                  </a:lnTo>
                  <a:lnTo>
                    <a:pt x="7912100" y="5461000"/>
                  </a:lnTo>
                  <a:lnTo>
                    <a:pt x="7924800" y="5461000"/>
                  </a:lnTo>
                  <a:lnTo>
                    <a:pt x="7937500" y="5448300"/>
                  </a:lnTo>
                  <a:lnTo>
                    <a:pt x="7950200" y="5448300"/>
                  </a:lnTo>
                  <a:lnTo>
                    <a:pt x="7962900" y="5435600"/>
                  </a:lnTo>
                  <a:lnTo>
                    <a:pt x="7962900" y="5422900"/>
                  </a:lnTo>
                  <a:lnTo>
                    <a:pt x="7962900" y="5410200"/>
                  </a:lnTo>
                  <a:lnTo>
                    <a:pt x="7962900" y="5397500"/>
                  </a:lnTo>
                  <a:lnTo>
                    <a:pt x="7975600" y="5384800"/>
                  </a:lnTo>
                  <a:lnTo>
                    <a:pt x="7988300" y="5384800"/>
                  </a:lnTo>
                  <a:lnTo>
                    <a:pt x="8001000" y="5384800"/>
                  </a:lnTo>
                  <a:lnTo>
                    <a:pt x="8013700" y="5372100"/>
                  </a:lnTo>
                  <a:lnTo>
                    <a:pt x="8013700" y="5359400"/>
                  </a:lnTo>
                  <a:lnTo>
                    <a:pt x="8001000" y="5346700"/>
                  </a:lnTo>
                  <a:lnTo>
                    <a:pt x="8001000" y="5334000"/>
                  </a:lnTo>
                  <a:lnTo>
                    <a:pt x="7988300" y="5321300"/>
                  </a:lnTo>
                  <a:lnTo>
                    <a:pt x="7975600" y="5308600"/>
                  </a:lnTo>
                  <a:lnTo>
                    <a:pt x="7975600" y="5295900"/>
                  </a:lnTo>
                  <a:lnTo>
                    <a:pt x="7988300" y="5283200"/>
                  </a:lnTo>
                  <a:lnTo>
                    <a:pt x="8001000" y="5295900"/>
                  </a:lnTo>
                  <a:lnTo>
                    <a:pt x="8013700" y="5308600"/>
                  </a:lnTo>
                  <a:lnTo>
                    <a:pt x="8026400" y="5321300"/>
                  </a:lnTo>
                  <a:lnTo>
                    <a:pt x="8039100" y="5334000"/>
                  </a:lnTo>
                  <a:lnTo>
                    <a:pt x="8051800" y="5346700"/>
                  </a:lnTo>
                  <a:lnTo>
                    <a:pt x="8064500" y="5359400"/>
                  </a:lnTo>
                  <a:lnTo>
                    <a:pt x="8077200" y="5372100"/>
                  </a:lnTo>
                  <a:lnTo>
                    <a:pt x="8089900" y="5372100"/>
                  </a:lnTo>
                  <a:lnTo>
                    <a:pt x="8102600" y="5372100"/>
                  </a:lnTo>
                  <a:lnTo>
                    <a:pt x="8115300" y="5372100"/>
                  </a:lnTo>
                  <a:lnTo>
                    <a:pt x="8128000" y="5384800"/>
                  </a:lnTo>
                  <a:lnTo>
                    <a:pt x="8128000" y="5397500"/>
                  </a:lnTo>
                  <a:lnTo>
                    <a:pt x="8140700" y="5410200"/>
                  </a:lnTo>
                  <a:lnTo>
                    <a:pt x="8140700" y="5422900"/>
                  </a:lnTo>
                  <a:lnTo>
                    <a:pt x="8140700" y="5435600"/>
                  </a:lnTo>
                  <a:lnTo>
                    <a:pt x="8128000" y="5448300"/>
                  </a:lnTo>
                  <a:lnTo>
                    <a:pt x="8115300" y="5461000"/>
                  </a:lnTo>
                  <a:lnTo>
                    <a:pt x="8115300" y="5473700"/>
                  </a:lnTo>
                  <a:lnTo>
                    <a:pt x="8128000" y="5486400"/>
                  </a:lnTo>
                  <a:lnTo>
                    <a:pt x="8140700" y="5486400"/>
                  </a:lnTo>
                  <a:lnTo>
                    <a:pt x="8153400" y="5486400"/>
                  </a:lnTo>
                  <a:lnTo>
                    <a:pt x="8166100" y="5486400"/>
                  </a:lnTo>
                  <a:lnTo>
                    <a:pt x="8178800" y="5486400"/>
                  </a:lnTo>
                  <a:lnTo>
                    <a:pt x="8191500" y="5499100"/>
                  </a:lnTo>
                  <a:lnTo>
                    <a:pt x="8204200" y="5511800"/>
                  </a:lnTo>
                  <a:lnTo>
                    <a:pt x="8204200" y="5524500"/>
                  </a:lnTo>
                  <a:lnTo>
                    <a:pt x="8216900" y="5537200"/>
                  </a:lnTo>
                  <a:lnTo>
                    <a:pt x="8229600" y="5549900"/>
                  </a:lnTo>
                  <a:lnTo>
                    <a:pt x="8242300" y="5562600"/>
                  </a:lnTo>
                  <a:lnTo>
                    <a:pt x="8255000" y="5575300"/>
                  </a:lnTo>
                  <a:lnTo>
                    <a:pt x="8267700" y="5575300"/>
                  </a:lnTo>
                  <a:lnTo>
                    <a:pt x="8280400" y="5575300"/>
                  </a:lnTo>
                  <a:lnTo>
                    <a:pt x="8293100" y="5575300"/>
                  </a:lnTo>
                  <a:lnTo>
                    <a:pt x="8305800" y="5575300"/>
                  </a:lnTo>
                  <a:lnTo>
                    <a:pt x="8318500" y="5588000"/>
                  </a:lnTo>
                  <a:lnTo>
                    <a:pt x="8318500" y="5600700"/>
                  </a:lnTo>
                  <a:lnTo>
                    <a:pt x="8318500" y="5613400"/>
                  </a:lnTo>
                  <a:lnTo>
                    <a:pt x="8305800" y="5626100"/>
                  </a:lnTo>
                  <a:lnTo>
                    <a:pt x="8293100" y="5638800"/>
                  </a:lnTo>
                  <a:lnTo>
                    <a:pt x="8280400" y="5651500"/>
                  </a:lnTo>
                  <a:lnTo>
                    <a:pt x="8280400" y="5664200"/>
                  </a:lnTo>
                  <a:lnTo>
                    <a:pt x="8293100" y="5676900"/>
                  </a:lnTo>
                  <a:lnTo>
                    <a:pt x="8293100" y="5689600"/>
                  </a:lnTo>
                  <a:lnTo>
                    <a:pt x="8305800" y="5702300"/>
                  </a:lnTo>
                  <a:lnTo>
                    <a:pt x="8305800" y="5715000"/>
                  </a:lnTo>
                  <a:lnTo>
                    <a:pt x="8305800" y="5727700"/>
                  </a:lnTo>
                  <a:lnTo>
                    <a:pt x="8305800" y="5740400"/>
                  </a:lnTo>
                  <a:lnTo>
                    <a:pt x="8305800" y="5753100"/>
                  </a:lnTo>
                  <a:lnTo>
                    <a:pt x="8293100" y="5765800"/>
                  </a:lnTo>
                  <a:lnTo>
                    <a:pt x="8293100" y="5778500"/>
                  </a:lnTo>
                  <a:lnTo>
                    <a:pt x="8280400" y="5791200"/>
                  </a:lnTo>
                  <a:lnTo>
                    <a:pt x="8280400" y="5803900"/>
                  </a:lnTo>
                  <a:lnTo>
                    <a:pt x="8280400" y="5816600"/>
                  </a:lnTo>
                  <a:lnTo>
                    <a:pt x="8267700" y="5829300"/>
                  </a:lnTo>
                  <a:lnTo>
                    <a:pt x="8280400" y="5842000"/>
                  </a:lnTo>
                  <a:lnTo>
                    <a:pt x="8293100" y="5842000"/>
                  </a:lnTo>
                  <a:lnTo>
                    <a:pt x="8305800" y="5842000"/>
                  </a:lnTo>
                  <a:lnTo>
                    <a:pt x="8318500" y="5842000"/>
                  </a:lnTo>
                  <a:lnTo>
                    <a:pt x="8331200" y="5829300"/>
                  </a:lnTo>
                  <a:lnTo>
                    <a:pt x="8343900" y="5829300"/>
                  </a:lnTo>
                  <a:lnTo>
                    <a:pt x="8356600" y="5829300"/>
                  </a:lnTo>
                  <a:lnTo>
                    <a:pt x="8369300" y="5829300"/>
                  </a:lnTo>
                  <a:lnTo>
                    <a:pt x="8382000" y="5829300"/>
                  </a:lnTo>
                  <a:lnTo>
                    <a:pt x="8394700" y="5829300"/>
                  </a:lnTo>
                  <a:lnTo>
                    <a:pt x="8407400" y="5842000"/>
                  </a:lnTo>
                  <a:lnTo>
                    <a:pt x="8420100" y="5842000"/>
                  </a:lnTo>
                  <a:lnTo>
                    <a:pt x="8432800" y="5854700"/>
                  </a:lnTo>
                  <a:lnTo>
                    <a:pt x="8445500" y="5867400"/>
                  </a:lnTo>
                  <a:lnTo>
                    <a:pt x="8445500" y="5880100"/>
                  </a:lnTo>
                  <a:lnTo>
                    <a:pt x="8445500" y="5892800"/>
                  </a:lnTo>
                  <a:lnTo>
                    <a:pt x="8432800" y="5905500"/>
                  </a:lnTo>
                  <a:lnTo>
                    <a:pt x="8445500" y="5918200"/>
                  </a:lnTo>
                  <a:lnTo>
                    <a:pt x="8445500" y="5930900"/>
                  </a:lnTo>
                  <a:lnTo>
                    <a:pt x="8458200" y="5943600"/>
                  </a:lnTo>
                  <a:lnTo>
                    <a:pt x="8445500" y="5956300"/>
                  </a:lnTo>
                  <a:lnTo>
                    <a:pt x="8432800" y="5969000"/>
                  </a:lnTo>
                  <a:lnTo>
                    <a:pt x="8420100" y="5969000"/>
                  </a:lnTo>
                  <a:lnTo>
                    <a:pt x="8407400" y="5969000"/>
                  </a:lnTo>
                  <a:lnTo>
                    <a:pt x="8394700" y="5981700"/>
                  </a:lnTo>
                  <a:lnTo>
                    <a:pt x="8394700" y="5994400"/>
                  </a:lnTo>
                  <a:lnTo>
                    <a:pt x="8382000" y="6007100"/>
                  </a:lnTo>
                  <a:lnTo>
                    <a:pt x="8369300" y="6019800"/>
                  </a:lnTo>
                  <a:lnTo>
                    <a:pt x="8382000" y="6032500"/>
                  </a:lnTo>
                  <a:lnTo>
                    <a:pt x="8394700" y="6045200"/>
                  </a:lnTo>
                  <a:lnTo>
                    <a:pt x="8407400" y="6057900"/>
                  </a:lnTo>
                  <a:lnTo>
                    <a:pt x="8420100" y="6070600"/>
                  </a:lnTo>
                  <a:lnTo>
                    <a:pt x="8420100" y="6083300"/>
                  </a:lnTo>
                  <a:lnTo>
                    <a:pt x="8420100" y="6096000"/>
                  </a:lnTo>
                  <a:lnTo>
                    <a:pt x="8420100" y="6108700"/>
                  </a:lnTo>
                  <a:lnTo>
                    <a:pt x="8407400" y="6121400"/>
                  </a:lnTo>
                  <a:lnTo>
                    <a:pt x="8394700" y="6134100"/>
                  </a:lnTo>
                  <a:lnTo>
                    <a:pt x="8382000" y="6121400"/>
                  </a:lnTo>
                  <a:lnTo>
                    <a:pt x="8369300" y="6108700"/>
                  </a:lnTo>
                  <a:lnTo>
                    <a:pt x="8356600" y="6096000"/>
                  </a:lnTo>
                  <a:lnTo>
                    <a:pt x="8343900" y="6083300"/>
                  </a:lnTo>
                  <a:lnTo>
                    <a:pt x="8331200" y="6083300"/>
                  </a:lnTo>
                  <a:lnTo>
                    <a:pt x="8318500" y="6083300"/>
                  </a:lnTo>
                  <a:lnTo>
                    <a:pt x="8305800" y="6070600"/>
                  </a:lnTo>
                  <a:lnTo>
                    <a:pt x="8293100" y="6083300"/>
                  </a:lnTo>
                  <a:lnTo>
                    <a:pt x="8280400" y="6070600"/>
                  </a:lnTo>
                  <a:lnTo>
                    <a:pt x="8267700" y="6070600"/>
                  </a:lnTo>
                  <a:lnTo>
                    <a:pt x="8255000" y="6070600"/>
                  </a:lnTo>
                  <a:lnTo>
                    <a:pt x="8242300" y="6070600"/>
                  </a:lnTo>
                  <a:lnTo>
                    <a:pt x="8229600" y="6083300"/>
                  </a:lnTo>
                  <a:lnTo>
                    <a:pt x="8216900" y="6083300"/>
                  </a:lnTo>
                  <a:lnTo>
                    <a:pt x="8204200" y="6096000"/>
                  </a:lnTo>
                  <a:lnTo>
                    <a:pt x="8191500" y="6096000"/>
                  </a:lnTo>
                  <a:lnTo>
                    <a:pt x="8178800" y="6108700"/>
                  </a:lnTo>
                  <a:lnTo>
                    <a:pt x="8166100" y="6108700"/>
                  </a:lnTo>
                  <a:lnTo>
                    <a:pt x="8153400" y="6108700"/>
                  </a:lnTo>
                  <a:lnTo>
                    <a:pt x="8140700" y="6108700"/>
                  </a:lnTo>
                  <a:lnTo>
                    <a:pt x="8128000" y="6121400"/>
                  </a:lnTo>
                  <a:lnTo>
                    <a:pt x="8115300" y="6121400"/>
                  </a:lnTo>
                  <a:lnTo>
                    <a:pt x="8102600" y="6121400"/>
                  </a:lnTo>
                  <a:lnTo>
                    <a:pt x="8089900" y="6134100"/>
                  </a:lnTo>
                  <a:lnTo>
                    <a:pt x="8077200" y="6134100"/>
                  </a:lnTo>
                  <a:lnTo>
                    <a:pt x="8064500" y="6134100"/>
                  </a:lnTo>
                  <a:lnTo>
                    <a:pt x="8051800" y="6134100"/>
                  </a:lnTo>
                  <a:lnTo>
                    <a:pt x="8039100" y="6146800"/>
                  </a:lnTo>
                  <a:lnTo>
                    <a:pt x="8026400" y="6146800"/>
                  </a:lnTo>
                  <a:lnTo>
                    <a:pt x="8013700" y="6146800"/>
                  </a:lnTo>
                  <a:lnTo>
                    <a:pt x="8001000" y="6159500"/>
                  </a:lnTo>
                  <a:lnTo>
                    <a:pt x="7988300" y="6172200"/>
                  </a:lnTo>
                  <a:lnTo>
                    <a:pt x="7988300" y="6184900"/>
                  </a:lnTo>
                  <a:lnTo>
                    <a:pt x="7988300" y="6197600"/>
                  </a:lnTo>
                  <a:lnTo>
                    <a:pt x="7988300" y="6210300"/>
                  </a:lnTo>
                  <a:lnTo>
                    <a:pt x="7988300" y="6223000"/>
                  </a:lnTo>
                  <a:lnTo>
                    <a:pt x="7988300" y="6235700"/>
                  </a:lnTo>
                  <a:lnTo>
                    <a:pt x="7988300" y="6248400"/>
                  </a:lnTo>
                  <a:lnTo>
                    <a:pt x="7988300" y="6261100"/>
                  </a:lnTo>
                  <a:lnTo>
                    <a:pt x="7988300" y="6273800"/>
                  </a:lnTo>
                  <a:lnTo>
                    <a:pt x="7988300" y="6286500"/>
                  </a:lnTo>
                  <a:lnTo>
                    <a:pt x="7975600" y="6299200"/>
                  </a:lnTo>
                  <a:lnTo>
                    <a:pt x="7962900" y="6311900"/>
                  </a:lnTo>
                  <a:lnTo>
                    <a:pt x="7950200" y="6324600"/>
                  </a:lnTo>
                  <a:lnTo>
                    <a:pt x="7950200" y="6337300"/>
                  </a:lnTo>
                  <a:lnTo>
                    <a:pt x="7962900" y="6350000"/>
                  </a:lnTo>
                  <a:lnTo>
                    <a:pt x="7950200" y="6362700"/>
                  </a:lnTo>
                  <a:lnTo>
                    <a:pt x="7962900" y="6375400"/>
                  </a:lnTo>
                  <a:lnTo>
                    <a:pt x="7962900" y="6388100"/>
                  </a:lnTo>
                  <a:lnTo>
                    <a:pt x="7962900" y="6400800"/>
                  </a:lnTo>
                  <a:lnTo>
                    <a:pt x="7950200" y="6413500"/>
                  </a:lnTo>
                  <a:lnTo>
                    <a:pt x="7962900" y="6426200"/>
                  </a:lnTo>
                  <a:lnTo>
                    <a:pt x="7975600" y="6426200"/>
                  </a:lnTo>
                  <a:lnTo>
                    <a:pt x="7988300" y="6438900"/>
                  </a:lnTo>
                  <a:lnTo>
                    <a:pt x="8001000" y="6451600"/>
                  </a:lnTo>
                  <a:lnTo>
                    <a:pt x="8013700" y="6464300"/>
                  </a:lnTo>
                  <a:lnTo>
                    <a:pt x="8026400" y="6451600"/>
                  </a:lnTo>
                  <a:lnTo>
                    <a:pt x="8039100" y="6438900"/>
                  </a:lnTo>
                  <a:lnTo>
                    <a:pt x="8051800" y="6451600"/>
                  </a:lnTo>
                  <a:lnTo>
                    <a:pt x="8064500" y="6464300"/>
                  </a:lnTo>
                  <a:lnTo>
                    <a:pt x="8064500" y="6477000"/>
                  </a:lnTo>
                  <a:lnTo>
                    <a:pt x="8064500" y="6489700"/>
                  </a:lnTo>
                  <a:lnTo>
                    <a:pt x="8051800" y="6502400"/>
                  </a:lnTo>
                  <a:lnTo>
                    <a:pt x="8051800" y="6515100"/>
                  </a:lnTo>
                  <a:lnTo>
                    <a:pt x="8051800" y="6527800"/>
                  </a:lnTo>
                  <a:lnTo>
                    <a:pt x="8051800" y="6540500"/>
                  </a:lnTo>
                  <a:lnTo>
                    <a:pt x="8039100" y="6553200"/>
                  </a:lnTo>
                  <a:lnTo>
                    <a:pt x="8026400" y="6540500"/>
                  </a:lnTo>
                  <a:lnTo>
                    <a:pt x="8013700" y="6553200"/>
                  </a:lnTo>
                  <a:lnTo>
                    <a:pt x="8013700" y="6565900"/>
                  </a:lnTo>
                  <a:lnTo>
                    <a:pt x="8013700" y="6578600"/>
                  </a:lnTo>
                  <a:lnTo>
                    <a:pt x="8013700" y="6591300"/>
                  </a:lnTo>
                  <a:lnTo>
                    <a:pt x="8001000" y="6604000"/>
                  </a:lnTo>
                  <a:lnTo>
                    <a:pt x="8001000" y="6616700"/>
                  </a:lnTo>
                  <a:lnTo>
                    <a:pt x="8001000" y="6629400"/>
                  </a:lnTo>
                  <a:lnTo>
                    <a:pt x="7988300" y="6642100"/>
                  </a:lnTo>
                  <a:lnTo>
                    <a:pt x="7975600" y="6642100"/>
                  </a:lnTo>
                  <a:lnTo>
                    <a:pt x="7962900" y="6629400"/>
                  </a:lnTo>
                  <a:lnTo>
                    <a:pt x="7950200" y="6629400"/>
                  </a:lnTo>
                  <a:lnTo>
                    <a:pt x="7937500" y="6629400"/>
                  </a:lnTo>
                  <a:lnTo>
                    <a:pt x="7924800" y="6616700"/>
                  </a:lnTo>
                  <a:lnTo>
                    <a:pt x="7912100" y="6616700"/>
                  </a:lnTo>
                  <a:lnTo>
                    <a:pt x="7899400" y="6616700"/>
                  </a:lnTo>
                  <a:lnTo>
                    <a:pt x="7886700" y="6616700"/>
                  </a:lnTo>
                  <a:lnTo>
                    <a:pt x="7874000" y="6616700"/>
                  </a:lnTo>
                  <a:lnTo>
                    <a:pt x="7861300" y="6616700"/>
                  </a:lnTo>
                  <a:lnTo>
                    <a:pt x="7848600" y="6616700"/>
                  </a:lnTo>
                  <a:lnTo>
                    <a:pt x="7835900" y="6629400"/>
                  </a:lnTo>
                  <a:lnTo>
                    <a:pt x="7823200" y="6629400"/>
                  </a:lnTo>
                  <a:lnTo>
                    <a:pt x="7810500" y="6629400"/>
                  </a:lnTo>
                  <a:lnTo>
                    <a:pt x="7797800" y="6629400"/>
                  </a:lnTo>
                  <a:lnTo>
                    <a:pt x="7785100" y="6642100"/>
                  </a:lnTo>
                  <a:lnTo>
                    <a:pt x="7772400" y="6654800"/>
                  </a:lnTo>
                  <a:lnTo>
                    <a:pt x="7785100" y="6667500"/>
                  </a:lnTo>
                  <a:lnTo>
                    <a:pt x="7772400" y="6680200"/>
                  </a:lnTo>
                  <a:lnTo>
                    <a:pt x="7759700" y="6692900"/>
                  </a:lnTo>
                  <a:lnTo>
                    <a:pt x="7747000" y="6692900"/>
                  </a:lnTo>
                  <a:lnTo>
                    <a:pt x="7734300" y="6680200"/>
                  </a:lnTo>
                  <a:lnTo>
                    <a:pt x="7721600" y="6667500"/>
                  </a:lnTo>
                  <a:lnTo>
                    <a:pt x="7708900" y="6680200"/>
                  </a:lnTo>
                  <a:lnTo>
                    <a:pt x="7696200" y="6692900"/>
                  </a:lnTo>
                  <a:lnTo>
                    <a:pt x="7683500" y="6705600"/>
                  </a:lnTo>
                  <a:lnTo>
                    <a:pt x="7670800" y="6718300"/>
                  </a:lnTo>
                  <a:lnTo>
                    <a:pt x="7658100" y="6718300"/>
                  </a:lnTo>
                  <a:lnTo>
                    <a:pt x="7645400" y="6705600"/>
                  </a:lnTo>
                  <a:lnTo>
                    <a:pt x="7632700" y="6692900"/>
                  </a:lnTo>
                  <a:lnTo>
                    <a:pt x="7620000" y="6692900"/>
                  </a:lnTo>
                  <a:lnTo>
                    <a:pt x="7607300" y="6680200"/>
                  </a:lnTo>
                  <a:lnTo>
                    <a:pt x="7594600" y="6667500"/>
                  </a:lnTo>
                  <a:lnTo>
                    <a:pt x="7581900" y="6667500"/>
                  </a:lnTo>
                  <a:lnTo>
                    <a:pt x="7569200" y="6654800"/>
                  </a:lnTo>
                  <a:lnTo>
                    <a:pt x="7556500" y="6642100"/>
                  </a:lnTo>
                  <a:lnTo>
                    <a:pt x="7543800" y="6654800"/>
                  </a:lnTo>
                  <a:lnTo>
                    <a:pt x="7531100" y="6654800"/>
                  </a:lnTo>
                  <a:lnTo>
                    <a:pt x="7518400" y="6667500"/>
                  </a:lnTo>
                  <a:lnTo>
                    <a:pt x="7505700" y="6667500"/>
                  </a:lnTo>
                  <a:lnTo>
                    <a:pt x="7493000" y="6680200"/>
                  </a:lnTo>
                  <a:lnTo>
                    <a:pt x="7480300" y="6680200"/>
                  </a:lnTo>
                  <a:lnTo>
                    <a:pt x="7467600" y="6692900"/>
                  </a:lnTo>
                  <a:lnTo>
                    <a:pt x="7454900" y="6705600"/>
                  </a:lnTo>
                  <a:lnTo>
                    <a:pt x="7467600" y="6718300"/>
                  </a:lnTo>
                  <a:lnTo>
                    <a:pt x="7467600" y="6731000"/>
                  </a:lnTo>
                  <a:lnTo>
                    <a:pt x="7467600" y="6743700"/>
                  </a:lnTo>
                  <a:lnTo>
                    <a:pt x="7467600" y="6756400"/>
                  </a:lnTo>
                  <a:lnTo>
                    <a:pt x="7467600" y="6769100"/>
                  </a:lnTo>
                  <a:lnTo>
                    <a:pt x="7467600" y="6781800"/>
                  </a:lnTo>
                  <a:lnTo>
                    <a:pt x="7467600" y="6794500"/>
                  </a:lnTo>
                  <a:lnTo>
                    <a:pt x="7454900" y="6807200"/>
                  </a:lnTo>
                  <a:lnTo>
                    <a:pt x="7454900" y="6819900"/>
                  </a:lnTo>
                  <a:lnTo>
                    <a:pt x="7454900" y="6832600"/>
                  </a:lnTo>
                  <a:lnTo>
                    <a:pt x="7467600" y="6845300"/>
                  </a:lnTo>
                  <a:lnTo>
                    <a:pt x="7467600" y="6858000"/>
                  </a:lnTo>
                  <a:lnTo>
                    <a:pt x="7480300" y="6870700"/>
                  </a:lnTo>
                  <a:lnTo>
                    <a:pt x="7480300" y="6883400"/>
                  </a:lnTo>
                  <a:lnTo>
                    <a:pt x="7493000" y="6896100"/>
                  </a:lnTo>
                  <a:lnTo>
                    <a:pt x="7493000" y="6908800"/>
                  </a:lnTo>
                  <a:lnTo>
                    <a:pt x="7505700" y="6921500"/>
                  </a:lnTo>
                  <a:lnTo>
                    <a:pt x="7505700" y="6934200"/>
                  </a:lnTo>
                  <a:lnTo>
                    <a:pt x="7505700" y="6946900"/>
                  </a:lnTo>
                  <a:lnTo>
                    <a:pt x="7493000" y="6959600"/>
                  </a:lnTo>
                  <a:lnTo>
                    <a:pt x="7480300" y="6972300"/>
                  </a:lnTo>
                  <a:lnTo>
                    <a:pt x="7480300" y="6985000"/>
                  </a:lnTo>
                  <a:lnTo>
                    <a:pt x="7467600" y="6997700"/>
                  </a:lnTo>
                  <a:lnTo>
                    <a:pt x="7480300" y="7010400"/>
                  </a:lnTo>
                  <a:lnTo>
                    <a:pt x="7480300" y="7023100"/>
                  </a:lnTo>
                  <a:lnTo>
                    <a:pt x="7493000" y="7035800"/>
                  </a:lnTo>
                  <a:lnTo>
                    <a:pt x="7493000" y="7048500"/>
                  </a:lnTo>
                  <a:lnTo>
                    <a:pt x="7480300" y="7061200"/>
                  </a:lnTo>
                  <a:lnTo>
                    <a:pt x="7467600" y="7061200"/>
                  </a:lnTo>
                  <a:lnTo>
                    <a:pt x="7454900" y="7073900"/>
                  </a:lnTo>
                  <a:lnTo>
                    <a:pt x="7454900" y="7086600"/>
                  </a:lnTo>
                  <a:lnTo>
                    <a:pt x="7454900" y="7099300"/>
                  </a:lnTo>
                  <a:lnTo>
                    <a:pt x="7467600" y="7112000"/>
                  </a:lnTo>
                  <a:lnTo>
                    <a:pt x="7467600" y="7124700"/>
                  </a:lnTo>
                  <a:lnTo>
                    <a:pt x="7480300" y="7137400"/>
                  </a:lnTo>
                  <a:lnTo>
                    <a:pt x="7493000" y="7124700"/>
                  </a:lnTo>
                  <a:lnTo>
                    <a:pt x="7505700" y="7137400"/>
                  </a:lnTo>
                  <a:lnTo>
                    <a:pt x="7518400" y="7150100"/>
                  </a:lnTo>
                  <a:lnTo>
                    <a:pt x="7518400" y="7162800"/>
                  </a:lnTo>
                  <a:lnTo>
                    <a:pt x="7531100" y="7175500"/>
                  </a:lnTo>
                  <a:lnTo>
                    <a:pt x="7518400" y="7188200"/>
                  </a:lnTo>
                  <a:lnTo>
                    <a:pt x="7531100" y="7200900"/>
                  </a:lnTo>
                  <a:lnTo>
                    <a:pt x="7543800" y="7213600"/>
                  </a:lnTo>
                  <a:lnTo>
                    <a:pt x="7543800" y="7226300"/>
                  </a:lnTo>
                  <a:lnTo>
                    <a:pt x="7556500" y="7239000"/>
                  </a:lnTo>
                  <a:lnTo>
                    <a:pt x="7569200" y="7251700"/>
                  </a:lnTo>
                  <a:lnTo>
                    <a:pt x="7581900" y="7251700"/>
                  </a:lnTo>
                  <a:lnTo>
                    <a:pt x="7594600" y="7264400"/>
                  </a:lnTo>
                  <a:lnTo>
                    <a:pt x="7581900" y="7277100"/>
                  </a:lnTo>
                  <a:lnTo>
                    <a:pt x="7569200" y="7289800"/>
                  </a:lnTo>
                  <a:lnTo>
                    <a:pt x="7569200" y="7302500"/>
                  </a:lnTo>
                  <a:lnTo>
                    <a:pt x="7556500" y="7315200"/>
                  </a:lnTo>
                  <a:lnTo>
                    <a:pt x="7543800" y="7327900"/>
                  </a:lnTo>
                  <a:lnTo>
                    <a:pt x="7543800" y="7340600"/>
                  </a:lnTo>
                  <a:lnTo>
                    <a:pt x="7531100" y="7353300"/>
                  </a:lnTo>
                  <a:lnTo>
                    <a:pt x="7518400" y="7366000"/>
                  </a:lnTo>
                  <a:lnTo>
                    <a:pt x="7505700" y="7378700"/>
                  </a:lnTo>
                  <a:lnTo>
                    <a:pt x="7518400" y="7391400"/>
                  </a:lnTo>
                  <a:lnTo>
                    <a:pt x="7505700" y="7404100"/>
                  </a:lnTo>
                  <a:lnTo>
                    <a:pt x="7493000" y="7416800"/>
                  </a:lnTo>
                  <a:lnTo>
                    <a:pt x="7493000" y="7429500"/>
                  </a:lnTo>
                  <a:lnTo>
                    <a:pt x="7480300" y="7442200"/>
                  </a:lnTo>
                  <a:lnTo>
                    <a:pt x="7467600" y="7454900"/>
                  </a:lnTo>
                  <a:lnTo>
                    <a:pt x="7467600" y="7467600"/>
                  </a:lnTo>
                  <a:lnTo>
                    <a:pt x="7454900" y="7480300"/>
                  </a:lnTo>
                  <a:lnTo>
                    <a:pt x="7467600" y="7493000"/>
                  </a:lnTo>
                  <a:lnTo>
                    <a:pt x="7454900" y="7505700"/>
                  </a:lnTo>
                  <a:lnTo>
                    <a:pt x="7442200" y="7505700"/>
                  </a:lnTo>
                  <a:lnTo>
                    <a:pt x="7429500" y="7505700"/>
                  </a:lnTo>
                  <a:lnTo>
                    <a:pt x="7416800" y="7518400"/>
                  </a:lnTo>
                  <a:lnTo>
                    <a:pt x="7404100" y="7531100"/>
                  </a:lnTo>
                  <a:lnTo>
                    <a:pt x="7404100" y="7543800"/>
                  </a:lnTo>
                  <a:lnTo>
                    <a:pt x="7404100" y="7556500"/>
                  </a:lnTo>
                  <a:lnTo>
                    <a:pt x="7404100" y="7569200"/>
                  </a:lnTo>
                  <a:lnTo>
                    <a:pt x="7404100" y="7581900"/>
                  </a:lnTo>
                  <a:lnTo>
                    <a:pt x="7404100" y="7594600"/>
                  </a:lnTo>
                  <a:lnTo>
                    <a:pt x="7404100" y="7607300"/>
                  </a:lnTo>
                  <a:lnTo>
                    <a:pt x="7391400" y="7620000"/>
                  </a:lnTo>
                  <a:lnTo>
                    <a:pt x="7391400" y="7632700"/>
                  </a:lnTo>
                  <a:lnTo>
                    <a:pt x="7391400" y="7645400"/>
                  </a:lnTo>
                  <a:lnTo>
                    <a:pt x="7391400" y="7658100"/>
                  </a:lnTo>
                  <a:lnTo>
                    <a:pt x="7378700" y="7670800"/>
                  </a:lnTo>
                  <a:lnTo>
                    <a:pt x="7378700" y="7683500"/>
                  </a:lnTo>
                  <a:lnTo>
                    <a:pt x="7378700" y="7696200"/>
                  </a:lnTo>
                  <a:lnTo>
                    <a:pt x="7366000" y="7708900"/>
                  </a:lnTo>
                  <a:lnTo>
                    <a:pt x="7353300" y="7696200"/>
                  </a:lnTo>
                  <a:lnTo>
                    <a:pt x="7340600" y="7696200"/>
                  </a:lnTo>
                  <a:lnTo>
                    <a:pt x="7327900" y="7696200"/>
                  </a:lnTo>
                  <a:lnTo>
                    <a:pt x="7315200" y="7696200"/>
                  </a:lnTo>
                  <a:lnTo>
                    <a:pt x="7302500" y="7696200"/>
                  </a:lnTo>
                  <a:lnTo>
                    <a:pt x="7289800" y="7683500"/>
                  </a:lnTo>
                  <a:lnTo>
                    <a:pt x="7277100" y="7670800"/>
                  </a:lnTo>
                  <a:lnTo>
                    <a:pt x="7264400" y="7658100"/>
                  </a:lnTo>
                  <a:lnTo>
                    <a:pt x="7251700" y="7658100"/>
                  </a:lnTo>
                  <a:lnTo>
                    <a:pt x="7239000" y="7658100"/>
                  </a:lnTo>
                  <a:lnTo>
                    <a:pt x="7226300" y="7658100"/>
                  </a:lnTo>
                  <a:lnTo>
                    <a:pt x="7213600" y="7645400"/>
                  </a:lnTo>
                  <a:lnTo>
                    <a:pt x="7200900" y="7632700"/>
                  </a:lnTo>
                  <a:lnTo>
                    <a:pt x="7188200" y="7620000"/>
                  </a:lnTo>
                  <a:lnTo>
                    <a:pt x="7175500" y="7607300"/>
                  </a:lnTo>
                  <a:lnTo>
                    <a:pt x="7162800" y="7594600"/>
                  </a:lnTo>
                  <a:lnTo>
                    <a:pt x="7150100" y="7581900"/>
                  </a:lnTo>
                  <a:lnTo>
                    <a:pt x="7137400" y="7594600"/>
                  </a:lnTo>
                  <a:lnTo>
                    <a:pt x="7124700" y="7594600"/>
                  </a:lnTo>
                  <a:lnTo>
                    <a:pt x="7112000" y="7607300"/>
                  </a:lnTo>
                  <a:lnTo>
                    <a:pt x="7099300" y="7607300"/>
                  </a:lnTo>
                  <a:lnTo>
                    <a:pt x="7086600" y="7607300"/>
                  </a:lnTo>
                  <a:lnTo>
                    <a:pt x="7073900" y="7607300"/>
                  </a:lnTo>
                  <a:lnTo>
                    <a:pt x="7061200" y="7607300"/>
                  </a:lnTo>
                  <a:lnTo>
                    <a:pt x="7048500" y="7594600"/>
                  </a:lnTo>
                  <a:lnTo>
                    <a:pt x="7035800" y="7594600"/>
                  </a:lnTo>
                  <a:lnTo>
                    <a:pt x="7023100" y="7607300"/>
                  </a:lnTo>
                  <a:lnTo>
                    <a:pt x="7010400" y="7620000"/>
                  </a:lnTo>
                  <a:lnTo>
                    <a:pt x="6997700" y="7632700"/>
                  </a:lnTo>
                  <a:lnTo>
                    <a:pt x="6985000" y="7645400"/>
                  </a:lnTo>
                  <a:lnTo>
                    <a:pt x="6972300" y="7645400"/>
                  </a:lnTo>
                  <a:lnTo>
                    <a:pt x="6959600" y="7645400"/>
                  </a:lnTo>
                  <a:lnTo>
                    <a:pt x="6946900" y="7632700"/>
                  </a:lnTo>
                  <a:lnTo>
                    <a:pt x="6934200" y="7620000"/>
                  </a:lnTo>
                  <a:lnTo>
                    <a:pt x="6934200" y="7607300"/>
                  </a:lnTo>
                  <a:lnTo>
                    <a:pt x="6934200" y="7594600"/>
                  </a:lnTo>
                  <a:lnTo>
                    <a:pt x="6934200" y="7581900"/>
                  </a:lnTo>
                  <a:lnTo>
                    <a:pt x="6921500" y="7569200"/>
                  </a:lnTo>
                  <a:lnTo>
                    <a:pt x="6908800" y="7556500"/>
                  </a:lnTo>
                  <a:lnTo>
                    <a:pt x="6896100" y="7556500"/>
                  </a:lnTo>
                  <a:lnTo>
                    <a:pt x="6883400" y="7556500"/>
                  </a:lnTo>
                  <a:lnTo>
                    <a:pt x="6870700" y="7556500"/>
                  </a:lnTo>
                  <a:lnTo>
                    <a:pt x="6858000" y="7569200"/>
                  </a:lnTo>
                  <a:lnTo>
                    <a:pt x="6845300" y="7569200"/>
                  </a:lnTo>
                  <a:lnTo>
                    <a:pt x="6832600" y="7581900"/>
                  </a:lnTo>
                  <a:lnTo>
                    <a:pt x="6832600" y="7594600"/>
                  </a:lnTo>
                  <a:lnTo>
                    <a:pt x="6819900" y="7607300"/>
                  </a:lnTo>
                  <a:lnTo>
                    <a:pt x="6819900" y="7620000"/>
                  </a:lnTo>
                  <a:lnTo>
                    <a:pt x="6819900" y="7632700"/>
                  </a:lnTo>
                  <a:lnTo>
                    <a:pt x="6819900" y="7645400"/>
                  </a:lnTo>
                  <a:lnTo>
                    <a:pt x="6819900" y="7658100"/>
                  </a:lnTo>
                  <a:lnTo>
                    <a:pt x="6819900" y="7670800"/>
                  </a:lnTo>
                  <a:lnTo>
                    <a:pt x="6819900" y="7683500"/>
                  </a:lnTo>
                  <a:lnTo>
                    <a:pt x="6807200" y="7696200"/>
                  </a:lnTo>
                  <a:lnTo>
                    <a:pt x="6794500" y="7696200"/>
                  </a:lnTo>
                  <a:lnTo>
                    <a:pt x="6781800" y="7683500"/>
                  </a:lnTo>
                  <a:lnTo>
                    <a:pt x="6769100" y="7696200"/>
                  </a:lnTo>
                  <a:lnTo>
                    <a:pt x="6756400" y="7696200"/>
                  </a:lnTo>
                  <a:lnTo>
                    <a:pt x="6743700" y="7708900"/>
                  </a:lnTo>
                  <a:lnTo>
                    <a:pt x="6756400" y="7721600"/>
                  </a:lnTo>
                  <a:lnTo>
                    <a:pt x="6743700" y="7734300"/>
                  </a:lnTo>
                  <a:lnTo>
                    <a:pt x="6756400" y="7747000"/>
                  </a:lnTo>
                  <a:lnTo>
                    <a:pt x="6756400" y="7759700"/>
                  </a:lnTo>
                  <a:lnTo>
                    <a:pt x="6756400" y="7772400"/>
                  </a:lnTo>
                  <a:lnTo>
                    <a:pt x="6743700" y="7785100"/>
                  </a:lnTo>
                  <a:lnTo>
                    <a:pt x="6731000" y="7797800"/>
                  </a:lnTo>
                  <a:lnTo>
                    <a:pt x="6718300" y="7810500"/>
                  </a:lnTo>
                  <a:lnTo>
                    <a:pt x="6705600" y="7823200"/>
                  </a:lnTo>
                  <a:lnTo>
                    <a:pt x="6692900" y="7835900"/>
                  </a:lnTo>
                  <a:lnTo>
                    <a:pt x="6680200" y="7848600"/>
                  </a:lnTo>
                  <a:lnTo>
                    <a:pt x="6692900" y="7861300"/>
                  </a:lnTo>
                  <a:lnTo>
                    <a:pt x="6692900" y="7874000"/>
                  </a:lnTo>
                  <a:lnTo>
                    <a:pt x="6705600" y="7886700"/>
                  </a:lnTo>
                  <a:lnTo>
                    <a:pt x="6718300" y="7899400"/>
                  </a:lnTo>
                  <a:lnTo>
                    <a:pt x="6718300" y="7912100"/>
                  </a:lnTo>
                  <a:lnTo>
                    <a:pt x="6718300" y="7924800"/>
                  </a:lnTo>
                  <a:lnTo>
                    <a:pt x="6718300" y="7937500"/>
                  </a:lnTo>
                  <a:lnTo>
                    <a:pt x="6718300" y="7950200"/>
                  </a:lnTo>
                  <a:lnTo>
                    <a:pt x="6731000" y="7962900"/>
                  </a:lnTo>
                  <a:lnTo>
                    <a:pt x="6718300" y="7975600"/>
                  </a:lnTo>
                  <a:lnTo>
                    <a:pt x="6705600" y="7988300"/>
                  </a:lnTo>
                  <a:lnTo>
                    <a:pt x="6692900" y="8001000"/>
                  </a:lnTo>
                  <a:lnTo>
                    <a:pt x="6680200" y="8013700"/>
                  </a:lnTo>
                  <a:lnTo>
                    <a:pt x="6692900" y="8026400"/>
                  </a:lnTo>
                  <a:lnTo>
                    <a:pt x="6705600" y="8039100"/>
                  </a:lnTo>
                  <a:lnTo>
                    <a:pt x="6718300" y="8051800"/>
                  </a:lnTo>
                  <a:lnTo>
                    <a:pt x="6705600" y="8064500"/>
                  </a:lnTo>
                  <a:lnTo>
                    <a:pt x="6705600" y="8077200"/>
                  </a:lnTo>
                  <a:lnTo>
                    <a:pt x="6705600" y="8089900"/>
                  </a:lnTo>
                  <a:lnTo>
                    <a:pt x="6692900" y="8102600"/>
                  </a:lnTo>
                  <a:lnTo>
                    <a:pt x="6680200" y="8102600"/>
                  </a:lnTo>
                  <a:lnTo>
                    <a:pt x="6667500" y="8115300"/>
                  </a:lnTo>
                  <a:lnTo>
                    <a:pt x="6654800" y="8128000"/>
                  </a:lnTo>
                  <a:lnTo>
                    <a:pt x="6654800" y="8140700"/>
                  </a:lnTo>
                  <a:lnTo>
                    <a:pt x="6667500" y="8153400"/>
                  </a:lnTo>
                  <a:lnTo>
                    <a:pt x="6667500" y="8166100"/>
                  </a:lnTo>
                  <a:lnTo>
                    <a:pt x="6667500" y="8178800"/>
                  </a:lnTo>
                  <a:lnTo>
                    <a:pt x="6667500" y="8191500"/>
                  </a:lnTo>
                  <a:lnTo>
                    <a:pt x="6667500" y="8204200"/>
                  </a:lnTo>
                  <a:lnTo>
                    <a:pt x="6654800" y="8216900"/>
                  </a:lnTo>
                  <a:lnTo>
                    <a:pt x="6642100" y="8229600"/>
                  </a:lnTo>
                  <a:lnTo>
                    <a:pt x="6629400" y="8242300"/>
                  </a:lnTo>
                  <a:lnTo>
                    <a:pt x="6616700" y="8242300"/>
                  </a:lnTo>
                  <a:lnTo>
                    <a:pt x="6604000" y="8242300"/>
                  </a:lnTo>
                  <a:lnTo>
                    <a:pt x="6591300" y="8255000"/>
                  </a:lnTo>
                  <a:lnTo>
                    <a:pt x="6591300" y="8267700"/>
                  </a:lnTo>
                  <a:lnTo>
                    <a:pt x="6591300" y="8280400"/>
                  </a:lnTo>
                  <a:lnTo>
                    <a:pt x="6578600" y="8293100"/>
                  </a:lnTo>
                  <a:lnTo>
                    <a:pt x="6565900" y="8293100"/>
                  </a:lnTo>
                  <a:lnTo>
                    <a:pt x="6553200" y="8305800"/>
                  </a:lnTo>
                  <a:lnTo>
                    <a:pt x="6540500" y="8318500"/>
                  </a:lnTo>
                  <a:lnTo>
                    <a:pt x="6540500" y="8331200"/>
                  </a:lnTo>
                  <a:lnTo>
                    <a:pt x="6527800" y="8343900"/>
                  </a:lnTo>
                  <a:lnTo>
                    <a:pt x="6527800" y="8356600"/>
                  </a:lnTo>
                  <a:lnTo>
                    <a:pt x="6515100" y="8369300"/>
                  </a:lnTo>
                  <a:lnTo>
                    <a:pt x="6527800" y="8382000"/>
                  </a:lnTo>
                  <a:lnTo>
                    <a:pt x="6540500" y="8394700"/>
                  </a:lnTo>
                  <a:lnTo>
                    <a:pt x="6553200" y="8407400"/>
                  </a:lnTo>
                  <a:lnTo>
                    <a:pt x="6565900" y="8407400"/>
                  </a:lnTo>
                  <a:lnTo>
                    <a:pt x="6578600" y="8420100"/>
                  </a:lnTo>
                  <a:lnTo>
                    <a:pt x="6591300" y="8432800"/>
                  </a:lnTo>
                  <a:lnTo>
                    <a:pt x="6591300" y="8445500"/>
                  </a:lnTo>
                  <a:lnTo>
                    <a:pt x="6578600" y="8458200"/>
                  </a:lnTo>
                  <a:lnTo>
                    <a:pt x="6578600" y="8470900"/>
                  </a:lnTo>
                  <a:lnTo>
                    <a:pt x="6578600" y="8483600"/>
                  </a:lnTo>
                  <a:lnTo>
                    <a:pt x="6565900" y="8496300"/>
                  </a:lnTo>
                  <a:lnTo>
                    <a:pt x="6553200" y="8509000"/>
                  </a:lnTo>
                  <a:lnTo>
                    <a:pt x="6540500" y="8496300"/>
                  </a:lnTo>
                  <a:lnTo>
                    <a:pt x="6527800" y="8509000"/>
                  </a:lnTo>
                  <a:lnTo>
                    <a:pt x="6527800" y="8521700"/>
                  </a:lnTo>
                  <a:lnTo>
                    <a:pt x="6515100" y="8534400"/>
                  </a:lnTo>
                  <a:lnTo>
                    <a:pt x="6527800" y="8547100"/>
                  </a:lnTo>
                  <a:lnTo>
                    <a:pt x="6540500" y="8559800"/>
                  </a:lnTo>
                  <a:lnTo>
                    <a:pt x="6553200" y="8559800"/>
                  </a:lnTo>
                  <a:lnTo>
                    <a:pt x="6565900" y="8572500"/>
                  </a:lnTo>
                  <a:lnTo>
                    <a:pt x="6553200" y="8585200"/>
                  </a:lnTo>
                  <a:lnTo>
                    <a:pt x="6540500" y="8597900"/>
                  </a:lnTo>
                  <a:lnTo>
                    <a:pt x="6527800" y="8610600"/>
                  </a:lnTo>
                  <a:lnTo>
                    <a:pt x="6515100" y="8623300"/>
                  </a:lnTo>
                  <a:lnTo>
                    <a:pt x="6527800" y="8636000"/>
                  </a:lnTo>
                  <a:lnTo>
                    <a:pt x="6540500" y="8636000"/>
                  </a:lnTo>
                  <a:lnTo>
                    <a:pt x="6553200" y="8636000"/>
                  </a:lnTo>
                  <a:lnTo>
                    <a:pt x="6565900" y="8648700"/>
                  </a:lnTo>
                  <a:lnTo>
                    <a:pt x="6578600" y="8661400"/>
                  </a:lnTo>
                  <a:lnTo>
                    <a:pt x="6578600" y="8674100"/>
                  </a:lnTo>
                  <a:lnTo>
                    <a:pt x="6578600" y="8686800"/>
                  </a:lnTo>
                  <a:lnTo>
                    <a:pt x="6565900" y="8699500"/>
                  </a:lnTo>
                  <a:lnTo>
                    <a:pt x="6565900" y="8712200"/>
                  </a:lnTo>
                  <a:lnTo>
                    <a:pt x="6565900" y="8724900"/>
                  </a:lnTo>
                  <a:lnTo>
                    <a:pt x="6565900" y="8737600"/>
                  </a:lnTo>
                  <a:lnTo>
                    <a:pt x="6565900" y="8750300"/>
                  </a:lnTo>
                  <a:lnTo>
                    <a:pt x="6553200" y="8763000"/>
                  </a:lnTo>
                  <a:lnTo>
                    <a:pt x="6553200" y="8775700"/>
                  </a:lnTo>
                  <a:lnTo>
                    <a:pt x="6553200" y="8788400"/>
                  </a:lnTo>
                  <a:lnTo>
                    <a:pt x="6553200" y="8801100"/>
                  </a:lnTo>
                  <a:lnTo>
                    <a:pt x="6553200" y="8813800"/>
                  </a:lnTo>
                  <a:lnTo>
                    <a:pt x="6553200" y="8826500"/>
                  </a:lnTo>
                  <a:lnTo>
                    <a:pt x="6553200" y="8839200"/>
                  </a:lnTo>
                  <a:lnTo>
                    <a:pt x="6553200" y="8851900"/>
                  </a:lnTo>
                  <a:lnTo>
                    <a:pt x="6565900" y="8864600"/>
                  </a:lnTo>
                  <a:lnTo>
                    <a:pt x="6565900" y="8877300"/>
                  </a:lnTo>
                  <a:lnTo>
                    <a:pt x="6553200" y="8890000"/>
                  </a:lnTo>
                  <a:lnTo>
                    <a:pt x="6540500" y="8902700"/>
                  </a:lnTo>
                  <a:lnTo>
                    <a:pt x="6527800" y="8902700"/>
                  </a:lnTo>
                  <a:lnTo>
                    <a:pt x="6515100" y="8915400"/>
                  </a:lnTo>
                  <a:lnTo>
                    <a:pt x="6527800" y="8928100"/>
                  </a:lnTo>
                  <a:lnTo>
                    <a:pt x="6540500" y="8940800"/>
                  </a:lnTo>
                  <a:lnTo>
                    <a:pt x="6553200" y="8953500"/>
                  </a:lnTo>
                  <a:lnTo>
                    <a:pt x="6565900" y="8966200"/>
                  </a:lnTo>
                  <a:lnTo>
                    <a:pt x="6578600" y="8978900"/>
                  </a:lnTo>
                  <a:lnTo>
                    <a:pt x="6591300" y="8991600"/>
                  </a:lnTo>
                  <a:lnTo>
                    <a:pt x="6591300" y="9004300"/>
                  </a:lnTo>
                  <a:lnTo>
                    <a:pt x="6591300" y="9017000"/>
                  </a:lnTo>
                  <a:lnTo>
                    <a:pt x="6591300" y="9029700"/>
                  </a:lnTo>
                  <a:lnTo>
                    <a:pt x="6578600" y="9042400"/>
                  </a:lnTo>
                  <a:lnTo>
                    <a:pt x="6591300" y="9055100"/>
                  </a:lnTo>
                  <a:lnTo>
                    <a:pt x="6578600" y="9067800"/>
                  </a:lnTo>
                  <a:lnTo>
                    <a:pt x="6591300" y="9080500"/>
                  </a:lnTo>
                  <a:lnTo>
                    <a:pt x="6578600" y="9093200"/>
                  </a:lnTo>
                  <a:lnTo>
                    <a:pt x="6591300" y="9105900"/>
                  </a:lnTo>
                  <a:lnTo>
                    <a:pt x="6578600" y="9118600"/>
                  </a:lnTo>
                  <a:lnTo>
                    <a:pt x="6591300" y="9131300"/>
                  </a:lnTo>
                  <a:lnTo>
                    <a:pt x="6578600" y="9144000"/>
                  </a:lnTo>
                  <a:lnTo>
                    <a:pt x="6591300" y="9156700"/>
                  </a:lnTo>
                  <a:lnTo>
                    <a:pt x="6578600" y="9169400"/>
                  </a:lnTo>
                  <a:lnTo>
                    <a:pt x="6565900" y="9182100"/>
                  </a:lnTo>
                  <a:lnTo>
                    <a:pt x="6553200" y="9194800"/>
                  </a:lnTo>
                  <a:lnTo>
                    <a:pt x="6540500" y="9194800"/>
                  </a:lnTo>
                  <a:lnTo>
                    <a:pt x="6527800" y="9207500"/>
                  </a:lnTo>
                  <a:lnTo>
                    <a:pt x="6515100" y="9220200"/>
                  </a:lnTo>
                  <a:lnTo>
                    <a:pt x="6515100" y="9232900"/>
                  </a:lnTo>
                  <a:lnTo>
                    <a:pt x="6502400" y="9245600"/>
                  </a:lnTo>
                  <a:lnTo>
                    <a:pt x="6502400" y="9258300"/>
                  </a:lnTo>
                  <a:lnTo>
                    <a:pt x="6502400" y="9271000"/>
                  </a:lnTo>
                  <a:lnTo>
                    <a:pt x="6502400" y="9283700"/>
                  </a:lnTo>
                  <a:lnTo>
                    <a:pt x="6489700" y="9296400"/>
                  </a:lnTo>
                  <a:lnTo>
                    <a:pt x="6489700" y="9309100"/>
                  </a:lnTo>
                  <a:lnTo>
                    <a:pt x="6489700" y="9321800"/>
                  </a:lnTo>
                  <a:lnTo>
                    <a:pt x="6489700" y="9334500"/>
                  </a:lnTo>
                  <a:lnTo>
                    <a:pt x="6477000" y="9347200"/>
                  </a:lnTo>
                  <a:lnTo>
                    <a:pt x="6477000" y="9359900"/>
                  </a:lnTo>
                  <a:lnTo>
                    <a:pt x="6464300" y="9372600"/>
                  </a:lnTo>
                  <a:lnTo>
                    <a:pt x="6464300" y="9385300"/>
                  </a:lnTo>
                  <a:lnTo>
                    <a:pt x="6451600" y="9398000"/>
                  </a:lnTo>
                  <a:lnTo>
                    <a:pt x="6438900" y="9410700"/>
                  </a:lnTo>
                  <a:lnTo>
                    <a:pt x="6426200" y="9398000"/>
                  </a:lnTo>
                  <a:lnTo>
                    <a:pt x="6413500" y="9398000"/>
                  </a:lnTo>
                  <a:lnTo>
                    <a:pt x="6400800" y="9398000"/>
                  </a:lnTo>
                  <a:lnTo>
                    <a:pt x="6388100" y="9385300"/>
                  </a:lnTo>
                  <a:lnTo>
                    <a:pt x="6375400" y="9385300"/>
                  </a:lnTo>
                  <a:lnTo>
                    <a:pt x="6362700" y="9385300"/>
                  </a:lnTo>
                  <a:lnTo>
                    <a:pt x="6350000" y="9372600"/>
                  </a:lnTo>
                  <a:lnTo>
                    <a:pt x="6337300" y="9372600"/>
                  </a:lnTo>
                  <a:lnTo>
                    <a:pt x="6324600" y="9372600"/>
                  </a:lnTo>
                  <a:lnTo>
                    <a:pt x="6311900" y="9359900"/>
                  </a:lnTo>
                  <a:lnTo>
                    <a:pt x="6299200" y="9359900"/>
                  </a:lnTo>
                  <a:lnTo>
                    <a:pt x="6286500" y="9359900"/>
                  </a:lnTo>
                  <a:lnTo>
                    <a:pt x="6273800" y="9347200"/>
                  </a:lnTo>
                  <a:lnTo>
                    <a:pt x="6261100" y="9334500"/>
                  </a:lnTo>
                  <a:lnTo>
                    <a:pt x="6248400" y="9321800"/>
                  </a:lnTo>
                  <a:lnTo>
                    <a:pt x="6235700" y="9309100"/>
                  </a:lnTo>
                  <a:lnTo>
                    <a:pt x="6223000" y="9309100"/>
                  </a:lnTo>
                  <a:lnTo>
                    <a:pt x="6210300" y="9296400"/>
                  </a:lnTo>
                  <a:lnTo>
                    <a:pt x="6197600" y="9283700"/>
                  </a:lnTo>
                  <a:lnTo>
                    <a:pt x="6184900" y="9296400"/>
                  </a:lnTo>
                  <a:lnTo>
                    <a:pt x="6172200" y="9296400"/>
                  </a:lnTo>
                  <a:lnTo>
                    <a:pt x="6159500" y="9309100"/>
                  </a:lnTo>
                  <a:lnTo>
                    <a:pt x="6146800" y="9309100"/>
                  </a:lnTo>
                  <a:lnTo>
                    <a:pt x="6134100" y="9321800"/>
                  </a:lnTo>
                  <a:lnTo>
                    <a:pt x="6121400" y="9321800"/>
                  </a:lnTo>
                  <a:lnTo>
                    <a:pt x="6108700" y="9334500"/>
                  </a:lnTo>
                  <a:lnTo>
                    <a:pt x="6121400" y="9347200"/>
                  </a:lnTo>
                  <a:lnTo>
                    <a:pt x="6134100" y="9359900"/>
                  </a:lnTo>
                  <a:lnTo>
                    <a:pt x="6146800" y="9359900"/>
                  </a:lnTo>
                  <a:lnTo>
                    <a:pt x="6159500" y="9372600"/>
                  </a:lnTo>
                  <a:lnTo>
                    <a:pt x="6159500" y="9385300"/>
                  </a:lnTo>
                  <a:lnTo>
                    <a:pt x="6159500" y="9398000"/>
                  </a:lnTo>
                  <a:lnTo>
                    <a:pt x="6159500" y="9410700"/>
                  </a:lnTo>
                  <a:lnTo>
                    <a:pt x="6159500" y="9423400"/>
                  </a:lnTo>
                  <a:lnTo>
                    <a:pt x="6146800" y="9436100"/>
                  </a:lnTo>
                  <a:lnTo>
                    <a:pt x="6146800" y="9448800"/>
                  </a:lnTo>
                  <a:lnTo>
                    <a:pt x="6146800" y="9461500"/>
                  </a:lnTo>
                  <a:lnTo>
                    <a:pt x="6159500" y="9474200"/>
                  </a:lnTo>
                  <a:lnTo>
                    <a:pt x="6159500" y="9486900"/>
                  </a:lnTo>
                  <a:lnTo>
                    <a:pt x="6159500" y="9499600"/>
                  </a:lnTo>
                  <a:lnTo>
                    <a:pt x="6159500" y="9512300"/>
                  </a:lnTo>
                  <a:lnTo>
                    <a:pt x="6146800" y="9525000"/>
                  </a:lnTo>
                  <a:lnTo>
                    <a:pt x="6146800" y="9537700"/>
                  </a:lnTo>
                  <a:lnTo>
                    <a:pt x="6134100" y="9550400"/>
                  </a:lnTo>
                  <a:lnTo>
                    <a:pt x="6121400" y="9563100"/>
                  </a:lnTo>
                  <a:lnTo>
                    <a:pt x="6108700" y="9575800"/>
                  </a:lnTo>
                  <a:lnTo>
                    <a:pt x="6096000" y="9563100"/>
                  </a:lnTo>
                  <a:lnTo>
                    <a:pt x="6083300" y="9563100"/>
                  </a:lnTo>
                  <a:lnTo>
                    <a:pt x="6070600" y="9550400"/>
                  </a:lnTo>
                  <a:lnTo>
                    <a:pt x="6057900" y="9550400"/>
                  </a:lnTo>
                  <a:lnTo>
                    <a:pt x="6045200" y="9550400"/>
                  </a:lnTo>
                  <a:lnTo>
                    <a:pt x="6032500" y="9550400"/>
                  </a:lnTo>
                  <a:lnTo>
                    <a:pt x="6019800" y="9537700"/>
                  </a:lnTo>
                  <a:lnTo>
                    <a:pt x="6007100" y="9537700"/>
                  </a:lnTo>
                  <a:lnTo>
                    <a:pt x="5994400" y="9550400"/>
                  </a:lnTo>
                  <a:lnTo>
                    <a:pt x="5994400" y="9563100"/>
                  </a:lnTo>
                  <a:lnTo>
                    <a:pt x="5981700" y="9575800"/>
                  </a:lnTo>
                  <a:lnTo>
                    <a:pt x="5969000" y="9588500"/>
                  </a:lnTo>
                  <a:lnTo>
                    <a:pt x="5969000" y="9601200"/>
                  </a:lnTo>
                  <a:lnTo>
                    <a:pt x="5969000" y="9613900"/>
                  </a:lnTo>
                  <a:lnTo>
                    <a:pt x="5969000" y="9626600"/>
                  </a:lnTo>
                  <a:lnTo>
                    <a:pt x="5956300" y="9639300"/>
                  </a:lnTo>
                  <a:lnTo>
                    <a:pt x="5956300" y="9652000"/>
                  </a:lnTo>
                  <a:lnTo>
                    <a:pt x="5956300" y="9664700"/>
                  </a:lnTo>
                  <a:lnTo>
                    <a:pt x="5943600" y="9677400"/>
                  </a:lnTo>
                  <a:lnTo>
                    <a:pt x="5930900" y="9677400"/>
                  </a:lnTo>
                  <a:lnTo>
                    <a:pt x="5918200" y="9690100"/>
                  </a:lnTo>
                  <a:lnTo>
                    <a:pt x="5905500" y="9677400"/>
                  </a:lnTo>
                  <a:lnTo>
                    <a:pt x="5892800" y="9664700"/>
                  </a:lnTo>
                  <a:lnTo>
                    <a:pt x="5880100" y="9664700"/>
                  </a:lnTo>
                  <a:lnTo>
                    <a:pt x="5867400" y="9652000"/>
                  </a:lnTo>
                  <a:lnTo>
                    <a:pt x="5854700" y="9664700"/>
                  </a:lnTo>
                  <a:lnTo>
                    <a:pt x="5842000" y="9677400"/>
                  </a:lnTo>
                  <a:lnTo>
                    <a:pt x="5829300" y="9690100"/>
                  </a:lnTo>
                  <a:lnTo>
                    <a:pt x="5816600" y="9702800"/>
                  </a:lnTo>
                  <a:lnTo>
                    <a:pt x="5829300" y="9715500"/>
                  </a:lnTo>
                  <a:lnTo>
                    <a:pt x="5842000" y="9728200"/>
                  </a:lnTo>
                  <a:lnTo>
                    <a:pt x="5854700" y="9740900"/>
                  </a:lnTo>
                  <a:lnTo>
                    <a:pt x="5842000" y="9753600"/>
                  </a:lnTo>
                  <a:lnTo>
                    <a:pt x="5842000" y="9766300"/>
                  </a:lnTo>
                  <a:lnTo>
                    <a:pt x="5842000" y="9779000"/>
                  </a:lnTo>
                  <a:lnTo>
                    <a:pt x="5842000" y="9791700"/>
                  </a:lnTo>
                  <a:lnTo>
                    <a:pt x="5854700" y="9804400"/>
                  </a:lnTo>
                  <a:lnTo>
                    <a:pt x="5854700" y="9817100"/>
                  </a:lnTo>
                  <a:lnTo>
                    <a:pt x="5867400" y="9829800"/>
                  </a:lnTo>
                  <a:lnTo>
                    <a:pt x="5880100" y="9842500"/>
                  </a:lnTo>
                  <a:lnTo>
                    <a:pt x="5892800" y="9855200"/>
                  </a:lnTo>
                  <a:lnTo>
                    <a:pt x="5892800" y="9867900"/>
                  </a:lnTo>
                  <a:lnTo>
                    <a:pt x="5892800" y="9880600"/>
                  </a:lnTo>
                  <a:lnTo>
                    <a:pt x="5905500" y="9893300"/>
                  </a:lnTo>
                  <a:lnTo>
                    <a:pt x="5905500" y="9906000"/>
                  </a:lnTo>
                  <a:lnTo>
                    <a:pt x="5905500" y="9918700"/>
                  </a:lnTo>
                  <a:lnTo>
                    <a:pt x="5905500" y="9931400"/>
                  </a:lnTo>
                  <a:lnTo>
                    <a:pt x="5905500" y="9944100"/>
                  </a:lnTo>
                  <a:lnTo>
                    <a:pt x="5905500" y="9956800"/>
                  </a:lnTo>
                  <a:lnTo>
                    <a:pt x="5905500" y="9969500"/>
                  </a:lnTo>
                  <a:lnTo>
                    <a:pt x="5892800" y="9982200"/>
                  </a:lnTo>
                  <a:lnTo>
                    <a:pt x="5892800" y="9994900"/>
                  </a:lnTo>
                  <a:lnTo>
                    <a:pt x="5892800" y="10007600"/>
                  </a:lnTo>
                  <a:lnTo>
                    <a:pt x="5892800" y="10020300"/>
                  </a:lnTo>
                  <a:lnTo>
                    <a:pt x="5880100" y="10033000"/>
                  </a:lnTo>
                  <a:lnTo>
                    <a:pt x="5867400" y="10045700"/>
                  </a:lnTo>
                  <a:lnTo>
                    <a:pt x="5867400" y="10058400"/>
                  </a:lnTo>
                  <a:lnTo>
                    <a:pt x="5880100" y="10071100"/>
                  </a:lnTo>
                  <a:lnTo>
                    <a:pt x="5892800" y="10083800"/>
                  </a:lnTo>
                  <a:lnTo>
                    <a:pt x="5905500" y="10096500"/>
                  </a:lnTo>
                  <a:lnTo>
                    <a:pt x="5918200" y="10083800"/>
                  </a:lnTo>
                  <a:lnTo>
                    <a:pt x="5930900" y="10071100"/>
                  </a:lnTo>
                  <a:lnTo>
                    <a:pt x="5930900" y="10058400"/>
                  </a:lnTo>
                  <a:lnTo>
                    <a:pt x="5943600" y="10045700"/>
                  </a:lnTo>
                  <a:lnTo>
                    <a:pt x="5956300" y="10045700"/>
                  </a:lnTo>
                  <a:lnTo>
                    <a:pt x="5969000" y="10058400"/>
                  </a:lnTo>
                  <a:lnTo>
                    <a:pt x="5981700" y="10058400"/>
                  </a:lnTo>
                  <a:lnTo>
                    <a:pt x="5994400" y="10045700"/>
                  </a:lnTo>
                  <a:lnTo>
                    <a:pt x="6007100" y="10033000"/>
                  </a:lnTo>
                  <a:lnTo>
                    <a:pt x="6019800" y="10020300"/>
                  </a:lnTo>
                  <a:lnTo>
                    <a:pt x="6032500" y="10020300"/>
                  </a:lnTo>
                  <a:lnTo>
                    <a:pt x="6045200" y="10033000"/>
                  </a:lnTo>
                  <a:lnTo>
                    <a:pt x="6057900" y="10045700"/>
                  </a:lnTo>
                  <a:lnTo>
                    <a:pt x="6070600" y="10058400"/>
                  </a:lnTo>
                  <a:lnTo>
                    <a:pt x="6057900" y="10071100"/>
                  </a:lnTo>
                  <a:lnTo>
                    <a:pt x="6045200" y="10071100"/>
                  </a:lnTo>
                  <a:lnTo>
                    <a:pt x="6032500" y="10083800"/>
                  </a:lnTo>
                  <a:lnTo>
                    <a:pt x="6032500" y="10096500"/>
                  </a:lnTo>
                  <a:lnTo>
                    <a:pt x="6032500" y="10109200"/>
                  </a:lnTo>
                  <a:lnTo>
                    <a:pt x="6032500" y="10121900"/>
                  </a:lnTo>
                  <a:lnTo>
                    <a:pt x="6032500" y="10134600"/>
                  </a:lnTo>
                  <a:lnTo>
                    <a:pt x="6032500" y="10147300"/>
                  </a:lnTo>
                  <a:lnTo>
                    <a:pt x="6032500" y="10160000"/>
                  </a:lnTo>
                  <a:lnTo>
                    <a:pt x="6045200" y="10172700"/>
                  </a:lnTo>
                  <a:lnTo>
                    <a:pt x="6045200" y="10185400"/>
                  </a:lnTo>
                  <a:lnTo>
                    <a:pt x="6045200" y="10198100"/>
                  </a:lnTo>
                  <a:lnTo>
                    <a:pt x="6057900" y="10210800"/>
                  </a:lnTo>
                  <a:lnTo>
                    <a:pt x="6070600" y="10223500"/>
                  </a:lnTo>
                  <a:lnTo>
                    <a:pt x="6070600" y="10236200"/>
                  </a:lnTo>
                  <a:lnTo>
                    <a:pt x="6070600" y="10248900"/>
                  </a:lnTo>
                  <a:lnTo>
                    <a:pt x="6057900" y="10261600"/>
                  </a:lnTo>
                  <a:lnTo>
                    <a:pt x="6045200" y="10274300"/>
                  </a:lnTo>
                  <a:lnTo>
                    <a:pt x="6045200" y="10287000"/>
                  </a:lnTo>
                  <a:lnTo>
                    <a:pt x="6032500" y="10299700"/>
                  </a:lnTo>
                  <a:lnTo>
                    <a:pt x="6019800" y="10312400"/>
                  </a:lnTo>
                  <a:lnTo>
                    <a:pt x="6032500" y="10325100"/>
                  </a:lnTo>
                  <a:lnTo>
                    <a:pt x="6045200" y="10337800"/>
                  </a:lnTo>
                  <a:lnTo>
                    <a:pt x="6057900" y="10350500"/>
                  </a:lnTo>
                  <a:lnTo>
                    <a:pt x="6057900" y="10363200"/>
                  </a:lnTo>
                  <a:lnTo>
                    <a:pt x="6045200" y="10375900"/>
                  </a:lnTo>
                  <a:lnTo>
                    <a:pt x="6032500" y="10388600"/>
                  </a:lnTo>
                  <a:lnTo>
                    <a:pt x="6019800" y="10401300"/>
                  </a:lnTo>
                  <a:lnTo>
                    <a:pt x="6019800" y="10414000"/>
                  </a:lnTo>
                  <a:lnTo>
                    <a:pt x="6007100" y="10426700"/>
                  </a:lnTo>
                  <a:lnTo>
                    <a:pt x="5994400" y="10439400"/>
                  </a:lnTo>
                  <a:lnTo>
                    <a:pt x="5981700" y="10452100"/>
                  </a:lnTo>
                  <a:lnTo>
                    <a:pt x="5969000" y="10452100"/>
                  </a:lnTo>
                  <a:lnTo>
                    <a:pt x="5956300" y="10452100"/>
                  </a:lnTo>
                  <a:lnTo>
                    <a:pt x="5943600" y="10452100"/>
                  </a:lnTo>
                  <a:lnTo>
                    <a:pt x="5930900" y="10464800"/>
                  </a:lnTo>
                  <a:lnTo>
                    <a:pt x="5918200" y="10464800"/>
                  </a:lnTo>
                  <a:lnTo>
                    <a:pt x="5905500" y="10477500"/>
                  </a:lnTo>
                  <a:lnTo>
                    <a:pt x="5892800" y="10477500"/>
                  </a:lnTo>
                  <a:lnTo>
                    <a:pt x="5880100" y="10490200"/>
                  </a:lnTo>
                  <a:lnTo>
                    <a:pt x="5867400" y="10502900"/>
                  </a:lnTo>
                  <a:lnTo>
                    <a:pt x="5854700" y="10502900"/>
                  </a:lnTo>
                  <a:lnTo>
                    <a:pt x="5842000" y="10502900"/>
                  </a:lnTo>
                  <a:lnTo>
                    <a:pt x="5829300" y="10490200"/>
                  </a:lnTo>
                  <a:lnTo>
                    <a:pt x="5816600" y="10477500"/>
                  </a:lnTo>
                  <a:lnTo>
                    <a:pt x="5803900" y="10464800"/>
                  </a:lnTo>
                  <a:lnTo>
                    <a:pt x="5791200" y="10477500"/>
                  </a:lnTo>
                  <a:lnTo>
                    <a:pt x="5791200" y="10490200"/>
                  </a:lnTo>
                  <a:lnTo>
                    <a:pt x="5778500" y="10502900"/>
                  </a:lnTo>
                  <a:lnTo>
                    <a:pt x="5778500" y="10515600"/>
                  </a:lnTo>
                  <a:lnTo>
                    <a:pt x="5778500" y="10528300"/>
                  </a:lnTo>
                  <a:lnTo>
                    <a:pt x="5765800" y="10541000"/>
                  </a:lnTo>
                  <a:lnTo>
                    <a:pt x="5765800" y="10553700"/>
                  </a:lnTo>
                  <a:lnTo>
                    <a:pt x="5778500" y="10566400"/>
                  </a:lnTo>
                  <a:lnTo>
                    <a:pt x="5765800" y="10579100"/>
                  </a:lnTo>
                  <a:lnTo>
                    <a:pt x="5753100" y="10579100"/>
                  </a:lnTo>
                  <a:lnTo>
                    <a:pt x="5740400" y="10579100"/>
                  </a:lnTo>
                  <a:lnTo>
                    <a:pt x="5727700" y="10591800"/>
                  </a:lnTo>
                  <a:lnTo>
                    <a:pt x="5715000" y="10604500"/>
                  </a:lnTo>
                  <a:lnTo>
                    <a:pt x="5702300" y="10604500"/>
                  </a:lnTo>
                  <a:lnTo>
                    <a:pt x="5689600" y="10617200"/>
                  </a:lnTo>
                  <a:lnTo>
                    <a:pt x="5676900" y="10629900"/>
                  </a:lnTo>
                  <a:lnTo>
                    <a:pt x="5664200" y="10629900"/>
                  </a:lnTo>
                  <a:lnTo>
                    <a:pt x="5651500" y="10629900"/>
                  </a:lnTo>
                  <a:lnTo>
                    <a:pt x="5638800" y="10629900"/>
                  </a:lnTo>
                  <a:lnTo>
                    <a:pt x="5626100" y="10642600"/>
                  </a:lnTo>
                  <a:lnTo>
                    <a:pt x="5613400" y="10642600"/>
                  </a:lnTo>
                  <a:lnTo>
                    <a:pt x="5600700" y="10655300"/>
                  </a:lnTo>
                  <a:lnTo>
                    <a:pt x="5588000" y="10655300"/>
                  </a:lnTo>
                  <a:lnTo>
                    <a:pt x="5575300" y="10655300"/>
                  </a:lnTo>
                  <a:lnTo>
                    <a:pt x="5562600" y="10655300"/>
                  </a:lnTo>
                  <a:lnTo>
                    <a:pt x="5549900" y="10668000"/>
                  </a:lnTo>
                  <a:lnTo>
                    <a:pt x="5537200" y="10668000"/>
                  </a:lnTo>
                  <a:lnTo>
                    <a:pt x="5524500" y="10668000"/>
                  </a:lnTo>
                  <a:lnTo>
                    <a:pt x="5511800" y="10680700"/>
                  </a:lnTo>
                  <a:lnTo>
                    <a:pt x="5499100" y="10668000"/>
                  </a:lnTo>
                  <a:lnTo>
                    <a:pt x="5486400" y="10680700"/>
                  </a:lnTo>
                  <a:lnTo>
                    <a:pt x="5473700" y="10693400"/>
                  </a:lnTo>
                  <a:lnTo>
                    <a:pt x="5461000" y="10680700"/>
                  </a:lnTo>
                  <a:lnTo>
                    <a:pt x="5448300" y="10693400"/>
                  </a:lnTo>
                  <a:lnTo>
                    <a:pt x="5435600" y="10680700"/>
                  </a:lnTo>
                  <a:lnTo>
                    <a:pt x="5422900" y="10680700"/>
                  </a:lnTo>
                  <a:lnTo>
                    <a:pt x="5410200" y="10680700"/>
                  </a:lnTo>
                  <a:lnTo>
                    <a:pt x="5397500" y="10680700"/>
                  </a:lnTo>
                  <a:lnTo>
                    <a:pt x="5384800" y="10680700"/>
                  </a:lnTo>
                  <a:lnTo>
                    <a:pt x="5372100" y="10693400"/>
                  </a:lnTo>
                  <a:lnTo>
                    <a:pt x="5359400" y="10706100"/>
                  </a:lnTo>
                  <a:lnTo>
                    <a:pt x="5346700" y="10706100"/>
                  </a:lnTo>
                  <a:lnTo>
                    <a:pt x="5334000" y="10718800"/>
                  </a:lnTo>
                  <a:lnTo>
                    <a:pt x="5321300" y="10718800"/>
                  </a:lnTo>
                  <a:lnTo>
                    <a:pt x="5308600" y="10731500"/>
                  </a:lnTo>
                  <a:lnTo>
                    <a:pt x="5295900" y="10718800"/>
                  </a:lnTo>
                  <a:lnTo>
                    <a:pt x="5283200" y="10706100"/>
                  </a:lnTo>
                  <a:lnTo>
                    <a:pt x="5270500" y="10693400"/>
                  </a:lnTo>
                  <a:lnTo>
                    <a:pt x="5257800" y="10693400"/>
                  </a:lnTo>
                  <a:lnTo>
                    <a:pt x="5245100" y="10693400"/>
                  </a:lnTo>
                  <a:lnTo>
                    <a:pt x="5232400" y="10693400"/>
                  </a:lnTo>
                  <a:lnTo>
                    <a:pt x="5219700" y="10693400"/>
                  </a:lnTo>
                  <a:lnTo>
                    <a:pt x="5207000" y="10680700"/>
                  </a:lnTo>
                  <a:lnTo>
                    <a:pt x="5194300" y="10668000"/>
                  </a:lnTo>
                  <a:lnTo>
                    <a:pt x="5181600" y="10668000"/>
                  </a:lnTo>
                  <a:lnTo>
                    <a:pt x="5168900" y="10668000"/>
                  </a:lnTo>
                  <a:lnTo>
                    <a:pt x="5156200" y="10668000"/>
                  </a:lnTo>
                  <a:lnTo>
                    <a:pt x="5143500" y="10668000"/>
                  </a:lnTo>
                  <a:lnTo>
                    <a:pt x="5130800" y="10655300"/>
                  </a:lnTo>
                  <a:lnTo>
                    <a:pt x="5130800" y="10642600"/>
                  </a:lnTo>
                  <a:lnTo>
                    <a:pt x="5118100" y="10629900"/>
                  </a:lnTo>
                  <a:lnTo>
                    <a:pt x="5118100" y="10617200"/>
                  </a:lnTo>
                  <a:lnTo>
                    <a:pt x="5105400" y="10604500"/>
                  </a:lnTo>
                  <a:lnTo>
                    <a:pt x="5118100" y="10591800"/>
                  </a:lnTo>
                  <a:lnTo>
                    <a:pt x="5130800" y="10579100"/>
                  </a:lnTo>
                  <a:lnTo>
                    <a:pt x="5143500" y="10591800"/>
                  </a:lnTo>
                  <a:lnTo>
                    <a:pt x="5156200" y="10579100"/>
                  </a:lnTo>
                  <a:lnTo>
                    <a:pt x="5168900" y="10566400"/>
                  </a:lnTo>
                  <a:lnTo>
                    <a:pt x="5168900" y="10553700"/>
                  </a:lnTo>
                  <a:lnTo>
                    <a:pt x="5168900" y="10541000"/>
                  </a:lnTo>
                  <a:lnTo>
                    <a:pt x="5181600" y="10528300"/>
                  </a:lnTo>
                  <a:lnTo>
                    <a:pt x="5181600" y="10515600"/>
                  </a:lnTo>
                  <a:lnTo>
                    <a:pt x="5194300" y="10502900"/>
                  </a:lnTo>
                  <a:lnTo>
                    <a:pt x="5194300" y="10490200"/>
                  </a:lnTo>
                  <a:lnTo>
                    <a:pt x="5194300" y="10477500"/>
                  </a:lnTo>
                  <a:lnTo>
                    <a:pt x="5207000" y="10464800"/>
                  </a:lnTo>
                  <a:lnTo>
                    <a:pt x="5207000" y="10452100"/>
                  </a:lnTo>
                  <a:lnTo>
                    <a:pt x="5219700" y="10439400"/>
                  </a:lnTo>
                  <a:lnTo>
                    <a:pt x="5219700" y="10426700"/>
                  </a:lnTo>
                  <a:lnTo>
                    <a:pt x="5219700" y="10414000"/>
                  </a:lnTo>
                  <a:lnTo>
                    <a:pt x="5219700" y="10401300"/>
                  </a:lnTo>
                  <a:lnTo>
                    <a:pt x="5207000" y="10388600"/>
                  </a:lnTo>
                  <a:lnTo>
                    <a:pt x="5207000" y="10375900"/>
                  </a:lnTo>
                  <a:lnTo>
                    <a:pt x="5194300" y="10363200"/>
                  </a:lnTo>
                  <a:lnTo>
                    <a:pt x="5181600" y="10350500"/>
                  </a:lnTo>
                  <a:lnTo>
                    <a:pt x="5168900" y="10350500"/>
                  </a:lnTo>
                  <a:lnTo>
                    <a:pt x="5156200" y="10350500"/>
                  </a:lnTo>
                  <a:lnTo>
                    <a:pt x="5143500" y="10363200"/>
                  </a:lnTo>
                  <a:lnTo>
                    <a:pt x="5130800" y="10375900"/>
                  </a:lnTo>
                  <a:lnTo>
                    <a:pt x="5118100" y="10375900"/>
                  </a:lnTo>
                  <a:lnTo>
                    <a:pt x="5105400" y="10363200"/>
                  </a:lnTo>
                  <a:lnTo>
                    <a:pt x="5092700" y="10363200"/>
                  </a:lnTo>
                  <a:lnTo>
                    <a:pt x="5080000" y="10363200"/>
                  </a:lnTo>
                  <a:lnTo>
                    <a:pt x="5067300" y="10350500"/>
                  </a:lnTo>
                  <a:lnTo>
                    <a:pt x="5054600" y="10337800"/>
                  </a:lnTo>
                  <a:lnTo>
                    <a:pt x="5041900" y="10325100"/>
                  </a:lnTo>
                  <a:lnTo>
                    <a:pt x="5029200" y="10312400"/>
                  </a:lnTo>
                  <a:lnTo>
                    <a:pt x="5016500" y="10299700"/>
                  </a:lnTo>
                  <a:lnTo>
                    <a:pt x="5003800" y="10287000"/>
                  </a:lnTo>
                  <a:lnTo>
                    <a:pt x="4991100" y="10274300"/>
                  </a:lnTo>
                  <a:lnTo>
                    <a:pt x="4978400" y="10261600"/>
                  </a:lnTo>
                  <a:lnTo>
                    <a:pt x="4965700" y="10248900"/>
                  </a:lnTo>
                  <a:lnTo>
                    <a:pt x="4965700" y="10236200"/>
                  </a:lnTo>
                  <a:lnTo>
                    <a:pt x="4965700" y="10223500"/>
                  </a:lnTo>
                  <a:lnTo>
                    <a:pt x="4965700" y="10210800"/>
                  </a:lnTo>
                  <a:lnTo>
                    <a:pt x="4965700" y="10198100"/>
                  </a:lnTo>
                  <a:lnTo>
                    <a:pt x="4965700" y="10185400"/>
                  </a:lnTo>
                  <a:lnTo>
                    <a:pt x="4965700" y="10172700"/>
                  </a:lnTo>
                  <a:lnTo>
                    <a:pt x="4953000" y="10160000"/>
                  </a:lnTo>
                  <a:lnTo>
                    <a:pt x="4940300" y="10147300"/>
                  </a:lnTo>
                  <a:lnTo>
                    <a:pt x="4953000" y="10134600"/>
                  </a:lnTo>
                  <a:lnTo>
                    <a:pt x="4940300" y="10121900"/>
                  </a:lnTo>
                  <a:lnTo>
                    <a:pt x="4940300" y="10109200"/>
                  </a:lnTo>
                  <a:lnTo>
                    <a:pt x="4940300" y="10096500"/>
                  </a:lnTo>
                  <a:lnTo>
                    <a:pt x="4927600" y="10083800"/>
                  </a:lnTo>
                  <a:lnTo>
                    <a:pt x="4940300" y="10071100"/>
                  </a:lnTo>
                  <a:lnTo>
                    <a:pt x="4940300" y="10058400"/>
                  </a:lnTo>
                  <a:lnTo>
                    <a:pt x="4953000" y="10045700"/>
                  </a:lnTo>
                  <a:lnTo>
                    <a:pt x="4953000" y="10033000"/>
                  </a:lnTo>
                  <a:lnTo>
                    <a:pt x="4953000" y="10020300"/>
                  </a:lnTo>
                  <a:lnTo>
                    <a:pt x="4940300" y="10007600"/>
                  </a:lnTo>
                  <a:lnTo>
                    <a:pt x="4927600" y="9994900"/>
                  </a:lnTo>
                  <a:lnTo>
                    <a:pt x="4940300" y="9982200"/>
                  </a:lnTo>
                  <a:lnTo>
                    <a:pt x="4953000" y="9969500"/>
                  </a:lnTo>
                  <a:lnTo>
                    <a:pt x="4953000" y="9956800"/>
                  </a:lnTo>
                  <a:lnTo>
                    <a:pt x="4965700" y="9944100"/>
                  </a:lnTo>
                  <a:lnTo>
                    <a:pt x="4978400" y="9931400"/>
                  </a:lnTo>
                  <a:lnTo>
                    <a:pt x="4991100" y="9918700"/>
                  </a:lnTo>
                  <a:lnTo>
                    <a:pt x="4991100" y="9906000"/>
                  </a:lnTo>
                  <a:lnTo>
                    <a:pt x="4991100" y="9893300"/>
                  </a:lnTo>
                  <a:lnTo>
                    <a:pt x="4991100" y="9880600"/>
                  </a:lnTo>
                  <a:lnTo>
                    <a:pt x="5003800" y="9867900"/>
                  </a:lnTo>
                  <a:lnTo>
                    <a:pt x="4991100" y="9855200"/>
                  </a:lnTo>
                  <a:lnTo>
                    <a:pt x="4991100" y="9842500"/>
                  </a:lnTo>
                  <a:lnTo>
                    <a:pt x="4991100" y="9829800"/>
                  </a:lnTo>
                  <a:lnTo>
                    <a:pt x="4978400" y="9817100"/>
                  </a:lnTo>
                  <a:lnTo>
                    <a:pt x="4965700" y="9804400"/>
                  </a:lnTo>
                  <a:lnTo>
                    <a:pt x="4953000" y="9804400"/>
                  </a:lnTo>
                  <a:lnTo>
                    <a:pt x="4940300" y="9791700"/>
                  </a:lnTo>
                  <a:lnTo>
                    <a:pt x="4927600" y="9779000"/>
                  </a:lnTo>
                  <a:lnTo>
                    <a:pt x="4940300" y="9766300"/>
                  </a:lnTo>
                  <a:lnTo>
                    <a:pt x="4940300" y="9753600"/>
                  </a:lnTo>
                  <a:lnTo>
                    <a:pt x="4940300" y="9740900"/>
                  </a:lnTo>
                  <a:lnTo>
                    <a:pt x="4940300" y="9728200"/>
                  </a:lnTo>
                  <a:lnTo>
                    <a:pt x="4940300" y="9715500"/>
                  </a:lnTo>
                  <a:lnTo>
                    <a:pt x="4940300" y="9702800"/>
                  </a:lnTo>
                  <a:lnTo>
                    <a:pt x="4927600" y="9690100"/>
                  </a:lnTo>
                  <a:lnTo>
                    <a:pt x="4914900" y="9677400"/>
                  </a:lnTo>
                  <a:lnTo>
                    <a:pt x="4902200" y="9664700"/>
                  </a:lnTo>
                  <a:lnTo>
                    <a:pt x="4889500" y="9664700"/>
                  </a:lnTo>
                  <a:lnTo>
                    <a:pt x="4876800" y="9652000"/>
                  </a:lnTo>
                  <a:lnTo>
                    <a:pt x="4864100" y="9639300"/>
                  </a:lnTo>
                  <a:lnTo>
                    <a:pt x="4851400" y="9626600"/>
                  </a:lnTo>
                  <a:lnTo>
                    <a:pt x="4864100" y="9613900"/>
                  </a:lnTo>
                  <a:lnTo>
                    <a:pt x="4864100" y="9601200"/>
                  </a:lnTo>
                  <a:lnTo>
                    <a:pt x="4876800" y="9588500"/>
                  </a:lnTo>
                  <a:lnTo>
                    <a:pt x="4876800" y="9575800"/>
                  </a:lnTo>
                  <a:lnTo>
                    <a:pt x="4876800" y="9563100"/>
                  </a:lnTo>
                  <a:lnTo>
                    <a:pt x="4889500" y="9550400"/>
                  </a:lnTo>
                  <a:lnTo>
                    <a:pt x="4902200" y="9550400"/>
                  </a:lnTo>
                  <a:lnTo>
                    <a:pt x="4914900" y="9537700"/>
                  </a:lnTo>
                  <a:lnTo>
                    <a:pt x="4914900" y="9525000"/>
                  </a:lnTo>
                  <a:lnTo>
                    <a:pt x="4914900" y="9512300"/>
                  </a:lnTo>
                  <a:lnTo>
                    <a:pt x="4927600" y="9499600"/>
                  </a:lnTo>
                  <a:lnTo>
                    <a:pt x="4940300" y="9499600"/>
                  </a:lnTo>
                  <a:lnTo>
                    <a:pt x="4953000" y="9499600"/>
                  </a:lnTo>
                  <a:lnTo>
                    <a:pt x="4965700" y="9486900"/>
                  </a:lnTo>
                  <a:lnTo>
                    <a:pt x="4978400" y="9474200"/>
                  </a:lnTo>
                  <a:lnTo>
                    <a:pt x="4978400" y="9461500"/>
                  </a:lnTo>
                  <a:lnTo>
                    <a:pt x="4965700" y="9448800"/>
                  </a:lnTo>
                  <a:lnTo>
                    <a:pt x="4953000" y="9436100"/>
                  </a:lnTo>
                  <a:lnTo>
                    <a:pt x="4940300" y="9423400"/>
                  </a:lnTo>
                  <a:lnTo>
                    <a:pt x="4927600" y="9410700"/>
                  </a:lnTo>
                  <a:lnTo>
                    <a:pt x="4914900" y="9398000"/>
                  </a:lnTo>
                  <a:lnTo>
                    <a:pt x="4902200" y="9385300"/>
                  </a:lnTo>
                  <a:lnTo>
                    <a:pt x="4889500" y="9398000"/>
                  </a:lnTo>
                  <a:lnTo>
                    <a:pt x="4876800" y="9410700"/>
                  </a:lnTo>
                  <a:lnTo>
                    <a:pt x="4876800" y="9423400"/>
                  </a:lnTo>
                  <a:lnTo>
                    <a:pt x="4876800" y="9436100"/>
                  </a:lnTo>
                  <a:lnTo>
                    <a:pt x="4876800" y="9448800"/>
                  </a:lnTo>
                  <a:lnTo>
                    <a:pt x="4889500" y="9461500"/>
                  </a:lnTo>
                  <a:lnTo>
                    <a:pt x="4876800" y="9474200"/>
                  </a:lnTo>
                  <a:lnTo>
                    <a:pt x="4864100" y="9486900"/>
                  </a:lnTo>
                  <a:lnTo>
                    <a:pt x="4851400" y="9486900"/>
                  </a:lnTo>
                  <a:lnTo>
                    <a:pt x="4838700" y="9486900"/>
                  </a:lnTo>
                  <a:lnTo>
                    <a:pt x="4826000" y="9486900"/>
                  </a:lnTo>
                  <a:lnTo>
                    <a:pt x="4813300" y="9474200"/>
                  </a:lnTo>
                  <a:lnTo>
                    <a:pt x="4800600" y="9461500"/>
                  </a:lnTo>
                  <a:lnTo>
                    <a:pt x="4787900" y="9448800"/>
                  </a:lnTo>
                  <a:lnTo>
                    <a:pt x="4775200" y="9436100"/>
                  </a:lnTo>
                  <a:lnTo>
                    <a:pt x="4762500" y="9423400"/>
                  </a:lnTo>
                  <a:lnTo>
                    <a:pt x="4749800" y="9423400"/>
                  </a:lnTo>
                  <a:lnTo>
                    <a:pt x="4737100" y="9423400"/>
                  </a:lnTo>
                  <a:lnTo>
                    <a:pt x="4724400" y="9436100"/>
                  </a:lnTo>
                  <a:lnTo>
                    <a:pt x="4711700" y="9436100"/>
                  </a:lnTo>
                  <a:lnTo>
                    <a:pt x="4699000" y="9423400"/>
                  </a:lnTo>
                  <a:lnTo>
                    <a:pt x="4686300" y="9410700"/>
                  </a:lnTo>
                  <a:lnTo>
                    <a:pt x="4673600" y="9398000"/>
                  </a:lnTo>
                  <a:lnTo>
                    <a:pt x="4660900" y="9385300"/>
                  </a:lnTo>
                  <a:lnTo>
                    <a:pt x="4648200" y="9372600"/>
                  </a:lnTo>
                  <a:lnTo>
                    <a:pt x="4635500" y="9359900"/>
                  </a:lnTo>
                  <a:lnTo>
                    <a:pt x="4622800" y="9359900"/>
                  </a:lnTo>
                  <a:lnTo>
                    <a:pt x="4610100" y="9359900"/>
                  </a:lnTo>
                  <a:lnTo>
                    <a:pt x="4597400" y="9359900"/>
                  </a:lnTo>
                  <a:lnTo>
                    <a:pt x="4584700" y="9372600"/>
                  </a:lnTo>
                  <a:lnTo>
                    <a:pt x="4572000" y="9385300"/>
                  </a:lnTo>
                  <a:lnTo>
                    <a:pt x="4559300" y="9398000"/>
                  </a:lnTo>
                  <a:lnTo>
                    <a:pt x="4546600" y="9410700"/>
                  </a:lnTo>
                  <a:lnTo>
                    <a:pt x="4533900" y="9410700"/>
                  </a:lnTo>
                  <a:lnTo>
                    <a:pt x="4521200" y="9423400"/>
                  </a:lnTo>
                  <a:lnTo>
                    <a:pt x="4508500" y="9423400"/>
                  </a:lnTo>
                  <a:lnTo>
                    <a:pt x="4495800" y="9423400"/>
                  </a:lnTo>
                  <a:lnTo>
                    <a:pt x="4483100" y="9423400"/>
                  </a:lnTo>
                  <a:lnTo>
                    <a:pt x="4470400" y="9423400"/>
                  </a:lnTo>
                  <a:lnTo>
                    <a:pt x="4457700" y="9423400"/>
                  </a:lnTo>
                  <a:lnTo>
                    <a:pt x="4445000" y="9410700"/>
                  </a:lnTo>
                  <a:lnTo>
                    <a:pt x="4432300" y="9410700"/>
                  </a:lnTo>
                  <a:lnTo>
                    <a:pt x="4419600" y="9398000"/>
                  </a:lnTo>
                  <a:lnTo>
                    <a:pt x="4406900" y="9385300"/>
                  </a:lnTo>
                  <a:lnTo>
                    <a:pt x="4406900" y="9372600"/>
                  </a:lnTo>
                  <a:lnTo>
                    <a:pt x="4394200" y="9359900"/>
                  </a:lnTo>
                  <a:lnTo>
                    <a:pt x="4406900" y="9347200"/>
                  </a:lnTo>
                  <a:lnTo>
                    <a:pt x="4406900" y="9334500"/>
                  </a:lnTo>
                  <a:lnTo>
                    <a:pt x="4406900" y="9321800"/>
                  </a:lnTo>
                  <a:lnTo>
                    <a:pt x="4419600" y="9309100"/>
                  </a:lnTo>
                  <a:lnTo>
                    <a:pt x="4419600" y="9296400"/>
                  </a:lnTo>
                  <a:lnTo>
                    <a:pt x="4406900" y="9283700"/>
                  </a:lnTo>
                  <a:lnTo>
                    <a:pt x="4406900" y="9271000"/>
                  </a:lnTo>
                  <a:lnTo>
                    <a:pt x="4394200" y="9258300"/>
                  </a:lnTo>
                  <a:lnTo>
                    <a:pt x="4381500" y="9245600"/>
                  </a:lnTo>
                  <a:lnTo>
                    <a:pt x="4368800" y="9232900"/>
                  </a:lnTo>
                  <a:lnTo>
                    <a:pt x="4368800" y="9220200"/>
                  </a:lnTo>
                  <a:lnTo>
                    <a:pt x="4356100" y="9207500"/>
                  </a:lnTo>
                  <a:lnTo>
                    <a:pt x="4356100" y="9194800"/>
                  </a:lnTo>
                  <a:lnTo>
                    <a:pt x="4368800" y="9182100"/>
                  </a:lnTo>
                  <a:lnTo>
                    <a:pt x="4368800" y="9169400"/>
                  </a:lnTo>
                  <a:lnTo>
                    <a:pt x="4368800" y="9156700"/>
                  </a:lnTo>
                  <a:lnTo>
                    <a:pt x="4356100" y="9144000"/>
                  </a:lnTo>
                  <a:lnTo>
                    <a:pt x="4356100" y="9131300"/>
                  </a:lnTo>
                  <a:lnTo>
                    <a:pt x="4343400" y="9118600"/>
                  </a:lnTo>
                  <a:lnTo>
                    <a:pt x="4343400" y="9105900"/>
                  </a:lnTo>
                  <a:lnTo>
                    <a:pt x="4356100" y="9093200"/>
                  </a:lnTo>
                  <a:lnTo>
                    <a:pt x="4356100" y="9080500"/>
                  </a:lnTo>
                  <a:lnTo>
                    <a:pt x="4356100" y="9067800"/>
                  </a:lnTo>
                  <a:lnTo>
                    <a:pt x="4356100" y="9055100"/>
                  </a:lnTo>
                  <a:lnTo>
                    <a:pt x="4368800" y="9042400"/>
                  </a:lnTo>
                  <a:lnTo>
                    <a:pt x="4356100" y="9029700"/>
                  </a:lnTo>
                  <a:lnTo>
                    <a:pt x="4343400" y="9017000"/>
                  </a:lnTo>
                  <a:lnTo>
                    <a:pt x="4343400" y="9004300"/>
                  </a:lnTo>
                  <a:lnTo>
                    <a:pt x="4343400" y="8991600"/>
                  </a:lnTo>
                  <a:lnTo>
                    <a:pt x="4356100" y="8978900"/>
                  </a:lnTo>
                  <a:lnTo>
                    <a:pt x="4368800" y="8978900"/>
                  </a:lnTo>
                  <a:lnTo>
                    <a:pt x="4381500" y="8978900"/>
                  </a:lnTo>
                  <a:lnTo>
                    <a:pt x="4394200" y="8978900"/>
                  </a:lnTo>
                  <a:lnTo>
                    <a:pt x="4406900" y="8978900"/>
                  </a:lnTo>
                  <a:lnTo>
                    <a:pt x="4419600" y="8978900"/>
                  </a:lnTo>
                  <a:lnTo>
                    <a:pt x="4432300" y="8978900"/>
                  </a:lnTo>
                  <a:lnTo>
                    <a:pt x="4445000" y="8966200"/>
                  </a:lnTo>
                  <a:lnTo>
                    <a:pt x="4445000" y="8953500"/>
                  </a:lnTo>
                  <a:lnTo>
                    <a:pt x="4457700" y="8940800"/>
                  </a:lnTo>
                  <a:lnTo>
                    <a:pt x="4470400" y="8928100"/>
                  </a:lnTo>
                  <a:lnTo>
                    <a:pt x="4470400" y="8915400"/>
                  </a:lnTo>
                  <a:lnTo>
                    <a:pt x="4483100" y="8902700"/>
                  </a:lnTo>
                  <a:lnTo>
                    <a:pt x="4495800" y="8890000"/>
                  </a:lnTo>
                  <a:lnTo>
                    <a:pt x="4495800" y="8877300"/>
                  </a:lnTo>
                  <a:lnTo>
                    <a:pt x="4495800" y="8864600"/>
                  </a:lnTo>
                  <a:lnTo>
                    <a:pt x="4495800" y="8851900"/>
                  </a:lnTo>
                  <a:lnTo>
                    <a:pt x="4495800" y="8839200"/>
                  </a:lnTo>
                  <a:lnTo>
                    <a:pt x="4508500" y="8826500"/>
                  </a:lnTo>
                  <a:lnTo>
                    <a:pt x="4495800" y="8813800"/>
                  </a:lnTo>
                  <a:lnTo>
                    <a:pt x="4495800" y="8801100"/>
                  </a:lnTo>
                  <a:lnTo>
                    <a:pt x="4495800" y="8788400"/>
                  </a:lnTo>
                  <a:lnTo>
                    <a:pt x="4495800" y="8775700"/>
                  </a:lnTo>
                  <a:lnTo>
                    <a:pt x="4483100" y="8763000"/>
                  </a:lnTo>
                  <a:lnTo>
                    <a:pt x="4470400" y="8750300"/>
                  </a:lnTo>
                  <a:lnTo>
                    <a:pt x="4457700" y="8737600"/>
                  </a:lnTo>
                  <a:lnTo>
                    <a:pt x="4470400" y="8724900"/>
                  </a:lnTo>
                  <a:lnTo>
                    <a:pt x="4457700" y="8712200"/>
                  </a:lnTo>
                  <a:lnTo>
                    <a:pt x="4457700" y="8699500"/>
                  </a:lnTo>
                  <a:lnTo>
                    <a:pt x="4457700" y="8686800"/>
                  </a:lnTo>
                  <a:lnTo>
                    <a:pt x="4470400" y="8674100"/>
                  </a:lnTo>
                  <a:lnTo>
                    <a:pt x="4457700" y="8661400"/>
                  </a:lnTo>
                  <a:lnTo>
                    <a:pt x="4445000" y="8661400"/>
                  </a:lnTo>
                  <a:lnTo>
                    <a:pt x="4432300" y="8661400"/>
                  </a:lnTo>
                  <a:lnTo>
                    <a:pt x="4419600" y="8661400"/>
                  </a:lnTo>
                  <a:lnTo>
                    <a:pt x="4406900" y="8661400"/>
                  </a:lnTo>
                  <a:lnTo>
                    <a:pt x="4394200" y="8661400"/>
                  </a:lnTo>
                  <a:lnTo>
                    <a:pt x="4381500" y="8648700"/>
                  </a:lnTo>
                  <a:lnTo>
                    <a:pt x="4368800" y="8648700"/>
                  </a:lnTo>
                  <a:lnTo>
                    <a:pt x="4356100" y="8636000"/>
                  </a:lnTo>
                  <a:lnTo>
                    <a:pt x="4368800" y="8623300"/>
                  </a:lnTo>
                  <a:lnTo>
                    <a:pt x="4368800" y="8610600"/>
                  </a:lnTo>
                  <a:lnTo>
                    <a:pt x="4356100" y="8597900"/>
                  </a:lnTo>
                  <a:lnTo>
                    <a:pt x="4343400" y="8585200"/>
                  </a:lnTo>
                  <a:lnTo>
                    <a:pt x="4330700" y="8585200"/>
                  </a:lnTo>
                  <a:lnTo>
                    <a:pt x="4318000" y="8572500"/>
                  </a:lnTo>
                  <a:lnTo>
                    <a:pt x="4305300" y="8559800"/>
                  </a:lnTo>
                  <a:lnTo>
                    <a:pt x="4292600" y="8559800"/>
                  </a:lnTo>
                  <a:lnTo>
                    <a:pt x="4279900" y="8547100"/>
                  </a:lnTo>
                  <a:lnTo>
                    <a:pt x="4267200" y="8547100"/>
                  </a:lnTo>
                  <a:lnTo>
                    <a:pt x="4254500" y="8534400"/>
                  </a:lnTo>
                  <a:lnTo>
                    <a:pt x="4241800" y="8521700"/>
                  </a:lnTo>
                  <a:lnTo>
                    <a:pt x="4229100" y="8509000"/>
                  </a:lnTo>
                  <a:lnTo>
                    <a:pt x="4216400" y="8521700"/>
                  </a:lnTo>
                  <a:lnTo>
                    <a:pt x="4203700" y="8509000"/>
                  </a:lnTo>
                  <a:lnTo>
                    <a:pt x="4191000" y="8496300"/>
                  </a:lnTo>
                  <a:lnTo>
                    <a:pt x="4191000" y="8483600"/>
                  </a:lnTo>
                  <a:lnTo>
                    <a:pt x="4178300" y="8470900"/>
                  </a:lnTo>
                  <a:lnTo>
                    <a:pt x="4165600" y="8483600"/>
                  </a:lnTo>
                  <a:lnTo>
                    <a:pt x="4152900" y="8483600"/>
                  </a:lnTo>
                  <a:lnTo>
                    <a:pt x="4140200" y="8470900"/>
                  </a:lnTo>
                  <a:lnTo>
                    <a:pt x="4127500" y="8470900"/>
                  </a:lnTo>
                  <a:lnTo>
                    <a:pt x="4114800" y="8458200"/>
                  </a:lnTo>
                  <a:lnTo>
                    <a:pt x="4102100" y="8470900"/>
                  </a:lnTo>
                  <a:lnTo>
                    <a:pt x="4089400" y="8470900"/>
                  </a:lnTo>
                  <a:lnTo>
                    <a:pt x="4076700" y="8470900"/>
                  </a:lnTo>
                  <a:lnTo>
                    <a:pt x="4064000" y="8470900"/>
                  </a:lnTo>
                  <a:lnTo>
                    <a:pt x="4051300" y="8470900"/>
                  </a:lnTo>
                  <a:lnTo>
                    <a:pt x="4038600" y="8458200"/>
                  </a:lnTo>
                  <a:lnTo>
                    <a:pt x="4025900" y="8458200"/>
                  </a:lnTo>
                  <a:lnTo>
                    <a:pt x="4013200" y="8458200"/>
                  </a:lnTo>
                  <a:lnTo>
                    <a:pt x="4000500" y="8458200"/>
                  </a:lnTo>
                  <a:lnTo>
                    <a:pt x="3987800" y="8458200"/>
                  </a:lnTo>
                  <a:lnTo>
                    <a:pt x="3975100" y="8458200"/>
                  </a:lnTo>
                  <a:lnTo>
                    <a:pt x="3962400" y="8445500"/>
                  </a:lnTo>
                  <a:lnTo>
                    <a:pt x="3949700" y="8445500"/>
                  </a:lnTo>
                  <a:lnTo>
                    <a:pt x="3937000" y="8432800"/>
                  </a:lnTo>
                  <a:lnTo>
                    <a:pt x="3924300" y="8432800"/>
                  </a:lnTo>
                  <a:lnTo>
                    <a:pt x="3911600" y="8432800"/>
                  </a:lnTo>
                  <a:lnTo>
                    <a:pt x="3898900" y="8420100"/>
                  </a:lnTo>
                  <a:lnTo>
                    <a:pt x="3886200" y="8420100"/>
                  </a:lnTo>
                  <a:lnTo>
                    <a:pt x="3873500" y="8407400"/>
                  </a:lnTo>
                  <a:lnTo>
                    <a:pt x="3860800" y="8407400"/>
                  </a:lnTo>
                  <a:lnTo>
                    <a:pt x="3848100" y="8407400"/>
                  </a:lnTo>
                  <a:lnTo>
                    <a:pt x="3835400" y="8407400"/>
                  </a:lnTo>
                  <a:lnTo>
                    <a:pt x="3822700" y="8407400"/>
                  </a:lnTo>
                  <a:lnTo>
                    <a:pt x="3810000" y="8407400"/>
                  </a:lnTo>
                  <a:lnTo>
                    <a:pt x="3797300" y="8407400"/>
                  </a:lnTo>
                  <a:lnTo>
                    <a:pt x="3784600" y="8407400"/>
                  </a:lnTo>
                  <a:lnTo>
                    <a:pt x="3771900" y="8407400"/>
                  </a:lnTo>
                  <a:lnTo>
                    <a:pt x="3759200" y="8407400"/>
                  </a:lnTo>
                  <a:lnTo>
                    <a:pt x="3746500" y="8407400"/>
                  </a:lnTo>
                  <a:lnTo>
                    <a:pt x="3733800" y="8407400"/>
                  </a:lnTo>
                  <a:lnTo>
                    <a:pt x="3721100" y="8407400"/>
                  </a:lnTo>
                  <a:lnTo>
                    <a:pt x="3708400" y="8407400"/>
                  </a:lnTo>
                  <a:lnTo>
                    <a:pt x="3695700" y="8407400"/>
                  </a:lnTo>
                  <a:lnTo>
                    <a:pt x="3683000" y="8407400"/>
                  </a:lnTo>
                  <a:lnTo>
                    <a:pt x="3670300" y="8420100"/>
                  </a:lnTo>
                  <a:lnTo>
                    <a:pt x="3657600" y="8432800"/>
                  </a:lnTo>
                  <a:lnTo>
                    <a:pt x="3644900" y="8432800"/>
                  </a:lnTo>
                  <a:lnTo>
                    <a:pt x="3632200" y="8445500"/>
                  </a:lnTo>
                  <a:lnTo>
                    <a:pt x="3619500" y="8458200"/>
                  </a:lnTo>
                  <a:lnTo>
                    <a:pt x="3606800" y="8470900"/>
                  </a:lnTo>
                  <a:lnTo>
                    <a:pt x="3594100" y="8470900"/>
                  </a:lnTo>
                  <a:lnTo>
                    <a:pt x="3581400" y="8470900"/>
                  </a:lnTo>
                  <a:lnTo>
                    <a:pt x="3568700" y="8483600"/>
                  </a:lnTo>
                  <a:lnTo>
                    <a:pt x="3556000" y="8496300"/>
                  </a:lnTo>
                  <a:lnTo>
                    <a:pt x="3556000" y="8509000"/>
                  </a:lnTo>
                  <a:lnTo>
                    <a:pt x="3556000" y="8521700"/>
                  </a:lnTo>
                  <a:lnTo>
                    <a:pt x="3543300" y="8534400"/>
                  </a:lnTo>
                  <a:lnTo>
                    <a:pt x="3543300" y="8547100"/>
                  </a:lnTo>
                  <a:lnTo>
                    <a:pt x="3543300" y="8559800"/>
                  </a:lnTo>
                  <a:lnTo>
                    <a:pt x="3530600" y="8572500"/>
                  </a:lnTo>
                  <a:lnTo>
                    <a:pt x="3543300" y="8585200"/>
                  </a:lnTo>
                  <a:lnTo>
                    <a:pt x="3543300" y="8597900"/>
                  </a:lnTo>
                  <a:lnTo>
                    <a:pt x="3543300" y="8610600"/>
                  </a:lnTo>
                  <a:lnTo>
                    <a:pt x="3543300" y="8623300"/>
                  </a:lnTo>
                  <a:lnTo>
                    <a:pt x="3556000" y="8636000"/>
                  </a:lnTo>
                  <a:lnTo>
                    <a:pt x="3543300" y="8648700"/>
                  </a:lnTo>
                  <a:lnTo>
                    <a:pt x="3543300" y="8661400"/>
                  </a:lnTo>
                  <a:lnTo>
                    <a:pt x="3543300" y="8674100"/>
                  </a:lnTo>
                  <a:lnTo>
                    <a:pt x="3543300" y="8686800"/>
                  </a:lnTo>
                  <a:lnTo>
                    <a:pt x="3543300" y="8699500"/>
                  </a:lnTo>
                  <a:lnTo>
                    <a:pt x="3530600" y="8712200"/>
                  </a:lnTo>
                  <a:lnTo>
                    <a:pt x="3517900" y="8724900"/>
                  </a:lnTo>
                  <a:lnTo>
                    <a:pt x="3505200" y="8712200"/>
                  </a:lnTo>
                  <a:lnTo>
                    <a:pt x="3492500" y="8699500"/>
                  </a:lnTo>
                  <a:lnTo>
                    <a:pt x="3479800" y="8699500"/>
                  </a:lnTo>
                  <a:lnTo>
                    <a:pt x="3467100" y="8699500"/>
                  </a:lnTo>
                  <a:lnTo>
                    <a:pt x="3454400" y="8699500"/>
                  </a:lnTo>
                  <a:lnTo>
                    <a:pt x="3441700" y="8712200"/>
                  </a:lnTo>
                  <a:lnTo>
                    <a:pt x="3429000" y="8712200"/>
                  </a:lnTo>
                  <a:lnTo>
                    <a:pt x="3416300" y="8712200"/>
                  </a:lnTo>
                  <a:lnTo>
                    <a:pt x="3403600" y="8712200"/>
                  </a:lnTo>
                  <a:lnTo>
                    <a:pt x="3390900" y="8724900"/>
                  </a:lnTo>
                  <a:lnTo>
                    <a:pt x="3378200" y="8724900"/>
                  </a:lnTo>
                  <a:lnTo>
                    <a:pt x="3365500" y="8724900"/>
                  </a:lnTo>
                  <a:lnTo>
                    <a:pt x="3352800" y="8724900"/>
                  </a:lnTo>
                  <a:lnTo>
                    <a:pt x="3340100" y="8724900"/>
                  </a:lnTo>
                  <a:lnTo>
                    <a:pt x="3327400" y="8724900"/>
                  </a:lnTo>
                  <a:lnTo>
                    <a:pt x="3314700" y="8737600"/>
                  </a:lnTo>
                  <a:lnTo>
                    <a:pt x="3302000" y="8737600"/>
                  </a:lnTo>
                  <a:lnTo>
                    <a:pt x="3289300" y="8724900"/>
                  </a:lnTo>
                  <a:lnTo>
                    <a:pt x="3276600" y="8712200"/>
                  </a:lnTo>
                  <a:lnTo>
                    <a:pt x="3263900" y="8699500"/>
                  </a:lnTo>
                  <a:lnTo>
                    <a:pt x="3251200" y="8686800"/>
                  </a:lnTo>
                  <a:lnTo>
                    <a:pt x="3238500" y="8699500"/>
                  </a:lnTo>
                  <a:lnTo>
                    <a:pt x="3225800" y="8699500"/>
                  </a:lnTo>
                  <a:lnTo>
                    <a:pt x="3213100" y="8699500"/>
                  </a:lnTo>
                  <a:lnTo>
                    <a:pt x="3200400" y="8699500"/>
                  </a:lnTo>
                  <a:lnTo>
                    <a:pt x="3187700" y="8712200"/>
                  </a:lnTo>
                  <a:lnTo>
                    <a:pt x="3175000" y="8712200"/>
                  </a:lnTo>
                  <a:lnTo>
                    <a:pt x="3162300" y="8724900"/>
                  </a:lnTo>
                  <a:lnTo>
                    <a:pt x="3162300" y="8737600"/>
                  </a:lnTo>
                  <a:lnTo>
                    <a:pt x="3162300" y="8750300"/>
                  </a:lnTo>
                  <a:lnTo>
                    <a:pt x="3162300" y="8763000"/>
                  </a:lnTo>
                  <a:lnTo>
                    <a:pt x="3162300" y="8775700"/>
                  </a:lnTo>
                  <a:lnTo>
                    <a:pt x="3149600" y="8788400"/>
                  </a:lnTo>
                  <a:lnTo>
                    <a:pt x="3136900" y="8801100"/>
                  </a:lnTo>
                  <a:lnTo>
                    <a:pt x="3124200" y="8813800"/>
                  </a:lnTo>
                  <a:lnTo>
                    <a:pt x="3111500" y="8801100"/>
                  </a:lnTo>
                  <a:lnTo>
                    <a:pt x="3098800" y="8788400"/>
                  </a:lnTo>
                  <a:lnTo>
                    <a:pt x="3086100" y="8775700"/>
                  </a:lnTo>
                  <a:lnTo>
                    <a:pt x="3073400" y="8763000"/>
                  </a:lnTo>
                  <a:lnTo>
                    <a:pt x="3060700" y="8763000"/>
                  </a:lnTo>
                  <a:lnTo>
                    <a:pt x="3048000" y="8763000"/>
                  </a:lnTo>
                  <a:lnTo>
                    <a:pt x="3035300" y="8763000"/>
                  </a:lnTo>
                  <a:lnTo>
                    <a:pt x="3022600" y="8775700"/>
                  </a:lnTo>
                  <a:lnTo>
                    <a:pt x="3009900" y="8788400"/>
                  </a:lnTo>
                  <a:lnTo>
                    <a:pt x="2997200" y="8775700"/>
                  </a:lnTo>
                  <a:lnTo>
                    <a:pt x="2984500" y="8775700"/>
                  </a:lnTo>
                  <a:lnTo>
                    <a:pt x="2971800" y="8788400"/>
                  </a:lnTo>
                  <a:lnTo>
                    <a:pt x="2959100" y="8788400"/>
                  </a:lnTo>
                  <a:lnTo>
                    <a:pt x="2946400" y="8788400"/>
                  </a:lnTo>
                  <a:lnTo>
                    <a:pt x="2933700" y="8801100"/>
                  </a:lnTo>
                  <a:lnTo>
                    <a:pt x="2921000" y="8801100"/>
                  </a:lnTo>
                  <a:lnTo>
                    <a:pt x="2908300" y="8813800"/>
                  </a:lnTo>
                  <a:lnTo>
                    <a:pt x="2895600" y="8813800"/>
                  </a:lnTo>
                  <a:lnTo>
                    <a:pt x="2882900" y="8813800"/>
                  </a:lnTo>
                  <a:lnTo>
                    <a:pt x="2870200" y="8801100"/>
                  </a:lnTo>
                  <a:lnTo>
                    <a:pt x="2857500" y="8788400"/>
                  </a:lnTo>
                  <a:lnTo>
                    <a:pt x="2844800" y="8788400"/>
                  </a:lnTo>
                  <a:lnTo>
                    <a:pt x="2832100" y="8788400"/>
                  </a:lnTo>
                  <a:lnTo>
                    <a:pt x="2819400" y="8788400"/>
                  </a:lnTo>
                  <a:lnTo>
                    <a:pt x="2806700" y="8788400"/>
                  </a:lnTo>
                  <a:lnTo>
                    <a:pt x="2794000" y="8788400"/>
                  </a:lnTo>
                  <a:lnTo>
                    <a:pt x="2781300" y="8788400"/>
                  </a:lnTo>
                  <a:lnTo>
                    <a:pt x="2768600" y="8775700"/>
                  </a:lnTo>
                  <a:lnTo>
                    <a:pt x="2755900" y="8763000"/>
                  </a:lnTo>
                  <a:lnTo>
                    <a:pt x="2743200" y="8750300"/>
                  </a:lnTo>
                  <a:lnTo>
                    <a:pt x="2730500" y="8737600"/>
                  </a:lnTo>
                  <a:lnTo>
                    <a:pt x="2730500" y="8724900"/>
                  </a:lnTo>
                  <a:lnTo>
                    <a:pt x="2717800" y="8712200"/>
                  </a:lnTo>
                  <a:lnTo>
                    <a:pt x="2717800" y="8699500"/>
                  </a:lnTo>
                  <a:lnTo>
                    <a:pt x="2705100" y="8686800"/>
                  </a:lnTo>
                  <a:lnTo>
                    <a:pt x="2692400" y="8674100"/>
                  </a:lnTo>
                  <a:lnTo>
                    <a:pt x="2679700" y="8674100"/>
                  </a:lnTo>
                  <a:lnTo>
                    <a:pt x="2667000" y="8674100"/>
                  </a:lnTo>
                  <a:lnTo>
                    <a:pt x="2654300" y="8674100"/>
                  </a:lnTo>
                  <a:lnTo>
                    <a:pt x="2641600" y="8674100"/>
                  </a:lnTo>
                  <a:lnTo>
                    <a:pt x="2628900" y="8674100"/>
                  </a:lnTo>
                  <a:lnTo>
                    <a:pt x="2616200" y="8661400"/>
                  </a:lnTo>
                  <a:lnTo>
                    <a:pt x="2603500" y="8674100"/>
                  </a:lnTo>
                  <a:lnTo>
                    <a:pt x="2590800" y="8674100"/>
                  </a:lnTo>
                  <a:lnTo>
                    <a:pt x="2578100" y="8674100"/>
                  </a:lnTo>
                  <a:lnTo>
                    <a:pt x="2565400" y="8686800"/>
                  </a:lnTo>
                  <a:lnTo>
                    <a:pt x="2552700" y="8686800"/>
                  </a:lnTo>
                  <a:lnTo>
                    <a:pt x="2540000" y="8686800"/>
                  </a:lnTo>
                  <a:lnTo>
                    <a:pt x="2527300" y="8699500"/>
                  </a:lnTo>
                  <a:lnTo>
                    <a:pt x="2514600" y="8686800"/>
                  </a:lnTo>
                  <a:lnTo>
                    <a:pt x="2514600" y="8674100"/>
                  </a:lnTo>
                  <a:lnTo>
                    <a:pt x="2501900" y="8661400"/>
                  </a:lnTo>
                  <a:lnTo>
                    <a:pt x="2489200" y="8648700"/>
                  </a:lnTo>
                  <a:lnTo>
                    <a:pt x="2476500" y="8636000"/>
                  </a:lnTo>
                  <a:lnTo>
                    <a:pt x="2463800" y="8623300"/>
                  </a:lnTo>
                  <a:lnTo>
                    <a:pt x="2463800" y="8610600"/>
                  </a:lnTo>
                  <a:lnTo>
                    <a:pt x="2463800" y="8597900"/>
                  </a:lnTo>
                  <a:lnTo>
                    <a:pt x="2463800" y="8585200"/>
                  </a:lnTo>
                  <a:lnTo>
                    <a:pt x="2476500" y="8572500"/>
                  </a:lnTo>
                  <a:lnTo>
                    <a:pt x="2463800" y="8559800"/>
                  </a:lnTo>
                  <a:lnTo>
                    <a:pt x="2451100" y="8559800"/>
                  </a:lnTo>
                  <a:lnTo>
                    <a:pt x="2438400" y="8547100"/>
                  </a:lnTo>
                  <a:lnTo>
                    <a:pt x="2425700" y="8547100"/>
                  </a:lnTo>
                  <a:lnTo>
                    <a:pt x="2413000" y="8534400"/>
                  </a:lnTo>
                  <a:lnTo>
                    <a:pt x="2400300" y="8521700"/>
                  </a:lnTo>
                  <a:lnTo>
                    <a:pt x="2387600" y="8509000"/>
                  </a:lnTo>
                  <a:lnTo>
                    <a:pt x="2400300" y="8496300"/>
                  </a:lnTo>
                  <a:lnTo>
                    <a:pt x="2387600" y="8483600"/>
                  </a:lnTo>
                  <a:lnTo>
                    <a:pt x="2400300" y="8470900"/>
                  </a:lnTo>
                  <a:lnTo>
                    <a:pt x="2400300" y="8458200"/>
                  </a:lnTo>
                  <a:lnTo>
                    <a:pt x="2413000" y="8445500"/>
                  </a:lnTo>
                  <a:lnTo>
                    <a:pt x="2413000" y="8432800"/>
                  </a:lnTo>
                  <a:lnTo>
                    <a:pt x="2425700" y="8420100"/>
                  </a:lnTo>
                  <a:lnTo>
                    <a:pt x="2413000" y="8407400"/>
                  </a:lnTo>
                  <a:lnTo>
                    <a:pt x="2400300" y="8394700"/>
                  </a:lnTo>
                  <a:lnTo>
                    <a:pt x="2387600" y="8382000"/>
                  </a:lnTo>
                  <a:lnTo>
                    <a:pt x="2374900" y="8394700"/>
                  </a:lnTo>
                  <a:lnTo>
                    <a:pt x="2362200" y="8394700"/>
                  </a:lnTo>
                  <a:lnTo>
                    <a:pt x="2349500" y="8394700"/>
                  </a:lnTo>
                  <a:lnTo>
                    <a:pt x="2336800" y="8394700"/>
                  </a:lnTo>
                  <a:lnTo>
                    <a:pt x="2324100" y="8394700"/>
                  </a:lnTo>
                  <a:lnTo>
                    <a:pt x="2311400" y="8394700"/>
                  </a:lnTo>
                  <a:lnTo>
                    <a:pt x="2298700" y="8394700"/>
                  </a:lnTo>
                  <a:lnTo>
                    <a:pt x="2286000" y="8394700"/>
                  </a:lnTo>
                  <a:lnTo>
                    <a:pt x="2273300" y="8394700"/>
                  </a:lnTo>
                  <a:lnTo>
                    <a:pt x="2260600" y="8394700"/>
                  </a:lnTo>
                  <a:lnTo>
                    <a:pt x="2247900" y="8382000"/>
                  </a:lnTo>
                  <a:lnTo>
                    <a:pt x="2235200" y="8382000"/>
                  </a:lnTo>
                  <a:lnTo>
                    <a:pt x="2222500" y="8382000"/>
                  </a:lnTo>
                  <a:lnTo>
                    <a:pt x="2209800" y="8382000"/>
                  </a:lnTo>
                  <a:lnTo>
                    <a:pt x="2197100" y="8382000"/>
                  </a:lnTo>
                  <a:lnTo>
                    <a:pt x="2184400" y="8369300"/>
                  </a:lnTo>
                  <a:lnTo>
                    <a:pt x="2184400" y="8356600"/>
                  </a:lnTo>
                  <a:lnTo>
                    <a:pt x="2171700" y="8343900"/>
                  </a:lnTo>
                  <a:lnTo>
                    <a:pt x="2159000" y="8331200"/>
                  </a:lnTo>
                  <a:lnTo>
                    <a:pt x="2146300" y="8343900"/>
                  </a:lnTo>
                  <a:lnTo>
                    <a:pt x="2133600" y="8343900"/>
                  </a:lnTo>
                  <a:lnTo>
                    <a:pt x="2120900" y="8343900"/>
                  </a:lnTo>
                  <a:lnTo>
                    <a:pt x="2108200" y="8343900"/>
                  </a:lnTo>
                  <a:lnTo>
                    <a:pt x="2095500" y="8331200"/>
                  </a:lnTo>
                  <a:lnTo>
                    <a:pt x="2082800" y="8331200"/>
                  </a:lnTo>
                  <a:lnTo>
                    <a:pt x="2070100" y="8318500"/>
                  </a:lnTo>
                  <a:lnTo>
                    <a:pt x="2057400" y="8305800"/>
                  </a:lnTo>
                  <a:lnTo>
                    <a:pt x="2057400" y="8293100"/>
                  </a:lnTo>
                  <a:lnTo>
                    <a:pt x="2057400" y="8280400"/>
                  </a:lnTo>
                  <a:lnTo>
                    <a:pt x="2070100" y="8267700"/>
                  </a:lnTo>
                  <a:lnTo>
                    <a:pt x="2070100" y="8255000"/>
                  </a:lnTo>
                  <a:lnTo>
                    <a:pt x="2070100" y="8242300"/>
                  </a:lnTo>
                  <a:lnTo>
                    <a:pt x="2070100" y="8229600"/>
                  </a:lnTo>
                  <a:lnTo>
                    <a:pt x="2070100" y="8216900"/>
                  </a:lnTo>
                  <a:lnTo>
                    <a:pt x="2082800" y="8204200"/>
                  </a:lnTo>
                  <a:lnTo>
                    <a:pt x="2095500" y="8191500"/>
                  </a:lnTo>
                  <a:lnTo>
                    <a:pt x="2108200" y="8178800"/>
                  </a:lnTo>
                  <a:lnTo>
                    <a:pt x="2120900" y="8166100"/>
                  </a:lnTo>
                  <a:lnTo>
                    <a:pt x="2133600" y="8166100"/>
                  </a:lnTo>
                  <a:lnTo>
                    <a:pt x="2146300" y="8178800"/>
                  </a:lnTo>
                  <a:lnTo>
                    <a:pt x="2159000" y="8178800"/>
                  </a:lnTo>
                  <a:lnTo>
                    <a:pt x="2171700" y="8166100"/>
                  </a:lnTo>
                  <a:lnTo>
                    <a:pt x="2184400" y="8153400"/>
                  </a:lnTo>
                  <a:lnTo>
                    <a:pt x="2184400" y="8140700"/>
                  </a:lnTo>
                  <a:lnTo>
                    <a:pt x="2197100" y="8128000"/>
                  </a:lnTo>
                  <a:lnTo>
                    <a:pt x="2184400" y="8115300"/>
                  </a:lnTo>
                  <a:lnTo>
                    <a:pt x="2171700" y="8115300"/>
                  </a:lnTo>
                  <a:lnTo>
                    <a:pt x="2159000" y="8115300"/>
                  </a:lnTo>
                  <a:lnTo>
                    <a:pt x="2146300" y="8102600"/>
                  </a:lnTo>
                  <a:lnTo>
                    <a:pt x="2133600" y="8089900"/>
                  </a:lnTo>
                  <a:lnTo>
                    <a:pt x="2120900" y="8089900"/>
                  </a:lnTo>
                  <a:lnTo>
                    <a:pt x="2108200" y="8077200"/>
                  </a:lnTo>
                  <a:lnTo>
                    <a:pt x="2095500" y="8064500"/>
                  </a:lnTo>
                  <a:lnTo>
                    <a:pt x="2082800" y="8051800"/>
                  </a:lnTo>
                  <a:lnTo>
                    <a:pt x="2082800" y="8039100"/>
                  </a:lnTo>
                  <a:lnTo>
                    <a:pt x="2082800" y="8026400"/>
                  </a:lnTo>
                  <a:lnTo>
                    <a:pt x="2082800" y="8013700"/>
                  </a:lnTo>
                  <a:lnTo>
                    <a:pt x="2082800" y="8001000"/>
                  </a:lnTo>
                  <a:lnTo>
                    <a:pt x="2095500" y="7988300"/>
                  </a:lnTo>
                  <a:lnTo>
                    <a:pt x="2095500" y="7975600"/>
                  </a:lnTo>
                  <a:lnTo>
                    <a:pt x="2095500" y="7962900"/>
                  </a:lnTo>
                  <a:lnTo>
                    <a:pt x="2082800" y="7950200"/>
                  </a:lnTo>
                  <a:lnTo>
                    <a:pt x="2070100" y="7950200"/>
                  </a:lnTo>
                  <a:lnTo>
                    <a:pt x="2057400" y="7937500"/>
                  </a:lnTo>
                  <a:lnTo>
                    <a:pt x="2044700" y="7937500"/>
                  </a:lnTo>
                  <a:lnTo>
                    <a:pt x="2032000" y="7950200"/>
                  </a:lnTo>
                  <a:lnTo>
                    <a:pt x="2019300" y="7950200"/>
                  </a:lnTo>
                  <a:lnTo>
                    <a:pt x="2006600" y="7962900"/>
                  </a:lnTo>
                  <a:lnTo>
                    <a:pt x="1993900" y="7962900"/>
                  </a:lnTo>
                  <a:lnTo>
                    <a:pt x="1981200" y="7950200"/>
                  </a:lnTo>
                  <a:lnTo>
                    <a:pt x="1968500" y="7950200"/>
                  </a:lnTo>
                  <a:lnTo>
                    <a:pt x="1955800" y="7937500"/>
                  </a:lnTo>
                  <a:lnTo>
                    <a:pt x="1943100" y="7937500"/>
                  </a:lnTo>
                  <a:lnTo>
                    <a:pt x="1930400" y="7924800"/>
                  </a:lnTo>
                  <a:lnTo>
                    <a:pt x="1917700" y="7912100"/>
                  </a:lnTo>
                  <a:lnTo>
                    <a:pt x="1930400" y="7899400"/>
                  </a:lnTo>
                  <a:lnTo>
                    <a:pt x="1930400" y="7886700"/>
                  </a:lnTo>
                  <a:lnTo>
                    <a:pt x="1930400" y="7874000"/>
                  </a:lnTo>
                  <a:lnTo>
                    <a:pt x="1930400" y="7861300"/>
                  </a:lnTo>
                  <a:lnTo>
                    <a:pt x="1917700" y="7848600"/>
                  </a:lnTo>
                  <a:lnTo>
                    <a:pt x="1905000" y="7835900"/>
                  </a:lnTo>
                  <a:lnTo>
                    <a:pt x="1892300" y="7848600"/>
                  </a:lnTo>
                  <a:lnTo>
                    <a:pt x="1879600" y="7848600"/>
                  </a:lnTo>
                  <a:lnTo>
                    <a:pt x="1866900" y="7848600"/>
                  </a:lnTo>
                  <a:lnTo>
                    <a:pt x="1854200" y="7848600"/>
                  </a:lnTo>
                  <a:lnTo>
                    <a:pt x="1841500" y="7848600"/>
                  </a:lnTo>
                  <a:lnTo>
                    <a:pt x="1828800" y="7848600"/>
                  </a:lnTo>
                  <a:lnTo>
                    <a:pt x="1816100" y="7835900"/>
                  </a:lnTo>
                  <a:lnTo>
                    <a:pt x="1828800" y="7823200"/>
                  </a:lnTo>
                  <a:lnTo>
                    <a:pt x="1828800" y="7810500"/>
                  </a:lnTo>
                  <a:lnTo>
                    <a:pt x="1816100" y="7797800"/>
                  </a:lnTo>
                  <a:lnTo>
                    <a:pt x="1803400" y="7797800"/>
                  </a:lnTo>
                  <a:lnTo>
                    <a:pt x="1790700" y="7797800"/>
                  </a:lnTo>
                  <a:lnTo>
                    <a:pt x="1778000" y="7797800"/>
                  </a:lnTo>
                  <a:lnTo>
                    <a:pt x="1765300" y="7797800"/>
                  </a:lnTo>
                  <a:lnTo>
                    <a:pt x="1752600" y="7797800"/>
                  </a:lnTo>
                  <a:lnTo>
                    <a:pt x="1739900" y="7797800"/>
                  </a:lnTo>
                  <a:lnTo>
                    <a:pt x="1727200" y="7797800"/>
                  </a:lnTo>
                  <a:lnTo>
                    <a:pt x="1714500" y="7797800"/>
                  </a:lnTo>
                  <a:lnTo>
                    <a:pt x="1701800" y="7797800"/>
                  </a:lnTo>
                  <a:lnTo>
                    <a:pt x="1689100" y="7785100"/>
                  </a:lnTo>
                  <a:lnTo>
                    <a:pt x="1676400" y="7785100"/>
                  </a:lnTo>
                  <a:lnTo>
                    <a:pt x="1663700" y="7785100"/>
                  </a:lnTo>
                  <a:lnTo>
                    <a:pt x="1651000" y="7772400"/>
                  </a:lnTo>
                  <a:lnTo>
                    <a:pt x="1638300" y="7772400"/>
                  </a:lnTo>
                  <a:lnTo>
                    <a:pt x="1625600" y="7772400"/>
                  </a:lnTo>
                  <a:lnTo>
                    <a:pt x="1612900" y="7772400"/>
                  </a:lnTo>
                  <a:lnTo>
                    <a:pt x="1600200" y="7772400"/>
                  </a:lnTo>
                  <a:lnTo>
                    <a:pt x="1587500" y="7785100"/>
                  </a:lnTo>
                  <a:lnTo>
                    <a:pt x="1574800" y="7785100"/>
                  </a:lnTo>
                  <a:lnTo>
                    <a:pt x="1562100" y="7772400"/>
                  </a:lnTo>
                  <a:lnTo>
                    <a:pt x="1549400" y="7772400"/>
                  </a:lnTo>
                  <a:lnTo>
                    <a:pt x="1536700" y="7772400"/>
                  </a:lnTo>
                  <a:lnTo>
                    <a:pt x="1524000" y="7772400"/>
                  </a:lnTo>
                  <a:lnTo>
                    <a:pt x="1511300" y="7772400"/>
                  </a:lnTo>
                  <a:lnTo>
                    <a:pt x="1498600" y="7759700"/>
                  </a:lnTo>
                  <a:lnTo>
                    <a:pt x="1485900" y="7747000"/>
                  </a:lnTo>
                  <a:lnTo>
                    <a:pt x="1473200" y="7759700"/>
                  </a:lnTo>
                  <a:lnTo>
                    <a:pt x="1460500" y="7747000"/>
                  </a:lnTo>
                  <a:lnTo>
                    <a:pt x="1447800" y="7734300"/>
                  </a:lnTo>
                  <a:lnTo>
                    <a:pt x="1435100" y="7721600"/>
                  </a:lnTo>
                  <a:lnTo>
                    <a:pt x="1447800" y="7708900"/>
                  </a:lnTo>
                  <a:lnTo>
                    <a:pt x="1460500" y="7696200"/>
                  </a:lnTo>
                  <a:lnTo>
                    <a:pt x="1460500" y="7683500"/>
                  </a:lnTo>
                  <a:lnTo>
                    <a:pt x="1460500" y="7670800"/>
                  </a:lnTo>
                  <a:lnTo>
                    <a:pt x="1473200" y="7658100"/>
                  </a:lnTo>
                  <a:lnTo>
                    <a:pt x="1473200" y="7645400"/>
                  </a:lnTo>
                  <a:lnTo>
                    <a:pt x="1473200" y="7632700"/>
                  </a:lnTo>
                  <a:lnTo>
                    <a:pt x="1473200" y="7620000"/>
                  </a:lnTo>
                  <a:lnTo>
                    <a:pt x="1473200" y="7607300"/>
                  </a:lnTo>
                  <a:lnTo>
                    <a:pt x="1473200" y="7594600"/>
                  </a:lnTo>
                  <a:lnTo>
                    <a:pt x="1473200" y="7581900"/>
                  </a:lnTo>
                  <a:lnTo>
                    <a:pt x="1473200" y="7569200"/>
                  </a:lnTo>
                  <a:lnTo>
                    <a:pt x="1460500" y="7556500"/>
                  </a:lnTo>
                  <a:lnTo>
                    <a:pt x="1447800" y="7556500"/>
                  </a:lnTo>
                  <a:lnTo>
                    <a:pt x="1435100" y="7543800"/>
                  </a:lnTo>
                  <a:lnTo>
                    <a:pt x="1422400" y="7531100"/>
                  </a:lnTo>
                  <a:lnTo>
                    <a:pt x="1435100" y="7518400"/>
                  </a:lnTo>
                  <a:lnTo>
                    <a:pt x="1422400" y="7505700"/>
                  </a:lnTo>
                  <a:lnTo>
                    <a:pt x="1409700" y="7493000"/>
                  </a:lnTo>
                  <a:lnTo>
                    <a:pt x="1397000" y="7480300"/>
                  </a:lnTo>
                  <a:lnTo>
                    <a:pt x="1384300" y="7467600"/>
                  </a:lnTo>
                  <a:lnTo>
                    <a:pt x="1371600" y="7454900"/>
                  </a:lnTo>
                  <a:lnTo>
                    <a:pt x="1358900" y="7442200"/>
                  </a:lnTo>
                  <a:lnTo>
                    <a:pt x="1346200" y="7429500"/>
                  </a:lnTo>
                  <a:lnTo>
                    <a:pt x="1333500" y="7416800"/>
                  </a:lnTo>
                  <a:lnTo>
                    <a:pt x="1333500" y="7404100"/>
                  </a:lnTo>
                  <a:lnTo>
                    <a:pt x="1320800" y="7391400"/>
                  </a:lnTo>
                  <a:lnTo>
                    <a:pt x="1333500" y="7378700"/>
                  </a:lnTo>
                  <a:lnTo>
                    <a:pt x="1333500" y="7366000"/>
                  </a:lnTo>
                  <a:lnTo>
                    <a:pt x="1320800" y="7353300"/>
                  </a:lnTo>
                  <a:lnTo>
                    <a:pt x="1308100" y="7340600"/>
                  </a:lnTo>
                  <a:lnTo>
                    <a:pt x="1295400" y="7340600"/>
                  </a:lnTo>
                  <a:lnTo>
                    <a:pt x="1282700" y="7340600"/>
                  </a:lnTo>
                  <a:lnTo>
                    <a:pt x="1270000" y="7340600"/>
                  </a:lnTo>
                  <a:lnTo>
                    <a:pt x="1257300" y="7327900"/>
                  </a:lnTo>
                  <a:lnTo>
                    <a:pt x="1244600" y="7327900"/>
                  </a:lnTo>
                  <a:lnTo>
                    <a:pt x="1231900" y="7315200"/>
                  </a:lnTo>
                  <a:lnTo>
                    <a:pt x="1219200" y="7302500"/>
                  </a:lnTo>
                  <a:lnTo>
                    <a:pt x="1206500" y="7289800"/>
                  </a:lnTo>
                  <a:lnTo>
                    <a:pt x="1193800" y="7277100"/>
                  </a:lnTo>
                  <a:lnTo>
                    <a:pt x="1181100" y="7277100"/>
                  </a:lnTo>
                  <a:lnTo>
                    <a:pt x="1168400" y="7264400"/>
                  </a:lnTo>
                  <a:lnTo>
                    <a:pt x="1155700" y="7264400"/>
                  </a:lnTo>
                  <a:lnTo>
                    <a:pt x="1143000" y="7264400"/>
                  </a:lnTo>
                  <a:lnTo>
                    <a:pt x="1130300" y="7251700"/>
                  </a:lnTo>
                  <a:lnTo>
                    <a:pt x="1117600" y="7251700"/>
                  </a:lnTo>
                  <a:lnTo>
                    <a:pt x="1104900" y="7251700"/>
                  </a:lnTo>
                  <a:lnTo>
                    <a:pt x="1092200" y="7251700"/>
                  </a:lnTo>
                  <a:lnTo>
                    <a:pt x="1079500" y="7264400"/>
                  </a:lnTo>
                  <a:lnTo>
                    <a:pt x="1079500" y="7277100"/>
                  </a:lnTo>
                  <a:lnTo>
                    <a:pt x="1079500" y="7289800"/>
                  </a:lnTo>
                  <a:lnTo>
                    <a:pt x="1079500" y="7302500"/>
                  </a:lnTo>
                  <a:lnTo>
                    <a:pt x="1066800" y="7315200"/>
                  </a:lnTo>
                  <a:lnTo>
                    <a:pt x="1066800" y="7327900"/>
                  </a:lnTo>
                  <a:lnTo>
                    <a:pt x="1054100" y="7340600"/>
                  </a:lnTo>
                  <a:lnTo>
                    <a:pt x="1041400" y="7353300"/>
                  </a:lnTo>
                  <a:lnTo>
                    <a:pt x="1028700" y="7366000"/>
                  </a:lnTo>
                  <a:lnTo>
                    <a:pt x="1016000" y="7378700"/>
                  </a:lnTo>
                  <a:lnTo>
                    <a:pt x="1003300" y="7378700"/>
                  </a:lnTo>
                  <a:lnTo>
                    <a:pt x="990600" y="7378700"/>
                  </a:lnTo>
                  <a:lnTo>
                    <a:pt x="977900" y="7378700"/>
                  </a:lnTo>
                  <a:lnTo>
                    <a:pt x="965200" y="7366000"/>
                  </a:lnTo>
                  <a:lnTo>
                    <a:pt x="952500" y="7353300"/>
                  </a:lnTo>
                  <a:lnTo>
                    <a:pt x="939800" y="7340600"/>
                  </a:lnTo>
                  <a:lnTo>
                    <a:pt x="927100" y="7327900"/>
                  </a:lnTo>
                  <a:lnTo>
                    <a:pt x="914400" y="7327900"/>
                  </a:lnTo>
                  <a:lnTo>
                    <a:pt x="901700" y="7327900"/>
                  </a:lnTo>
                  <a:lnTo>
                    <a:pt x="889000" y="7315200"/>
                  </a:lnTo>
                  <a:lnTo>
                    <a:pt x="876300" y="7302500"/>
                  </a:lnTo>
                  <a:lnTo>
                    <a:pt x="863600" y="7289800"/>
                  </a:lnTo>
                  <a:lnTo>
                    <a:pt x="850900" y="7277100"/>
                  </a:lnTo>
                  <a:lnTo>
                    <a:pt x="838200" y="7264400"/>
                  </a:lnTo>
                  <a:lnTo>
                    <a:pt x="825500" y="7264400"/>
                  </a:lnTo>
                  <a:lnTo>
                    <a:pt x="812800" y="7264400"/>
                  </a:lnTo>
                  <a:lnTo>
                    <a:pt x="800100" y="7264400"/>
                  </a:lnTo>
                  <a:lnTo>
                    <a:pt x="787400" y="7264400"/>
                  </a:lnTo>
                  <a:lnTo>
                    <a:pt x="774700" y="7264400"/>
                  </a:lnTo>
                  <a:lnTo>
                    <a:pt x="762000" y="7264400"/>
                  </a:lnTo>
                  <a:lnTo>
                    <a:pt x="749300" y="7264400"/>
                  </a:lnTo>
                  <a:lnTo>
                    <a:pt x="736600" y="7264400"/>
                  </a:lnTo>
                  <a:lnTo>
                    <a:pt x="723900" y="7264400"/>
                  </a:lnTo>
                  <a:lnTo>
                    <a:pt x="711200" y="7251700"/>
                  </a:lnTo>
                  <a:lnTo>
                    <a:pt x="723900" y="7239000"/>
                  </a:lnTo>
                  <a:lnTo>
                    <a:pt x="723900" y="7226300"/>
                  </a:lnTo>
                  <a:lnTo>
                    <a:pt x="736600" y="7213600"/>
                  </a:lnTo>
                  <a:lnTo>
                    <a:pt x="749300" y="7200900"/>
                  </a:lnTo>
                  <a:lnTo>
                    <a:pt x="762000" y="7200900"/>
                  </a:lnTo>
                  <a:lnTo>
                    <a:pt x="774700" y="7188200"/>
                  </a:lnTo>
                  <a:lnTo>
                    <a:pt x="787400" y="7175500"/>
                  </a:lnTo>
                  <a:lnTo>
                    <a:pt x="800100" y="7162800"/>
                  </a:lnTo>
                  <a:lnTo>
                    <a:pt x="800100" y="7150100"/>
                  </a:lnTo>
                  <a:lnTo>
                    <a:pt x="787400" y="7137400"/>
                  </a:lnTo>
                  <a:lnTo>
                    <a:pt x="774700" y="7124700"/>
                  </a:lnTo>
                  <a:lnTo>
                    <a:pt x="762000" y="7112000"/>
                  </a:lnTo>
                  <a:lnTo>
                    <a:pt x="774700" y="7099300"/>
                  </a:lnTo>
                  <a:lnTo>
                    <a:pt x="774700" y="7086600"/>
                  </a:lnTo>
                  <a:lnTo>
                    <a:pt x="774700" y="7073900"/>
                  </a:lnTo>
                  <a:lnTo>
                    <a:pt x="774700" y="7061200"/>
                  </a:lnTo>
                  <a:lnTo>
                    <a:pt x="787400" y="7048500"/>
                  </a:lnTo>
                  <a:lnTo>
                    <a:pt x="800100" y="7035800"/>
                  </a:lnTo>
                  <a:lnTo>
                    <a:pt x="812800" y="7023100"/>
                  </a:lnTo>
                  <a:lnTo>
                    <a:pt x="800100" y="7010400"/>
                  </a:lnTo>
                  <a:lnTo>
                    <a:pt x="800100" y="6997700"/>
                  </a:lnTo>
                  <a:lnTo>
                    <a:pt x="800100" y="6985000"/>
                  </a:lnTo>
                  <a:lnTo>
                    <a:pt x="800100" y="6972300"/>
                  </a:lnTo>
                  <a:lnTo>
                    <a:pt x="800100" y="6959600"/>
                  </a:lnTo>
                  <a:lnTo>
                    <a:pt x="787400" y="6946900"/>
                  </a:lnTo>
                  <a:lnTo>
                    <a:pt x="787400" y="6934200"/>
                  </a:lnTo>
                  <a:lnTo>
                    <a:pt x="787400" y="6921500"/>
                  </a:lnTo>
                  <a:lnTo>
                    <a:pt x="787400" y="6908800"/>
                  </a:lnTo>
                  <a:lnTo>
                    <a:pt x="787400" y="6896100"/>
                  </a:lnTo>
                  <a:lnTo>
                    <a:pt x="774700" y="6883400"/>
                  </a:lnTo>
                  <a:lnTo>
                    <a:pt x="774700" y="6870700"/>
                  </a:lnTo>
                  <a:lnTo>
                    <a:pt x="762000" y="6858000"/>
                  </a:lnTo>
                  <a:lnTo>
                    <a:pt x="749300" y="6845300"/>
                  </a:lnTo>
                  <a:lnTo>
                    <a:pt x="736600" y="6858000"/>
                  </a:lnTo>
                  <a:lnTo>
                    <a:pt x="723900" y="6845300"/>
                  </a:lnTo>
                  <a:lnTo>
                    <a:pt x="711200" y="6858000"/>
                  </a:lnTo>
                  <a:lnTo>
                    <a:pt x="698500" y="6870700"/>
                  </a:lnTo>
                  <a:lnTo>
                    <a:pt x="685800" y="6870700"/>
                  </a:lnTo>
                  <a:lnTo>
                    <a:pt x="673100" y="6883400"/>
                  </a:lnTo>
                  <a:lnTo>
                    <a:pt x="660400" y="6896100"/>
                  </a:lnTo>
                  <a:lnTo>
                    <a:pt x="647700" y="6896100"/>
                  </a:lnTo>
                  <a:lnTo>
                    <a:pt x="635000" y="6908800"/>
                  </a:lnTo>
                  <a:lnTo>
                    <a:pt x="622300" y="6908800"/>
                  </a:lnTo>
                  <a:lnTo>
                    <a:pt x="609600" y="6908800"/>
                  </a:lnTo>
                  <a:lnTo>
                    <a:pt x="596900" y="6908800"/>
                  </a:lnTo>
                  <a:lnTo>
                    <a:pt x="584200" y="6908800"/>
                  </a:lnTo>
                  <a:lnTo>
                    <a:pt x="571500" y="6908800"/>
                  </a:lnTo>
                  <a:lnTo>
                    <a:pt x="558800" y="6908800"/>
                  </a:lnTo>
                  <a:lnTo>
                    <a:pt x="546100" y="6908800"/>
                  </a:lnTo>
                  <a:lnTo>
                    <a:pt x="533400" y="6896100"/>
                  </a:lnTo>
                  <a:lnTo>
                    <a:pt x="520700" y="6896100"/>
                  </a:lnTo>
                  <a:lnTo>
                    <a:pt x="508000" y="6883400"/>
                  </a:lnTo>
                  <a:lnTo>
                    <a:pt x="495300" y="6870700"/>
                  </a:lnTo>
                  <a:lnTo>
                    <a:pt x="482600" y="6858000"/>
                  </a:lnTo>
                  <a:lnTo>
                    <a:pt x="469900" y="6845300"/>
                  </a:lnTo>
                  <a:lnTo>
                    <a:pt x="457200" y="6832600"/>
                  </a:lnTo>
                  <a:lnTo>
                    <a:pt x="444500" y="6819900"/>
                  </a:lnTo>
                  <a:lnTo>
                    <a:pt x="431800" y="6819900"/>
                  </a:lnTo>
                  <a:lnTo>
                    <a:pt x="419100" y="6832600"/>
                  </a:lnTo>
                  <a:lnTo>
                    <a:pt x="406400" y="6819900"/>
                  </a:lnTo>
                  <a:lnTo>
                    <a:pt x="406400" y="6807200"/>
                  </a:lnTo>
                  <a:lnTo>
                    <a:pt x="393700" y="6794500"/>
                  </a:lnTo>
                  <a:lnTo>
                    <a:pt x="381000" y="6781800"/>
                  </a:lnTo>
                  <a:lnTo>
                    <a:pt x="381000" y="6769100"/>
                  </a:lnTo>
                  <a:lnTo>
                    <a:pt x="381000" y="6756400"/>
                  </a:lnTo>
                  <a:lnTo>
                    <a:pt x="381000" y="6743700"/>
                  </a:lnTo>
                  <a:lnTo>
                    <a:pt x="368300" y="6731000"/>
                  </a:lnTo>
                  <a:lnTo>
                    <a:pt x="381000" y="6718300"/>
                  </a:lnTo>
                  <a:lnTo>
                    <a:pt x="381000" y="6705600"/>
                  </a:lnTo>
                  <a:lnTo>
                    <a:pt x="368300" y="6692900"/>
                  </a:lnTo>
                  <a:lnTo>
                    <a:pt x="368300" y="6680200"/>
                  </a:lnTo>
                  <a:lnTo>
                    <a:pt x="381000" y="6667500"/>
                  </a:lnTo>
                  <a:lnTo>
                    <a:pt x="393700" y="6667500"/>
                  </a:lnTo>
                  <a:lnTo>
                    <a:pt x="406400" y="6654800"/>
                  </a:lnTo>
                  <a:lnTo>
                    <a:pt x="419100" y="6667500"/>
                  </a:lnTo>
                  <a:lnTo>
                    <a:pt x="431800" y="6654800"/>
                  </a:lnTo>
                  <a:lnTo>
                    <a:pt x="431800" y="6642100"/>
                  </a:lnTo>
                  <a:lnTo>
                    <a:pt x="431800" y="6629400"/>
                  </a:lnTo>
                  <a:lnTo>
                    <a:pt x="431800" y="6616700"/>
                  </a:lnTo>
                  <a:lnTo>
                    <a:pt x="444500" y="6604000"/>
                  </a:lnTo>
                  <a:lnTo>
                    <a:pt x="457200" y="6591300"/>
                  </a:lnTo>
                  <a:lnTo>
                    <a:pt x="469900" y="6578600"/>
                  </a:lnTo>
                  <a:lnTo>
                    <a:pt x="457200" y="6565900"/>
                  </a:lnTo>
                  <a:lnTo>
                    <a:pt x="444500" y="6553200"/>
                  </a:lnTo>
                  <a:lnTo>
                    <a:pt x="431800" y="6540500"/>
                  </a:lnTo>
                  <a:lnTo>
                    <a:pt x="419100" y="6527800"/>
                  </a:lnTo>
                  <a:lnTo>
                    <a:pt x="406400" y="6515100"/>
                  </a:lnTo>
                  <a:lnTo>
                    <a:pt x="393700" y="6502400"/>
                  </a:lnTo>
                  <a:lnTo>
                    <a:pt x="381000" y="6489700"/>
                  </a:lnTo>
                  <a:lnTo>
                    <a:pt x="368300" y="6477000"/>
                  </a:lnTo>
                  <a:lnTo>
                    <a:pt x="355600" y="6464300"/>
                  </a:lnTo>
                  <a:lnTo>
                    <a:pt x="342900" y="6464300"/>
                  </a:lnTo>
                  <a:lnTo>
                    <a:pt x="330200" y="6464300"/>
                  </a:lnTo>
                  <a:lnTo>
                    <a:pt x="317500" y="6451600"/>
                  </a:lnTo>
                  <a:lnTo>
                    <a:pt x="304800" y="6451600"/>
                  </a:lnTo>
                  <a:lnTo>
                    <a:pt x="292100" y="6464300"/>
                  </a:lnTo>
                  <a:lnTo>
                    <a:pt x="292100" y="6477000"/>
                  </a:lnTo>
                  <a:lnTo>
                    <a:pt x="292100" y="6489700"/>
                  </a:lnTo>
                  <a:lnTo>
                    <a:pt x="279400" y="6502400"/>
                  </a:lnTo>
                  <a:lnTo>
                    <a:pt x="279400" y="6515100"/>
                  </a:lnTo>
                  <a:lnTo>
                    <a:pt x="266700" y="6527800"/>
                  </a:lnTo>
                  <a:lnTo>
                    <a:pt x="254000" y="6515100"/>
                  </a:lnTo>
                  <a:lnTo>
                    <a:pt x="241300" y="6502400"/>
                  </a:lnTo>
                  <a:lnTo>
                    <a:pt x="228600" y="6502400"/>
                  </a:lnTo>
                  <a:lnTo>
                    <a:pt x="215900" y="6489700"/>
                  </a:lnTo>
                  <a:lnTo>
                    <a:pt x="203200" y="6477000"/>
                  </a:lnTo>
                  <a:lnTo>
                    <a:pt x="190500" y="6477000"/>
                  </a:lnTo>
                  <a:lnTo>
                    <a:pt x="177800" y="6464300"/>
                  </a:lnTo>
                  <a:lnTo>
                    <a:pt x="165100" y="6451600"/>
                  </a:lnTo>
                  <a:lnTo>
                    <a:pt x="152400" y="6451600"/>
                  </a:lnTo>
                  <a:lnTo>
                    <a:pt x="139700" y="6451600"/>
                  </a:lnTo>
                  <a:lnTo>
                    <a:pt x="127000" y="6438900"/>
                  </a:lnTo>
                  <a:lnTo>
                    <a:pt x="114300" y="6426200"/>
                  </a:lnTo>
                  <a:lnTo>
                    <a:pt x="114300" y="6413500"/>
                  </a:lnTo>
                  <a:lnTo>
                    <a:pt x="101600" y="6400800"/>
                  </a:lnTo>
                  <a:lnTo>
                    <a:pt x="101600" y="6388100"/>
                  </a:lnTo>
                  <a:lnTo>
                    <a:pt x="88900" y="6375400"/>
                  </a:lnTo>
                  <a:lnTo>
                    <a:pt x="76200" y="6388100"/>
                  </a:lnTo>
                  <a:lnTo>
                    <a:pt x="63500" y="6375400"/>
                  </a:lnTo>
                  <a:lnTo>
                    <a:pt x="63500" y="6362700"/>
                  </a:lnTo>
                  <a:lnTo>
                    <a:pt x="63500" y="6350000"/>
                  </a:lnTo>
                  <a:lnTo>
                    <a:pt x="63500" y="6337300"/>
                  </a:lnTo>
                  <a:lnTo>
                    <a:pt x="63500" y="6324600"/>
                  </a:lnTo>
                  <a:lnTo>
                    <a:pt x="76200" y="6311900"/>
                  </a:lnTo>
                  <a:lnTo>
                    <a:pt x="88900" y="6324600"/>
                  </a:lnTo>
                  <a:lnTo>
                    <a:pt x="101600" y="6311900"/>
                  </a:lnTo>
                  <a:lnTo>
                    <a:pt x="101600" y="6299200"/>
                  </a:lnTo>
                  <a:lnTo>
                    <a:pt x="114300" y="6286500"/>
                  </a:lnTo>
                  <a:lnTo>
                    <a:pt x="127000" y="6273800"/>
                  </a:lnTo>
                  <a:lnTo>
                    <a:pt x="139700" y="6273800"/>
                  </a:lnTo>
                  <a:lnTo>
                    <a:pt x="152400" y="6261100"/>
                  </a:lnTo>
                  <a:lnTo>
                    <a:pt x="165100" y="6248400"/>
                  </a:lnTo>
                  <a:lnTo>
                    <a:pt x="165100" y="6235700"/>
                  </a:lnTo>
                  <a:lnTo>
                    <a:pt x="165100" y="6223000"/>
                  </a:lnTo>
                  <a:lnTo>
                    <a:pt x="165100" y="6210300"/>
                  </a:lnTo>
                  <a:lnTo>
                    <a:pt x="165100" y="6197600"/>
                  </a:lnTo>
                  <a:lnTo>
                    <a:pt x="177800" y="6184900"/>
                  </a:lnTo>
                  <a:lnTo>
                    <a:pt x="177800" y="6172200"/>
                  </a:lnTo>
                  <a:lnTo>
                    <a:pt x="165100" y="6159500"/>
                  </a:lnTo>
                  <a:lnTo>
                    <a:pt x="165100" y="6146800"/>
                  </a:lnTo>
                  <a:lnTo>
                    <a:pt x="177800" y="6134100"/>
                  </a:lnTo>
                  <a:lnTo>
                    <a:pt x="165100" y="6121400"/>
                  </a:lnTo>
                  <a:lnTo>
                    <a:pt x="152400" y="6108700"/>
                  </a:lnTo>
                  <a:lnTo>
                    <a:pt x="139700" y="6096000"/>
                  </a:lnTo>
                  <a:lnTo>
                    <a:pt x="139700" y="6083300"/>
                  </a:lnTo>
                  <a:lnTo>
                    <a:pt x="139700" y="6070600"/>
                  </a:lnTo>
                  <a:lnTo>
                    <a:pt x="139700" y="6057900"/>
                  </a:lnTo>
                  <a:lnTo>
                    <a:pt x="139700" y="6045200"/>
                  </a:lnTo>
                  <a:lnTo>
                    <a:pt x="152400" y="6032500"/>
                  </a:lnTo>
                  <a:lnTo>
                    <a:pt x="139700" y="6019800"/>
                  </a:lnTo>
                  <a:lnTo>
                    <a:pt x="139700" y="6007100"/>
                  </a:lnTo>
                  <a:lnTo>
                    <a:pt x="139700" y="5994400"/>
                  </a:lnTo>
                  <a:lnTo>
                    <a:pt x="139700" y="5981700"/>
                  </a:lnTo>
                  <a:lnTo>
                    <a:pt x="127000" y="5969000"/>
                  </a:lnTo>
                  <a:lnTo>
                    <a:pt x="139700" y="5956300"/>
                  </a:lnTo>
                  <a:lnTo>
                    <a:pt x="127000" y="5943600"/>
                  </a:lnTo>
                  <a:lnTo>
                    <a:pt x="127000" y="5930900"/>
                  </a:lnTo>
                  <a:lnTo>
                    <a:pt x="114300" y="5918200"/>
                  </a:lnTo>
                  <a:lnTo>
                    <a:pt x="127000" y="5905500"/>
                  </a:lnTo>
                  <a:lnTo>
                    <a:pt x="139700" y="5892800"/>
                  </a:lnTo>
                  <a:lnTo>
                    <a:pt x="152400" y="5880100"/>
                  </a:lnTo>
                  <a:lnTo>
                    <a:pt x="152400" y="5867400"/>
                  </a:lnTo>
                  <a:lnTo>
                    <a:pt x="165100" y="5854700"/>
                  </a:lnTo>
                  <a:lnTo>
                    <a:pt x="152400" y="5842000"/>
                  </a:lnTo>
                  <a:lnTo>
                    <a:pt x="139700" y="5829300"/>
                  </a:lnTo>
                  <a:lnTo>
                    <a:pt x="139700" y="5816600"/>
                  </a:lnTo>
                  <a:lnTo>
                    <a:pt x="139700" y="5803900"/>
                  </a:lnTo>
                  <a:lnTo>
                    <a:pt x="139700" y="5791200"/>
                  </a:lnTo>
                  <a:lnTo>
                    <a:pt x="139700" y="5778500"/>
                  </a:lnTo>
                  <a:lnTo>
                    <a:pt x="127000" y="5765800"/>
                  </a:lnTo>
                  <a:lnTo>
                    <a:pt x="127000" y="5753100"/>
                  </a:lnTo>
                  <a:lnTo>
                    <a:pt x="127000" y="5740400"/>
                  </a:lnTo>
                  <a:lnTo>
                    <a:pt x="139700" y="5727700"/>
                  </a:lnTo>
                  <a:lnTo>
                    <a:pt x="139700" y="5715000"/>
                  </a:lnTo>
                  <a:lnTo>
                    <a:pt x="152400" y="5702300"/>
                  </a:lnTo>
                  <a:lnTo>
                    <a:pt x="152400" y="5689600"/>
                  </a:lnTo>
                  <a:lnTo>
                    <a:pt x="165100" y="5676900"/>
                  </a:lnTo>
                  <a:lnTo>
                    <a:pt x="177800" y="5664200"/>
                  </a:lnTo>
                  <a:lnTo>
                    <a:pt x="177800" y="5651500"/>
                  </a:lnTo>
                  <a:lnTo>
                    <a:pt x="190500" y="5638800"/>
                  </a:lnTo>
                  <a:lnTo>
                    <a:pt x="177800" y="5626100"/>
                  </a:lnTo>
                  <a:lnTo>
                    <a:pt x="190500" y="5613400"/>
                  </a:lnTo>
                  <a:lnTo>
                    <a:pt x="203200" y="5613400"/>
                  </a:lnTo>
                  <a:lnTo>
                    <a:pt x="215900" y="5626100"/>
                  </a:lnTo>
                  <a:lnTo>
                    <a:pt x="228600" y="5613400"/>
                  </a:lnTo>
                  <a:lnTo>
                    <a:pt x="228600" y="5600700"/>
                  </a:lnTo>
                  <a:lnTo>
                    <a:pt x="215900" y="5588000"/>
                  </a:lnTo>
                  <a:lnTo>
                    <a:pt x="215900" y="5575300"/>
                  </a:lnTo>
                  <a:lnTo>
                    <a:pt x="215900" y="5562600"/>
                  </a:lnTo>
                  <a:lnTo>
                    <a:pt x="215900" y="5549900"/>
                  </a:lnTo>
                  <a:lnTo>
                    <a:pt x="228600" y="5537200"/>
                  </a:lnTo>
                  <a:lnTo>
                    <a:pt x="228600" y="5524500"/>
                  </a:lnTo>
                  <a:lnTo>
                    <a:pt x="241300" y="5511800"/>
                  </a:lnTo>
                  <a:lnTo>
                    <a:pt x="241300" y="5499100"/>
                  </a:lnTo>
                  <a:lnTo>
                    <a:pt x="241300" y="5486400"/>
                  </a:lnTo>
                  <a:lnTo>
                    <a:pt x="241300" y="5473700"/>
                  </a:lnTo>
                  <a:lnTo>
                    <a:pt x="228600" y="5461000"/>
                  </a:lnTo>
                  <a:lnTo>
                    <a:pt x="228600" y="5448300"/>
                  </a:lnTo>
                  <a:lnTo>
                    <a:pt x="228600" y="5435600"/>
                  </a:lnTo>
                  <a:lnTo>
                    <a:pt x="215900" y="5422900"/>
                  </a:lnTo>
                  <a:lnTo>
                    <a:pt x="215900" y="5410200"/>
                  </a:lnTo>
                  <a:lnTo>
                    <a:pt x="215900" y="5397500"/>
                  </a:lnTo>
                  <a:lnTo>
                    <a:pt x="215900" y="5384800"/>
                  </a:lnTo>
                  <a:lnTo>
                    <a:pt x="215900" y="5372100"/>
                  </a:lnTo>
                  <a:lnTo>
                    <a:pt x="215900" y="5359400"/>
                  </a:lnTo>
                  <a:lnTo>
                    <a:pt x="228600" y="5346700"/>
                  </a:lnTo>
                  <a:lnTo>
                    <a:pt x="241300" y="5334000"/>
                  </a:lnTo>
                  <a:lnTo>
                    <a:pt x="254000" y="5321300"/>
                  </a:lnTo>
                  <a:lnTo>
                    <a:pt x="254000" y="5308600"/>
                  </a:lnTo>
                  <a:lnTo>
                    <a:pt x="254000" y="5295900"/>
                  </a:lnTo>
                  <a:lnTo>
                    <a:pt x="254000" y="5283200"/>
                  </a:lnTo>
                  <a:lnTo>
                    <a:pt x="266700" y="5270500"/>
                  </a:lnTo>
                  <a:lnTo>
                    <a:pt x="266700" y="5257800"/>
                  </a:lnTo>
                  <a:lnTo>
                    <a:pt x="279400" y="5245100"/>
                  </a:lnTo>
                  <a:lnTo>
                    <a:pt x="279400" y="5232400"/>
                  </a:lnTo>
                  <a:lnTo>
                    <a:pt x="292100" y="5219700"/>
                  </a:lnTo>
                  <a:lnTo>
                    <a:pt x="292100" y="5207000"/>
                  </a:lnTo>
                  <a:lnTo>
                    <a:pt x="279400" y="5194300"/>
                  </a:lnTo>
                  <a:lnTo>
                    <a:pt x="266700" y="5181600"/>
                  </a:lnTo>
                  <a:lnTo>
                    <a:pt x="254000" y="5168900"/>
                  </a:lnTo>
                  <a:lnTo>
                    <a:pt x="241300" y="5156200"/>
                  </a:lnTo>
                  <a:lnTo>
                    <a:pt x="228600" y="5143500"/>
                  </a:lnTo>
                  <a:lnTo>
                    <a:pt x="215900" y="5130800"/>
                  </a:lnTo>
                  <a:lnTo>
                    <a:pt x="203200" y="5130800"/>
                  </a:lnTo>
                  <a:lnTo>
                    <a:pt x="190500" y="5118100"/>
                  </a:lnTo>
                  <a:lnTo>
                    <a:pt x="177800" y="5118100"/>
                  </a:lnTo>
                  <a:lnTo>
                    <a:pt x="165100" y="5105400"/>
                  </a:lnTo>
                  <a:lnTo>
                    <a:pt x="152400" y="5092700"/>
                  </a:lnTo>
                  <a:lnTo>
                    <a:pt x="139700" y="5080000"/>
                  </a:lnTo>
                  <a:lnTo>
                    <a:pt x="127000" y="5080000"/>
                  </a:lnTo>
                  <a:lnTo>
                    <a:pt x="114300" y="5067300"/>
                  </a:lnTo>
                  <a:lnTo>
                    <a:pt x="101600" y="5054600"/>
                  </a:lnTo>
                  <a:lnTo>
                    <a:pt x="88900" y="5041900"/>
                  </a:lnTo>
                  <a:lnTo>
                    <a:pt x="76200" y="5029200"/>
                  </a:lnTo>
                  <a:lnTo>
                    <a:pt x="63500" y="5016500"/>
                  </a:lnTo>
                  <a:lnTo>
                    <a:pt x="50800" y="5003800"/>
                  </a:lnTo>
                  <a:lnTo>
                    <a:pt x="38100" y="4991100"/>
                  </a:lnTo>
                  <a:lnTo>
                    <a:pt x="50800" y="4978400"/>
                  </a:lnTo>
                  <a:lnTo>
                    <a:pt x="63500" y="4978400"/>
                  </a:lnTo>
                  <a:lnTo>
                    <a:pt x="76200" y="4965700"/>
                  </a:lnTo>
                  <a:lnTo>
                    <a:pt x="88900" y="4953000"/>
                  </a:lnTo>
                  <a:lnTo>
                    <a:pt x="101600" y="4940300"/>
                  </a:lnTo>
                  <a:lnTo>
                    <a:pt x="114300" y="4940300"/>
                  </a:lnTo>
                  <a:lnTo>
                    <a:pt x="127000" y="4953000"/>
                  </a:lnTo>
                  <a:lnTo>
                    <a:pt x="127000" y="4965700"/>
                  </a:lnTo>
                  <a:lnTo>
                    <a:pt x="127000" y="4978400"/>
                  </a:lnTo>
                  <a:lnTo>
                    <a:pt x="127000" y="4991100"/>
                  </a:lnTo>
                  <a:lnTo>
                    <a:pt x="139700" y="5003800"/>
                  </a:lnTo>
                  <a:lnTo>
                    <a:pt x="152400" y="5003800"/>
                  </a:lnTo>
                  <a:lnTo>
                    <a:pt x="165100" y="5003800"/>
                  </a:lnTo>
                  <a:lnTo>
                    <a:pt x="177800" y="5003800"/>
                  </a:lnTo>
                  <a:lnTo>
                    <a:pt x="190500" y="5003800"/>
                  </a:lnTo>
                  <a:lnTo>
                    <a:pt x="203200" y="4991100"/>
                  </a:lnTo>
                  <a:lnTo>
                    <a:pt x="215900" y="4991100"/>
                  </a:lnTo>
                  <a:lnTo>
                    <a:pt x="228600" y="4978400"/>
                  </a:lnTo>
                  <a:lnTo>
                    <a:pt x="241300" y="4965700"/>
                  </a:lnTo>
                  <a:lnTo>
                    <a:pt x="254000" y="4953000"/>
                  </a:lnTo>
                  <a:lnTo>
                    <a:pt x="266700" y="4953000"/>
                  </a:lnTo>
                  <a:lnTo>
                    <a:pt x="279400" y="4940300"/>
                  </a:lnTo>
                  <a:lnTo>
                    <a:pt x="279400" y="4927600"/>
                  </a:lnTo>
                  <a:lnTo>
                    <a:pt x="279400" y="4914900"/>
                  </a:lnTo>
                  <a:lnTo>
                    <a:pt x="266700" y="4902200"/>
                  </a:lnTo>
                  <a:lnTo>
                    <a:pt x="266700" y="4889500"/>
                  </a:lnTo>
                  <a:lnTo>
                    <a:pt x="266700" y="4876800"/>
                  </a:lnTo>
                  <a:lnTo>
                    <a:pt x="254000" y="4864100"/>
                  </a:lnTo>
                  <a:lnTo>
                    <a:pt x="241300" y="4851400"/>
                  </a:lnTo>
                  <a:lnTo>
                    <a:pt x="241300" y="4838700"/>
                  </a:lnTo>
                  <a:lnTo>
                    <a:pt x="254000" y="4826000"/>
                  </a:lnTo>
                  <a:lnTo>
                    <a:pt x="266700" y="4813300"/>
                  </a:lnTo>
                  <a:lnTo>
                    <a:pt x="254000" y="4800600"/>
                  </a:lnTo>
                  <a:lnTo>
                    <a:pt x="254000" y="4787900"/>
                  </a:lnTo>
                  <a:lnTo>
                    <a:pt x="241300" y="4775200"/>
                  </a:lnTo>
                  <a:lnTo>
                    <a:pt x="228600" y="4762500"/>
                  </a:lnTo>
                  <a:lnTo>
                    <a:pt x="228600" y="4749800"/>
                  </a:lnTo>
                  <a:lnTo>
                    <a:pt x="228600" y="4737100"/>
                  </a:lnTo>
                  <a:lnTo>
                    <a:pt x="228600" y="4724400"/>
                  </a:lnTo>
                  <a:lnTo>
                    <a:pt x="215900" y="4711700"/>
                  </a:lnTo>
                  <a:lnTo>
                    <a:pt x="203200" y="4699000"/>
                  </a:lnTo>
                  <a:lnTo>
                    <a:pt x="190500" y="4686300"/>
                  </a:lnTo>
                  <a:lnTo>
                    <a:pt x="177800" y="4673600"/>
                  </a:lnTo>
                  <a:lnTo>
                    <a:pt x="177800" y="4660900"/>
                  </a:lnTo>
                  <a:lnTo>
                    <a:pt x="165100" y="4648200"/>
                  </a:lnTo>
                  <a:lnTo>
                    <a:pt x="165100" y="4635500"/>
                  </a:lnTo>
                  <a:lnTo>
                    <a:pt x="152400" y="4622800"/>
                  </a:lnTo>
                  <a:lnTo>
                    <a:pt x="165100" y="4610100"/>
                  </a:lnTo>
                  <a:lnTo>
                    <a:pt x="165100" y="4597400"/>
                  </a:lnTo>
                  <a:lnTo>
                    <a:pt x="177800" y="4584700"/>
                  </a:lnTo>
                  <a:lnTo>
                    <a:pt x="190500" y="4572000"/>
                  </a:lnTo>
                  <a:lnTo>
                    <a:pt x="190500" y="4559300"/>
                  </a:lnTo>
                  <a:lnTo>
                    <a:pt x="190500" y="4546600"/>
                  </a:lnTo>
                  <a:lnTo>
                    <a:pt x="177800" y="4533900"/>
                  </a:lnTo>
                  <a:lnTo>
                    <a:pt x="165100" y="4521200"/>
                  </a:lnTo>
                  <a:lnTo>
                    <a:pt x="152400" y="4508500"/>
                  </a:lnTo>
                  <a:lnTo>
                    <a:pt x="139700" y="4495800"/>
                  </a:lnTo>
                  <a:lnTo>
                    <a:pt x="127000" y="4483100"/>
                  </a:lnTo>
                  <a:lnTo>
                    <a:pt x="114300" y="4470400"/>
                  </a:lnTo>
                  <a:lnTo>
                    <a:pt x="101600" y="4457700"/>
                  </a:lnTo>
                  <a:lnTo>
                    <a:pt x="114300" y="4445000"/>
                  </a:lnTo>
                  <a:lnTo>
                    <a:pt x="127000" y="4432300"/>
                  </a:lnTo>
                  <a:lnTo>
                    <a:pt x="127000" y="4419600"/>
                  </a:lnTo>
                  <a:lnTo>
                    <a:pt x="139700" y="4406900"/>
                  </a:lnTo>
                  <a:lnTo>
                    <a:pt x="139700" y="4394200"/>
                  </a:lnTo>
                  <a:lnTo>
                    <a:pt x="127000" y="4381500"/>
                  </a:lnTo>
                  <a:lnTo>
                    <a:pt x="114300" y="4368800"/>
                  </a:lnTo>
                  <a:lnTo>
                    <a:pt x="101600" y="4368800"/>
                  </a:lnTo>
                  <a:lnTo>
                    <a:pt x="88900" y="4381500"/>
                  </a:lnTo>
                  <a:lnTo>
                    <a:pt x="76200" y="4368800"/>
                  </a:lnTo>
                  <a:lnTo>
                    <a:pt x="76200" y="4356100"/>
                  </a:lnTo>
                  <a:lnTo>
                    <a:pt x="63500" y="4343400"/>
                  </a:lnTo>
                  <a:lnTo>
                    <a:pt x="50800" y="4330700"/>
                  </a:lnTo>
                  <a:lnTo>
                    <a:pt x="38100" y="4318000"/>
                  </a:lnTo>
                  <a:lnTo>
                    <a:pt x="38100" y="4305300"/>
                  </a:lnTo>
                  <a:lnTo>
                    <a:pt x="38100" y="4292600"/>
                  </a:lnTo>
                  <a:lnTo>
                    <a:pt x="38100" y="4279900"/>
                  </a:lnTo>
                  <a:lnTo>
                    <a:pt x="25400" y="4267200"/>
                  </a:lnTo>
                  <a:lnTo>
                    <a:pt x="25400" y="4254500"/>
                  </a:lnTo>
                  <a:lnTo>
                    <a:pt x="38100" y="4241800"/>
                  </a:lnTo>
                  <a:lnTo>
                    <a:pt x="50800" y="4241800"/>
                  </a:lnTo>
                  <a:lnTo>
                    <a:pt x="63500" y="4229100"/>
                  </a:lnTo>
                  <a:lnTo>
                    <a:pt x="63500" y="4216400"/>
                  </a:lnTo>
                  <a:lnTo>
                    <a:pt x="50800" y="4203700"/>
                  </a:lnTo>
                  <a:lnTo>
                    <a:pt x="63500" y="4191000"/>
                  </a:lnTo>
                  <a:lnTo>
                    <a:pt x="50800" y="4178300"/>
                  </a:lnTo>
                  <a:lnTo>
                    <a:pt x="38100" y="4165600"/>
                  </a:lnTo>
                  <a:lnTo>
                    <a:pt x="25400" y="4152900"/>
                  </a:lnTo>
                  <a:lnTo>
                    <a:pt x="12700" y="4140200"/>
                  </a:lnTo>
                  <a:lnTo>
                    <a:pt x="0" y="4127500"/>
                  </a:lnTo>
                  <a:lnTo>
                    <a:pt x="0" y="4114800"/>
                  </a:lnTo>
                  <a:lnTo>
                    <a:pt x="0" y="4102100"/>
                  </a:lnTo>
                  <a:lnTo>
                    <a:pt x="12700" y="4089400"/>
                  </a:lnTo>
                  <a:lnTo>
                    <a:pt x="12700" y="4076700"/>
                  </a:lnTo>
                  <a:lnTo>
                    <a:pt x="25400" y="4064000"/>
                  </a:lnTo>
                  <a:lnTo>
                    <a:pt x="38100" y="4064000"/>
                  </a:lnTo>
                  <a:lnTo>
                    <a:pt x="50800" y="4051300"/>
                  </a:lnTo>
                  <a:lnTo>
                    <a:pt x="63500" y="4051300"/>
                  </a:lnTo>
                  <a:lnTo>
                    <a:pt x="76200" y="4038600"/>
                  </a:lnTo>
                  <a:lnTo>
                    <a:pt x="76200" y="4025900"/>
                  </a:lnTo>
                  <a:lnTo>
                    <a:pt x="63500" y="4013200"/>
                  </a:lnTo>
                  <a:lnTo>
                    <a:pt x="63500" y="4000500"/>
                  </a:lnTo>
                  <a:lnTo>
                    <a:pt x="63500" y="3987800"/>
                  </a:lnTo>
                  <a:lnTo>
                    <a:pt x="63500" y="3975100"/>
                  </a:lnTo>
                  <a:lnTo>
                    <a:pt x="63500" y="3962400"/>
                  </a:lnTo>
                  <a:lnTo>
                    <a:pt x="50800" y="3949700"/>
                  </a:lnTo>
                  <a:lnTo>
                    <a:pt x="63500" y="3937000"/>
                  </a:lnTo>
                  <a:lnTo>
                    <a:pt x="50800" y="3924300"/>
                  </a:lnTo>
                  <a:lnTo>
                    <a:pt x="50800" y="3911600"/>
                  </a:lnTo>
                  <a:lnTo>
                    <a:pt x="38100" y="3898900"/>
                  </a:lnTo>
                  <a:lnTo>
                    <a:pt x="50800" y="3886200"/>
                  </a:lnTo>
                  <a:lnTo>
                    <a:pt x="63500" y="3886200"/>
                  </a:lnTo>
                  <a:lnTo>
                    <a:pt x="76200" y="3886200"/>
                  </a:lnTo>
                  <a:lnTo>
                    <a:pt x="88900" y="3886200"/>
                  </a:lnTo>
                  <a:lnTo>
                    <a:pt x="101600" y="3886200"/>
                  </a:lnTo>
                  <a:lnTo>
                    <a:pt x="114300" y="3886200"/>
                  </a:lnTo>
                  <a:lnTo>
                    <a:pt x="127000" y="3886200"/>
                  </a:lnTo>
                  <a:lnTo>
                    <a:pt x="139700" y="3886200"/>
                  </a:lnTo>
                  <a:lnTo>
                    <a:pt x="152400" y="3886200"/>
                  </a:lnTo>
                  <a:lnTo>
                    <a:pt x="165100" y="3886200"/>
                  </a:lnTo>
                  <a:lnTo>
                    <a:pt x="177800" y="3898900"/>
                  </a:lnTo>
                  <a:lnTo>
                    <a:pt x="190500" y="3886200"/>
                  </a:lnTo>
                  <a:lnTo>
                    <a:pt x="203200" y="3886200"/>
                  </a:lnTo>
                  <a:lnTo>
                    <a:pt x="215900" y="3886200"/>
                  </a:lnTo>
                  <a:lnTo>
                    <a:pt x="228600" y="3873500"/>
                  </a:lnTo>
                  <a:lnTo>
                    <a:pt x="241300" y="3873500"/>
                  </a:lnTo>
                  <a:lnTo>
                    <a:pt x="254000" y="3860800"/>
                  </a:lnTo>
                  <a:lnTo>
                    <a:pt x="266700" y="3860800"/>
                  </a:lnTo>
                  <a:lnTo>
                    <a:pt x="279400" y="3873500"/>
                  </a:lnTo>
                  <a:lnTo>
                    <a:pt x="292100" y="3873500"/>
                  </a:lnTo>
                  <a:lnTo>
                    <a:pt x="304800" y="3873500"/>
                  </a:lnTo>
                  <a:lnTo>
                    <a:pt x="317500" y="3873500"/>
                  </a:lnTo>
                  <a:lnTo>
                    <a:pt x="330200" y="3860800"/>
                  </a:lnTo>
                  <a:lnTo>
                    <a:pt x="342900" y="3860800"/>
                  </a:lnTo>
                  <a:lnTo>
                    <a:pt x="355600" y="3848100"/>
                  </a:lnTo>
                  <a:lnTo>
                    <a:pt x="368300" y="3835400"/>
                  </a:lnTo>
                  <a:lnTo>
                    <a:pt x="381000" y="3822700"/>
                  </a:lnTo>
                  <a:lnTo>
                    <a:pt x="393700" y="3822700"/>
                  </a:lnTo>
                  <a:lnTo>
                    <a:pt x="406400" y="3822700"/>
                  </a:lnTo>
                  <a:lnTo>
                    <a:pt x="419100" y="3810000"/>
                  </a:lnTo>
                  <a:lnTo>
                    <a:pt x="419100" y="3797300"/>
                  </a:lnTo>
                  <a:lnTo>
                    <a:pt x="419100" y="3784600"/>
                  </a:lnTo>
                  <a:lnTo>
                    <a:pt x="419100" y="3771900"/>
                  </a:lnTo>
                  <a:lnTo>
                    <a:pt x="419100" y="3759200"/>
                  </a:lnTo>
                  <a:lnTo>
                    <a:pt x="419100" y="3746500"/>
                  </a:lnTo>
                  <a:lnTo>
                    <a:pt x="431800" y="3733800"/>
                  </a:lnTo>
                  <a:lnTo>
                    <a:pt x="419100" y="3721100"/>
                  </a:lnTo>
                  <a:lnTo>
                    <a:pt x="419100" y="3708400"/>
                  </a:lnTo>
                  <a:lnTo>
                    <a:pt x="431800" y="3695700"/>
                  </a:lnTo>
                  <a:lnTo>
                    <a:pt x="419100" y="3683000"/>
                  </a:lnTo>
                  <a:lnTo>
                    <a:pt x="419100" y="3670300"/>
                  </a:lnTo>
                  <a:lnTo>
                    <a:pt x="419100" y="3657600"/>
                  </a:lnTo>
                  <a:lnTo>
                    <a:pt x="419100" y="3644900"/>
                  </a:lnTo>
                  <a:lnTo>
                    <a:pt x="419100" y="3632200"/>
                  </a:lnTo>
                  <a:lnTo>
                    <a:pt x="419100" y="3619500"/>
                  </a:lnTo>
                  <a:lnTo>
                    <a:pt x="406400" y="3606800"/>
                  </a:lnTo>
                  <a:lnTo>
                    <a:pt x="393700" y="3594100"/>
                  </a:lnTo>
                  <a:lnTo>
                    <a:pt x="393700" y="3581400"/>
                  </a:lnTo>
                  <a:lnTo>
                    <a:pt x="406400" y="3568700"/>
                  </a:lnTo>
                  <a:lnTo>
                    <a:pt x="406400" y="3556000"/>
                  </a:lnTo>
                  <a:lnTo>
                    <a:pt x="406400" y="3543300"/>
                  </a:lnTo>
                  <a:lnTo>
                    <a:pt x="406400" y="3530600"/>
                  </a:lnTo>
                  <a:lnTo>
                    <a:pt x="406400" y="3517900"/>
                  </a:lnTo>
                  <a:lnTo>
                    <a:pt x="393700" y="3505200"/>
                  </a:lnTo>
                  <a:lnTo>
                    <a:pt x="381000" y="3492500"/>
                  </a:lnTo>
                  <a:lnTo>
                    <a:pt x="368300" y="3492500"/>
                  </a:lnTo>
                  <a:lnTo>
                    <a:pt x="355600" y="3479800"/>
                  </a:lnTo>
                  <a:lnTo>
                    <a:pt x="342900" y="3479800"/>
                  </a:lnTo>
                  <a:lnTo>
                    <a:pt x="330200" y="3467100"/>
                  </a:lnTo>
                  <a:lnTo>
                    <a:pt x="317500" y="3454400"/>
                  </a:lnTo>
                  <a:lnTo>
                    <a:pt x="317500" y="3441700"/>
                  </a:lnTo>
                  <a:lnTo>
                    <a:pt x="330200" y="3429000"/>
                  </a:lnTo>
                  <a:lnTo>
                    <a:pt x="317500" y="3416300"/>
                  </a:lnTo>
                  <a:lnTo>
                    <a:pt x="330200" y="3403600"/>
                  </a:lnTo>
                  <a:lnTo>
                    <a:pt x="342900" y="3390900"/>
                  </a:lnTo>
                  <a:lnTo>
                    <a:pt x="355600" y="3390900"/>
                  </a:lnTo>
                  <a:lnTo>
                    <a:pt x="368300" y="3403600"/>
                  </a:lnTo>
                  <a:lnTo>
                    <a:pt x="381000" y="3416300"/>
                  </a:lnTo>
                  <a:lnTo>
                    <a:pt x="393700" y="3403600"/>
                  </a:lnTo>
                  <a:lnTo>
                    <a:pt x="406400" y="3390900"/>
                  </a:lnTo>
                  <a:lnTo>
                    <a:pt x="419100" y="3378200"/>
                  </a:lnTo>
                  <a:lnTo>
                    <a:pt x="431800" y="3365500"/>
                  </a:lnTo>
                  <a:lnTo>
                    <a:pt x="444500" y="3365500"/>
                  </a:lnTo>
                  <a:lnTo>
                    <a:pt x="457200" y="3352800"/>
                  </a:lnTo>
                  <a:lnTo>
                    <a:pt x="469900" y="3340100"/>
                  </a:lnTo>
                  <a:lnTo>
                    <a:pt x="469900" y="3327400"/>
                  </a:lnTo>
                  <a:lnTo>
                    <a:pt x="469900" y="3314700"/>
                  </a:lnTo>
                  <a:lnTo>
                    <a:pt x="469900" y="3302000"/>
                  </a:lnTo>
                  <a:lnTo>
                    <a:pt x="482600" y="3289300"/>
                  </a:lnTo>
                  <a:lnTo>
                    <a:pt x="495300" y="3289300"/>
                  </a:lnTo>
                  <a:lnTo>
                    <a:pt x="508000" y="3289300"/>
                  </a:lnTo>
                  <a:lnTo>
                    <a:pt x="520700" y="3276600"/>
                  </a:lnTo>
                  <a:lnTo>
                    <a:pt x="520700" y="3263900"/>
                  </a:lnTo>
                  <a:lnTo>
                    <a:pt x="520700" y="3251200"/>
                  </a:lnTo>
                  <a:lnTo>
                    <a:pt x="520700" y="3238500"/>
                  </a:lnTo>
                  <a:lnTo>
                    <a:pt x="520700" y="3225800"/>
                  </a:lnTo>
                  <a:lnTo>
                    <a:pt x="520700" y="3213100"/>
                  </a:lnTo>
                  <a:lnTo>
                    <a:pt x="533400" y="3200400"/>
                  </a:lnTo>
                  <a:lnTo>
                    <a:pt x="533400" y="3187700"/>
                  </a:lnTo>
                  <a:lnTo>
                    <a:pt x="533400" y="3175000"/>
                  </a:lnTo>
                  <a:lnTo>
                    <a:pt x="533400" y="3162300"/>
                  </a:lnTo>
                  <a:lnTo>
                    <a:pt x="533400" y="3149600"/>
                  </a:lnTo>
                  <a:lnTo>
                    <a:pt x="533400" y="3136900"/>
                  </a:lnTo>
                  <a:lnTo>
                    <a:pt x="533400" y="3124200"/>
                  </a:lnTo>
                  <a:lnTo>
                    <a:pt x="520700" y="3111500"/>
                  </a:lnTo>
                  <a:lnTo>
                    <a:pt x="520700" y="3098800"/>
                  </a:lnTo>
                  <a:lnTo>
                    <a:pt x="520700" y="3086100"/>
                  </a:lnTo>
                  <a:lnTo>
                    <a:pt x="533400" y="3073400"/>
                  </a:lnTo>
                  <a:lnTo>
                    <a:pt x="533400" y="3060700"/>
                  </a:lnTo>
                  <a:lnTo>
                    <a:pt x="533400" y="3048000"/>
                  </a:lnTo>
                  <a:lnTo>
                    <a:pt x="533400" y="3035300"/>
                  </a:lnTo>
                  <a:lnTo>
                    <a:pt x="533400" y="3022600"/>
                  </a:lnTo>
                  <a:lnTo>
                    <a:pt x="546100" y="3009900"/>
                  </a:lnTo>
                  <a:lnTo>
                    <a:pt x="546100" y="2997200"/>
                  </a:lnTo>
                  <a:lnTo>
                    <a:pt x="546100" y="2984500"/>
                  </a:lnTo>
                  <a:lnTo>
                    <a:pt x="546100" y="2971800"/>
                  </a:lnTo>
                  <a:lnTo>
                    <a:pt x="546100" y="2959100"/>
                  </a:lnTo>
                  <a:lnTo>
                    <a:pt x="546100" y="2946400"/>
                  </a:lnTo>
                  <a:lnTo>
                    <a:pt x="546100" y="2933700"/>
                  </a:lnTo>
                  <a:lnTo>
                    <a:pt x="533400" y="2921000"/>
                  </a:lnTo>
                  <a:lnTo>
                    <a:pt x="520700" y="2908300"/>
                  </a:lnTo>
                  <a:lnTo>
                    <a:pt x="508000" y="2895600"/>
                  </a:lnTo>
                  <a:lnTo>
                    <a:pt x="520700" y="2882900"/>
                  </a:lnTo>
                  <a:lnTo>
                    <a:pt x="520700" y="2870200"/>
                  </a:lnTo>
                  <a:lnTo>
                    <a:pt x="520700" y="2857500"/>
                  </a:lnTo>
                  <a:lnTo>
                    <a:pt x="508000" y="2844800"/>
                  </a:lnTo>
                  <a:lnTo>
                    <a:pt x="508000" y="2832100"/>
                  </a:lnTo>
                  <a:lnTo>
                    <a:pt x="508000" y="2819400"/>
                  </a:lnTo>
                  <a:lnTo>
                    <a:pt x="508000" y="2806700"/>
                  </a:lnTo>
                  <a:lnTo>
                    <a:pt x="508000" y="2794000"/>
                  </a:lnTo>
                  <a:lnTo>
                    <a:pt x="508000" y="2781300"/>
                  </a:lnTo>
                  <a:lnTo>
                    <a:pt x="508000" y="2768600"/>
                  </a:lnTo>
                  <a:lnTo>
                    <a:pt x="508000" y="2755900"/>
                  </a:lnTo>
                  <a:lnTo>
                    <a:pt x="508000" y="2743200"/>
                  </a:lnTo>
                  <a:lnTo>
                    <a:pt x="508000" y="2730500"/>
                  </a:lnTo>
                  <a:lnTo>
                    <a:pt x="508000" y="2717800"/>
                  </a:lnTo>
                  <a:lnTo>
                    <a:pt x="520700" y="2705100"/>
                  </a:lnTo>
                  <a:lnTo>
                    <a:pt x="520700" y="2692400"/>
                  </a:lnTo>
                  <a:lnTo>
                    <a:pt x="520700" y="2679700"/>
                  </a:lnTo>
                  <a:lnTo>
                    <a:pt x="520700" y="2667000"/>
                  </a:lnTo>
                  <a:lnTo>
                    <a:pt x="520700" y="2654300"/>
                  </a:lnTo>
                  <a:lnTo>
                    <a:pt x="520700" y="2641600"/>
                  </a:lnTo>
                  <a:lnTo>
                    <a:pt x="520700" y="2628900"/>
                  </a:lnTo>
                  <a:lnTo>
                    <a:pt x="508000" y="2616200"/>
                  </a:lnTo>
                  <a:lnTo>
                    <a:pt x="520700" y="2603500"/>
                  </a:lnTo>
                  <a:lnTo>
                    <a:pt x="520700" y="2590800"/>
                  </a:lnTo>
                  <a:lnTo>
                    <a:pt x="520700" y="2578100"/>
                  </a:lnTo>
                  <a:lnTo>
                    <a:pt x="520700" y="2565400"/>
                  </a:lnTo>
                  <a:lnTo>
                    <a:pt x="508000" y="2552700"/>
                  </a:lnTo>
                  <a:lnTo>
                    <a:pt x="520700" y="2540000"/>
                  </a:lnTo>
                  <a:lnTo>
                    <a:pt x="533400" y="2527300"/>
                  </a:lnTo>
                  <a:lnTo>
                    <a:pt x="546100" y="2514600"/>
                  </a:lnTo>
                  <a:lnTo>
                    <a:pt x="558800" y="2501900"/>
                  </a:lnTo>
                  <a:lnTo>
                    <a:pt x="571500" y="2514600"/>
                  </a:lnTo>
                  <a:lnTo>
                    <a:pt x="584200" y="2527300"/>
                  </a:lnTo>
                  <a:lnTo>
                    <a:pt x="596900" y="2527300"/>
                  </a:lnTo>
                  <a:lnTo>
                    <a:pt x="609600" y="2527300"/>
                  </a:lnTo>
                  <a:lnTo>
                    <a:pt x="622300" y="2540000"/>
                  </a:lnTo>
                  <a:lnTo>
                    <a:pt x="635000" y="2540000"/>
                  </a:lnTo>
                  <a:lnTo>
                    <a:pt x="647700" y="2540000"/>
                  </a:lnTo>
                  <a:lnTo>
                    <a:pt x="660400" y="2540000"/>
                  </a:lnTo>
                  <a:lnTo>
                    <a:pt x="673100" y="2552700"/>
                  </a:lnTo>
                  <a:lnTo>
                    <a:pt x="685800" y="2552700"/>
                  </a:lnTo>
                  <a:lnTo>
                    <a:pt x="698500" y="2552700"/>
                  </a:lnTo>
                  <a:lnTo>
                    <a:pt x="711200" y="2552700"/>
                  </a:lnTo>
                  <a:lnTo>
                    <a:pt x="723900" y="2565400"/>
                  </a:lnTo>
                  <a:lnTo>
                    <a:pt x="736600" y="2578100"/>
                  </a:lnTo>
                  <a:lnTo>
                    <a:pt x="749300" y="2590800"/>
                  </a:lnTo>
                  <a:lnTo>
                    <a:pt x="762000" y="2603500"/>
                  </a:lnTo>
                  <a:lnTo>
                    <a:pt x="774700" y="2616200"/>
                  </a:lnTo>
                  <a:lnTo>
                    <a:pt x="787400" y="2616200"/>
                  </a:lnTo>
                  <a:lnTo>
                    <a:pt x="800100" y="2628900"/>
                  </a:lnTo>
                  <a:lnTo>
                    <a:pt x="812800" y="2628900"/>
                  </a:lnTo>
                  <a:lnTo>
                    <a:pt x="825500" y="2628900"/>
                  </a:lnTo>
                  <a:lnTo>
                    <a:pt x="838200" y="2628900"/>
                  </a:lnTo>
                  <a:lnTo>
                    <a:pt x="850900" y="2628900"/>
                  </a:lnTo>
                  <a:lnTo>
                    <a:pt x="863600" y="2641600"/>
                  </a:lnTo>
                  <a:lnTo>
                    <a:pt x="876300" y="2641600"/>
                  </a:lnTo>
                  <a:lnTo>
                    <a:pt x="889000" y="2641600"/>
                  </a:lnTo>
                  <a:lnTo>
                    <a:pt x="901700" y="2641600"/>
                  </a:lnTo>
                  <a:lnTo>
                    <a:pt x="914400" y="2641600"/>
                  </a:lnTo>
                  <a:lnTo>
                    <a:pt x="927100" y="2641600"/>
                  </a:lnTo>
                  <a:lnTo>
                    <a:pt x="939800" y="2654300"/>
                  </a:lnTo>
                  <a:lnTo>
                    <a:pt x="952500" y="2654300"/>
                  </a:lnTo>
                  <a:lnTo>
                    <a:pt x="965200" y="2641600"/>
                  </a:lnTo>
                  <a:lnTo>
                    <a:pt x="977900" y="2641600"/>
                  </a:lnTo>
                  <a:lnTo>
                    <a:pt x="990600" y="2628900"/>
                  </a:lnTo>
                  <a:lnTo>
                    <a:pt x="1003300" y="2628900"/>
                  </a:lnTo>
                  <a:lnTo>
                    <a:pt x="1016000" y="2616200"/>
                  </a:lnTo>
                  <a:lnTo>
                    <a:pt x="1028700" y="2616200"/>
                  </a:lnTo>
                  <a:lnTo>
                    <a:pt x="1041400" y="2603500"/>
                  </a:lnTo>
                  <a:lnTo>
                    <a:pt x="1054100" y="2603500"/>
                  </a:lnTo>
                  <a:lnTo>
                    <a:pt x="1066800" y="2590800"/>
                  </a:lnTo>
                  <a:lnTo>
                    <a:pt x="1079500" y="2590800"/>
                  </a:lnTo>
                  <a:lnTo>
                    <a:pt x="1092200" y="2590800"/>
                  </a:lnTo>
                  <a:lnTo>
                    <a:pt x="1104900" y="2578100"/>
                  </a:lnTo>
                  <a:lnTo>
                    <a:pt x="1117600" y="2578100"/>
                  </a:lnTo>
                  <a:lnTo>
                    <a:pt x="1130300" y="2565400"/>
                  </a:lnTo>
                  <a:lnTo>
                    <a:pt x="1143000" y="2565400"/>
                  </a:lnTo>
                  <a:lnTo>
                    <a:pt x="1155700" y="2552700"/>
                  </a:lnTo>
                  <a:lnTo>
                    <a:pt x="1168400" y="2552700"/>
                  </a:lnTo>
                  <a:lnTo>
                    <a:pt x="1181100" y="2540000"/>
                  </a:lnTo>
                  <a:lnTo>
                    <a:pt x="1193800" y="2540000"/>
                  </a:lnTo>
                  <a:lnTo>
                    <a:pt x="1206500" y="2540000"/>
                  </a:lnTo>
                  <a:lnTo>
                    <a:pt x="1219200" y="2527300"/>
                  </a:lnTo>
                  <a:lnTo>
                    <a:pt x="1231900" y="2527300"/>
                  </a:lnTo>
                  <a:lnTo>
                    <a:pt x="1244600" y="2527300"/>
                  </a:lnTo>
                  <a:lnTo>
                    <a:pt x="1257300" y="2514600"/>
                  </a:lnTo>
                  <a:lnTo>
                    <a:pt x="1270000" y="2514600"/>
                  </a:lnTo>
                  <a:lnTo>
                    <a:pt x="1282700" y="2514600"/>
                  </a:lnTo>
                  <a:lnTo>
                    <a:pt x="1295400" y="2501900"/>
                  </a:lnTo>
                  <a:lnTo>
                    <a:pt x="1308100" y="2514600"/>
                  </a:lnTo>
                  <a:lnTo>
                    <a:pt x="1320800" y="2527300"/>
                  </a:lnTo>
                  <a:lnTo>
                    <a:pt x="1333500" y="2540000"/>
                  </a:lnTo>
                  <a:lnTo>
                    <a:pt x="1346200" y="2540000"/>
                  </a:lnTo>
                  <a:lnTo>
                    <a:pt x="1358900" y="2552700"/>
                  </a:lnTo>
                  <a:lnTo>
                    <a:pt x="1371600" y="2552700"/>
                  </a:lnTo>
                  <a:lnTo>
                    <a:pt x="1384300" y="2552700"/>
                  </a:lnTo>
                  <a:lnTo>
                    <a:pt x="1397000" y="2552700"/>
                  </a:lnTo>
                  <a:lnTo>
                    <a:pt x="1409700" y="2552700"/>
                  </a:lnTo>
                  <a:lnTo>
                    <a:pt x="1422400" y="2540000"/>
                  </a:lnTo>
                  <a:lnTo>
                    <a:pt x="1422400" y="2527300"/>
                  </a:lnTo>
                  <a:lnTo>
                    <a:pt x="1422400" y="2514600"/>
                  </a:lnTo>
                  <a:lnTo>
                    <a:pt x="1422400" y="2501900"/>
                  </a:lnTo>
                  <a:lnTo>
                    <a:pt x="1435100" y="2489200"/>
                  </a:lnTo>
                  <a:lnTo>
                    <a:pt x="1447800" y="2476500"/>
                  </a:lnTo>
                  <a:lnTo>
                    <a:pt x="1460500" y="2476500"/>
                  </a:lnTo>
                  <a:lnTo>
                    <a:pt x="1473200" y="2476500"/>
                  </a:lnTo>
                  <a:lnTo>
                    <a:pt x="1485900" y="2463800"/>
                  </a:lnTo>
                  <a:lnTo>
                    <a:pt x="1485900" y="2451100"/>
                  </a:lnTo>
                  <a:lnTo>
                    <a:pt x="1498600" y="2438400"/>
                  </a:lnTo>
                  <a:lnTo>
                    <a:pt x="1511300" y="2425700"/>
                  </a:lnTo>
                  <a:lnTo>
                    <a:pt x="1524000" y="2413000"/>
                  </a:lnTo>
                  <a:lnTo>
                    <a:pt x="1536700" y="2400300"/>
                  </a:lnTo>
                  <a:lnTo>
                    <a:pt x="1549400" y="2387600"/>
                  </a:lnTo>
                  <a:lnTo>
                    <a:pt x="1549400" y="2374900"/>
                  </a:lnTo>
                  <a:lnTo>
                    <a:pt x="1536700" y="2362200"/>
                  </a:lnTo>
                  <a:lnTo>
                    <a:pt x="1536700" y="2349500"/>
                  </a:lnTo>
                  <a:lnTo>
                    <a:pt x="1536700" y="2336800"/>
                  </a:lnTo>
                  <a:lnTo>
                    <a:pt x="1524000" y="2324100"/>
                  </a:lnTo>
                  <a:lnTo>
                    <a:pt x="1524000" y="2311400"/>
                  </a:lnTo>
                  <a:lnTo>
                    <a:pt x="1524000" y="2298700"/>
                  </a:lnTo>
                  <a:lnTo>
                    <a:pt x="1511300" y="2286000"/>
                  </a:lnTo>
                  <a:lnTo>
                    <a:pt x="1511300" y="2273300"/>
                  </a:lnTo>
                  <a:lnTo>
                    <a:pt x="1511300" y="2260600"/>
                  </a:lnTo>
                  <a:lnTo>
                    <a:pt x="1498600" y="2247900"/>
                  </a:lnTo>
                  <a:lnTo>
                    <a:pt x="1511300" y="2235200"/>
                  </a:lnTo>
                  <a:lnTo>
                    <a:pt x="1524000" y="2235200"/>
                  </a:lnTo>
                  <a:lnTo>
                    <a:pt x="1536700" y="2222500"/>
                  </a:lnTo>
                  <a:lnTo>
                    <a:pt x="1549400" y="2209800"/>
                  </a:lnTo>
                  <a:lnTo>
                    <a:pt x="1562100" y="2197100"/>
                  </a:lnTo>
                  <a:lnTo>
                    <a:pt x="1574800" y="2184400"/>
                  </a:lnTo>
                  <a:lnTo>
                    <a:pt x="1587500" y="2184400"/>
                  </a:lnTo>
                  <a:lnTo>
                    <a:pt x="1600200" y="2184400"/>
                  </a:lnTo>
                  <a:lnTo>
                    <a:pt x="1612900" y="2171700"/>
                  </a:lnTo>
                  <a:lnTo>
                    <a:pt x="1625600" y="2159000"/>
                  </a:lnTo>
                  <a:lnTo>
                    <a:pt x="1625600" y="2146300"/>
                  </a:lnTo>
                  <a:lnTo>
                    <a:pt x="1638300" y="2133600"/>
                  </a:lnTo>
                  <a:lnTo>
                    <a:pt x="1638300" y="2120900"/>
                  </a:lnTo>
                  <a:lnTo>
                    <a:pt x="1638300" y="2108200"/>
                  </a:lnTo>
                  <a:lnTo>
                    <a:pt x="1638300" y="2095500"/>
                  </a:lnTo>
                  <a:lnTo>
                    <a:pt x="1638300" y="2082800"/>
                  </a:lnTo>
                  <a:lnTo>
                    <a:pt x="1625600" y="2070100"/>
                  </a:lnTo>
                  <a:lnTo>
                    <a:pt x="1625600" y="2057400"/>
                  </a:lnTo>
                  <a:lnTo>
                    <a:pt x="1638300" y="2044700"/>
                  </a:lnTo>
                  <a:lnTo>
                    <a:pt x="1651000" y="2044700"/>
                  </a:lnTo>
                  <a:lnTo>
                    <a:pt x="1663700" y="2032000"/>
                  </a:lnTo>
                  <a:lnTo>
                    <a:pt x="1676400" y="2044700"/>
                  </a:lnTo>
                  <a:lnTo>
                    <a:pt x="1676400" y="2057400"/>
                  </a:lnTo>
                  <a:lnTo>
                    <a:pt x="1676400" y="2070100"/>
                  </a:lnTo>
                  <a:lnTo>
                    <a:pt x="1676400" y="2082800"/>
                  </a:lnTo>
                  <a:lnTo>
                    <a:pt x="1689100" y="2095500"/>
                  </a:lnTo>
                  <a:lnTo>
                    <a:pt x="1701800" y="2095500"/>
                  </a:lnTo>
                  <a:lnTo>
                    <a:pt x="1714500" y="2095500"/>
                  </a:lnTo>
                  <a:lnTo>
                    <a:pt x="1727200" y="2095500"/>
                  </a:lnTo>
                  <a:lnTo>
                    <a:pt x="1739900" y="2082800"/>
                  </a:lnTo>
                  <a:lnTo>
                    <a:pt x="1752600" y="2070100"/>
                  </a:lnTo>
                  <a:lnTo>
                    <a:pt x="1765300" y="2057400"/>
                  </a:lnTo>
                  <a:lnTo>
                    <a:pt x="1778000" y="2044700"/>
                  </a:lnTo>
                  <a:lnTo>
                    <a:pt x="1790700" y="2032000"/>
                  </a:lnTo>
                  <a:lnTo>
                    <a:pt x="1803400" y="2032000"/>
                  </a:lnTo>
                  <a:lnTo>
                    <a:pt x="1816100" y="2032000"/>
                  </a:lnTo>
                  <a:lnTo>
                    <a:pt x="1828800" y="2032000"/>
                  </a:lnTo>
                  <a:lnTo>
                    <a:pt x="1841500" y="2032000"/>
                  </a:lnTo>
                  <a:lnTo>
                    <a:pt x="1854200" y="2044700"/>
                  </a:lnTo>
                  <a:lnTo>
                    <a:pt x="1866900" y="2044700"/>
                  </a:lnTo>
                  <a:lnTo>
                    <a:pt x="1879600" y="2044700"/>
                  </a:lnTo>
                  <a:lnTo>
                    <a:pt x="1892300" y="2032000"/>
                  </a:lnTo>
                  <a:lnTo>
                    <a:pt x="1905000" y="2019300"/>
                  </a:lnTo>
                  <a:lnTo>
                    <a:pt x="1905000" y="2006600"/>
                  </a:lnTo>
                  <a:lnTo>
                    <a:pt x="1917700" y="1993900"/>
                  </a:lnTo>
                  <a:lnTo>
                    <a:pt x="1930400" y="1981200"/>
                  </a:lnTo>
                  <a:lnTo>
                    <a:pt x="1943100" y="1968500"/>
                  </a:lnTo>
                  <a:lnTo>
                    <a:pt x="1955800" y="1955800"/>
                  </a:lnTo>
                  <a:lnTo>
                    <a:pt x="1968500" y="1943100"/>
                  </a:lnTo>
                  <a:lnTo>
                    <a:pt x="1981200" y="1930400"/>
                  </a:lnTo>
                  <a:lnTo>
                    <a:pt x="1993900" y="1917700"/>
                  </a:lnTo>
                  <a:lnTo>
                    <a:pt x="2006600" y="1905000"/>
                  </a:lnTo>
                  <a:lnTo>
                    <a:pt x="1993900" y="1892300"/>
                  </a:lnTo>
                  <a:lnTo>
                    <a:pt x="1993900" y="1879600"/>
                  </a:lnTo>
                  <a:lnTo>
                    <a:pt x="1981200" y="1866900"/>
                  </a:lnTo>
                  <a:lnTo>
                    <a:pt x="1968500" y="1854200"/>
                  </a:lnTo>
                  <a:lnTo>
                    <a:pt x="1968500" y="1841500"/>
                  </a:lnTo>
                  <a:lnTo>
                    <a:pt x="1981200" y="1828800"/>
                  </a:lnTo>
                  <a:lnTo>
                    <a:pt x="1993900" y="1828800"/>
                  </a:lnTo>
                  <a:lnTo>
                    <a:pt x="2006600" y="1828800"/>
                  </a:lnTo>
                  <a:lnTo>
                    <a:pt x="2019300" y="1828800"/>
                  </a:lnTo>
                  <a:lnTo>
                    <a:pt x="2032000" y="1816100"/>
                  </a:lnTo>
                  <a:lnTo>
                    <a:pt x="2044700" y="1803400"/>
                  </a:lnTo>
                  <a:lnTo>
                    <a:pt x="2057400" y="1790700"/>
                  </a:lnTo>
                  <a:lnTo>
                    <a:pt x="2070100" y="1778000"/>
                  </a:lnTo>
                  <a:lnTo>
                    <a:pt x="2082800" y="1778000"/>
                  </a:lnTo>
                  <a:lnTo>
                    <a:pt x="2095500" y="1790700"/>
                  </a:lnTo>
                  <a:lnTo>
                    <a:pt x="2108200" y="1790700"/>
                  </a:lnTo>
                  <a:lnTo>
                    <a:pt x="2120900" y="1790700"/>
                  </a:lnTo>
                  <a:lnTo>
                    <a:pt x="2133600" y="1778000"/>
                  </a:lnTo>
                  <a:lnTo>
                    <a:pt x="2146300" y="1790700"/>
                  </a:lnTo>
                  <a:lnTo>
                    <a:pt x="2159000" y="1803400"/>
                  </a:lnTo>
                  <a:lnTo>
                    <a:pt x="2159000" y="1816100"/>
                  </a:lnTo>
                  <a:lnTo>
                    <a:pt x="2159000" y="1828800"/>
                  </a:lnTo>
                  <a:lnTo>
                    <a:pt x="2159000" y="1841500"/>
                  </a:lnTo>
                  <a:lnTo>
                    <a:pt x="2171700" y="1854200"/>
                  </a:lnTo>
                  <a:lnTo>
                    <a:pt x="2184400" y="1866900"/>
                  </a:lnTo>
                  <a:lnTo>
                    <a:pt x="2197100" y="1866900"/>
                  </a:lnTo>
                  <a:lnTo>
                    <a:pt x="2209800" y="1866900"/>
                  </a:lnTo>
                  <a:lnTo>
                    <a:pt x="2222500" y="1854200"/>
                  </a:lnTo>
                  <a:lnTo>
                    <a:pt x="2235200" y="1841500"/>
                  </a:lnTo>
                  <a:lnTo>
                    <a:pt x="2235200" y="1828800"/>
                  </a:lnTo>
                  <a:lnTo>
                    <a:pt x="2235200" y="1816100"/>
                  </a:lnTo>
                  <a:lnTo>
                    <a:pt x="2235200" y="1803400"/>
                  </a:lnTo>
                  <a:lnTo>
                    <a:pt x="2235200" y="1790700"/>
                  </a:lnTo>
                  <a:lnTo>
                    <a:pt x="2235200" y="1778000"/>
                  </a:lnTo>
                  <a:lnTo>
                    <a:pt x="2222500" y="1765300"/>
                  </a:lnTo>
                  <a:lnTo>
                    <a:pt x="2209800" y="1752600"/>
                  </a:lnTo>
                  <a:lnTo>
                    <a:pt x="2222500" y="1739900"/>
                  </a:lnTo>
                  <a:lnTo>
                    <a:pt x="2222500" y="1727200"/>
                  </a:lnTo>
                  <a:lnTo>
                    <a:pt x="2235200" y="1714500"/>
                  </a:lnTo>
                  <a:lnTo>
                    <a:pt x="2235200" y="1701800"/>
                  </a:lnTo>
                  <a:lnTo>
                    <a:pt x="2247900" y="1689100"/>
                  </a:lnTo>
                  <a:lnTo>
                    <a:pt x="2260600" y="1676400"/>
                  </a:lnTo>
                  <a:lnTo>
                    <a:pt x="2260600" y="1663700"/>
                  </a:lnTo>
                  <a:lnTo>
                    <a:pt x="2247900" y="1651000"/>
                  </a:lnTo>
                  <a:lnTo>
                    <a:pt x="2247900" y="1638300"/>
                  </a:lnTo>
                  <a:lnTo>
                    <a:pt x="2260600" y="1625600"/>
                  </a:lnTo>
                  <a:lnTo>
                    <a:pt x="2273300" y="1625600"/>
                  </a:lnTo>
                  <a:lnTo>
                    <a:pt x="2286000" y="1612900"/>
                  </a:lnTo>
                  <a:lnTo>
                    <a:pt x="2273300" y="1600200"/>
                  </a:lnTo>
                  <a:lnTo>
                    <a:pt x="2273300" y="1587500"/>
                  </a:lnTo>
                  <a:lnTo>
                    <a:pt x="2286000" y="1574800"/>
                  </a:lnTo>
                  <a:lnTo>
                    <a:pt x="2298700" y="1562100"/>
                  </a:lnTo>
                  <a:lnTo>
                    <a:pt x="2311400" y="1574800"/>
                  </a:lnTo>
                  <a:lnTo>
                    <a:pt x="2324100" y="1574800"/>
                  </a:lnTo>
                  <a:lnTo>
                    <a:pt x="2336800" y="1574800"/>
                  </a:lnTo>
                  <a:lnTo>
                    <a:pt x="2349500" y="1562100"/>
                  </a:lnTo>
                  <a:lnTo>
                    <a:pt x="2362200" y="1549400"/>
                  </a:lnTo>
                  <a:lnTo>
                    <a:pt x="2374900" y="1549400"/>
                  </a:lnTo>
                  <a:lnTo>
                    <a:pt x="2387600" y="1536700"/>
                  </a:lnTo>
                  <a:lnTo>
                    <a:pt x="2400300" y="1536700"/>
                  </a:lnTo>
                  <a:lnTo>
                    <a:pt x="2413000" y="1524000"/>
                  </a:lnTo>
                  <a:lnTo>
                    <a:pt x="2425700" y="1511300"/>
                  </a:lnTo>
                  <a:lnTo>
                    <a:pt x="2425700" y="1498600"/>
                  </a:lnTo>
                  <a:lnTo>
                    <a:pt x="2413000" y="1485900"/>
                  </a:lnTo>
                  <a:lnTo>
                    <a:pt x="2400300" y="1485900"/>
                  </a:lnTo>
                  <a:lnTo>
                    <a:pt x="2387600" y="1485900"/>
                  </a:lnTo>
                  <a:lnTo>
                    <a:pt x="2374900" y="1473200"/>
                  </a:lnTo>
                  <a:lnTo>
                    <a:pt x="2387600" y="1460500"/>
                  </a:lnTo>
                  <a:lnTo>
                    <a:pt x="2387600" y="1447800"/>
                  </a:lnTo>
                  <a:lnTo>
                    <a:pt x="2387600" y="1435100"/>
                  </a:lnTo>
                  <a:lnTo>
                    <a:pt x="2374900" y="1422400"/>
                  </a:lnTo>
                  <a:lnTo>
                    <a:pt x="2362200" y="1422400"/>
                  </a:lnTo>
                  <a:lnTo>
                    <a:pt x="2349500" y="1409700"/>
                  </a:lnTo>
                  <a:lnTo>
                    <a:pt x="2336800" y="1409700"/>
                  </a:lnTo>
                  <a:lnTo>
                    <a:pt x="2324100" y="1409700"/>
                  </a:lnTo>
                  <a:lnTo>
                    <a:pt x="2311400" y="1397000"/>
                  </a:lnTo>
                  <a:lnTo>
                    <a:pt x="2298700" y="1384300"/>
                  </a:lnTo>
                  <a:lnTo>
                    <a:pt x="2286000" y="1371600"/>
                  </a:lnTo>
                  <a:lnTo>
                    <a:pt x="2286000" y="1358900"/>
                  </a:lnTo>
                  <a:lnTo>
                    <a:pt x="2273300" y="1346200"/>
                  </a:lnTo>
                  <a:lnTo>
                    <a:pt x="2273300" y="1333500"/>
                  </a:lnTo>
                  <a:lnTo>
                    <a:pt x="2260600" y="1320800"/>
                  </a:lnTo>
                  <a:lnTo>
                    <a:pt x="2247900" y="1308100"/>
                  </a:lnTo>
                  <a:lnTo>
                    <a:pt x="2235200" y="1308100"/>
                  </a:lnTo>
                  <a:lnTo>
                    <a:pt x="2222500" y="1308100"/>
                  </a:lnTo>
                  <a:lnTo>
                    <a:pt x="2209800" y="1308100"/>
                  </a:lnTo>
                  <a:lnTo>
                    <a:pt x="2197100" y="1295400"/>
                  </a:lnTo>
                  <a:lnTo>
                    <a:pt x="2184400" y="1308100"/>
                  </a:lnTo>
                  <a:lnTo>
                    <a:pt x="2171700" y="1295400"/>
                  </a:lnTo>
                  <a:lnTo>
                    <a:pt x="2159000" y="1308100"/>
                  </a:lnTo>
                  <a:lnTo>
                    <a:pt x="2146300" y="1295400"/>
                  </a:lnTo>
                  <a:lnTo>
                    <a:pt x="2146300" y="1282700"/>
                  </a:lnTo>
                  <a:lnTo>
                    <a:pt x="2146300" y="1270000"/>
                  </a:lnTo>
                  <a:lnTo>
                    <a:pt x="2146300" y="1257300"/>
                  </a:lnTo>
                  <a:lnTo>
                    <a:pt x="2146300" y="1244600"/>
                  </a:lnTo>
                  <a:lnTo>
                    <a:pt x="2133600" y="1231900"/>
                  </a:lnTo>
                  <a:lnTo>
                    <a:pt x="2120900" y="1244600"/>
                  </a:lnTo>
                  <a:lnTo>
                    <a:pt x="2108200" y="1244600"/>
                  </a:lnTo>
                  <a:lnTo>
                    <a:pt x="2095500" y="1257300"/>
                  </a:lnTo>
                  <a:lnTo>
                    <a:pt x="2082800" y="1270000"/>
                  </a:lnTo>
                  <a:lnTo>
                    <a:pt x="2070100" y="1257300"/>
                  </a:lnTo>
                  <a:lnTo>
                    <a:pt x="2057400" y="1244600"/>
                  </a:lnTo>
                  <a:lnTo>
                    <a:pt x="2044700" y="1231900"/>
                  </a:lnTo>
                  <a:lnTo>
                    <a:pt x="2044700" y="1219200"/>
                  </a:lnTo>
                  <a:lnTo>
                    <a:pt x="2032000" y="1206500"/>
                  </a:lnTo>
                  <a:lnTo>
                    <a:pt x="2032000" y="1193800"/>
                  </a:lnTo>
                  <a:lnTo>
                    <a:pt x="2019300" y="1181100"/>
                  </a:lnTo>
                  <a:lnTo>
                    <a:pt x="2006600" y="1193800"/>
                  </a:lnTo>
                  <a:lnTo>
                    <a:pt x="1993900" y="1193800"/>
                  </a:lnTo>
                  <a:lnTo>
                    <a:pt x="1981200" y="1181100"/>
                  </a:lnTo>
                  <a:lnTo>
                    <a:pt x="1968500" y="1168400"/>
                  </a:lnTo>
                  <a:lnTo>
                    <a:pt x="1968500" y="1155700"/>
                  </a:lnTo>
                  <a:lnTo>
                    <a:pt x="1955800" y="1143000"/>
                  </a:lnTo>
                  <a:lnTo>
                    <a:pt x="1943100" y="1130300"/>
                  </a:lnTo>
                  <a:lnTo>
                    <a:pt x="1930400" y="1117600"/>
                  </a:lnTo>
                  <a:lnTo>
                    <a:pt x="1917700" y="1104900"/>
                  </a:lnTo>
                  <a:lnTo>
                    <a:pt x="1905000" y="1092200"/>
                  </a:lnTo>
                  <a:lnTo>
                    <a:pt x="1892300" y="1079500"/>
                  </a:lnTo>
                  <a:lnTo>
                    <a:pt x="1879600" y="1066800"/>
                  </a:lnTo>
                  <a:lnTo>
                    <a:pt x="1866900" y="1054100"/>
                  </a:lnTo>
                  <a:lnTo>
                    <a:pt x="1866900" y="1041400"/>
                  </a:lnTo>
                  <a:lnTo>
                    <a:pt x="1854200" y="1028700"/>
                  </a:lnTo>
                  <a:lnTo>
                    <a:pt x="1854200" y="1016000"/>
                  </a:lnTo>
                  <a:lnTo>
                    <a:pt x="1854200" y="1003300"/>
                  </a:lnTo>
                  <a:lnTo>
                    <a:pt x="1854200" y="990600"/>
                  </a:lnTo>
                  <a:lnTo>
                    <a:pt x="1841500" y="977900"/>
                  </a:lnTo>
                  <a:lnTo>
                    <a:pt x="1841500" y="965200"/>
                  </a:lnTo>
                  <a:lnTo>
                    <a:pt x="1841500" y="952500"/>
                  </a:lnTo>
                  <a:lnTo>
                    <a:pt x="1828800" y="939800"/>
                  </a:lnTo>
                  <a:lnTo>
                    <a:pt x="1828800" y="927100"/>
                  </a:lnTo>
                  <a:lnTo>
                    <a:pt x="1828800" y="914400"/>
                  </a:lnTo>
                  <a:lnTo>
                    <a:pt x="1828800" y="901700"/>
                  </a:lnTo>
                  <a:lnTo>
                    <a:pt x="1816100" y="889000"/>
                  </a:lnTo>
                  <a:lnTo>
                    <a:pt x="1828800" y="876300"/>
                  </a:lnTo>
                  <a:lnTo>
                    <a:pt x="1841500" y="863600"/>
                  </a:lnTo>
                  <a:lnTo>
                    <a:pt x="1854200" y="863600"/>
                  </a:lnTo>
                  <a:lnTo>
                    <a:pt x="1866900" y="863600"/>
                  </a:lnTo>
                  <a:lnTo>
                    <a:pt x="1879600" y="863600"/>
                  </a:lnTo>
                  <a:lnTo>
                    <a:pt x="1892300" y="850900"/>
                  </a:lnTo>
                  <a:lnTo>
                    <a:pt x="1892300" y="838200"/>
                  </a:lnTo>
                  <a:lnTo>
                    <a:pt x="1879600" y="825500"/>
                  </a:lnTo>
                  <a:lnTo>
                    <a:pt x="1866900" y="825500"/>
                  </a:lnTo>
                  <a:lnTo>
                    <a:pt x="1854200" y="812800"/>
                  </a:lnTo>
                  <a:lnTo>
                    <a:pt x="1841500" y="800100"/>
                  </a:lnTo>
                  <a:lnTo>
                    <a:pt x="1828800" y="787400"/>
                  </a:lnTo>
                  <a:lnTo>
                    <a:pt x="1841500" y="774700"/>
                  </a:lnTo>
                  <a:lnTo>
                    <a:pt x="1841500" y="762000"/>
                  </a:lnTo>
                  <a:lnTo>
                    <a:pt x="1854200" y="749300"/>
                  </a:lnTo>
                  <a:lnTo>
                    <a:pt x="1866900" y="736600"/>
                  </a:lnTo>
                  <a:lnTo>
                    <a:pt x="1866900" y="723900"/>
                  </a:lnTo>
                  <a:lnTo>
                    <a:pt x="1879600" y="711200"/>
                  </a:lnTo>
                  <a:lnTo>
                    <a:pt x="1892300" y="723900"/>
                  </a:lnTo>
                  <a:lnTo>
                    <a:pt x="1905000" y="723900"/>
                  </a:lnTo>
                  <a:lnTo>
                    <a:pt x="1917700" y="736600"/>
                  </a:lnTo>
                  <a:lnTo>
                    <a:pt x="1930400" y="736600"/>
                  </a:lnTo>
                  <a:lnTo>
                    <a:pt x="1943100" y="736600"/>
                  </a:lnTo>
                  <a:lnTo>
                    <a:pt x="1955800" y="749300"/>
                  </a:lnTo>
                  <a:lnTo>
                    <a:pt x="1968500" y="749300"/>
                  </a:lnTo>
                  <a:lnTo>
                    <a:pt x="1981200" y="749300"/>
                  </a:lnTo>
                  <a:lnTo>
                    <a:pt x="1993900" y="749300"/>
                  </a:lnTo>
                  <a:lnTo>
                    <a:pt x="2006600" y="749300"/>
                  </a:lnTo>
                  <a:lnTo>
                    <a:pt x="2019300" y="736600"/>
                  </a:lnTo>
                  <a:lnTo>
                    <a:pt x="2032000" y="736600"/>
                  </a:lnTo>
                  <a:lnTo>
                    <a:pt x="2044700" y="736600"/>
                  </a:lnTo>
                  <a:lnTo>
                    <a:pt x="2057400" y="736600"/>
                  </a:lnTo>
                  <a:lnTo>
                    <a:pt x="2070100" y="736600"/>
                  </a:lnTo>
                  <a:lnTo>
                    <a:pt x="2082800" y="736600"/>
                  </a:lnTo>
                  <a:lnTo>
                    <a:pt x="2095500" y="736600"/>
                  </a:lnTo>
                  <a:lnTo>
                    <a:pt x="2108200" y="736600"/>
                  </a:lnTo>
                  <a:lnTo>
                    <a:pt x="2120900" y="736600"/>
                  </a:lnTo>
                  <a:lnTo>
                    <a:pt x="2133600" y="736600"/>
                  </a:lnTo>
                  <a:lnTo>
                    <a:pt x="2146300" y="736600"/>
                  </a:lnTo>
                  <a:lnTo>
                    <a:pt x="2159000" y="736600"/>
                  </a:lnTo>
                  <a:lnTo>
                    <a:pt x="2171700" y="723900"/>
                  </a:lnTo>
                  <a:lnTo>
                    <a:pt x="2184400" y="723900"/>
                  </a:lnTo>
                  <a:lnTo>
                    <a:pt x="2197100" y="723900"/>
                  </a:lnTo>
                  <a:lnTo>
                    <a:pt x="2209800" y="723900"/>
                  </a:lnTo>
                  <a:lnTo>
                    <a:pt x="2222500" y="723900"/>
                  </a:lnTo>
                  <a:lnTo>
                    <a:pt x="2235200" y="711200"/>
                  </a:lnTo>
                  <a:lnTo>
                    <a:pt x="2247900" y="711200"/>
                  </a:lnTo>
                  <a:lnTo>
                    <a:pt x="2260600" y="711200"/>
                  </a:lnTo>
                  <a:lnTo>
                    <a:pt x="2273300" y="711200"/>
                  </a:lnTo>
                  <a:lnTo>
                    <a:pt x="2286000" y="711200"/>
                  </a:lnTo>
                  <a:lnTo>
                    <a:pt x="2298700" y="711200"/>
                  </a:lnTo>
                  <a:lnTo>
                    <a:pt x="2311400" y="711200"/>
                  </a:lnTo>
                  <a:lnTo>
                    <a:pt x="2324100" y="711200"/>
                  </a:lnTo>
                  <a:lnTo>
                    <a:pt x="2336800" y="698500"/>
                  </a:lnTo>
                  <a:lnTo>
                    <a:pt x="2349500" y="685800"/>
                  </a:lnTo>
                  <a:lnTo>
                    <a:pt x="2362200" y="673100"/>
                  </a:lnTo>
                  <a:lnTo>
                    <a:pt x="2374900" y="660400"/>
                  </a:lnTo>
                  <a:lnTo>
                    <a:pt x="2374900" y="647700"/>
                  </a:lnTo>
                  <a:lnTo>
                    <a:pt x="2387600" y="635000"/>
                  </a:lnTo>
                  <a:lnTo>
                    <a:pt x="2400300" y="622300"/>
                  </a:lnTo>
                  <a:lnTo>
                    <a:pt x="2413000" y="609600"/>
                  </a:lnTo>
                  <a:lnTo>
                    <a:pt x="2425700" y="596900"/>
                  </a:lnTo>
                  <a:lnTo>
                    <a:pt x="2438400" y="584200"/>
                  </a:lnTo>
                  <a:lnTo>
                    <a:pt x="2451100" y="584200"/>
                  </a:lnTo>
                  <a:lnTo>
                    <a:pt x="2463800" y="596900"/>
                  </a:lnTo>
                  <a:lnTo>
                    <a:pt x="2476500" y="596900"/>
                  </a:lnTo>
                  <a:lnTo>
                    <a:pt x="2489200" y="609600"/>
                  </a:lnTo>
                  <a:lnTo>
                    <a:pt x="2501900" y="609600"/>
                  </a:lnTo>
                  <a:lnTo>
                    <a:pt x="2514600" y="596900"/>
                  </a:lnTo>
                  <a:lnTo>
                    <a:pt x="2514600" y="584200"/>
                  </a:lnTo>
                  <a:lnTo>
                    <a:pt x="2514600" y="571500"/>
                  </a:lnTo>
                  <a:lnTo>
                    <a:pt x="2527300" y="558800"/>
                  </a:lnTo>
                  <a:lnTo>
                    <a:pt x="2527300" y="546100"/>
                  </a:lnTo>
                  <a:lnTo>
                    <a:pt x="2527300" y="533400"/>
                  </a:lnTo>
                  <a:lnTo>
                    <a:pt x="2527300" y="520700"/>
                  </a:lnTo>
                  <a:lnTo>
                    <a:pt x="2527300" y="508000"/>
                  </a:lnTo>
                  <a:lnTo>
                    <a:pt x="2527300" y="495300"/>
                  </a:lnTo>
                  <a:lnTo>
                    <a:pt x="2527300" y="482600"/>
                  </a:lnTo>
                  <a:lnTo>
                    <a:pt x="2527300" y="469900"/>
                  </a:lnTo>
                  <a:lnTo>
                    <a:pt x="2527300" y="457200"/>
                  </a:lnTo>
                  <a:lnTo>
                    <a:pt x="2540000" y="444500"/>
                  </a:lnTo>
                  <a:lnTo>
                    <a:pt x="2540000" y="431800"/>
                  </a:lnTo>
                  <a:lnTo>
                    <a:pt x="2527300" y="419100"/>
                  </a:lnTo>
                  <a:lnTo>
                    <a:pt x="2540000" y="406400"/>
                  </a:lnTo>
                  <a:lnTo>
                    <a:pt x="2540000" y="393700"/>
                  </a:lnTo>
                  <a:lnTo>
                    <a:pt x="2540000" y="381000"/>
                  </a:lnTo>
                  <a:lnTo>
                    <a:pt x="2552700" y="368300"/>
                  </a:lnTo>
                  <a:lnTo>
                    <a:pt x="2565400" y="355600"/>
                  </a:lnTo>
                  <a:lnTo>
                    <a:pt x="2578100" y="342900"/>
                  </a:lnTo>
                  <a:lnTo>
                    <a:pt x="2578100" y="330200"/>
                  </a:lnTo>
                  <a:lnTo>
                    <a:pt x="2578100" y="317500"/>
                  </a:lnTo>
                  <a:lnTo>
                    <a:pt x="2578100" y="304800"/>
                  </a:lnTo>
                  <a:lnTo>
                    <a:pt x="2578100" y="292100"/>
                  </a:lnTo>
                  <a:lnTo>
                    <a:pt x="2578100" y="279400"/>
                  </a:lnTo>
                  <a:lnTo>
                    <a:pt x="2578100" y="266700"/>
                  </a:lnTo>
                  <a:lnTo>
                    <a:pt x="2578100" y="254000"/>
                  </a:lnTo>
                  <a:lnTo>
                    <a:pt x="2578100" y="241300"/>
                  </a:lnTo>
                  <a:lnTo>
                    <a:pt x="2578100" y="228600"/>
                  </a:lnTo>
                  <a:lnTo>
                    <a:pt x="2590800" y="215900"/>
                  </a:lnTo>
                  <a:lnTo>
                    <a:pt x="2603500" y="203200"/>
                  </a:lnTo>
                  <a:lnTo>
                    <a:pt x="2616200" y="190500"/>
                  </a:lnTo>
                  <a:lnTo>
                    <a:pt x="2628900" y="177800"/>
                  </a:lnTo>
                  <a:lnTo>
                    <a:pt x="2641600" y="165100"/>
                  </a:lnTo>
                  <a:lnTo>
                    <a:pt x="2641600" y="152400"/>
                  </a:lnTo>
                  <a:lnTo>
                    <a:pt x="2641600" y="139700"/>
                  </a:lnTo>
                  <a:lnTo>
                    <a:pt x="2654300" y="127000"/>
                  </a:lnTo>
                  <a:lnTo>
                    <a:pt x="2667000" y="127000"/>
                  </a:lnTo>
                  <a:lnTo>
                    <a:pt x="2679700" y="127000"/>
                  </a:lnTo>
                  <a:lnTo>
                    <a:pt x="2692400" y="127000"/>
                  </a:lnTo>
                  <a:lnTo>
                    <a:pt x="2705100" y="127000"/>
                  </a:lnTo>
                  <a:lnTo>
                    <a:pt x="2717800" y="114300"/>
                  </a:lnTo>
                  <a:lnTo>
                    <a:pt x="2730500" y="114300"/>
                  </a:lnTo>
                  <a:lnTo>
                    <a:pt x="2743200" y="101600"/>
                  </a:lnTo>
                  <a:lnTo>
                    <a:pt x="2755900" y="88900"/>
                  </a:lnTo>
                  <a:lnTo>
                    <a:pt x="2768600" y="76200"/>
                  </a:lnTo>
                  <a:lnTo>
                    <a:pt x="2781300" y="63500"/>
                  </a:lnTo>
                  <a:lnTo>
                    <a:pt x="2794000" y="63500"/>
                  </a:lnTo>
                  <a:lnTo>
                    <a:pt x="2806700" y="76200"/>
                  </a:lnTo>
                  <a:lnTo>
                    <a:pt x="2806700" y="88900"/>
                  </a:lnTo>
                  <a:lnTo>
                    <a:pt x="2819400" y="101600"/>
                  </a:lnTo>
                  <a:lnTo>
                    <a:pt x="2819400" y="114300"/>
                  </a:lnTo>
                  <a:lnTo>
                    <a:pt x="2832100" y="127000"/>
                  </a:lnTo>
                  <a:lnTo>
                    <a:pt x="2844800" y="127000"/>
                  </a:lnTo>
                  <a:lnTo>
                    <a:pt x="2857500" y="114300"/>
                  </a:lnTo>
                  <a:lnTo>
                    <a:pt x="2857500" y="101600"/>
                  </a:lnTo>
                  <a:lnTo>
                    <a:pt x="2857500" y="88900"/>
                  </a:lnTo>
                  <a:lnTo>
                    <a:pt x="2870200" y="76200"/>
                  </a:lnTo>
                  <a:lnTo>
                    <a:pt x="2882900" y="63500"/>
                  </a:lnTo>
                  <a:lnTo>
                    <a:pt x="2895600" y="50800"/>
                  </a:lnTo>
                  <a:lnTo>
                    <a:pt x="2908300" y="38100"/>
                  </a:lnTo>
                  <a:lnTo>
                    <a:pt x="2921000" y="25400"/>
                  </a:lnTo>
                  <a:lnTo>
                    <a:pt x="2933700" y="25400"/>
                  </a:lnTo>
                  <a:lnTo>
                    <a:pt x="2946400" y="12700"/>
                  </a:lnTo>
                  <a:lnTo>
                    <a:pt x="2959100" y="0"/>
                  </a:lnTo>
                  <a:lnTo>
                    <a:pt x="2971800" y="12700"/>
                  </a:lnTo>
                  <a:lnTo>
                    <a:pt x="2971800" y="25400"/>
                  </a:lnTo>
                  <a:lnTo>
                    <a:pt x="2971800" y="38100"/>
                  </a:lnTo>
                  <a:lnTo>
                    <a:pt x="2984500" y="50800"/>
                  </a:lnTo>
                  <a:lnTo>
                    <a:pt x="2984500" y="63500"/>
                  </a:lnTo>
                  <a:lnTo>
                    <a:pt x="2984500" y="76200"/>
                  </a:lnTo>
                  <a:lnTo>
                    <a:pt x="2984500" y="88900"/>
                  </a:lnTo>
                  <a:lnTo>
                    <a:pt x="2984500" y="101600"/>
                  </a:lnTo>
                  <a:lnTo>
                    <a:pt x="2984500" y="114300"/>
                  </a:lnTo>
                  <a:lnTo>
                    <a:pt x="2971800" y="127000"/>
                  </a:lnTo>
                  <a:lnTo>
                    <a:pt x="2959100" y="139700"/>
                  </a:lnTo>
                  <a:lnTo>
                    <a:pt x="2959100" y="152400"/>
                  </a:lnTo>
                  <a:lnTo>
                    <a:pt x="2959100" y="165100"/>
                  </a:lnTo>
                  <a:lnTo>
                    <a:pt x="2971800" y="177800"/>
                  </a:lnTo>
                  <a:lnTo>
                    <a:pt x="2971800" y="190500"/>
                  </a:lnTo>
                  <a:lnTo>
                    <a:pt x="2984500" y="203200"/>
                  </a:lnTo>
                  <a:lnTo>
                    <a:pt x="2984500" y="215900"/>
                  </a:lnTo>
                  <a:lnTo>
                    <a:pt x="2984500" y="228600"/>
                  </a:lnTo>
                  <a:lnTo>
                    <a:pt x="2997200" y="241300"/>
                  </a:lnTo>
                  <a:lnTo>
                    <a:pt x="3009900" y="254000"/>
                  </a:lnTo>
                  <a:lnTo>
                    <a:pt x="3022600" y="266700"/>
                  </a:lnTo>
                  <a:lnTo>
                    <a:pt x="3022600" y="279400"/>
                  </a:lnTo>
                  <a:lnTo>
                    <a:pt x="3035300" y="292100"/>
                  </a:lnTo>
                  <a:lnTo>
                    <a:pt x="3035300" y="304800"/>
                  </a:lnTo>
                  <a:lnTo>
                    <a:pt x="3048000" y="317500"/>
                  </a:lnTo>
                  <a:lnTo>
                    <a:pt x="3060700" y="330200"/>
                  </a:lnTo>
                  <a:lnTo>
                    <a:pt x="3073400" y="342900"/>
                  </a:lnTo>
                  <a:lnTo>
                    <a:pt x="3086100" y="355600"/>
                  </a:lnTo>
                  <a:lnTo>
                    <a:pt x="3086100" y="368300"/>
                  </a:lnTo>
                  <a:lnTo>
                    <a:pt x="3073400" y="381000"/>
                  </a:lnTo>
                  <a:lnTo>
                    <a:pt x="3073400" y="393700"/>
                  </a:lnTo>
                  <a:lnTo>
                    <a:pt x="3073400" y="406400"/>
                  </a:lnTo>
                  <a:lnTo>
                    <a:pt x="3073400" y="419100"/>
                  </a:lnTo>
                  <a:lnTo>
                    <a:pt x="3086100" y="431800"/>
                  </a:lnTo>
                  <a:lnTo>
                    <a:pt x="3086100" y="444500"/>
                  </a:lnTo>
                  <a:lnTo>
                    <a:pt x="3086100" y="457200"/>
                  </a:lnTo>
                  <a:lnTo>
                    <a:pt x="3086100" y="469900"/>
                  </a:lnTo>
                  <a:lnTo>
                    <a:pt x="3086100" y="482600"/>
                  </a:lnTo>
                  <a:lnTo>
                    <a:pt x="3098800" y="495300"/>
                  </a:lnTo>
                  <a:lnTo>
                    <a:pt x="3111500" y="495300"/>
                  </a:lnTo>
                  <a:lnTo>
                    <a:pt x="3124200" y="482600"/>
                  </a:lnTo>
                  <a:lnTo>
                    <a:pt x="3136900" y="469900"/>
                  </a:lnTo>
                  <a:lnTo>
                    <a:pt x="3149600" y="457200"/>
                  </a:lnTo>
                  <a:lnTo>
                    <a:pt x="3162300" y="457200"/>
                  </a:lnTo>
                  <a:lnTo>
                    <a:pt x="3175000" y="444500"/>
                  </a:lnTo>
                  <a:lnTo>
                    <a:pt x="3187700" y="444500"/>
                  </a:lnTo>
                  <a:lnTo>
                    <a:pt x="3200400" y="444500"/>
                  </a:lnTo>
                  <a:lnTo>
                    <a:pt x="3213100" y="444500"/>
                  </a:lnTo>
                  <a:lnTo>
                    <a:pt x="3225800" y="444500"/>
                  </a:lnTo>
                  <a:lnTo>
                    <a:pt x="3238500" y="457200"/>
                  </a:lnTo>
                  <a:lnTo>
                    <a:pt x="3238500" y="469900"/>
                  </a:lnTo>
                  <a:lnTo>
                    <a:pt x="3238500" y="482600"/>
                  </a:lnTo>
                  <a:lnTo>
                    <a:pt x="3238500" y="495300"/>
                  </a:lnTo>
                  <a:lnTo>
                    <a:pt x="3225800" y="508000"/>
                  </a:lnTo>
                  <a:lnTo>
                    <a:pt x="3225800" y="520700"/>
                  </a:lnTo>
                  <a:lnTo>
                    <a:pt x="3213100" y="533400"/>
                  </a:lnTo>
                  <a:lnTo>
                    <a:pt x="3213100" y="546100"/>
                  </a:lnTo>
                  <a:lnTo>
                    <a:pt x="3225800" y="558800"/>
                  </a:lnTo>
                  <a:lnTo>
                    <a:pt x="3225800" y="571500"/>
                  </a:lnTo>
                  <a:lnTo>
                    <a:pt x="3238500" y="584200"/>
                  </a:lnTo>
                  <a:lnTo>
                    <a:pt x="3251200" y="596900"/>
                  </a:lnTo>
                  <a:lnTo>
                    <a:pt x="3263900" y="584200"/>
                  </a:lnTo>
                  <a:lnTo>
                    <a:pt x="3276600" y="596900"/>
                  </a:lnTo>
                  <a:lnTo>
                    <a:pt x="3289300" y="596900"/>
                  </a:lnTo>
                  <a:lnTo>
                    <a:pt x="3302000" y="596900"/>
                  </a:lnTo>
                  <a:lnTo>
                    <a:pt x="3314700" y="609600"/>
                  </a:lnTo>
                  <a:lnTo>
                    <a:pt x="3327400" y="596900"/>
                  </a:lnTo>
                  <a:lnTo>
                    <a:pt x="3340100" y="584200"/>
                  </a:lnTo>
                  <a:lnTo>
                    <a:pt x="3352800" y="584200"/>
                  </a:lnTo>
                  <a:lnTo>
                    <a:pt x="3365500" y="571500"/>
                  </a:lnTo>
                  <a:lnTo>
                    <a:pt x="3378200" y="558800"/>
                  </a:lnTo>
                  <a:lnTo>
                    <a:pt x="3390900" y="546100"/>
                  </a:lnTo>
                  <a:lnTo>
                    <a:pt x="3403600" y="533400"/>
                  </a:lnTo>
                  <a:lnTo>
                    <a:pt x="3416300" y="520700"/>
                  </a:lnTo>
                  <a:lnTo>
                    <a:pt x="3429000" y="508000"/>
                  </a:lnTo>
                  <a:lnTo>
                    <a:pt x="3441700" y="495300"/>
                  </a:lnTo>
                  <a:lnTo>
                    <a:pt x="3454400" y="495300"/>
                  </a:lnTo>
                  <a:lnTo>
                    <a:pt x="3467100" y="482600"/>
                  </a:lnTo>
                  <a:lnTo>
                    <a:pt x="3479800" y="495300"/>
                  </a:lnTo>
                  <a:lnTo>
                    <a:pt x="3492500" y="495300"/>
                  </a:lnTo>
                  <a:lnTo>
                    <a:pt x="3505200" y="495300"/>
                  </a:lnTo>
                  <a:lnTo>
                    <a:pt x="3517900" y="508000"/>
                  </a:lnTo>
                  <a:lnTo>
                    <a:pt x="3530600" y="508000"/>
                  </a:lnTo>
                  <a:lnTo>
                    <a:pt x="3543300" y="520700"/>
                  </a:lnTo>
                  <a:lnTo>
                    <a:pt x="3556000" y="520700"/>
                  </a:lnTo>
                  <a:lnTo>
                    <a:pt x="3568700" y="520700"/>
                  </a:lnTo>
                  <a:lnTo>
                    <a:pt x="3581400" y="533400"/>
                  </a:lnTo>
                  <a:lnTo>
                    <a:pt x="3594100" y="533400"/>
                  </a:lnTo>
                  <a:lnTo>
                    <a:pt x="3606800" y="546100"/>
                  </a:lnTo>
                  <a:lnTo>
                    <a:pt x="3619500" y="546100"/>
                  </a:lnTo>
                  <a:lnTo>
                    <a:pt x="3632200" y="546100"/>
                  </a:lnTo>
                  <a:lnTo>
                    <a:pt x="3644900" y="546100"/>
                  </a:lnTo>
                  <a:lnTo>
                    <a:pt x="3657600" y="533400"/>
                  </a:lnTo>
                  <a:lnTo>
                    <a:pt x="3670300" y="533400"/>
                  </a:lnTo>
                  <a:lnTo>
                    <a:pt x="3683000" y="533400"/>
                  </a:lnTo>
                  <a:lnTo>
                    <a:pt x="3695700" y="520700"/>
                  </a:lnTo>
                  <a:lnTo>
                    <a:pt x="3708400" y="533400"/>
                  </a:lnTo>
                  <a:lnTo>
                    <a:pt x="3721100" y="533400"/>
                  </a:lnTo>
                  <a:lnTo>
                    <a:pt x="3733800" y="546100"/>
                  </a:lnTo>
                  <a:lnTo>
                    <a:pt x="3746500" y="546100"/>
                  </a:lnTo>
                  <a:lnTo>
                    <a:pt x="3759200" y="546100"/>
                  </a:lnTo>
                  <a:lnTo>
                    <a:pt x="3771900" y="546100"/>
                  </a:lnTo>
                  <a:lnTo>
                    <a:pt x="3784600" y="546100"/>
                  </a:lnTo>
                  <a:lnTo>
                    <a:pt x="3797300" y="546100"/>
                  </a:lnTo>
                  <a:lnTo>
                    <a:pt x="3810000" y="546100"/>
                  </a:lnTo>
                  <a:lnTo>
                    <a:pt x="3822700" y="558800"/>
                  </a:lnTo>
                  <a:lnTo>
                    <a:pt x="3835400" y="558800"/>
                  </a:lnTo>
                  <a:lnTo>
                    <a:pt x="3848100" y="558800"/>
                  </a:lnTo>
                  <a:lnTo>
                    <a:pt x="3860800" y="558800"/>
                  </a:lnTo>
                  <a:lnTo>
                    <a:pt x="3873500" y="558800"/>
                  </a:lnTo>
                  <a:lnTo>
                    <a:pt x="3886200" y="546100"/>
                  </a:lnTo>
                  <a:lnTo>
                    <a:pt x="3898900" y="546100"/>
                  </a:lnTo>
                  <a:lnTo>
                    <a:pt x="3911600" y="533400"/>
                  </a:lnTo>
                  <a:lnTo>
                    <a:pt x="3924300" y="533400"/>
                  </a:lnTo>
                  <a:lnTo>
                    <a:pt x="3937000" y="546100"/>
                  </a:lnTo>
                  <a:lnTo>
                    <a:pt x="3937000" y="558800"/>
                  </a:lnTo>
                  <a:lnTo>
                    <a:pt x="3937000" y="571500"/>
                  </a:lnTo>
                  <a:lnTo>
                    <a:pt x="3949700" y="584200"/>
                  </a:lnTo>
                  <a:lnTo>
                    <a:pt x="3962400" y="571500"/>
                  </a:lnTo>
                  <a:lnTo>
                    <a:pt x="3975100" y="558800"/>
                  </a:lnTo>
                  <a:lnTo>
                    <a:pt x="3987800" y="571500"/>
                  </a:lnTo>
                  <a:lnTo>
                    <a:pt x="4000500" y="584200"/>
                  </a:lnTo>
                  <a:lnTo>
                    <a:pt x="4000500" y="596900"/>
                  </a:lnTo>
                  <a:lnTo>
                    <a:pt x="4000500" y="609600"/>
                  </a:lnTo>
                  <a:lnTo>
                    <a:pt x="4000500" y="622300"/>
                  </a:lnTo>
                  <a:lnTo>
                    <a:pt x="4013200" y="635000"/>
                  </a:lnTo>
                  <a:lnTo>
                    <a:pt x="4025900" y="647700"/>
                  </a:lnTo>
                  <a:lnTo>
                    <a:pt x="4038600" y="660400"/>
                  </a:lnTo>
                  <a:lnTo>
                    <a:pt x="4051300" y="673100"/>
                  </a:lnTo>
                  <a:lnTo>
                    <a:pt x="4064000" y="685800"/>
                  </a:lnTo>
                  <a:lnTo>
                    <a:pt x="4064000" y="698500"/>
                  </a:lnTo>
                  <a:lnTo>
                    <a:pt x="4076700" y="711200"/>
                  </a:lnTo>
                  <a:lnTo>
                    <a:pt x="4089400" y="711200"/>
                  </a:lnTo>
                  <a:lnTo>
                    <a:pt x="4102100" y="711200"/>
                  </a:lnTo>
                  <a:lnTo>
                    <a:pt x="4114800" y="698500"/>
                  </a:lnTo>
                  <a:lnTo>
                    <a:pt x="4127500" y="711200"/>
                  </a:lnTo>
                  <a:lnTo>
                    <a:pt x="4140200" y="711200"/>
                  </a:lnTo>
                  <a:lnTo>
                    <a:pt x="4152900" y="711200"/>
                  </a:lnTo>
                  <a:lnTo>
                    <a:pt x="4165600" y="723900"/>
                  </a:lnTo>
                  <a:lnTo>
                    <a:pt x="4178300" y="723900"/>
                  </a:lnTo>
                  <a:lnTo>
                    <a:pt x="4191000" y="736600"/>
                  </a:lnTo>
                  <a:lnTo>
                    <a:pt x="4191000" y="749300"/>
                  </a:lnTo>
                  <a:lnTo>
                    <a:pt x="4191000" y="762000"/>
                  </a:lnTo>
                  <a:lnTo>
                    <a:pt x="4191000" y="774700"/>
                  </a:lnTo>
                  <a:lnTo>
                    <a:pt x="4178300" y="787400"/>
                  </a:lnTo>
                  <a:lnTo>
                    <a:pt x="4178300" y="800100"/>
                  </a:lnTo>
                  <a:lnTo>
                    <a:pt x="4178300" y="812800"/>
                  </a:lnTo>
                  <a:lnTo>
                    <a:pt x="4165600" y="825500"/>
                  </a:lnTo>
                  <a:lnTo>
                    <a:pt x="4165600" y="838200"/>
                  </a:lnTo>
                  <a:lnTo>
                    <a:pt x="4152900" y="850900"/>
                  </a:lnTo>
                  <a:lnTo>
                    <a:pt x="4140200" y="863600"/>
                  </a:lnTo>
                  <a:lnTo>
                    <a:pt x="4140200" y="876300"/>
                  </a:lnTo>
                  <a:lnTo>
                    <a:pt x="4127500" y="889000"/>
                  </a:lnTo>
                  <a:lnTo>
                    <a:pt x="4114800" y="901700"/>
                  </a:lnTo>
                  <a:lnTo>
                    <a:pt x="4102100" y="901700"/>
                  </a:lnTo>
                  <a:lnTo>
                    <a:pt x="4089400" y="914400"/>
                  </a:lnTo>
                  <a:lnTo>
                    <a:pt x="4076700" y="914400"/>
                  </a:lnTo>
                  <a:lnTo>
                    <a:pt x="4064000" y="914400"/>
                  </a:lnTo>
                  <a:lnTo>
                    <a:pt x="4051300" y="927100"/>
                  </a:lnTo>
                  <a:lnTo>
                    <a:pt x="4038600" y="939800"/>
                  </a:lnTo>
                  <a:lnTo>
                    <a:pt x="4025900" y="952500"/>
                  </a:lnTo>
                  <a:lnTo>
                    <a:pt x="4013200" y="965200"/>
                  </a:lnTo>
                  <a:lnTo>
                    <a:pt x="4000500" y="977900"/>
                  </a:lnTo>
                  <a:lnTo>
                    <a:pt x="4000500" y="990600"/>
                  </a:lnTo>
                  <a:lnTo>
                    <a:pt x="3987800" y="1003300"/>
                  </a:lnTo>
                  <a:lnTo>
                    <a:pt x="3987800" y="1016000"/>
                  </a:lnTo>
                  <a:lnTo>
                    <a:pt x="3975100" y="1028700"/>
                  </a:lnTo>
                  <a:lnTo>
                    <a:pt x="3962400" y="1041400"/>
                  </a:lnTo>
                  <a:lnTo>
                    <a:pt x="3949700" y="1041400"/>
                  </a:lnTo>
                  <a:lnTo>
                    <a:pt x="3937000" y="1054100"/>
                  </a:lnTo>
                  <a:lnTo>
                    <a:pt x="3937000" y="1066800"/>
                  </a:lnTo>
                  <a:lnTo>
                    <a:pt x="3924300" y="1079500"/>
                  </a:lnTo>
                  <a:lnTo>
                    <a:pt x="3924300" y="1092200"/>
                  </a:lnTo>
                  <a:lnTo>
                    <a:pt x="3924300" y="1104900"/>
                  </a:lnTo>
                  <a:lnTo>
                    <a:pt x="3924300" y="1117600"/>
                  </a:lnTo>
                  <a:lnTo>
                    <a:pt x="3911600" y="1130300"/>
                  </a:lnTo>
                  <a:lnTo>
                    <a:pt x="3911600" y="1143000"/>
                  </a:lnTo>
                  <a:lnTo>
                    <a:pt x="3898900" y="1155700"/>
                  </a:lnTo>
                  <a:lnTo>
                    <a:pt x="3886200" y="1168400"/>
                  </a:lnTo>
                  <a:lnTo>
                    <a:pt x="3873500" y="1168400"/>
                  </a:lnTo>
                  <a:lnTo>
                    <a:pt x="3860800" y="1181100"/>
                  </a:lnTo>
                  <a:lnTo>
                    <a:pt x="3848100" y="1181100"/>
                  </a:lnTo>
                  <a:lnTo>
                    <a:pt x="3835400" y="1193800"/>
                  </a:lnTo>
                  <a:lnTo>
                    <a:pt x="3822700" y="1206500"/>
                  </a:lnTo>
                  <a:lnTo>
                    <a:pt x="3810000" y="1219200"/>
                  </a:lnTo>
                  <a:lnTo>
                    <a:pt x="3822700" y="1231900"/>
                  </a:lnTo>
                  <a:lnTo>
                    <a:pt x="3822700" y="1244600"/>
                  </a:lnTo>
                  <a:lnTo>
                    <a:pt x="3835400" y="1257300"/>
                  </a:lnTo>
                  <a:lnTo>
                    <a:pt x="3848100" y="1270000"/>
                  </a:lnTo>
                  <a:lnTo>
                    <a:pt x="3860800" y="1282700"/>
                  </a:lnTo>
                  <a:lnTo>
                    <a:pt x="3873500" y="1282700"/>
                  </a:lnTo>
                  <a:lnTo>
                    <a:pt x="3886200" y="1282700"/>
                  </a:lnTo>
                  <a:lnTo>
                    <a:pt x="3898900" y="1295400"/>
                  </a:lnTo>
                  <a:lnTo>
                    <a:pt x="3911600" y="1295400"/>
                  </a:lnTo>
                  <a:lnTo>
                    <a:pt x="3924300" y="1308100"/>
                  </a:lnTo>
                  <a:lnTo>
                    <a:pt x="3937000" y="1308100"/>
                  </a:lnTo>
                  <a:lnTo>
                    <a:pt x="3949700" y="1320800"/>
                  </a:lnTo>
                  <a:lnTo>
                    <a:pt x="3962400" y="1320800"/>
                  </a:lnTo>
                  <a:lnTo>
                    <a:pt x="3975100" y="1333500"/>
                  </a:lnTo>
                  <a:lnTo>
                    <a:pt x="3987800" y="1333500"/>
                  </a:lnTo>
                  <a:lnTo>
                    <a:pt x="4000500" y="1333500"/>
                  </a:lnTo>
                  <a:lnTo>
                    <a:pt x="4013200" y="1333500"/>
                  </a:lnTo>
                  <a:lnTo>
                    <a:pt x="4025900" y="1320800"/>
                  </a:lnTo>
                  <a:lnTo>
                    <a:pt x="4038600" y="1333500"/>
                  </a:lnTo>
                  <a:lnTo>
                    <a:pt x="4051300" y="1346200"/>
                  </a:lnTo>
                  <a:lnTo>
                    <a:pt x="4064000" y="1358900"/>
                  </a:lnTo>
                  <a:lnTo>
                    <a:pt x="4064000" y="1371600"/>
                  </a:lnTo>
                  <a:lnTo>
                    <a:pt x="4064000" y="1384300"/>
                  </a:lnTo>
                  <a:lnTo>
                    <a:pt x="4076700" y="1397000"/>
                  </a:lnTo>
                  <a:lnTo>
                    <a:pt x="4076700" y="1409700"/>
                  </a:lnTo>
                  <a:lnTo>
                    <a:pt x="4076700" y="1422400"/>
                  </a:lnTo>
                  <a:lnTo>
                    <a:pt x="4064000" y="1435100"/>
                  </a:lnTo>
                  <a:lnTo>
                    <a:pt x="4051300" y="1447800"/>
                  </a:lnTo>
                  <a:lnTo>
                    <a:pt x="4064000" y="1460500"/>
                  </a:lnTo>
                  <a:lnTo>
                    <a:pt x="4051300" y="1473200"/>
                  </a:lnTo>
                  <a:lnTo>
                    <a:pt x="4064000" y="1485900"/>
                  </a:lnTo>
                  <a:lnTo>
                    <a:pt x="4076700" y="1485900"/>
                  </a:lnTo>
                  <a:lnTo>
                    <a:pt x="4089400" y="1485900"/>
                  </a:lnTo>
                  <a:lnTo>
                    <a:pt x="4102100" y="1485900"/>
                  </a:lnTo>
                  <a:lnTo>
                    <a:pt x="4114800" y="1498600"/>
                  </a:lnTo>
                  <a:lnTo>
                    <a:pt x="4127500" y="1485900"/>
                  </a:lnTo>
                  <a:lnTo>
                    <a:pt x="4140200" y="1498600"/>
                  </a:lnTo>
                  <a:lnTo>
                    <a:pt x="4152900" y="1511300"/>
                  </a:lnTo>
                  <a:lnTo>
                    <a:pt x="4165600" y="1524000"/>
                  </a:lnTo>
                  <a:lnTo>
                    <a:pt x="4178300" y="1536700"/>
                  </a:lnTo>
                  <a:lnTo>
                    <a:pt x="4191000" y="1549400"/>
                  </a:lnTo>
                  <a:lnTo>
                    <a:pt x="4191000" y="1562100"/>
                  </a:lnTo>
                  <a:lnTo>
                    <a:pt x="4178300" y="1574800"/>
                  </a:lnTo>
                  <a:lnTo>
                    <a:pt x="4165600" y="1587500"/>
                  </a:lnTo>
                  <a:lnTo>
                    <a:pt x="4178300" y="1600200"/>
                  </a:lnTo>
                  <a:lnTo>
                    <a:pt x="4191000" y="1612900"/>
                  </a:lnTo>
                  <a:lnTo>
                    <a:pt x="4203700" y="1600200"/>
                  </a:lnTo>
                  <a:lnTo>
                    <a:pt x="4216400" y="1587500"/>
                  </a:lnTo>
                  <a:lnTo>
                    <a:pt x="4229100" y="1600200"/>
                  </a:lnTo>
                  <a:lnTo>
                    <a:pt x="4241800" y="1612900"/>
                  </a:lnTo>
                  <a:lnTo>
                    <a:pt x="4241800" y="1625600"/>
                  </a:lnTo>
                  <a:lnTo>
                    <a:pt x="4254500" y="1638300"/>
                  </a:lnTo>
                  <a:lnTo>
                    <a:pt x="4267200" y="1651000"/>
                  </a:lnTo>
                  <a:lnTo>
                    <a:pt x="4279900" y="1663700"/>
                  </a:lnTo>
                  <a:lnTo>
                    <a:pt x="4292600" y="1676400"/>
                  </a:lnTo>
                  <a:lnTo>
                    <a:pt x="4279900" y="1689100"/>
                  </a:lnTo>
                  <a:lnTo>
                    <a:pt x="4267200" y="1701800"/>
                  </a:lnTo>
                  <a:lnTo>
                    <a:pt x="4267200" y="1714500"/>
                  </a:lnTo>
                  <a:lnTo>
                    <a:pt x="4254500" y="1727200"/>
                  </a:lnTo>
                  <a:lnTo>
                    <a:pt x="4241800" y="1739900"/>
                  </a:lnTo>
                  <a:lnTo>
                    <a:pt x="4229100" y="1752600"/>
                  </a:lnTo>
                  <a:lnTo>
                    <a:pt x="4229100" y="1765300"/>
                  </a:lnTo>
                  <a:lnTo>
                    <a:pt x="4216400" y="1778000"/>
                  </a:lnTo>
                  <a:lnTo>
                    <a:pt x="4216400" y="1790700"/>
                  </a:lnTo>
                  <a:lnTo>
                    <a:pt x="4216400" y="1803400"/>
                  </a:lnTo>
                  <a:lnTo>
                    <a:pt x="4216400" y="1816100"/>
                  </a:lnTo>
                  <a:lnTo>
                    <a:pt x="4203700" y="1828800"/>
                  </a:lnTo>
                  <a:lnTo>
                    <a:pt x="4191000" y="1841500"/>
                  </a:lnTo>
                  <a:lnTo>
                    <a:pt x="4178300" y="1841500"/>
                  </a:lnTo>
                  <a:lnTo>
                    <a:pt x="4165600" y="1841500"/>
                  </a:lnTo>
                  <a:lnTo>
                    <a:pt x="4152900" y="1841500"/>
                  </a:lnTo>
                  <a:lnTo>
                    <a:pt x="4140200" y="1841500"/>
                  </a:lnTo>
                  <a:lnTo>
                    <a:pt x="4127500" y="1841500"/>
                  </a:lnTo>
                  <a:lnTo>
                    <a:pt x="4114800" y="1841500"/>
                  </a:lnTo>
                  <a:lnTo>
                    <a:pt x="4102100" y="1841500"/>
                  </a:lnTo>
                  <a:lnTo>
                    <a:pt x="4089400" y="1841500"/>
                  </a:lnTo>
                  <a:lnTo>
                    <a:pt x="4076700" y="1854200"/>
                  </a:lnTo>
                  <a:lnTo>
                    <a:pt x="4064000" y="1854200"/>
                  </a:lnTo>
                  <a:lnTo>
                    <a:pt x="4051300" y="1866900"/>
                  </a:lnTo>
                  <a:lnTo>
                    <a:pt x="4038600" y="1866900"/>
                  </a:lnTo>
                  <a:lnTo>
                    <a:pt x="4025900" y="1866900"/>
                  </a:lnTo>
                  <a:lnTo>
                    <a:pt x="4013200" y="1879600"/>
                  </a:lnTo>
                  <a:lnTo>
                    <a:pt x="4000500" y="1879600"/>
                  </a:lnTo>
                  <a:lnTo>
                    <a:pt x="3987800" y="1892300"/>
                  </a:lnTo>
                  <a:lnTo>
                    <a:pt x="4000500" y="1905000"/>
                  </a:lnTo>
                  <a:lnTo>
                    <a:pt x="4000500" y="1917700"/>
                  </a:lnTo>
                  <a:lnTo>
                    <a:pt x="4013200" y="1930400"/>
                  </a:lnTo>
                  <a:lnTo>
                    <a:pt x="4025900" y="1943100"/>
                  </a:lnTo>
                  <a:lnTo>
                    <a:pt x="4038600" y="1955800"/>
                  </a:lnTo>
                  <a:lnTo>
                    <a:pt x="4038600" y="1968500"/>
                  </a:lnTo>
                  <a:lnTo>
                    <a:pt x="4038600" y="1981200"/>
                  </a:lnTo>
                  <a:lnTo>
                    <a:pt x="4025900" y="1993900"/>
                  </a:lnTo>
                  <a:lnTo>
                    <a:pt x="4025900" y="2006600"/>
                  </a:lnTo>
                  <a:lnTo>
                    <a:pt x="4013200" y="2019300"/>
                  </a:lnTo>
                  <a:lnTo>
                    <a:pt x="4013200" y="2032000"/>
                  </a:lnTo>
                  <a:lnTo>
                    <a:pt x="4013200" y="2044700"/>
                  </a:lnTo>
                  <a:lnTo>
                    <a:pt x="4013200" y="2057400"/>
                  </a:lnTo>
                  <a:lnTo>
                    <a:pt x="4025900" y="2070100"/>
                  </a:lnTo>
                  <a:lnTo>
                    <a:pt x="4038600" y="2082800"/>
                  </a:lnTo>
                  <a:lnTo>
                    <a:pt x="4038600" y="2095500"/>
                  </a:lnTo>
                  <a:lnTo>
                    <a:pt x="4038600" y="2108200"/>
                  </a:lnTo>
                  <a:lnTo>
                    <a:pt x="4051300" y="2120900"/>
                  </a:lnTo>
                  <a:lnTo>
                    <a:pt x="4051300" y="2133600"/>
                  </a:lnTo>
                  <a:lnTo>
                    <a:pt x="4051300" y="2146300"/>
                  </a:lnTo>
                  <a:lnTo>
                    <a:pt x="4064000" y="2159000"/>
                  </a:lnTo>
                  <a:lnTo>
                    <a:pt x="4076700" y="2159000"/>
                  </a:lnTo>
                  <a:lnTo>
                    <a:pt x="4089400" y="2171700"/>
                  </a:lnTo>
                  <a:lnTo>
                    <a:pt x="4102100" y="2171700"/>
                  </a:lnTo>
                  <a:lnTo>
                    <a:pt x="4114800" y="2184400"/>
                  </a:lnTo>
                  <a:lnTo>
                    <a:pt x="4127500" y="2184400"/>
                  </a:lnTo>
                  <a:lnTo>
                    <a:pt x="4140200" y="2197100"/>
                  </a:lnTo>
                  <a:lnTo>
                    <a:pt x="4140200" y="2209800"/>
                  </a:lnTo>
                  <a:lnTo>
                    <a:pt x="4127500" y="2222500"/>
                  </a:lnTo>
                  <a:lnTo>
                    <a:pt x="4114800" y="2235200"/>
                  </a:lnTo>
                  <a:lnTo>
                    <a:pt x="4102100" y="2235200"/>
                  </a:lnTo>
                  <a:lnTo>
                    <a:pt x="4089400" y="2235200"/>
                  </a:lnTo>
                  <a:lnTo>
                    <a:pt x="4076700" y="2235200"/>
                  </a:lnTo>
                  <a:lnTo>
                    <a:pt x="4064000" y="2247900"/>
                  </a:lnTo>
                  <a:lnTo>
                    <a:pt x="4051300" y="2260600"/>
                  </a:lnTo>
                  <a:lnTo>
                    <a:pt x="4051300" y="2273300"/>
                  </a:lnTo>
                  <a:lnTo>
                    <a:pt x="4051300" y="2286000"/>
                  </a:lnTo>
                  <a:lnTo>
                    <a:pt x="4051300" y="2298700"/>
                  </a:lnTo>
                  <a:lnTo>
                    <a:pt x="4051300" y="2311400"/>
                  </a:lnTo>
                  <a:lnTo>
                    <a:pt x="4051300" y="2324100"/>
                  </a:lnTo>
                  <a:lnTo>
                    <a:pt x="4051300" y="2336800"/>
                  </a:lnTo>
                  <a:close/>
                </a:path>
              </a:pathLst>
            </a:custGeom>
            <a:solidFill>
              <a:schemeClr val="tx2">
                <a:lumMod val="20000"/>
                <a:lumOff val="8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8" name="32"/>
            <p:cNvSpPr/>
            <p:nvPr/>
          </p:nvSpPr>
          <p:spPr>
            <a:xfrm>
              <a:off x="0" y="208280"/>
              <a:ext cx="1470660" cy="1572260"/>
            </a:xfrm>
            <a:custGeom>
              <a:avLst/>
              <a:gdLst/>
              <a:ahLst/>
              <a:cxnLst/>
              <a:rect l="0" t="0" r="0" b="0"/>
              <a:pathLst>
                <a:path w="7353301" h="7861301">
                  <a:moveTo>
                    <a:pt x="7150100" y="3213100"/>
                  </a:moveTo>
                  <a:lnTo>
                    <a:pt x="7150100" y="3225800"/>
                  </a:lnTo>
                  <a:lnTo>
                    <a:pt x="7162800" y="3238500"/>
                  </a:lnTo>
                  <a:lnTo>
                    <a:pt x="7175500" y="3238500"/>
                  </a:lnTo>
                  <a:lnTo>
                    <a:pt x="7188200" y="3238500"/>
                  </a:lnTo>
                  <a:lnTo>
                    <a:pt x="7200900" y="3238500"/>
                  </a:lnTo>
                  <a:lnTo>
                    <a:pt x="7213600" y="3225800"/>
                  </a:lnTo>
                  <a:lnTo>
                    <a:pt x="7226300" y="3225800"/>
                  </a:lnTo>
                  <a:lnTo>
                    <a:pt x="7239000" y="3238500"/>
                  </a:lnTo>
                  <a:lnTo>
                    <a:pt x="7239000" y="3251200"/>
                  </a:lnTo>
                  <a:lnTo>
                    <a:pt x="7226300" y="3263900"/>
                  </a:lnTo>
                  <a:lnTo>
                    <a:pt x="7226300" y="3276600"/>
                  </a:lnTo>
                  <a:lnTo>
                    <a:pt x="7226300" y="3289300"/>
                  </a:lnTo>
                  <a:lnTo>
                    <a:pt x="7213600" y="3302000"/>
                  </a:lnTo>
                  <a:lnTo>
                    <a:pt x="7200900" y="3314700"/>
                  </a:lnTo>
                  <a:lnTo>
                    <a:pt x="7188200" y="3314700"/>
                  </a:lnTo>
                  <a:lnTo>
                    <a:pt x="7175500" y="3327400"/>
                  </a:lnTo>
                  <a:lnTo>
                    <a:pt x="7162800" y="3340100"/>
                  </a:lnTo>
                  <a:lnTo>
                    <a:pt x="7150100" y="3352800"/>
                  </a:lnTo>
                  <a:lnTo>
                    <a:pt x="7137400" y="3365500"/>
                  </a:lnTo>
                  <a:lnTo>
                    <a:pt x="7137400" y="3378200"/>
                  </a:lnTo>
                  <a:lnTo>
                    <a:pt x="7124700" y="3390900"/>
                  </a:lnTo>
                  <a:lnTo>
                    <a:pt x="7112000" y="3390900"/>
                  </a:lnTo>
                  <a:lnTo>
                    <a:pt x="7099300" y="3403600"/>
                  </a:lnTo>
                  <a:lnTo>
                    <a:pt x="7086600" y="3403600"/>
                  </a:lnTo>
                  <a:lnTo>
                    <a:pt x="7073900" y="3416300"/>
                  </a:lnTo>
                  <a:lnTo>
                    <a:pt x="7061200" y="3429000"/>
                  </a:lnTo>
                  <a:lnTo>
                    <a:pt x="7048500" y="3441700"/>
                  </a:lnTo>
                  <a:lnTo>
                    <a:pt x="7048500" y="3454400"/>
                  </a:lnTo>
                  <a:lnTo>
                    <a:pt x="7048500" y="3467100"/>
                  </a:lnTo>
                  <a:lnTo>
                    <a:pt x="7061200" y="3479800"/>
                  </a:lnTo>
                  <a:lnTo>
                    <a:pt x="7061200" y="3492500"/>
                  </a:lnTo>
                  <a:lnTo>
                    <a:pt x="7073900" y="3505200"/>
                  </a:lnTo>
                  <a:lnTo>
                    <a:pt x="7073900" y="3517900"/>
                  </a:lnTo>
                  <a:lnTo>
                    <a:pt x="7073900" y="3530600"/>
                  </a:lnTo>
                  <a:lnTo>
                    <a:pt x="7086600" y="3543300"/>
                  </a:lnTo>
                  <a:lnTo>
                    <a:pt x="7086600" y="3556000"/>
                  </a:lnTo>
                  <a:lnTo>
                    <a:pt x="7086600" y="3568700"/>
                  </a:lnTo>
                  <a:lnTo>
                    <a:pt x="7086600" y="3581400"/>
                  </a:lnTo>
                  <a:lnTo>
                    <a:pt x="7086600" y="3594100"/>
                  </a:lnTo>
                  <a:lnTo>
                    <a:pt x="7086600" y="3606800"/>
                  </a:lnTo>
                  <a:lnTo>
                    <a:pt x="7086600" y="3619500"/>
                  </a:lnTo>
                  <a:lnTo>
                    <a:pt x="7086600" y="3632200"/>
                  </a:lnTo>
                  <a:lnTo>
                    <a:pt x="7086600" y="3644900"/>
                  </a:lnTo>
                  <a:lnTo>
                    <a:pt x="7086600" y="3657600"/>
                  </a:lnTo>
                  <a:lnTo>
                    <a:pt x="7086600" y="3670300"/>
                  </a:lnTo>
                  <a:lnTo>
                    <a:pt x="7086600" y="3683000"/>
                  </a:lnTo>
                  <a:lnTo>
                    <a:pt x="7099300" y="3695700"/>
                  </a:lnTo>
                  <a:lnTo>
                    <a:pt x="7099300" y="3708400"/>
                  </a:lnTo>
                  <a:lnTo>
                    <a:pt x="7099300" y="3721100"/>
                  </a:lnTo>
                  <a:lnTo>
                    <a:pt x="7099300" y="3733800"/>
                  </a:lnTo>
                  <a:lnTo>
                    <a:pt x="7099300" y="3746500"/>
                  </a:lnTo>
                  <a:lnTo>
                    <a:pt x="7099300" y="3759200"/>
                  </a:lnTo>
                  <a:lnTo>
                    <a:pt x="7112000" y="3771900"/>
                  </a:lnTo>
                  <a:lnTo>
                    <a:pt x="7112000" y="3784600"/>
                  </a:lnTo>
                  <a:lnTo>
                    <a:pt x="7099300" y="3797300"/>
                  </a:lnTo>
                  <a:lnTo>
                    <a:pt x="7086600" y="3810000"/>
                  </a:lnTo>
                  <a:lnTo>
                    <a:pt x="7073900" y="3822700"/>
                  </a:lnTo>
                  <a:lnTo>
                    <a:pt x="7061200" y="3822700"/>
                  </a:lnTo>
                  <a:lnTo>
                    <a:pt x="7048500" y="3835400"/>
                  </a:lnTo>
                  <a:lnTo>
                    <a:pt x="7035800" y="3848100"/>
                  </a:lnTo>
                  <a:lnTo>
                    <a:pt x="7023100" y="3860800"/>
                  </a:lnTo>
                  <a:lnTo>
                    <a:pt x="7010400" y="3873500"/>
                  </a:lnTo>
                  <a:lnTo>
                    <a:pt x="6997700" y="3886200"/>
                  </a:lnTo>
                  <a:lnTo>
                    <a:pt x="6997700" y="3898900"/>
                  </a:lnTo>
                  <a:lnTo>
                    <a:pt x="6997700" y="3911600"/>
                  </a:lnTo>
                  <a:lnTo>
                    <a:pt x="6985000" y="3924300"/>
                  </a:lnTo>
                  <a:lnTo>
                    <a:pt x="6972300" y="3924300"/>
                  </a:lnTo>
                  <a:lnTo>
                    <a:pt x="6959600" y="3911600"/>
                  </a:lnTo>
                  <a:lnTo>
                    <a:pt x="6959600" y="3898900"/>
                  </a:lnTo>
                  <a:lnTo>
                    <a:pt x="6946900" y="3886200"/>
                  </a:lnTo>
                  <a:lnTo>
                    <a:pt x="6946900" y="3873500"/>
                  </a:lnTo>
                  <a:lnTo>
                    <a:pt x="6934200" y="3860800"/>
                  </a:lnTo>
                  <a:lnTo>
                    <a:pt x="6921500" y="3860800"/>
                  </a:lnTo>
                  <a:lnTo>
                    <a:pt x="6908800" y="3873500"/>
                  </a:lnTo>
                  <a:lnTo>
                    <a:pt x="6896100" y="3886200"/>
                  </a:lnTo>
                  <a:lnTo>
                    <a:pt x="6883400" y="3898900"/>
                  </a:lnTo>
                  <a:lnTo>
                    <a:pt x="6870700" y="3911600"/>
                  </a:lnTo>
                  <a:lnTo>
                    <a:pt x="6858000" y="3911600"/>
                  </a:lnTo>
                  <a:lnTo>
                    <a:pt x="6845300" y="3924300"/>
                  </a:lnTo>
                  <a:lnTo>
                    <a:pt x="6832600" y="3924300"/>
                  </a:lnTo>
                  <a:lnTo>
                    <a:pt x="6819900" y="3924300"/>
                  </a:lnTo>
                  <a:lnTo>
                    <a:pt x="6807200" y="3924300"/>
                  </a:lnTo>
                  <a:lnTo>
                    <a:pt x="6794500" y="3924300"/>
                  </a:lnTo>
                  <a:lnTo>
                    <a:pt x="6781800" y="3937000"/>
                  </a:lnTo>
                  <a:lnTo>
                    <a:pt x="6781800" y="3949700"/>
                  </a:lnTo>
                  <a:lnTo>
                    <a:pt x="6781800" y="3962400"/>
                  </a:lnTo>
                  <a:lnTo>
                    <a:pt x="6769100" y="3975100"/>
                  </a:lnTo>
                  <a:lnTo>
                    <a:pt x="6756400" y="3987800"/>
                  </a:lnTo>
                  <a:lnTo>
                    <a:pt x="6743700" y="4000500"/>
                  </a:lnTo>
                  <a:lnTo>
                    <a:pt x="6731000" y="4013200"/>
                  </a:lnTo>
                  <a:lnTo>
                    <a:pt x="6718300" y="4025900"/>
                  </a:lnTo>
                  <a:lnTo>
                    <a:pt x="6718300" y="4038600"/>
                  </a:lnTo>
                  <a:lnTo>
                    <a:pt x="6718300" y="4051300"/>
                  </a:lnTo>
                  <a:lnTo>
                    <a:pt x="6718300" y="4064000"/>
                  </a:lnTo>
                  <a:lnTo>
                    <a:pt x="6718300" y="4076700"/>
                  </a:lnTo>
                  <a:lnTo>
                    <a:pt x="6718300" y="4089400"/>
                  </a:lnTo>
                  <a:lnTo>
                    <a:pt x="6718300" y="4102100"/>
                  </a:lnTo>
                  <a:lnTo>
                    <a:pt x="6718300" y="4114800"/>
                  </a:lnTo>
                  <a:lnTo>
                    <a:pt x="6718300" y="4127500"/>
                  </a:lnTo>
                  <a:lnTo>
                    <a:pt x="6718300" y="4140200"/>
                  </a:lnTo>
                  <a:lnTo>
                    <a:pt x="6705600" y="4152900"/>
                  </a:lnTo>
                  <a:lnTo>
                    <a:pt x="6692900" y="4165600"/>
                  </a:lnTo>
                  <a:lnTo>
                    <a:pt x="6680200" y="4178300"/>
                  </a:lnTo>
                  <a:lnTo>
                    <a:pt x="6680200" y="4191000"/>
                  </a:lnTo>
                  <a:lnTo>
                    <a:pt x="6680200" y="4203700"/>
                  </a:lnTo>
                  <a:lnTo>
                    <a:pt x="6667500" y="4216400"/>
                  </a:lnTo>
                  <a:lnTo>
                    <a:pt x="6680200" y="4229100"/>
                  </a:lnTo>
                  <a:lnTo>
                    <a:pt x="6680200" y="4241800"/>
                  </a:lnTo>
                  <a:lnTo>
                    <a:pt x="6667500" y="4254500"/>
                  </a:lnTo>
                  <a:lnTo>
                    <a:pt x="6667500" y="4267200"/>
                  </a:lnTo>
                  <a:lnTo>
                    <a:pt x="6667500" y="4279900"/>
                  </a:lnTo>
                  <a:lnTo>
                    <a:pt x="6667500" y="4292600"/>
                  </a:lnTo>
                  <a:lnTo>
                    <a:pt x="6667500" y="4305300"/>
                  </a:lnTo>
                  <a:lnTo>
                    <a:pt x="6667500" y="4318000"/>
                  </a:lnTo>
                  <a:lnTo>
                    <a:pt x="6667500" y="4330700"/>
                  </a:lnTo>
                  <a:lnTo>
                    <a:pt x="6667500" y="4343400"/>
                  </a:lnTo>
                  <a:lnTo>
                    <a:pt x="6667500" y="4356100"/>
                  </a:lnTo>
                  <a:lnTo>
                    <a:pt x="6654800" y="4368800"/>
                  </a:lnTo>
                  <a:lnTo>
                    <a:pt x="6654800" y="4381500"/>
                  </a:lnTo>
                  <a:lnTo>
                    <a:pt x="6654800" y="4394200"/>
                  </a:lnTo>
                  <a:lnTo>
                    <a:pt x="6642100" y="4406900"/>
                  </a:lnTo>
                  <a:lnTo>
                    <a:pt x="6629400" y="4406900"/>
                  </a:lnTo>
                  <a:lnTo>
                    <a:pt x="6616700" y="4394200"/>
                  </a:lnTo>
                  <a:lnTo>
                    <a:pt x="6604000" y="4394200"/>
                  </a:lnTo>
                  <a:lnTo>
                    <a:pt x="6591300" y="4381500"/>
                  </a:lnTo>
                  <a:lnTo>
                    <a:pt x="6578600" y="4381500"/>
                  </a:lnTo>
                  <a:lnTo>
                    <a:pt x="6565900" y="4394200"/>
                  </a:lnTo>
                  <a:lnTo>
                    <a:pt x="6553200" y="4406900"/>
                  </a:lnTo>
                  <a:lnTo>
                    <a:pt x="6540500" y="4419600"/>
                  </a:lnTo>
                  <a:lnTo>
                    <a:pt x="6527800" y="4432300"/>
                  </a:lnTo>
                  <a:lnTo>
                    <a:pt x="6515100" y="4445000"/>
                  </a:lnTo>
                  <a:lnTo>
                    <a:pt x="6515100" y="4457700"/>
                  </a:lnTo>
                  <a:lnTo>
                    <a:pt x="6502400" y="4470400"/>
                  </a:lnTo>
                  <a:lnTo>
                    <a:pt x="6489700" y="4483100"/>
                  </a:lnTo>
                  <a:lnTo>
                    <a:pt x="6477000" y="4495800"/>
                  </a:lnTo>
                  <a:lnTo>
                    <a:pt x="6464300" y="4508500"/>
                  </a:lnTo>
                  <a:lnTo>
                    <a:pt x="6451600" y="4508500"/>
                  </a:lnTo>
                  <a:lnTo>
                    <a:pt x="6438900" y="4508500"/>
                  </a:lnTo>
                  <a:lnTo>
                    <a:pt x="6426200" y="4508500"/>
                  </a:lnTo>
                  <a:lnTo>
                    <a:pt x="6413500" y="4508500"/>
                  </a:lnTo>
                  <a:lnTo>
                    <a:pt x="6400800" y="4508500"/>
                  </a:lnTo>
                  <a:lnTo>
                    <a:pt x="6388100" y="4508500"/>
                  </a:lnTo>
                  <a:lnTo>
                    <a:pt x="6375400" y="4508500"/>
                  </a:lnTo>
                  <a:lnTo>
                    <a:pt x="6362700" y="4521200"/>
                  </a:lnTo>
                  <a:lnTo>
                    <a:pt x="6350000" y="4521200"/>
                  </a:lnTo>
                  <a:lnTo>
                    <a:pt x="6337300" y="4521200"/>
                  </a:lnTo>
                  <a:lnTo>
                    <a:pt x="6324600" y="4521200"/>
                  </a:lnTo>
                  <a:lnTo>
                    <a:pt x="6311900" y="4521200"/>
                  </a:lnTo>
                  <a:lnTo>
                    <a:pt x="6299200" y="4533900"/>
                  </a:lnTo>
                  <a:lnTo>
                    <a:pt x="6286500" y="4533900"/>
                  </a:lnTo>
                  <a:lnTo>
                    <a:pt x="6273800" y="4533900"/>
                  </a:lnTo>
                  <a:lnTo>
                    <a:pt x="6261100" y="4533900"/>
                  </a:lnTo>
                  <a:lnTo>
                    <a:pt x="6248400" y="4533900"/>
                  </a:lnTo>
                  <a:lnTo>
                    <a:pt x="6235700" y="4533900"/>
                  </a:lnTo>
                  <a:lnTo>
                    <a:pt x="6223000" y="4533900"/>
                  </a:lnTo>
                  <a:lnTo>
                    <a:pt x="6210300" y="4533900"/>
                  </a:lnTo>
                  <a:lnTo>
                    <a:pt x="6197600" y="4533900"/>
                  </a:lnTo>
                  <a:lnTo>
                    <a:pt x="6184900" y="4533900"/>
                  </a:lnTo>
                  <a:lnTo>
                    <a:pt x="6172200" y="4533900"/>
                  </a:lnTo>
                  <a:lnTo>
                    <a:pt x="6159500" y="4533900"/>
                  </a:lnTo>
                  <a:lnTo>
                    <a:pt x="6146800" y="4546600"/>
                  </a:lnTo>
                  <a:lnTo>
                    <a:pt x="6134100" y="4546600"/>
                  </a:lnTo>
                  <a:lnTo>
                    <a:pt x="6121400" y="4546600"/>
                  </a:lnTo>
                  <a:lnTo>
                    <a:pt x="6108700" y="4546600"/>
                  </a:lnTo>
                  <a:lnTo>
                    <a:pt x="6096000" y="4546600"/>
                  </a:lnTo>
                  <a:lnTo>
                    <a:pt x="6083300" y="4533900"/>
                  </a:lnTo>
                  <a:lnTo>
                    <a:pt x="6070600" y="4533900"/>
                  </a:lnTo>
                  <a:lnTo>
                    <a:pt x="6057900" y="4533900"/>
                  </a:lnTo>
                  <a:lnTo>
                    <a:pt x="6045200" y="4521200"/>
                  </a:lnTo>
                  <a:lnTo>
                    <a:pt x="6032500" y="4521200"/>
                  </a:lnTo>
                  <a:lnTo>
                    <a:pt x="6019800" y="4508500"/>
                  </a:lnTo>
                  <a:lnTo>
                    <a:pt x="6007100" y="4521200"/>
                  </a:lnTo>
                  <a:lnTo>
                    <a:pt x="6007100" y="4533900"/>
                  </a:lnTo>
                  <a:lnTo>
                    <a:pt x="5994400" y="4546600"/>
                  </a:lnTo>
                  <a:lnTo>
                    <a:pt x="5981700" y="4559300"/>
                  </a:lnTo>
                  <a:lnTo>
                    <a:pt x="5981700" y="4572000"/>
                  </a:lnTo>
                  <a:lnTo>
                    <a:pt x="5969000" y="4584700"/>
                  </a:lnTo>
                  <a:lnTo>
                    <a:pt x="5981700" y="4597400"/>
                  </a:lnTo>
                  <a:lnTo>
                    <a:pt x="5994400" y="4610100"/>
                  </a:lnTo>
                  <a:lnTo>
                    <a:pt x="6007100" y="4622800"/>
                  </a:lnTo>
                  <a:lnTo>
                    <a:pt x="6019800" y="4622800"/>
                  </a:lnTo>
                  <a:lnTo>
                    <a:pt x="6032500" y="4635500"/>
                  </a:lnTo>
                  <a:lnTo>
                    <a:pt x="6032500" y="4648200"/>
                  </a:lnTo>
                  <a:lnTo>
                    <a:pt x="6019800" y="4660900"/>
                  </a:lnTo>
                  <a:lnTo>
                    <a:pt x="6007100" y="4660900"/>
                  </a:lnTo>
                  <a:lnTo>
                    <a:pt x="5994400" y="4660900"/>
                  </a:lnTo>
                  <a:lnTo>
                    <a:pt x="5981700" y="4660900"/>
                  </a:lnTo>
                  <a:lnTo>
                    <a:pt x="5969000" y="4673600"/>
                  </a:lnTo>
                  <a:lnTo>
                    <a:pt x="5956300" y="4686300"/>
                  </a:lnTo>
                  <a:lnTo>
                    <a:pt x="5969000" y="4699000"/>
                  </a:lnTo>
                  <a:lnTo>
                    <a:pt x="5969000" y="4711700"/>
                  </a:lnTo>
                  <a:lnTo>
                    <a:pt x="5969000" y="4724400"/>
                  </a:lnTo>
                  <a:lnTo>
                    <a:pt x="5969000" y="4737100"/>
                  </a:lnTo>
                  <a:lnTo>
                    <a:pt x="5981700" y="4749800"/>
                  </a:lnTo>
                  <a:lnTo>
                    <a:pt x="5981700" y="4762500"/>
                  </a:lnTo>
                  <a:lnTo>
                    <a:pt x="5981700" y="4775200"/>
                  </a:lnTo>
                  <a:lnTo>
                    <a:pt x="5994400" y="4787900"/>
                  </a:lnTo>
                  <a:lnTo>
                    <a:pt x="5994400" y="4800600"/>
                  </a:lnTo>
                  <a:lnTo>
                    <a:pt x="5994400" y="4813300"/>
                  </a:lnTo>
                  <a:lnTo>
                    <a:pt x="5994400" y="4826000"/>
                  </a:lnTo>
                  <a:lnTo>
                    <a:pt x="6007100" y="4838700"/>
                  </a:lnTo>
                  <a:lnTo>
                    <a:pt x="6007100" y="4851400"/>
                  </a:lnTo>
                  <a:lnTo>
                    <a:pt x="6019800" y="4864100"/>
                  </a:lnTo>
                  <a:lnTo>
                    <a:pt x="6032500" y="4876800"/>
                  </a:lnTo>
                  <a:lnTo>
                    <a:pt x="6045200" y="4889500"/>
                  </a:lnTo>
                  <a:lnTo>
                    <a:pt x="6057900" y="4902200"/>
                  </a:lnTo>
                  <a:lnTo>
                    <a:pt x="6070600" y="4914900"/>
                  </a:lnTo>
                  <a:lnTo>
                    <a:pt x="6083300" y="4927600"/>
                  </a:lnTo>
                  <a:lnTo>
                    <a:pt x="6096000" y="4940300"/>
                  </a:lnTo>
                  <a:lnTo>
                    <a:pt x="6108700" y="4953000"/>
                  </a:lnTo>
                  <a:lnTo>
                    <a:pt x="6108700" y="4965700"/>
                  </a:lnTo>
                  <a:lnTo>
                    <a:pt x="6121400" y="4978400"/>
                  </a:lnTo>
                  <a:lnTo>
                    <a:pt x="6134100" y="4991100"/>
                  </a:lnTo>
                  <a:lnTo>
                    <a:pt x="6146800" y="4991100"/>
                  </a:lnTo>
                  <a:lnTo>
                    <a:pt x="6159500" y="4978400"/>
                  </a:lnTo>
                  <a:lnTo>
                    <a:pt x="6172200" y="4991100"/>
                  </a:lnTo>
                  <a:lnTo>
                    <a:pt x="6172200" y="5003800"/>
                  </a:lnTo>
                  <a:lnTo>
                    <a:pt x="6184900" y="5016500"/>
                  </a:lnTo>
                  <a:lnTo>
                    <a:pt x="6184900" y="5029200"/>
                  </a:lnTo>
                  <a:lnTo>
                    <a:pt x="6197600" y="5041900"/>
                  </a:lnTo>
                  <a:lnTo>
                    <a:pt x="6210300" y="5054600"/>
                  </a:lnTo>
                  <a:lnTo>
                    <a:pt x="6223000" y="5067300"/>
                  </a:lnTo>
                  <a:lnTo>
                    <a:pt x="6235700" y="5054600"/>
                  </a:lnTo>
                  <a:lnTo>
                    <a:pt x="6248400" y="5041900"/>
                  </a:lnTo>
                  <a:lnTo>
                    <a:pt x="6261100" y="5041900"/>
                  </a:lnTo>
                  <a:lnTo>
                    <a:pt x="6273800" y="5029200"/>
                  </a:lnTo>
                  <a:lnTo>
                    <a:pt x="6286500" y="5041900"/>
                  </a:lnTo>
                  <a:lnTo>
                    <a:pt x="6286500" y="5054600"/>
                  </a:lnTo>
                  <a:lnTo>
                    <a:pt x="6286500" y="5067300"/>
                  </a:lnTo>
                  <a:lnTo>
                    <a:pt x="6286500" y="5080000"/>
                  </a:lnTo>
                  <a:lnTo>
                    <a:pt x="6286500" y="5092700"/>
                  </a:lnTo>
                  <a:lnTo>
                    <a:pt x="6299200" y="5105400"/>
                  </a:lnTo>
                  <a:lnTo>
                    <a:pt x="6311900" y="5092700"/>
                  </a:lnTo>
                  <a:lnTo>
                    <a:pt x="6324600" y="5105400"/>
                  </a:lnTo>
                  <a:lnTo>
                    <a:pt x="6337300" y="5092700"/>
                  </a:lnTo>
                  <a:lnTo>
                    <a:pt x="6350000" y="5105400"/>
                  </a:lnTo>
                  <a:lnTo>
                    <a:pt x="6362700" y="5105400"/>
                  </a:lnTo>
                  <a:lnTo>
                    <a:pt x="6375400" y="5105400"/>
                  </a:lnTo>
                  <a:lnTo>
                    <a:pt x="6388100" y="5105400"/>
                  </a:lnTo>
                  <a:lnTo>
                    <a:pt x="6400800" y="5118100"/>
                  </a:lnTo>
                  <a:lnTo>
                    <a:pt x="6413500" y="5130800"/>
                  </a:lnTo>
                  <a:lnTo>
                    <a:pt x="6413500" y="5143500"/>
                  </a:lnTo>
                  <a:lnTo>
                    <a:pt x="6426200" y="5156200"/>
                  </a:lnTo>
                  <a:lnTo>
                    <a:pt x="6426200" y="5168900"/>
                  </a:lnTo>
                  <a:lnTo>
                    <a:pt x="6438900" y="5181600"/>
                  </a:lnTo>
                  <a:lnTo>
                    <a:pt x="6451600" y="5194300"/>
                  </a:lnTo>
                  <a:lnTo>
                    <a:pt x="6464300" y="5207000"/>
                  </a:lnTo>
                  <a:lnTo>
                    <a:pt x="6477000" y="5207000"/>
                  </a:lnTo>
                  <a:lnTo>
                    <a:pt x="6489700" y="5207000"/>
                  </a:lnTo>
                  <a:lnTo>
                    <a:pt x="6502400" y="5219700"/>
                  </a:lnTo>
                  <a:lnTo>
                    <a:pt x="6515100" y="5219700"/>
                  </a:lnTo>
                  <a:lnTo>
                    <a:pt x="6527800" y="5232400"/>
                  </a:lnTo>
                  <a:lnTo>
                    <a:pt x="6527800" y="5245100"/>
                  </a:lnTo>
                  <a:lnTo>
                    <a:pt x="6527800" y="5257800"/>
                  </a:lnTo>
                  <a:lnTo>
                    <a:pt x="6515100" y="5270500"/>
                  </a:lnTo>
                  <a:lnTo>
                    <a:pt x="6527800" y="5283200"/>
                  </a:lnTo>
                  <a:lnTo>
                    <a:pt x="6540500" y="5283200"/>
                  </a:lnTo>
                  <a:lnTo>
                    <a:pt x="6553200" y="5283200"/>
                  </a:lnTo>
                  <a:lnTo>
                    <a:pt x="6565900" y="5295900"/>
                  </a:lnTo>
                  <a:lnTo>
                    <a:pt x="6565900" y="5308600"/>
                  </a:lnTo>
                  <a:lnTo>
                    <a:pt x="6553200" y="5321300"/>
                  </a:lnTo>
                  <a:lnTo>
                    <a:pt x="6540500" y="5334000"/>
                  </a:lnTo>
                  <a:lnTo>
                    <a:pt x="6527800" y="5334000"/>
                  </a:lnTo>
                  <a:lnTo>
                    <a:pt x="6515100" y="5346700"/>
                  </a:lnTo>
                  <a:lnTo>
                    <a:pt x="6502400" y="5346700"/>
                  </a:lnTo>
                  <a:lnTo>
                    <a:pt x="6489700" y="5359400"/>
                  </a:lnTo>
                  <a:lnTo>
                    <a:pt x="6477000" y="5372100"/>
                  </a:lnTo>
                  <a:lnTo>
                    <a:pt x="6464300" y="5372100"/>
                  </a:lnTo>
                  <a:lnTo>
                    <a:pt x="6451600" y="5372100"/>
                  </a:lnTo>
                  <a:lnTo>
                    <a:pt x="6438900" y="5359400"/>
                  </a:lnTo>
                  <a:lnTo>
                    <a:pt x="6426200" y="5372100"/>
                  </a:lnTo>
                  <a:lnTo>
                    <a:pt x="6413500" y="5384800"/>
                  </a:lnTo>
                  <a:lnTo>
                    <a:pt x="6413500" y="5397500"/>
                  </a:lnTo>
                  <a:lnTo>
                    <a:pt x="6426200" y="5410200"/>
                  </a:lnTo>
                  <a:lnTo>
                    <a:pt x="6413500" y="5422900"/>
                  </a:lnTo>
                  <a:lnTo>
                    <a:pt x="6400800" y="5422900"/>
                  </a:lnTo>
                  <a:lnTo>
                    <a:pt x="6388100" y="5435600"/>
                  </a:lnTo>
                  <a:lnTo>
                    <a:pt x="6388100" y="5448300"/>
                  </a:lnTo>
                  <a:lnTo>
                    <a:pt x="6400800" y="5461000"/>
                  </a:lnTo>
                  <a:lnTo>
                    <a:pt x="6400800" y="5473700"/>
                  </a:lnTo>
                  <a:lnTo>
                    <a:pt x="6388100" y="5486400"/>
                  </a:lnTo>
                  <a:lnTo>
                    <a:pt x="6375400" y="5499100"/>
                  </a:lnTo>
                  <a:lnTo>
                    <a:pt x="6375400" y="5511800"/>
                  </a:lnTo>
                  <a:lnTo>
                    <a:pt x="6362700" y="5524500"/>
                  </a:lnTo>
                  <a:lnTo>
                    <a:pt x="6362700" y="5537200"/>
                  </a:lnTo>
                  <a:lnTo>
                    <a:pt x="6350000" y="5549900"/>
                  </a:lnTo>
                  <a:lnTo>
                    <a:pt x="6362700" y="5562600"/>
                  </a:lnTo>
                  <a:lnTo>
                    <a:pt x="6375400" y="5575300"/>
                  </a:lnTo>
                  <a:lnTo>
                    <a:pt x="6375400" y="5588000"/>
                  </a:lnTo>
                  <a:lnTo>
                    <a:pt x="6375400" y="5600700"/>
                  </a:lnTo>
                  <a:lnTo>
                    <a:pt x="6375400" y="5613400"/>
                  </a:lnTo>
                  <a:lnTo>
                    <a:pt x="6375400" y="5626100"/>
                  </a:lnTo>
                  <a:lnTo>
                    <a:pt x="6375400" y="5638800"/>
                  </a:lnTo>
                  <a:lnTo>
                    <a:pt x="6362700" y="5651500"/>
                  </a:lnTo>
                  <a:lnTo>
                    <a:pt x="6350000" y="5664200"/>
                  </a:lnTo>
                  <a:lnTo>
                    <a:pt x="6337300" y="5664200"/>
                  </a:lnTo>
                  <a:lnTo>
                    <a:pt x="6324600" y="5664200"/>
                  </a:lnTo>
                  <a:lnTo>
                    <a:pt x="6311900" y="5651500"/>
                  </a:lnTo>
                  <a:lnTo>
                    <a:pt x="6299200" y="5638800"/>
                  </a:lnTo>
                  <a:lnTo>
                    <a:pt x="6299200" y="5626100"/>
                  </a:lnTo>
                  <a:lnTo>
                    <a:pt x="6299200" y="5613400"/>
                  </a:lnTo>
                  <a:lnTo>
                    <a:pt x="6299200" y="5600700"/>
                  </a:lnTo>
                  <a:lnTo>
                    <a:pt x="6286500" y="5588000"/>
                  </a:lnTo>
                  <a:lnTo>
                    <a:pt x="6273800" y="5575300"/>
                  </a:lnTo>
                  <a:lnTo>
                    <a:pt x="6261100" y="5588000"/>
                  </a:lnTo>
                  <a:lnTo>
                    <a:pt x="6248400" y="5588000"/>
                  </a:lnTo>
                  <a:lnTo>
                    <a:pt x="6235700" y="5588000"/>
                  </a:lnTo>
                  <a:lnTo>
                    <a:pt x="6223000" y="5575300"/>
                  </a:lnTo>
                  <a:lnTo>
                    <a:pt x="6210300" y="5575300"/>
                  </a:lnTo>
                  <a:lnTo>
                    <a:pt x="6197600" y="5588000"/>
                  </a:lnTo>
                  <a:lnTo>
                    <a:pt x="6184900" y="5600700"/>
                  </a:lnTo>
                  <a:lnTo>
                    <a:pt x="6172200" y="5613400"/>
                  </a:lnTo>
                  <a:lnTo>
                    <a:pt x="6159500" y="5626100"/>
                  </a:lnTo>
                  <a:lnTo>
                    <a:pt x="6146800" y="5626100"/>
                  </a:lnTo>
                  <a:lnTo>
                    <a:pt x="6134100" y="5626100"/>
                  </a:lnTo>
                  <a:lnTo>
                    <a:pt x="6121400" y="5626100"/>
                  </a:lnTo>
                  <a:lnTo>
                    <a:pt x="6108700" y="5638800"/>
                  </a:lnTo>
                  <a:lnTo>
                    <a:pt x="6108700" y="5651500"/>
                  </a:lnTo>
                  <a:lnTo>
                    <a:pt x="6121400" y="5664200"/>
                  </a:lnTo>
                  <a:lnTo>
                    <a:pt x="6134100" y="5676900"/>
                  </a:lnTo>
                  <a:lnTo>
                    <a:pt x="6134100" y="5689600"/>
                  </a:lnTo>
                  <a:lnTo>
                    <a:pt x="6146800" y="5702300"/>
                  </a:lnTo>
                  <a:lnTo>
                    <a:pt x="6134100" y="5715000"/>
                  </a:lnTo>
                  <a:lnTo>
                    <a:pt x="6121400" y="5727700"/>
                  </a:lnTo>
                  <a:lnTo>
                    <a:pt x="6108700" y="5740400"/>
                  </a:lnTo>
                  <a:lnTo>
                    <a:pt x="6096000" y="5753100"/>
                  </a:lnTo>
                  <a:lnTo>
                    <a:pt x="6083300" y="5765800"/>
                  </a:lnTo>
                  <a:lnTo>
                    <a:pt x="6070600" y="5778500"/>
                  </a:lnTo>
                  <a:lnTo>
                    <a:pt x="6057900" y="5791200"/>
                  </a:lnTo>
                  <a:lnTo>
                    <a:pt x="6045200" y="5803900"/>
                  </a:lnTo>
                  <a:lnTo>
                    <a:pt x="6045200" y="5816600"/>
                  </a:lnTo>
                  <a:lnTo>
                    <a:pt x="6032500" y="5829300"/>
                  </a:lnTo>
                  <a:lnTo>
                    <a:pt x="6019800" y="5842000"/>
                  </a:lnTo>
                  <a:lnTo>
                    <a:pt x="6007100" y="5842000"/>
                  </a:lnTo>
                  <a:lnTo>
                    <a:pt x="5994400" y="5842000"/>
                  </a:lnTo>
                  <a:lnTo>
                    <a:pt x="5981700" y="5829300"/>
                  </a:lnTo>
                  <a:lnTo>
                    <a:pt x="5969000" y="5829300"/>
                  </a:lnTo>
                  <a:lnTo>
                    <a:pt x="5956300" y="5829300"/>
                  </a:lnTo>
                  <a:lnTo>
                    <a:pt x="5943600" y="5829300"/>
                  </a:lnTo>
                  <a:lnTo>
                    <a:pt x="5930900" y="5829300"/>
                  </a:lnTo>
                  <a:lnTo>
                    <a:pt x="5918200" y="5842000"/>
                  </a:lnTo>
                  <a:lnTo>
                    <a:pt x="5905500" y="5854700"/>
                  </a:lnTo>
                  <a:lnTo>
                    <a:pt x="5892800" y="5867400"/>
                  </a:lnTo>
                  <a:lnTo>
                    <a:pt x="5880100" y="5880100"/>
                  </a:lnTo>
                  <a:lnTo>
                    <a:pt x="5867400" y="5892800"/>
                  </a:lnTo>
                  <a:lnTo>
                    <a:pt x="5854700" y="5892800"/>
                  </a:lnTo>
                  <a:lnTo>
                    <a:pt x="5842000" y="5892800"/>
                  </a:lnTo>
                  <a:lnTo>
                    <a:pt x="5829300" y="5892800"/>
                  </a:lnTo>
                  <a:lnTo>
                    <a:pt x="5816600" y="5880100"/>
                  </a:lnTo>
                  <a:lnTo>
                    <a:pt x="5816600" y="5867400"/>
                  </a:lnTo>
                  <a:lnTo>
                    <a:pt x="5816600" y="5854700"/>
                  </a:lnTo>
                  <a:lnTo>
                    <a:pt x="5816600" y="5842000"/>
                  </a:lnTo>
                  <a:lnTo>
                    <a:pt x="5803900" y="5829300"/>
                  </a:lnTo>
                  <a:lnTo>
                    <a:pt x="5791200" y="5842000"/>
                  </a:lnTo>
                  <a:lnTo>
                    <a:pt x="5778500" y="5842000"/>
                  </a:lnTo>
                  <a:lnTo>
                    <a:pt x="5765800" y="5854700"/>
                  </a:lnTo>
                  <a:lnTo>
                    <a:pt x="5765800" y="5867400"/>
                  </a:lnTo>
                  <a:lnTo>
                    <a:pt x="5778500" y="5880100"/>
                  </a:lnTo>
                  <a:lnTo>
                    <a:pt x="5778500" y="5892800"/>
                  </a:lnTo>
                  <a:lnTo>
                    <a:pt x="5778500" y="5905500"/>
                  </a:lnTo>
                  <a:lnTo>
                    <a:pt x="5778500" y="5918200"/>
                  </a:lnTo>
                  <a:lnTo>
                    <a:pt x="5778500" y="5930900"/>
                  </a:lnTo>
                  <a:lnTo>
                    <a:pt x="5765800" y="5943600"/>
                  </a:lnTo>
                  <a:lnTo>
                    <a:pt x="5765800" y="5956300"/>
                  </a:lnTo>
                  <a:lnTo>
                    <a:pt x="5753100" y="5969000"/>
                  </a:lnTo>
                  <a:lnTo>
                    <a:pt x="5740400" y="5981700"/>
                  </a:lnTo>
                  <a:lnTo>
                    <a:pt x="5727700" y="5981700"/>
                  </a:lnTo>
                  <a:lnTo>
                    <a:pt x="5715000" y="5981700"/>
                  </a:lnTo>
                  <a:lnTo>
                    <a:pt x="5702300" y="5994400"/>
                  </a:lnTo>
                  <a:lnTo>
                    <a:pt x="5689600" y="6007100"/>
                  </a:lnTo>
                  <a:lnTo>
                    <a:pt x="5676900" y="6019800"/>
                  </a:lnTo>
                  <a:lnTo>
                    <a:pt x="5664200" y="6032500"/>
                  </a:lnTo>
                  <a:lnTo>
                    <a:pt x="5651500" y="6032500"/>
                  </a:lnTo>
                  <a:lnTo>
                    <a:pt x="5638800" y="6045200"/>
                  </a:lnTo>
                  <a:lnTo>
                    <a:pt x="5651500" y="6057900"/>
                  </a:lnTo>
                  <a:lnTo>
                    <a:pt x="5651500" y="6070600"/>
                  </a:lnTo>
                  <a:lnTo>
                    <a:pt x="5651500" y="6083300"/>
                  </a:lnTo>
                  <a:lnTo>
                    <a:pt x="5664200" y="6096000"/>
                  </a:lnTo>
                  <a:lnTo>
                    <a:pt x="5664200" y="6108700"/>
                  </a:lnTo>
                  <a:lnTo>
                    <a:pt x="5664200" y="6121400"/>
                  </a:lnTo>
                  <a:lnTo>
                    <a:pt x="5676900" y="6134100"/>
                  </a:lnTo>
                  <a:lnTo>
                    <a:pt x="5676900" y="6146800"/>
                  </a:lnTo>
                  <a:lnTo>
                    <a:pt x="5676900" y="6159500"/>
                  </a:lnTo>
                  <a:lnTo>
                    <a:pt x="5689600" y="6172200"/>
                  </a:lnTo>
                  <a:lnTo>
                    <a:pt x="5689600" y="6184900"/>
                  </a:lnTo>
                  <a:lnTo>
                    <a:pt x="5676900" y="6197600"/>
                  </a:lnTo>
                  <a:lnTo>
                    <a:pt x="5664200" y="6210300"/>
                  </a:lnTo>
                  <a:lnTo>
                    <a:pt x="5651500" y="6223000"/>
                  </a:lnTo>
                  <a:lnTo>
                    <a:pt x="5638800" y="6235700"/>
                  </a:lnTo>
                  <a:lnTo>
                    <a:pt x="5626100" y="6248400"/>
                  </a:lnTo>
                  <a:lnTo>
                    <a:pt x="5626100" y="6261100"/>
                  </a:lnTo>
                  <a:lnTo>
                    <a:pt x="5613400" y="6273800"/>
                  </a:lnTo>
                  <a:lnTo>
                    <a:pt x="5600700" y="6273800"/>
                  </a:lnTo>
                  <a:lnTo>
                    <a:pt x="5588000" y="6273800"/>
                  </a:lnTo>
                  <a:lnTo>
                    <a:pt x="5575300" y="6286500"/>
                  </a:lnTo>
                  <a:lnTo>
                    <a:pt x="5562600" y="6299200"/>
                  </a:lnTo>
                  <a:lnTo>
                    <a:pt x="5562600" y="6311900"/>
                  </a:lnTo>
                  <a:lnTo>
                    <a:pt x="5562600" y="6324600"/>
                  </a:lnTo>
                  <a:lnTo>
                    <a:pt x="5562600" y="6337300"/>
                  </a:lnTo>
                  <a:lnTo>
                    <a:pt x="5549900" y="6350000"/>
                  </a:lnTo>
                  <a:lnTo>
                    <a:pt x="5537200" y="6350000"/>
                  </a:lnTo>
                  <a:lnTo>
                    <a:pt x="5524500" y="6350000"/>
                  </a:lnTo>
                  <a:lnTo>
                    <a:pt x="5511800" y="6350000"/>
                  </a:lnTo>
                  <a:lnTo>
                    <a:pt x="5499100" y="6350000"/>
                  </a:lnTo>
                  <a:lnTo>
                    <a:pt x="5486400" y="6337300"/>
                  </a:lnTo>
                  <a:lnTo>
                    <a:pt x="5473700" y="6337300"/>
                  </a:lnTo>
                  <a:lnTo>
                    <a:pt x="5461000" y="6324600"/>
                  </a:lnTo>
                  <a:lnTo>
                    <a:pt x="5448300" y="6311900"/>
                  </a:lnTo>
                  <a:lnTo>
                    <a:pt x="5435600" y="6299200"/>
                  </a:lnTo>
                  <a:lnTo>
                    <a:pt x="5422900" y="6311900"/>
                  </a:lnTo>
                  <a:lnTo>
                    <a:pt x="5410200" y="6311900"/>
                  </a:lnTo>
                  <a:lnTo>
                    <a:pt x="5397500" y="6311900"/>
                  </a:lnTo>
                  <a:lnTo>
                    <a:pt x="5384800" y="6324600"/>
                  </a:lnTo>
                  <a:lnTo>
                    <a:pt x="5372100" y="6324600"/>
                  </a:lnTo>
                  <a:lnTo>
                    <a:pt x="5359400" y="6324600"/>
                  </a:lnTo>
                  <a:lnTo>
                    <a:pt x="5346700" y="6337300"/>
                  </a:lnTo>
                  <a:lnTo>
                    <a:pt x="5334000" y="6337300"/>
                  </a:lnTo>
                  <a:lnTo>
                    <a:pt x="5321300" y="6337300"/>
                  </a:lnTo>
                  <a:lnTo>
                    <a:pt x="5308600" y="6350000"/>
                  </a:lnTo>
                  <a:lnTo>
                    <a:pt x="5295900" y="6350000"/>
                  </a:lnTo>
                  <a:lnTo>
                    <a:pt x="5283200" y="6362700"/>
                  </a:lnTo>
                  <a:lnTo>
                    <a:pt x="5270500" y="6362700"/>
                  </a:lnTo>
                  <a:lnTo>
                    <a:pt x="5257800" y="6375400"/>
                  </a:lnTo>
                  <a:lnTo>
                    <a:pt x="5245100" y="6375400"/>
                  </a:lnTo>
                  <a:lnTo>
                    <a:pt x="5232400" y="6388100"/>
                  </a:lnTo>
                  <a:lnTo>
                    <a:pt x="5219700" y="6388100"/>
                  </a:lnTo>
                  <a:lnTo>
                    <a:pt x="5207000" y="6388100"/>
                  </a:lnTo>
                  <a:lnTo>
                    <a:pt x="5194300" y="6400800"/>
                  </a:lnTo>
                  <a:lnTo>
                    <a:pt x="5181600" y="6400800"/>
                  </a:lnTo>
                  <a:lnTo>
                    <a:pt x="5168900" y="6413500"/>
                  </a:lnTo>
                  <a:lnTo>
                    <a:pt x="5156200" y="6413500"/>
                  </a:lnTo>
                  <a:lnTo>
                    <a:pt x="5143500" y="6426200"/>
                  </a:lnTo>
                  <a:lnTo>
                    <a:pt x="5130800" y="6426200"/>
                  </a:lnTo>
                  <a:lnTo>
                    <a:pt x="5118100" y="6438900"/>
                  </a:lnTo>
                  <a:lnTo>
                    <a:pt x="5105400" y="6438900"/>
                  </a:lnTo>
                  <a:lnTo>
                    <a:pt x="5092700" y="6451600"/>
                  </a:lnTo>
                  <a:lnTo>
                    <a:pt x="5080000" y="6451600"/>
                  </a:lnTo>
                  <a:lnTo>
                    <a:pt x="5067300" y="6438900"/>
                  </a:lnTo>
                  <a:lnTo>
                    <a:pt x="5054600" y="6438900"/>
                  </a:lnTo>
                  <a:lnTo>
                    <a:pt x="5041900" y="6438900"/>
                  </a:lnTo>
                  <a:lnTo>
                    <a:pt x="5029200" y="6438900"/>
                  </a:lnTo>
                  <a:lnTo>
                    <a:pt x="5016500" y="6438900"/>
                  </a:lnTo>
                  <a:lnTo>
                    <a:pt x="5003800" y="6438900"/>
                  </a:lnTo>
                  <a:lnTo>
                    <a:pt x="4991100" y="6426200"/>
                  </a:lnTo>
                  <a:lnTo>
                    <a:pt x="4978400" y="6426200"/>
                  </a:lnTo>
                  <a:lnTo>
                    <a:pt x="4965700" y="6426200"/>
                  </a:lnTo>
                  <a:lnTo>
                    <a:pt x="4953000" y="6426200"/>
                  </a:lnTo>
                  <a:lnTo>
                    <a:pt x="4940300" y="6426200"/>
                  </a:lnTo>
                  <a:lnTo>
                    <a:pt x="4927600" y="6413500"/>
                  </a:lnTo>
                  <a:lnTo>
                    <a:pt x="4914900" y="6413500"/>
                  </a:lnTo>
                  <a:lnTo>
                    <a:pt x="4902200" y="6400800"/>
                  </a:lnTo>
                  <a:lnTo>
                    <a:pt x="4889500" y="6388100"/>
                  </a:lnTo>
                  <a:lnTo>
                    <a:pt x="4876800" y="6375400"/>
                  </a:lnTo>
                  <a:lnTo>
                    <a:pt x="4864100" y="6362700"/>
                  </a:lnTo>
                  <a:lnTo>
                    <a:pt x="4851400" y="6350000"/>
                  </a:lnTo>
                  <a:lnTo>
                    <a:pt x="4838700" y="6350000"/>
                  </a:lnTo>
                  <a:lnTo>
                    <a:pt x="4826000" y="6350000"/>
                  </a:lnTo>
                  <a:lnTo>
                    <a:pt x="4813300" y="6350000"/>
                  </a:lnTo>
                  <a:lnTo>
                    <a:pt x="4800600" y="6337300"/>
                  </a:lnTo>
                  <a:lnTo>
                    <a:pt x="4787900" y="6337300"/>
                  </a:lnTo>
                  <a:lnTo>
                    <a:pt x="4775200" y="6337300"/>
                  </a:lnTo>
                  <a:lnTo>
                    <a:pt x="4762500" y="6337300"/>
                  </a:lnTo>
                  <a:lnTo>
                    <a:pt x="4749800" y="6324600"/>
                  </a:lnTo>
                  <a:lnTo>
                    <a:pt x="4737100" y="6324600"/>
                  </a:lnTo>
                  <a:lnTo>
                    <a:pt x="4724400" y="6324600"/>
                  </a:lnTo>
                  <a:lnTo>
                    <a:pt x="4711700" y="6311900"/>
                  </a:lnTo>
                  <a:lnTo>
                    <a:pt x="4699000" y="6299200"/>
                  </a:lnTo>
                  <a:lnTo>
                    <a:pt x="4699000" y="6286500"/>
                  </a:lnTo>
                  <a:lnTo>
                    <a:pt x="4711700" y="6273800"/>
                  </a:lnTo>
                  <a:lnTo>
                    <a:pt x="4724400" y="6261100"/>
                  </a:lnTo>
                  <a:lnTo>
                    <a:pt x="4737100" y="6248400"/>
                  </a:lnTo>
                  <a:lnTo>
                    <a:pt x="4737100" y="6235700"/>
                  </a:lnTo>
                  <a:lnTo>
                    <a:pt x="4737100" y="6223000"/>
                  </a:lnTo>
                  <a:lnTo>
                    <a:pt x="4737100" y="6210300"/>
                  </a:lnTo>
                  <a:lnTo>
                    <a:pt x="4749800" y="6197600"/>
                  </a:lnTo>
                  <a:lnTo>
                    <a:pt x="4762500" y="6184900"/>
                  </a:lnTo>
                  <a:lnTo>
                    <a:pt x="4762500" y="6172200"/>
                  </a:lnTo>
                  <a:lnTo>
                    <a:pt x="4762500" y="6159500"/>
                  </a:lnTo>
                  <a:lnTo>
                    <a:pt x="4762500" y="6146800"/>
                  </a:lnTo>
                  <a:lnTo>
                    <a:pt x="4749800" y="6134100"/>
                  </a:lnTo>
                  <a:lnTo>
                    <a:pt x="4762500" y="6121400"/>
                  </a:lnTo>
                  <a:lnTo>
                    <a:pt x="4749800" y="6108700"/>
                  </a:lnTo>
                  <a:lnTo>
                    <a:pt x="4749800" y="6096000"/>
                  </a:lnTo>
                  <a:lnTo>
                    <a:pt x="4749800" y="6083300"/>
                  </a:lnTo>
                  <a:lnTo>
                    <a:pt x="4749800" y="6070600"/>
                  </a:lnTo>
                  <a:lnTo>
                    <a:pt x="4749800" y="6057900"/>
                  </a:lnTo>
                  <a:lnTo>
                    <a:pt x="4749800" y="6045200"/>
                  </a:lnTo>
                  <a:lnTo>
                    <a:pt x="4762500" y="6032500"/>
                  </a:lnTo>
                  <a:lnTo>
                    <a:pt x="4762500" y="6019800"/>
                  </a:lnTo>
                  <a:lnTo>
                    <a:pt x="4762500" y="6007100"/>
                  </a:lnTo>
                  <a:lnTo>
                    <a:pt x="4749800" y="5994400"/>
                  </a:lnTo>
                  <a:lnTo>
                    <a:pt x="4737100" y="5994400"/>
                  </a:lnTo>
                  <a:lnTo>
                    <a:pt x="4724400" y="6007100"/>
                  </a:lnTo>
                  <a:lnTo>
                    <a:pt x="4711700" y="6019800"/>
                  </a:lnTo>
                  <a:lnTo>
                    <a:pt x="4699000" y="6019800"/>
                  </a:lnTo>
                  <a:lnTo>
                    <a:pt x="4686300" y="6019800"/>
                  </a:lnTo>
                  <a:lnTo>
                    <a:pt x="4673600" y="6019800"/>
                  </a:lnTo>
                  <a:lnTo>
                    <a:pt x="4660900" y="6019800"/>
                  </a:lnTo>
                  <a:lnTo>
                    <a:pt x="4648200" y="6019800"/>
                  </a:lnTo>
                  <a:lnTo>
                    <a:pt x="4635500" y="6007100"/>
                  </a:lnTo>
                  <a:lnTo>
                    <a:pt x="4622800" y="6007100"/>
                  </a:lnTo>
                  <a:lnTo>
                    <a:pt x="4610100" y="6007100"/>
                  </a:lnTo>
                  <a:lnTo>
                    <a:pt x="4597400" y="6007100"/>
                  </a:lnTo>
                  <a:lnTo>
                    <a:pt x="4584700" y="5994400"/>
                  </a:lnTo>
                  <a:lnTo>
                    <a:pt x="4572000" y="5981700"/>
                  </a:lnTo>
                  <a:lnTo>
                    <a:pt x="4559300" y="5969000"/>
                  </a:lnTo>
                  <a:lnTo>
                    <a:pt x="4546600" y="5956300"/>
                  </a:lnTo>
                  <a:lnTo>
                    <a:pt x="4533900" y="5956300"/>
                  </a:lnTo>
                  <a:lnTo>
                    <a:pt x="4521200" y="5969000"/>
                  </a:lnTo>
                  <a:lnTo>
                    <a:pt x="4508500" y="5969000"/>
                  </a:lnTo>
                  <a:lnTo>
                    <a:pt x="4495800" y="5969000"/>
                  </a:lnTo>
                  <a:lnTo>
                    <a:pt x="4483100" y="5969000"/>
                  </a:lnTo>
                  <a:lnTo>
                    <a:pt x="4470400" y="5981700"/>
                  </a:lnTo>
                  <a:lnTo>
                    <a:pt x="4457700" y="5981700"/>
                  </a:lnTo>
                  <a:lnTo>
                    <a:pt x="4445000" y="5981700"/>
                  </a:lnTo>
                  <a:lnTo>
                    <a:pt x="4432300" y="5981700"/>
                  </a:lnTo>
                  <a:lnTo>
                    <a:pt x="4419600" y="5994400"/>
                  </a:lnTo>
                  <a:lnTo>
                    <a:pt x="4406900" y="6007100"/>
                  </a:lnTo>
                  <a:lnTo>
                    <a:pt x="4406900" y="6019800"/>
                  </a:lnTo>
                  <a:lnTo>
                    <a:pt x="4419600" y="6032500"/>
                  </a:lnTo>
                  <a:lnTo>
                    <a:pt x="4419600" y="6045200"/>
                  </a:lnTo>
                  <a:lnTo>
                    <a:pt x="4419600" y="6057900"/>
                  </a:lnTo>
                  <a:lnTo>
                    <a:pt x="4419600" y="6070600"/>
                  </a:lnTo>
                  <a:lnTo>
                    <a:pt x="4406900" y="6083300"/>
                  </a:lnTo>
                  <a:lnTo>
                    <a:pt x="4394200" y="6096000"/>
                  </a:lnTo>
                  <a:lnTo>
                    <a:pt x="4381500" y="6096000"/>
                  </a:lnTo>
                  <a:lnTo>
                    <a:pt x="4368800" y="6096000"/>
                  </a:lnTo>
                  <a:lnTo>
                    <a:pt x="4356100" y="6108700"/>
                  </a:lnTo>
                  <a:lnTo>
                    <a:pt x="4343400" y="6108700"/>
                  </a:lnTo>
                  <a:lnTo>
                    <a:pt x="4330700" y="6108700"/>
                  </a:lnTo>
                  <a:lnTo>
                    <a:pt x="4318000" y="6108700"/>
                  </a:lnTo>
                  <a:lnTo>
                    <a:pt x="4305300" y="6121400"/>
                  </a:lnTo>
                  <a:lnTo>
                    <a:pt x="4292600" y="6134100"/>
                  </a:lnTo>
                  <a:lnTo>
                    <a:pt x="4279900" y="6146800"/>
                  </a:lnTo>
                  <a:lnTo>
                    <a:pt x="4279900" y="6159500"/>
                  </a:lnTo>
                  <a:lnTo>
                    <a:pt x="4292600" y="6172200"/>
                  </a:lnTo>
                  <a:lnTo>
                    <a:pt x="4305300" y="6184900"/>
                  </a:lnTo>
                  <a:lnTo>
                    <a:pt x="4292600" y="6197600"/>
                  </a:lnTo>
                  <a:lnTo>
                    <a:pt x="4279900" y="6210300"/>
                  </a:lnTo>
                  <a:lnTo>
                    <a:pt x="4267200" y="6223000"/>
                  </a:lnTo>
                  <a:lnTo>
                    <a:pt x="4254500" y="6223000"/>
                  </a:lnTo>
                  <a:lnTo>
                    <a:pt x="4241800" y="6223000"/>
                  </a:lnTo>
                  <a:lnTo>
                    <a:pt x="4229100" y="6235700"/>
                  </a:lnTo>
                  <a:lnTo>
                    <a:pt x="4229100" y="6248400"/>
                  </a:lnTo>
                  <a:lnTo>
                    <a:pt x="4229100" y="6261100"/>
                  </a:lnTo>
                  <a:lnTo>
                    <a:pt x="4241800" y="6273800"/>
                  </a:lnTo>
                  <a:lnTo>
                    <a:pt x="4254500" y="6286500"/>
                  </a:lnTo>
                  <a:lnTo>
                    <a:pt x="4241800" y="6299200"/>
                  </a:lnTo>
                  <a:lnTo>
                    <a:pt x="4229100" y="6311900"/>
                  </a:lnTo>
                  <a:lnTo>
                    <a:pt x="4216400" y="6324600"/>
                  </a:lnTo>
                  <a:lnTo>
                    <a:pt x="4203700" y="6337300"/>
                  </a:lnTo>
                  <a:lnTo>
                    <a:pt x="4191000" y="6350000"/>
                  </a:lnTo>
                  <a:lnTo>
                    <a:pt x="4178300" y="6362700"/>
                  </a:lnTo>
                  <a:lnTo>
                    <a:pt x="4191000" y="6375400"/>
                  </a:lnTo>
                  <a:lnTo>
                    <a:pt x="4203700" y="6388100"/>
                  </a:lnTo>
                  <a:lnTo>
                    <a:pt x="4203700" y="6400800"/>
                  </a:lnTo>
                  <a:lnTo>
                    <a:pt x="4191000" y="6413500"/>
                  </a:lnTo>
                  <a:lnTo>
                    <a:pt x="4191000" y="6426200"/>
                  </a:lnTo>
                  <a:lnTo>
                    <a:pt x="4178300" y="6438900"/>
                  </a:lnTo>
                  <a:lnTo>
                    <a:pt x="4178300" y="6451600"/>
                  </a:lnTo>
                  <a:lnTo>
                    <a:pt x="4165600" y="6464300"/>
                  </a:lnTo>
                  <a:lnTo>
                    <a:pt x="4152900" y="6464300"/>
                  </a:lnTo>
                  <a:lnTo>
                    <a:pt x="4140200" y="6477000"/>
                  </a:lnTo>
                  <a:lnTo>
                    <a:pt x="4127500" y="6489700"/>
                  </a:lnTo>
                  <a:lnTo>
                    <a:pt x="4114800" y="6489700"/>
                  </a:lnTo>
                  <a:lnTo>
                    <a:pt x="4102100" y="6489700"/>
                  </a:lnTo>
                  <a:lnTo>
                    <a:pt x="4089400" y="6502400"/>
                  </a:lnTo>
                  <a:lnTo>
                    <a:pt x="4076700" y="6502400"/>
                  </a:lnTo>
                  <a:lnTo>
                    <a:pt x="4064000" y="6502400"/>
                  </a:lnTo>
                  <a:lnTo>
                    <a:pt x="4051300" y="6502400"/>
                  </a:lnTo>
                  <a:lnTo>
                    <a:pt x="4038600" y="6489700"/>
                  </a:lnTo>
                  <a:lnTo>
                    <a:pt x="4025900" y="6477000"/>
                  </a:lnTo>
                  <a:lnTo>
                    <a:pt x="4025900" y="6464300"/>
                  </a:lnTo>
                  <a:lnTo>
                    <a:pt x="4013200" y="6451600"/>
                  </a:lnTo>
                  <a:lnTo>
                    <a:pt x="4000500" y="6451600"/>
                  </a:lnTo>
                  <a:lnTo>
                    <a:pt x="3987800" y="6451600"/>
                  </a:lnTo>
                  <a:lnTo>
                    <a:pt x="3975100" y="6451600"/>
                  </a:lnTo>
                  <a:lnTo>
                    <a:pt x="3962400" y="6451600"/>
                  </a:lnTo>
                  <a:lnTo>
                    <a:pt x="3949700" y="6451600"/>
                  </a:lnTo>
                  <a:lnTo>
                    <a:pt x="3937000" y="6464300"/>
                  </a:lnTo>
                  <a:lnTo>
                    <a:pt x="3924300" y="6464300"/>
                  </a:lnTo>
                  <a:lnTo>
                    <a:pt x="3911600" y="6477000"/>
                  </a:lnTo>
                  <a:lnTo>
                    <a:pt x="3898900" y="6489700"/>
                  </a:lnTo>
                  <a:lnTo>
                    <a:pt x="3886200" y="6489700"/>
                  </a:lnTo>
                  <a:lnTo>
                    <a:pt x="3873500" y="6502400"/>
                  </a:lnTo>
                  <a:lnTo>
                    <a:pt x="3860800" y="6502400"/>
                  </a:lnTo>
                  <a:lnTo>
                    <a:pt x="3848100" y="6515100"/>
                  </a:lnTo>
                  <a:lnTo>
                    <a:pt x="3835400" y="6527800"/>
                  </a:lnTo>
                  <a:lnTo>
                    <a:pt x="3822700" y="6527800"/>
                  </a:lnTo>
                  <a:lnTo>
                    <a:pt x="3810000" y="6527800"/>
                  </a:lnTo>
                  <a:lnTo>
                    <a:pt x="3797300" y="6515100"/>
                  </a:lnTo>
                  <a:lnTo>
                    <a:pt x="3784600" y="6502400"/>
                  </a:lnTo>
                  <a:lnTo>
                    <a:pt x="3771900" y="6489700"/>
                  </a:lnTo>
                  <a:lnTo>
                    <a:pt x="3759200" y="6489700"/>
                  </a:lnTo>
                  <a:lnTo>
                    <a:pt x="3746500" y="6502400"/>
                  </a:lnTo>
                  <a:lnTo>
                    <a:pt x="3733800" y="6502400"/>
                  </a:lnTo>
                  <a:lnTo>
                    <a:pt x="3721100" y="6489700"/>
                  </a:lnTo>
                  <a:lnTo>
                    <a:pt x="3708400" y="6477000"/>
                  </a:lnTo>
                  <a:lnTo>
                    <a:pt x="3695700" y="6477000"/>
                  </a:lnTo>
                  <a:lnTo>
                    <a:pt x="3683000" y="6464300"/>
                  </a:lnTo>
                  <a:lnTo>
                    <a:pt x="3670300" y="6451600"/>
                  </a:lnTo>
                  <a:lnTo>
                    <a:pt x="3670300" y="6438900"/>
                  </a:lnTo>
                  <a:lnTo>
                    <a:pt x="3657600" y="6426200"/>
                  </a:lnTo>
                  <a:lnTo>
                    <a:pt x="3657600" y="6413500"/>
                  </a:lnTo>
                  <a:lnTo>
                    <a:pt x="3644900" y="6400800"/>
                  </a:lnTo>
                  <a:lnTo>
                    <a:pt x="3644900" y="6388100"/>
                  </a:lnTo>
                  <a:lnTo>
                    <a:pt x="3632200" y="6375400"/>
                  </a:lnTo>
                  <a:lnTo>
                    <a:pt x="3619500" y="6362700"/>
                  </a:lnTo>
                  <a:lnTo>
                    <a:pt x="3606800" y="6375400"/>
                  </a:lnTo>
                  <a:lnTo>
                    <a:pt x="3594100" y="6388100"/>
                  </a:lnTo>
                  <a:lnTo>
                    <a:pt x="3581400" y="6388100"/>
                  </a:lnTo>
                  <a:lnTo>
                    <a:pt x="3568700" y="6400800"/>
                  </a:lnTo>
                  <a:lnTo>
                    <a:pt x="3556000" y="6400800"/>
                  </a:lnTo>
                  <a:lnTo>
                    <a:pt x="3543300" y="6413500"/>
                  </a:lnTo>
                  <a:lnTo>
                    <a:pt x="3530600" y="6413500"/>
                  </a:lnTo>
                  <a:lnTo>
                    <a:pt x="3517900" y="6413500"/>
                  </a:lnTo>
                  <a:lnTo>
                    <a:pt x="3505200" y="6413500"/>
                  </a:lnTo>
                  <a:lnTo>
                    <a:pt x="3492500" y="6426200"/>
                  </a:lnTo>
                  <a:lnTo>
                    <a:pt x="3479800" y="6426200"/>
                  </a:lnTo>
                  <a:lnTo>
                    <a:pt x="3467100" y="6426200"/>
                  </a:lnTo>
                  <a:lnTo>
                    <a:pt x="3454400" y="6426200"/>
                  </a:lnTo>
                  <a:lnTo>
                    <a:pt x="3441700" y="6438900"/>
                  </a:lnTo>
                  <a:lnTo>
                    <a:pt x="3429000" y="6451600"/>
                  </a:lnTo>
                  <a:lnTo>
                    <a:pt x="3416300" y="6464300"/>
                  </a:lnTo>
                  <a:lnTo>
                    <a:pt x="3403600" y="6464300"/>
                  </a:lnTo>
                  <a:lnTo>
                    <a:pt x="3390900" y="6477000"/>
                  </a:lnTo>
                  <a:lnTo>
                    <a:pt x="3378200" y="6464300"/>
                  </a:lnTo>
                  <a:lnTo>
                    <a:pt x="3365500" y="6464300"/>
                  </a:lnTo>
                  <a:lnTo>
                    <a:pt x="3352800" y="6451600"/>
                  </a:lnTo>
                  <a:lnTo>
                    <a:pt x="3340100" y="6451600"/>
                  </a:lnTo>
                  <a:lnTo>
                    <a:pt x="3327400" y="6464300"/>
                  </a:lnTo>
                  <a:lnTo>
                    <a:pt x="3314700" y="6464300"/>
                  </a:lnTo>
                  <a:lnTo>
                    <a:pt x="3302000" y="6477000"/>
                  </a:lnTo>
                  <a:lnTo>
                    <a:pt x="3289300" y="6477000"/>
                  </a:lnTo>
                  <a:lnTo>
                    <a:pt x="3276600" y="6489700"/>
                  </a:lnTo>
                  <a:lnTo>
                    <a:pt x="3263900" y="6502400"/>
                  </a:lnTo>
                  <a:lnTo>
                    <a:pt x="3251200" y="6502400"/>
                  </a:lnTo>
                  <a:lnTo>
                    <a:pt x="3238500" y="6515100"/>
                  </a:lnTo>
                  <a:lnTo>
                    <a:pt x="3225800" y="6515100"/>
                  </a:lnTo>
                  <a:lnTo>
                    <a:pt x="3213100" y="6527800"/>
                  </a:lnTo>
                  <a:lnTo>
                    <a:pt x="3213100" y="6540500"/>
                  </a:lnTo>
                  <a:lnTo>
                    <a:pt x="3200400" y="6553200"/>
                  </a:lnTo>
                  <a:lnTo>
                    <a:pt x="3200400" y="6565900"/>
                  </a:lnTo>
                  <a:lnTo>
                    <a:pt x="3187700" y="6578600"/>
                  </a:lnTo>
                  <a:lnTo>
                    <a:pt x="3187700" y="6591300"/>
                  </a:lnTo>
                  <a:lnTo>
                    <a:pt x="3175000" y="6604000"/>
                  </a:lnTo>
                  <a:lnTo>
                    <a:pt x="3175000" y="6616700"/>
                  </a:lnTo>
                  <a:lnTo>
                    <a:pt x="3162300" y="6629400"/>
                  </a:lnTo>
                  <a:lnTo>
                    <a:pt x="3149600" y="6629400"/>
                  </a:lnTo>
                  <a:lnTo>
                    <a:pt x="3136900" y="6642100"/>
                  </a:lnTo>
                  <a:lnTo>
                    <a:pt x="3124200" y="6642100"/>
                  </a:lnTo>
                  <a:lnTo>
                    <a:pt x="3111500" y="6642100"/>
                  </a:lnTo>
                  <a:lnTo>
                    <a:pt x="3098800" y="6642100"/>
                  </a:lnTo>
                  <a:lnTo>
                    <a:pt x="3086100" y="6642100"/>
                  </a:lnTo>
                  <a:lnTo>
                    <a:pt x="3073400" y="6642100"/>
                  </a:lnTo>
                  <a:lnTo>
                    <a:pt x="3060700" y="6642100"/>
                  </a:lnTo>
                  <a:lnTo>
                    <a:pt x="3048000" y="6629400"/>
                  </a:lnTo>
                  <a:lnTo>
                    <a:pt x="3035300" y="6629400"/>
                  </a:lnTo>
                  <a:lnTo>
                    <a:pt x="3022600" y="6616700"/>
                  </a:lnTo>
                  <a:lnTo>
                    <a:pt x="3009900" y="6604000"/>
                  </a:lnTo>
                  <a:lnTo>
                    <a:pt x="2997200" y="6604000"/>
                  </a:lnTo>
                  <a:lnTo>
                    <a:pt x="2984500" y="6591300"/>
                  </a:lnTo>
                  <a:lnTo>
                    <a:pt x="2971800" y="6578600"/>
                  </a:lnTo>
                  <a:lnTo>
                    <a:pt x="2959100" y="6591300"/>
                  </a:lnTo>
                  <a:lnTo>
                    <a:pt x="2959100" y="6604000"/>
                  </a:lnTo>
                  <a:lnTo>
                    <a:pt x="2959100" y="6616700"/>
                  </a:lnTo>
                  <a:lnTo>
                    <a:pt x="2946400" y="6629400"/>
                  </a:lnTo>
                  <a:lnTo>
                    <a:pt x="2946400" y="6642100"/>
                  </a:lnTo>
                  <a:lnTo>
                    <a:pt x="2946400" y="6654800"/>
                  </a:lnTo>
                  <a:lnTo>
                    <a:pt x="2959100" y="6667500"/>
                  </a:lnTo>
                  <a:lnTo>
                    <a:pt x="2959100" y="6680200"/>
                  </a:lnTo>
                  <a:lnTo>
                    <a:pt x="2971800" y="6692900"/>
                  </a:lnTo>
                  <a:lnTo>
                    <a:pt x="2971800" y="6705600"/>
                  </a:lnTo>
                  <a:lnTo>
                    <a:pt x="2984500" y="6718300"/>
                  </a:lnTo>
                  <a:lnTo>
                    <a:pt x="2997200" y="6731000"/>
                  </a:lnTo>
                  <a:lnTo>
                    <a:pt x="2997200" y="6743700"/>
                  </a:lnTo>
                  <a:lnTo>
                    <a:pt x="3009900" y="6756400"/>
                  </a:lnTo>
                  <a:lnTo>
                    <a:pt x="3022600" y="6769100"/>
                  </a:lnTo>
                  <a:lnTo>
                    <a:pt x="3035300" y="6781800"/>
                  </a:lnTo>
                  <a:lnTo>
                    <a:pt x="3035300" y="6794500"/>
                  </a:lnTo>
                  <a:lnTo>
                    <a:pt x="3048000" y="6807200"/>
                  </a:lnTo>
                  <a:lnTo>
                    <a:pt x="3060700" y="6819900"/>
                  </a:lnTo>
                  <a:lnTo>
                    <a:pt x="3060700" y="6832600"/>
                  </a:lnTo>
                  <a:lnTo>
                    <a:pt x="3048000" y="6845300"/>
                  </a:lnTo>
                  <a:lnTo>
                    <a:pt x="3035300" y="6858000"/>
                  </a:lnTo>
                  <a:lnTo>
                    <a:pt x="3022600" y="6870700"/>
                  </a:lnTo>
                  <a:lnTo>
                    <a:pt x="3009900" y="6870700"/>
                  </a:lnTo>
                  <a:lnTo>
                    <a:pt x="2997200" y="6870700"/>
                  </a:lnTo>
                  <a:lnTo>
                    <a:pt x="2984500" y="6883400"/>
                  </a:lnTo>
                  <a:lnTo>
                    <a:pt x="2971800" y="6883400"/>
                  </a:lnTo>
                  <a:lnTo>
                    <a:pt x="2959100" y="6896100"/>
                  </a:lnTo>
                  <a:lnTo>
                    <a:pt x="2946400" y="6896100"/>
                  </a:lnTo>
                  <a:lnTo>
                    <a:pt x="2933700" y="6896100"/>
                  </a:lnTo>
                  <a:lnTo>
                    <a:pt x="2921000" y="6908800"/>
                  </a:lnTo>
                  <a:lnTo>
                    <a:pt x="2908300" y="6908800"/>
                  </a:lnTo>
                  <a:lnTo>
                    <a:pt x="2895600" y="6908800"/>
                  </a:lnTo>
                  <a:lnTo>
                    <a:pt x="2882900" y="6908800"/>
                  </a:lnTo>
                  <a:lnTo>
                    <a:pt x="2870200" y="6921500"/>
                  </a:lnTo>
                  <a:lnTo>
                    <a:pt x="2857500" y="6921500"/>
                  </a:lnTo>
                  <a:lnTo>
                    <a:pt x="2844800" y="6921500"/>
                  </a:lnTo>
                  <a:lnTo>
                    <a:pt x="2832100" y="6934200"/>
                  </a:lnTo>
                  <a:lnTo>
                    <a:pt x="2819400" y="6934200"/>
                  </a:lnTo>
                  <a:lnTo>
                    <a:pt x="2806700" y="6934200"/>
                  </a:lnTo>
                  <a:lnTo>
                    <a:pt x="2794000" y="6946900"/>
                  </a:lnTo>
                  <a:lnTo>
                    <a:pt x="2781300" y="6946900"/>
                  </a:lnTo>
                  <a:lnTo>
                    <a:pt x="2768600" y="6946900"/>
                  </a:lnTo>
                  <a:lnTo>
                    <a:pt x="2755900" y="6946900"/>
                  </a:lnTo>
                  <a:lnTo>
                    <a:pt x="2743200" y="6959600"/>
                  </a:lnTo>
                  <a:lnTo>
                    <a:pt x="2730500" y="6959600"/>
                  </a:lnTo>
                  <a:lnTo>
                    <a:pt x="2717800" y="6959600"/>
                  </a:lnTo>
                  <a:lnTo>
                    <a:pt x="2705100" y="6972300"/>
                  </a:lnTo>
                  <a:lnTo>
                    <a:pt x="2692400" y="6972300"/>
                  </a:lnTo>
                  <a:lnTo>
                    <a:pt x="2679700" y="6985000"/>
                  </a:lnTo>
                  <a:lnTo>
                    <a:pt x="2667000" y="6985000"/>
                  </a:lnTo>
                  <a:lnTo>
                    <a:pt x="2654300" y="6985000"/>
                  </a:lnTo>
                  <a:lnTo>
                    <a:pt x="2641600" y="6997700"/>
                  </a:lnTo>
                  <a:lnTo>
                    <a:pt x="2628900" y="6997700"/>
                  </a:lnTo>
                  <a:lnTo>
                    <a:pt x="2616200" y="7010400"/>
                  </a:lnTo>
                  <a:lnTo>
                    <a:pt x="2603500" y="7010400"/>
                  </a:lnTo>
                  <a:lnTo>
                    <a:pt x="2590800" y="7010400"/>
                  </a:lnTo>
                  <a:lnTo>
                    <a:pt x="2578100" y="7023100"/>
                  </a:lnTo>
                  <a:lnTo>
                    <a:pt x="2565400" y="7023100"/>
                  </a:lnTo>
                  <a:lnTo>
                    <a:pt x="2552700" y="7035800"/>
                  </a:lnTo>
                  <a:lnTo>
                    <a:pt x="2540000" y="7035800"/>
                  </a:lnTo>
                  <a:lnTo>
                    <a:pt x="2527300" y="7035800"/>
                  </a:lnTo>
                  <a:lnTo>
                    <a:pt x="2514600" y="7048500"/>
                  </a:lnTo>
                  <a:lnTo>
                    <a:pt x="2501900" y="7048500"/>
                  </a:lnTo>
                  <a:lnTo>
                    <a:pt x="2489200" y="7061200"/>
                  </a:lnTo>
                  <a:lnTo>
                    <a:pt x="2476500" y="7061200"/>
                  </a:lnTo>
                  <a:lnTo>
                    <a:pt x="2463800" y="7061200"/>
                  </a:lnTo>
                  <a:lnTo>
                    <a:pt x="2451100" y="7073900"/>
                  </a:lnTo>
                  <a:lnTo>
                    <a:pt x="2438400" y="7073900"/>
                  </a:lnTo>
                  <a:lnTo>
                    <a:pt x="2425700" y="7073900"/>
                  </a:lnTo>
                  <a:lnTo>
                    <a:pt x="2413000" y="7086600"/>
                  </a:lnTo>
                  <a:lnTo>
                    <a:pt x="2400300" y="7086600"/>
                  </a:lnTo>
                  <a:lnTo>
                    <a:pt x="2387600" y="7099300"/>
                  </a:lnTo>
                  <a:lnTo>
                    <a:pt x="2374900" y="7086600"/>
                  </a:lnTo>
                  <a:lnTo>
                    <a:pt x="2362200" y="7073900"/>
                  </a:lnTo>
                  <a:lnTo>
                    <a:pt x="2349500" y="7061200"/>
                  </a:lnTo>
                  <a:lnTo>
                    <a:pt x="2336800" y="7048500"/>
                  </a:lnTo>
                  <a:lnTo>
                    <a:pt x="2336800" y="7035800"/>
                  </a:lnTo>
                  <a:lnTo>
                    <a:pt x="2324100" y="7023100"/>
                  </a:lnTo>
                  <a:lnTo>
                    <a:pt x="2324100" y="7010400"/>
                  </a:lnTo>
                  <a:lnTo>
                    <a:pt x="2311400" y="6997700"/>
                  </a:lnTo>
                  <a:lnTo>
                    <a:pt x="2311400" y="6985000"/>
                  </a:lnTo>
                  <a:lnTo>
                    <a:pt x="2298700" y="6972300"/>
                  </a:lnTo>
                  <a:lnTo>
                    <a:pt x="2286000" y="6972300"/>
                  </a:lnTo>
                  <a:lnTo>
                    <a:pt x="2273300" y="6972300"/>
                  </a:lnTo>
                  <a:lnTo>
                    <a:pt x="2260600" y="6972300"/>
                  </a:lnTo>
                  <a:lnTo>
                    <a:pt x="2247900" y="6985000"/>
                  </a:lnTo>
                  <a:lnTo>
                    <a:pt x="2235200" y="6997700"/>
                  </a:lnTo>
                  <a:lnTo>
                    <a:pt x="2222500" y="7010400"/>
                  </a:lnTo>
                  <a:lnTo>
                    <a:pt x="2209800" y="7023100"/>
                  </a:lnTo>
                  <a:lnTo>
                    <a:pt x="2197100" y="7035800"/>
                  </a:lnTo>
                  <a:lnTo>
                    <a:pt x="2184400" y="7035800"/>
                  </a:lnTo>
                  <a:lnTo>
                    <a:pt x="2171700" y="7035800"/>
                  </a:lnTo>
                  <a:lnTo>
                    <a:pt x="2159000" y="7023100"/>
                  </a:lnTo>
                  <a:lnTo>
                    <a:pt x="2146300" y="7010400"/>
                  </a:lnTo>
                  <a:lnTo>
                    <a:pt x="2146300" y="6997700"/>
                  </a:lnTo>
                  <a:lnTo>
                    <a:pt x="2159000" y="6985000"/>
                  </a:lnTo>
                  <a:lnTo>
                    <a:pt x="2159000" y="6972300"/>
                  </a:lnTo>
                  <a:lnTo>
                    <a:pt x="2159000" y="6959600"/>
                  </a:lnTo>
                  <a:lnTo>
                    <a:pt x="2146300" y="6946900"/>
                  </a:lnTo>
                  <a:lnTo>
                    <a:pt x="2133600" y="6934200"/>
                  </a:lnTo>
                  <a:lnTo>
                    <a:pt x="2120900" y="6934200"/>
                  </a:lnTo>
                  <a:lnTo>
                    <a:pt x="2108200" y="6934200"/>
                  </a:lnTo>
                  <a:lnTo>
                    <a:pt x="2095500" y="6921500"/>
                  </a:lnTo>
                  <a:lnTo>
                    <a:pt x="2082800" y="6908800"/>
                  </a:lnTo>
                  <a:lnTo>
                    <a:pt x="2070100" y="6896100"/>
                  </a:lnTo>
                  <a:lnTo>
                    <a:pt x="2057400" y="6883400"/>
                  </a:lnTo>
                  <a:lnTo>
                    <a:pt x="2044700" y="6870700"/>
                  </a:lnTo>
                  <a:lnTo>
                    <a:pt x="2032000" y="6858000"/>
                  </a:lnTo>
                  <a:lnTo>
                    <a:pt x="2019300" y="6845300"/>
                  </a:lnTo>
                  <a:lnTo>
                    <a:pt x="2006600" y="6845300"/>
                  </a:lnTo>
                  <a:lnTo>
                    <a:pt x="1993900" y="6845300"/>
                  </a:lnTo>
                  <a:lnTo>
                    <a:pt x="1981200" y="6858000"/>
                  </a:lnTo>
                  <a:lnTo>
                    <a:pt x="1981200" y="6870700"/>
                  </a:lnTo>
                  <a:lnTo>
                    <a:pt x="1968500" y="6883400"/>
                  </a:lnTo>
                  <a:lnTo>
                    <a:pt x="1955800" y="6896100"/>
                  </a:lnTo>
                  <a:lnTo>
                    <a:pt x="1955800" y="6908800"/>
                  </a:lnTo>
                  <a:lnTo>
                    <a:pt x="1943100" y="6921500"/>
                  </a:lnTo>
                  <a:lnTo>
                    <a:pt x="1930400" y="6934200"/>
                  </a:lnTo>
                  <a:lnTo>
                    <a:pt x="1943100" y="6946900"/>
                  </a:lnTo>
                  <a:lnTo>
                    <a:pt x="1943100" y="6959600"/>
                  </a:lnTo>
                  <a:lnTo>
                    <a:pt x="1955800" y="6972300"/>
                  </a:lnTo>
                  <a:lnTo>
                    <a:pt x="1968500" y="6972300"/>
                  </a:lnTo>
                  <a:lnTo>
                    <a:pt x="1981200" y="6972300"/>
                  </a:lnTo>
                  <a:lnTo>
                    <a:pt x="1993900" y="6985000"/>
                  </a:lnTo>
                  <a:lnTo>
                    <a:pt x="2006600" y="6997700"/>
                  </a:lnTo>
                  <a:lnTo>
                    <a:pt x="2006600" y="7010400"/>
                  </a:lnTo>
                  <a:lnTo>
                    <a:pt x="2006600" y="7023100"/>
                  </a:lnTo>
                  <a:lnTo>
                    <a:pt x="1993900" y="7035800"/>
                  </a:lnTo>
                  <a:lnTo>
                    <a:pt x="1981200" y="7048500"/>
                  </a:lnTo>
                  <a:lnTo>
                    <a:pt x="1968500" y="7061200"/>
                  </a:lnTo>
                  <a:lnTo>
                    <a:pt x="1955800" y="7073900"/>
                  </a:lnTo>
                  <a:lnTo>
                    <a:pt x="1943100" y="7061200"/>
                  </a:lnTo>
                  <a:lnTo>
                    <a:pt x="1930400" y="7048500"/>
                  </a:lnTo>
                  <a:lnTo>
                    <a:pt x="1930400" y="7035800"/>
                  </a:lnTo>
                  <a:lnTo>
                    <a:pt x="1917700" y="7023100"/>
                  </a:lnTo>
                  <a:lnTo>
                    <a:pt x="1905000" y="7023100"/>
                  </a:lnTo>
                  <a:lnTo>
                    <a:pt x="1892300" y="7010400"/>
                  </a:lnTo>
                  <a:lnTo>
                    <a:pt x="1879600" y="7023100"/>
                  </a:lnTo>
                  <a:lnTo>
                    <a:pt x="1866900" y="7035800"/>
                  </a:lnTo>
                  <a:lnTo>
                    <a:pt x="1879600" y="7048500"/>
                  </a:lnTo>
                  <a:lnTo>
                    <a:pt x="1879600" y="7061200"/>
                  </a:lnTo>
                  <a:lnTo>
                    <a:pt x="1879600" y="7073900"/>
                  </a:lnTo>
                  <a:lnTo>
                    <a:pt x="1866900" y="7086600"/>
                  </a:lnTo>
                  <a:lnTo>
                    <a:pt x="1854200" y="7086600"/>
                  </a:lnTo>
                  <a:lnTo>
                    <a:pt x="1841500" y="7099300"/>
                  </a:lnTo>
                  <a:lnTo>
                    <a:pt x="1841500" y="7112000"/>
                  </a:lnTo>
                  <a:lnTo>
                    <a:pt x="1841500" y="7124700"/>
                  </a:lnTo>
                  <a:lnTo>
                    <a:pt x="1828800" y="7137400"/>
                  </a:lnTo>
                  <a:lnTo>
                    <a:pt x="1828800" y="7150100"/>
                  </a:lnTo>
                  <a:lnTo>
                    <a:pt x="1828800" y="7162800"/>
                  </a:lnTo>
                  <a:lnTo>
                    <a:pt x="1841500" y="7175500"/>
                  </a:lnTo>
                  <a:lnTo>
                    <a:pt x="1841500" y="7188200"/>
                  </a:lnTo>
                  <a:lnTo>
                    <a:pt x="1841500" y="7200900"/>
                  </a:lnTo>
                  <a:lnTo>
                    <a:pt x="1841500" y="7213600"/>
                  </a:lnTo>
                  <a:lnTo>
                    <a:pt x="1854200" y="7226300"/>
                  </a:lnTo>
                  <a:lnTo>
                    <a:pt x="1854200" y="7239000"/>
                  </a:lnTo>
                  <a:lnTo>
                    <a:pt x="1841500" y="7251700"/>
                  </a:lnTo>
                  <a:lnTo>
                    <a:pt x="1828800" y="7251700"/>
                  </a:lnTo>
                  <a:lnTo>
                    <a:pt x="1816100" y="7251700"/>
                  </a:lnTo>
                  <a:lnTo>
                    <a:pt x="1803400" y="7264400"/>
                  </a:lnTo>
                  <a:lnTo>
                    <a:pt x="1803400" y="7277100"/>
                  </a:lnTo>
                  <a:lnTo>
                    <a:pt x="1803400" y="7289800"/>
                  </a:lnTo>
                  <a:lnTo>
                    <a:pt x="1790700" y="7302500"/>
                  </a:lnTo>
                  <a:lnTo>
                    <a:pt x="1778000" y="7302500"/>
                  </a:lnTo>
                  <a:lnTo>
                    <a:pt x="1765300" y="7302500"/>
                  </a:lnTo>
                  <a:lnTo>
                    <a:pt x="1752600" y="7302500"/>
                  </a:lnTo>
                  <a:lnTo>
                    <a:pt x="1739900" y="7302500"/>
                  </a:lnTo>
                  <a:lnTo>
                    <a:pt x="1727200" y="7315200"/>
                  </a:lnTo>
                  <a:lnTo>
                    <a:pt x="1714500" y="7315200"/>
                  </a:lnTo>
                  <a:lnTo>
                    <a:pt x="1701800" y="7327900"/>
                  </a:lnTo>
                  <a:lnTo>
                    <a:pt x="1689100" y="7340600"/>
                  </a:lnTo>
                  <a:lnTo>
                    <a:pt x="1676400" y="7353300"/>
                  </a:lnTo>
                  <a:lnTo>
                    <a:pt x="1663700" y="7366000"/>
                  </a:lnTo>
                  <a:lnTo>
                    <a:pt x="1651000" y="7378700"/>
                  </a:lnTo>
                  <a:lnTo>
                    <a:pt x="1638300" y="7391400"/>
                  </a:lnTo>
                  <a:lnTo>
                    <a:pt x="1638300" y="7404100"/>
                  </a:lnTo>
                  <a:lnTo>
                    <a:pt x="1651000" y="7416800"/>
                  </a:lnTo>
                  <a:lnTo>
                    <a:pt x="1663700" y="7429500"/>
                  </a:lnTo>
                  <a:lnTo>
                    <a:pt x="1676400" y="7442200"/>
                  </a:lnTo>
                  <a:lnTo>
                    <a:pt x="1676400" y="7454900"/>
                  </a:lnTo>
                  <a:lnTo>
                    <a:pt x="1663700" y="7467600"/>
                  </a:lnTo>
                  <a:lnTo>
                    <a:pt x="1663700" y="7480300"/>
                  </a:lnTo>
                  <a:lnTo>
                    <a:pt x="1663700" y="7493000"/>
                  </a:lnTo>
                  <a:lnTo>
                    <a:pt x="1651000" y="7505700"/>
                  </a:lnTo>
                  <a:lnTo>
                    <a:pt x="1651000" y="7518400"/>
                  </a:lnTo>
                  <a:lnTo>
                    <a:pt x="1651000" y="7531100"/>
                  </a:lnTo>
                  <a:lnTo>
                    <a:pt x="1651000" y="7543800"/>
                  </a:lnTo>
                  <a:lnTo>
                    <a:pt x="1638300" y="7556500"/>
                  </a:lnTo>
                  <a:lnTo>
                    <a:pt x="1638300" y="7569200"/>
                  </a:lnTo>
                  <a:lnTo>
                    <a:pt x="1638300" y="7581900"/>
                  </a:lnTo>
                  <a:lnTo>
                    <a:pt x="1625600" y="7594600"/>
                  </a:lnTo>
                  <a:lnTo>
                    <a:pt x="1625600" y="7607300"/>
                  </a:lnTo>
                  <a:lnTo>
                    <a:pt x="1625600" y="7620000"/>
                  </a:lnTo>
                  <a:lnTo>
                    <a:pt x="1612900" y="7632700"/>
                  </a:lnTo>
                  <a:lnTo>
                    <a:pt x="1612900" y="7645400"/>
                  </a:lnTo>
                  <a:lnTo>
                    <a:pt x="1600200" y="7658100"/>
                  </a:lnTo>
                  <a:lnTo>
                    <a:pt x="1587500" y="7670800"/>
                  </a:lnTo>
                  <a:lnTo>
                    <a:pt x="1587500" y="7683500"/>
                  </a:lnTo>
                  <a:lnTo>
                    <a:pt x="1574800" y="7696200"/>
                  </a:lnTo>
                  <a:lnTo>
                    <a:pt x="1562100" y="7708900"/>
                  </a:lnTo>
                  <a:lnTo>
                    <a:pt x="1549400" y="7721600"/>
                  </a:lnTo>
                  <a:lnTo>
                    <a:pt x="1536700" y="7734300"/>
                  </a:lnTo>
                  <a:lnTo>
                    <a:pt x="1524000" y="7747000"/>
                  </a:lnTo>
                  <a:lnTo>
                    <a:pt x="1524000" y="7759700"/>
                  </a:lnTo>
                  <a:lnTo>
                    <a:pt x="1524000" y="7772400"/>
                  </a:lnTo>
                  <a:lnTo>
                    <a:pt x="1524000" y="7785100"/>
                  </a:lnTo>
                  <a:lnTo>
                    <a:pt x="1511300" y="7797800"/>
                  </a:lnTo>
                  <a:lnTo>
                    <a:pt x="1498600" y="7810500"/>
                  </a:lnTo>
                  <a:lnTo>
                    <a:pt x="1485900" y="7810500"/>
                  </a:lnTo>
                  <a:lnTo>
                    <a:pt x="1473200" y="7823200"/>
                  </a:lnTo>
                  <a:lnTo>
                    <a:pt x="1460500" y="7835900"/>
                  </a:lnTo>
                  <a:lnTo>
                    <a:pt x="1447800" y="7848600"/>
                  </a:lnTo>
                  <a:lnTo>
                    <a:pt x="1435100" y="7848600"/>
                  </a:lnTo>
                  <a:lnTo>
                    <a:pt x="1422400" y="7848600"/>
                  </a:lnTo>
                  <a:lnTo>
                    <a:pt x="1409700" y="7848600"/>
                  </a:lnTo>
                  <a:lnTo>
                    <a:pt x="1397000" y="7848600"/>
                  </a:lnTo>
                  <a:lnTo>
                    <a:pt x="1384300" y="7835900"/>
                  </a:lnTo>
                  <a:lnTo>
                    <a:pt x="1371600" y="7835900"/>
                  </a:lnTo>
                  <a:lnTo>
                    <a:pt x="1358900" y="7835900"/>
                  </a:lnTo>
                  <a:lnTo>
                    <a:pt x="1346200" y="7835900"/>
                  </a:lnTo>
                  <a:lnTo>
                    <a:pt x="1333500" y="7823200"/>
                  </a:lnTo>
                  <a:lnTo>
                    <a:pt x="1320800" y="7810500"/>
                  </a:lnTo>
                  <a:lnTo>
                    <a:pt x="1308100" y="7797800"/>
                  </a:lnTo>
                  <a:lnTo>
                    <a:pt x="1308100" y="7785100"/>
                  </a:lnTo>
                  <a:lnTo>
                    <a:pt x="1295400" y="7772400"/>
                  </a:lnTo>
                  <a:lnTo>
                    <a:pt x="1282700" y="7759700"/>
                  </a:lnTo>
                  <a:lnTo>
                    <a:pt x="1270000" y="7759700"/>
                  </a:lnTo>
                  <a:lnTo>
                    <a:pt x="1257300" y="7747000"/>
                  </a:lnTo>
                  <a:lnTo>
                    <a:pt x="1244600" y="7734300"/>
                  </a:lnTo>
                  <a:lnTo>
                    <a:pt x="1231900" y="7734300"/>
                  </a:lnTo>
                  <a:lnTo>
                    <a:pt x="1219200" y="7747000"/>
                  </a:lnTo>
                  <a:lnTo>
                    <a:pt x="1206500" y="7759700"/>
                  </a:lnTo>
                  <a:lnTo>
                    <a:pt x="1193800" y="7759700"/>
                  </a:lnTo>
                  <a:lnTo>
                    <a:pt x="1181100" y="7772400"/>
                  </a:lnTo>
                  <a:lnTo>
                    <a:pt x="1168400" y="7785100"/>
                  </a:lnTo>
                  <a:lnTo>
                    <a:pt x="1155700" y="7797800"/>
                  </a:lnTo>
                  <a:lnTo>
                    <a:pt x="1143000" y="7810500"/>
                  </a:lnTo>
                  <a:lnTo>
                    <a:pt x="1130300" y="7810500"/>
                  </a:lnTo>
                  <a:lnTo>
                    <a:pt x="1117600" y="7810500"/>
                  </a:lnTo>
                  <a:lnTo>
                    <a:pt x="1104900" y="7810500"/>
                  </a:lnTo>
                  <a:lnTo>
                    <a:pt x="1092200" y="7810500"/>
                  </a:lnTo>
                  <a:lnTo>
                    <a:pt x="1079500" y="7823200"/>
                  </a:lnTo>
                  <a:lnTo>
                    <a:pt x="1066800" y="7835900"/>
                  </a:lnTo>
                  <a:lnTo>
                    <a:pt x="1066800" y="7848600"/>
                  </a:lnTo>
                  <a:lnTo>
                    <a:pt x="1054100" y="7861300"/>
                  </a:lnTo>
                  <a:lnTo>
                    <a:pt x="1041400" y="7861300"/>
                  </a:lnTo>
                  <a:lnTo>
                    <a:pt x="1028700" y="7848600"/>
                  </a:lnTo>
                  <a:lnTo>
                    <a:pt x="1016000" y="7835900"/>
                  </a:lnTo>
                  <a:lnTo>
                    <a:pt x="1003300" y="7835900"/>
                  </a:lnTo>
                  <a:lnTo>
                    <a:pt x="990600" y="7823200"/>
                  </a:lnTo>
                  <a:lnTo>
                    <a:pt x="977900" y="7823200"/>
                  </a:lnTo>
                  <a:lnTo>
                    <a:pt x="965200" y="7810500"/>
                  </a:lnTo>
                  <a:lnTo>
                    <a:pt x="952500" y="7810500"/>
                  </a:lnTo>
                  <a:lnTo>
                    <a:pt x="939800" y="7797800"/>
                  </a:lnTo>
                  <a:lnTo>
                    <a:pt x="927100" y="7785100"/>
                  </a:lnTo>
                  <a:lnTo>
                    <a:pt x="914400" y="7785100"/>
                  </a:lnTo>
                  <a:lnTo>
                    <a:pt x="901700" y="7772400"/>
                  </a:lnTo>
                  <a:lnTo>
                    <a:pt x="889000" y="7759700"/>
                  </a:lnTo>
                  <a:lnTo>
                    <a:pt x="876300" y="7759700"/>
                  </a:lnTo>
                  <a:lnTo>
                    <a:pt x="863600" y="7747000"/>
                  </a:lnTo>
                  <a:lnTo>
                    <a:pt x="850900" y="7734300"/>
                  </a:lnTo>
                  <a:lnTo>
                    <a:pt x="838200" y="7721600"/>
                  </a:lnTo>
                  <a:lnTo>
                    <a:pt x="825500" y="7708900"/>
                  </a:lnTo>
                  <a:lnTo>
                    <a:pt x="825500" y="7696200"/>
                  </a:lnTo>
                  <a:lnTo>
                    <a:pt x="812800" y="7683500"/>
                  </a:lnTo>
                  <a:lnTo>
                    <a:pt x="812800" y="7670800"/>
                  </a:lnTo>
                  <a:lnTo>
                    <a:pt x="800100" y="7658100"/>
                  </a:lnTo>
                  <a:lnTo>
                    <a:pt x="787400" y="7645400"/>
                  </a:lnTo>
                  <a:lnTo>
                    <a:pt x="774700" y="7632700"/>
                  </a:lnTo>
                  <a:lnTo>
                    <a:pt x="774700" y="7620000"/>
                  </a:lnTo>
                  <a:lnTo>
                    <a:pt x="762000" y="7607300"/>
                  </a:lnTo>
                  <a:lnTo>
                    <a:pt x="749300" y="7594600"/>
                  </a:lnTo>
                  <a:lnTo>
                    <a:pt x="736600" y="7581900"/>
                  </a:lnTo>
                  <a:lnTo>
                    <a:pt x="736600" y="7569200"/>
                  </a:lnTo>
                  <a:lnTo>
                    <a:pt x="723900" y="7556500"/>
                  </a:lnTo>
                  <a:lnTo>
                    <a:pt x="723900" y="7543800"/>
                  </a:lnTo>
                  <a:lnTo>
                    <a:pt x="711200" y="7531100"/>
                  </a:lnTo>
                  <a:lnTo>
                    <a:pt x="711200" y="7518400"/>
                  </a:lnTo>
                  <a:lnTo>
                    <a:pt x="698500" y="7505700"/>
                  </a:lnTo>
                  <a:lnTo>
                    <a:pt x="698500" y="7493000"/>
                  </a:lnTo>
                  <a:lnTo>
                    <a:pt x="685800" y="7480300"/>
                  </a:lnTo>
                  <a:lnTo>
                    <a:pt x="685800" y="7467600"/>
                  </a:lnTo>
                  <a:lnTo>
                    <a:pt x="673100" y="7454900"/>
                  </a:lnTo>
                  <a:lnTo>
                    <a:pt x="673100" y="7442200"/>
                  </a:lnTo>
                  <a:lnTo>
                    <a:pt x="660400" y="7429500"/>
                  </a:lnTo>
                  <a:lnTo>
                    <a:pt x="647700" y="7416800"/>
                  </a:lnTo>
                  <a:lnTo>
                    <a:pt x="635000" y="7404100"/>
                  </a:lnTo>
                  <a:lnTo>
                    <a:pt x="622300" y="7391400"/>
                  </a:lnTo>
                  <a:lnTo>
                    <a:pt x="609600" y="7378700"/>
                  </a:lnTo>
                  <a:lnTo>
                    <a:pt x="596900" y="7366000"/>
                  </a:lnTo>
                  <a:lnTo>
                    <a:pt x="584200" y="7353300"/>
                  </a:lnTo>
                  <a:lnTo>
                    <a:pt x="571500" y="7340600"/>
                  </a:lnTo>
                  <a:lnTo>
                    <a:pt x="558800" y="7327900"/>
                  </a:lnTo>
                  <a:lnTo>
                    <a:pt x="546100" y="7315200"/>
                  </a:lnTo>
                  <a:lnTo>
                    <a:pt x="533400" y="7302500"/>
                  </a:lnTo>
                  <a:lnTo>
                    <a:pt x="520700" y="7289800"/>
                  </a:lnTo>
                  <a:lnTo>
                    <a:pt x="508000" y="7289800"/>
                  </a:lnTo>
                  <a:lnTo>
                    <a:pt x="495300" y="7277100"/>
                  </a:lnTo>
                  <a:lnTo>
                    <a:pt x="482600" y="7277100"/>
                  </a:lnTo>
                  <a:lnTo>
                    <a:pt x="469900" y="7264400"/>
                  </a:lnTo>
                  <a:lnTo>
                    <a:pt x="457200" y="7251700"/>
                  </a:lnTo>
                  <a:lnTo>
                    <a:pt x="444500" y="7251700"/>
                  </a:lnTo>
                  <a:lnTo>
                    <a:pt x="431800" y="7239000"/>
                  </a:lnTo>
                  <a:lnTo>
                    <a:pt x="419100" y="7239000"/>
                  </a:lnTo>
                  <a:lnTo>
                    <a:pt x="406400" y="7226300"/>
                  </a:lnTo>
                  <a:lnTo>
                    <a:pt x="393700" y="7213600"/>
                  </a:lnTo>
                  <a:lnTo>
                    <a:pt x="381000" y="7213600"/>
                  </a:lnTo>
                  <a:lnTo>
                    <a:pt x="368300" y="7200900"/>
                  </a:lnTo>
                  <a:lnTo>
                    <a:pt x="355600" y="7188200"/>
                  </a:lnTo>
                  <a:lnTo>
                    <a:pt x="342900" y="7175500"/>
                  </a:lnTo>
                  <a:lnTo>
                    <a:pt x="330200" y="7162800"/>
                  </a:lnTo>
                  <a:lnTo>
                    <a:pt x="317500" y="7150100"/>
                  </a:lnTo>
                  <a:lnTo>
                    <a:pt x="304800" y="7137400"/>
                  </a:lnTo>
                  <a:lnTo>
                    <a:pt x="292100" y="7124700"/>
                  </a:lnTo>
                  <a:lnTo>
                    <a:pt x="279400" y="7112000"/>
                  </a:lnTo>
                  <a:lnTo>
                    <a:pt x="266700" y="7099300"/>
                  </a:lnTo>
                  <a:lnTo>
                    <a:pt x="266700" y="7086600"/>
                  </a:lnTo>
                  <a:lnTo>
                    <a:pt x="254000" y="7073900"/>
                  </a:lnTo>
                  <a:lnTo>
                    <a:pt x="241300" y="7061200"/>
                  </a:lnTo>
                  <a:lnTo>
                    <a:pt x="228600" y="7048500"/>
                  </a:lnTo>
                  <a:lnTo>
                    <a:pt x="215900" y="7035800"/>
                  </a:lnTo>
                  <a:lnTo>
                    <a:pt x="203200" y="7023100"/>
                  </a:lnTo>
                  <a:lnTo>
                    <a:pt x="190500" y="7010400"/>
                  </a:lnTo>
                  <a:lnTo>
                    <a:pt x="177800" y="7010400"/>
                  </a:lnTo>
                  <a:lnTo>
                    <a:pt x="165100" y="6997700"/>
                  </a:lnTo>
                  <a:lnTo>
                    <a:pt x="152400" y="6997700"/>
                  </a:lnTo>
                  <a:lnTo>
                    <a:pt x="139700" y="6997700"/>
                  </a:lnTo>
                  <a:lnTo>
                    <a:pt x="127000" y="6997700"/>
                  </a:lnTo>
                  <a:lnTo>
                    <a:pt x="114300" y="6997700"/>
                  </a:lnTo>
                  <a:lnTo>
                    <a:pt x="101600" y="6997700"/>
                  </a:lnTo>
                  <a:lnTo>
                    <a:pt x="88900" y="6985000"/>
                  </a:lnTo>
                  <a:lnTo>
                    <a:pt x="76200" y="6985000"/>
                  </a:lnTo>
                  <a:lnTo>
                    <a:pt x="63500" y="6985000"/>
                  </a:lnTo>
                  <a:lnTo>
                    <a:pt x="50800" y="6985000"/>
                  </a:lnTo>
                  <a:lnTo>
                    <a:pt x="38100" y="6985000"/>
                  </a:lnTo>
                  <a:lnTo>
                    <a:pt x="25400" y="6972300"/>
                  </a:lnTo>
                  <a:lnTo>
                    <a:pt x="12700" y="6959600"/>
                  </a:lnTo>
                  <a:lnTo>
                    <a:pt x="0" y="6946900"/>
                  </a:lnTo>
                  <a:lnTo>
                    <a:pt x="0" y="6934200"/>
                  </a:lnTo>
                  <a:lnTo>
                    <a:pt x="0" y="6921500"/>
                  </a:lnTo>
                  <a:lnTo>
                    <a:pt x="0" y="6908800"/>
                  </a:lnTo>
                  <a:lnTo>
                    <a:pt x="0" y="6896100"/>
                  </a:lnTo>
                  <a:lnTo>
                    <a:pt x="12700" y="6883400"/>
                  </a:lnTo>
                  <a:lnTo>
                    <a:pt x="12700" y="6870700"/>
                  </a:lnTo>
                  <a:lnTo>
                    <a:pt x="25400" y="6858000"/>
                  </a:lnTo>
                  <a:lnTo>
                    <a:pt x="38100" y="6845300"/>
                  </a:lnTo>
                  <a:lnTo>
                    <a:pt x="50800" y="6832600"/>
                  </a:lnTo>
                  <a:lnTo>
                    <a:pt x="63500" y="6819900"/>
                  </a:lnTo>
                  <a:lnTo>
                    <a:pt x="63500" y="6807200"/>
                  </a:lnTo>
                  <a:lnTo>
                    <a:pt x="76200" y="6794500"/>
                  </a:lnTo>
                  <a:lnTo>
                    <a:pt x="88900" y="6781800"/>
                  </a:lnTo>
                  <a:lnTo>
                    <a:pt x="88900" y="6769100"/>
                  </a:lnTo>
                  <a:lnTo>
                    <a:pt x="101600" y="6756400"/>
                  </a:lnTo>
                  <a:lnTo>
                    <a:pt x="101600" y="6743700"/>
                  </a:lnTo>
                  <a:lnTo>
                    <a:pt x="101600" y="6731000"/>
                  </a:lnTo>
                  <a:lnTo>
                    <a:pt x="101600" y="6718300"/>
                  </a:lnTo>
                  <a:lnTo>
                    <a:pt x="101600" y="6705600"/>
                  </a:lnTo>
                  <a:lnTo>
                    <a:pt x="88900" y="6692900"/>
                  </a:lnTo>
                  <a:lnTo>
                    <a:pt x="88900" y="6680200"/>
                  </a:lnTo>
                  <a:lnTo>
                    <a:pt x="88900" y="6667500"/>
                  </a:lnTo>
                  <a:lnTo>
                    <a:pt x="88900" y="6654800"/>
                  </a:lnTo>
                  <a:lnTo>
                    <a:pt x="88900" y="6642100"/>
                  </a:lnTo>
                  <a:lnTo>
                    <a:pt x="76200" y="6629400"/>
                  </a:lnTo>
                  <a:lnTo>
                    <a:pt x="76200" y="6616700"/>
                  </a:lnTo>
                  <a:lnTo>
                    <a:pt x="76200" y="6604000"/>
                  </a:lnTo>
                  <a:lnTo>
                    <a:pt x="76200" y="6591300"/>
                  </a:lnTo>
                  <a:lnTo>
                    <a:pt x="63500" y="6578600"/>
                  </a:lnTo>
                  <a:lnTo>
                    <a:pt x="63500" y="6565900"/>
                  </a:lnTo>
                  <a:lnTo>
                    <a:pt x="63500" y="6553200"/>
                  </a:lnTo>
                  <a:lnTo>
                    <a:pt x="63500" y="6540500"/>
                  </a:lnTo>
                  <a:lnTo>
                    <a:pt x="63500" y="6527800"/>
                  </a:lnTo>
                  <a:lnTo>
                    <a:pt x="63500" y="6515100"/>
                  </a:lnTo>
                  <a:lnTo>
                    <a:pt x="63500" y="6502400"/>
                  </a:lnTo>
                  <a:lnTo>
                    <a:pt x="63500" y="6489700"/>
                  </a:lnTo>
                  <a:lnTo>
                    <a:pt x="63500" y="6477000"/>
                  </a:lnTo>
                  <a:lnTo>
                    <a:pt x="76200" y="6464300"/>
                  </a:lnTo>
                  <a:lnTo>
                    <a:pt x="76200" y="6451600"/>
                  </a:lnTo>
                  <a:lnTo>
                    <a:pt x="88900" y="6438900"/>
                  </a:lnTo>
                  <a:lnTo>
                    <a:pt x="101600" y="6426200"/>
                  </a:lnTo>
                  <a:lnTo>
                    <a:pt x="114300" y="6413500"/>
                  </a:lnTo>
                  <a:lnTo>
                    <a:pt x="127000" y="6413500"/>
                  </a:lnTo>
                  <a:lnTo>
                    <a:pt x="139700" y="6400800"/>
                  </a:lnTo>
                  <a:lnTo>
                    <a:pt x="152400" y="6388100"/>
                  </a:lnTo>
                  <a:lnTo>
                    <a:pt x="165100" y="6388100"/>
                  </a:lnTo>
                  <a:lnTo>
                    <a:pt x="177800" y="6375400"/>
                  </a:lnTo>
                  <a:lnTo>
                    <a:pt x="190500" y="6375400"/>
                  </a:lnTo>
                  <a:lnTo>
                    <a:pt x="203200" y="6362700"/>
                  </a:lnTo>
                  <a:lnTo>
                    <a:pt x="215900" y="6350000"/>
                  </a:lnTo>
                  <a:lnTo>
                    <a:pt x="228600" y="6350000"/>
                  </a:lnTo>
                  <a:lnTo>
                    <a:pt x="241300" y="6350000"/>
                  </a:lnTo>
                  <a:lnTo>
                    <a:pt x="254000" y="6337300"/>
                  </a:lnTo>
                  <a:lnTo>
                    <a:pt x="266700" y="6324600"/>
                  </a:lnTo>
                  <a:lnTo>
                    <a:pt x="279400" y="6311900"/>
                  </a:lnTo>
                  <a:lnTo>
                    <a:pt x="292100" y="6311900"/>
                  </a:lnTo>
                  <a:lnTo>
                    <a:pt x="304800" y="6299200"/>
                  </a:lnTo>
                  <a:lnTo>
                    <a:pt x="317500" y="6299200"/>
                  </a:lnTo>
                  <a:lnTo>
                    <a:pt x="330200" y="6286500"/>
                  </a:lnTo>
                  <a:lnTo>
                    <a:pt x="342900" y="6286500"/>
                  </a:lnTo>
                  <a:lnTo>
                    <a:pt x="355600" y="6273800"/>
                  </a:lnTo>
                  <a:lnTo>
                    <a:pt x="368300" y="6273800"/>
                  </a:lnTo>
                  <a:lnTo>
                    <a:pt x="381000" y="6261100"/>
                  </a:lnTo>
                  <a:lnTo>
                    <a:pt x="393700" y="6248400"/>
                  </a:lnTo>
                  <a:lnTo>
                    <a:pt x="406400" y="6248400"/>
                  </a:lnTo>
                  <a:lnTo>
                    <a:pt x="419100" y="6235700"/>
                  </a:lnTo>
                  <a:lnTo>
                    <a:pt x="431800" y="6223000"/>
                  </a:lnTo>
                  <a:lnTo>
                    <a:pt x="444500" y="6223000"/>
                  </a:lnTo>
                  <a:lnTo>
                    <a:pt x="457200" y="6210300"/>
                  </a:lnTo>
                  <a:lnTo>
                    <a:pt x="469900" y="6197600"/>
                  </a:lnTo>
                  <a:lnTo>
                    <a:pt x="482600" y="6184900"/>
                  </a:lnTo>
                  <a:lnTo>
                    <a:pt x="495300" y="6172200"/>
                  </a:lnTo>
                  <a:lnTo>
                    <a:pt x="508000" y="6159500"/>
                  </a:lnTo>
                  <a:lnTo>
                    <a:pt x="520700" y="6146800"/>
                  </a:lnTo>
                  <a:lnTo>
                    <a:pt x="533400" y="6134100"/>
                  </a:lnTo>
                  <a:lnTo>
                    <a:pt x="546100" y="6121400"/>
                  </a:lnTo>
                  <a:lnTo>
                    <a:pt x="558800" y="6108700"/>
                  </a:lnTo>
                  <a:lnTo>
                    <a:pt x="571500" y="6096000"/>
                  </a:lnTo>
                  <a:lnTo>
                    <a:pt x="584200" y="6083300"/>
                  </a:lnTo>
                  <a:lnTo>
                    <a:pt x="584200" y="6070600"/>
                  </a:lnTo>
                  <a:lnTo>
                    <a:pt x="596900" y="6057900"/>
                  </a:lnTo>
                  <a:lnTo>
                    <a:pt x="609600" y="6045200"/>
                  </a:lnTo>
                  <a:lnTo>
                    <a:pt x="609600" y="6032500"/>
                  </a:lnTo>
                  <a:lnTo>
                    <a:pt x="622300" y="6019800"/>
                  </a:lnTo>
                  <a:lnTo>
                    <a:pt x="635000" y="6007100"/>
                  </a:lnTo>
                  <a:lnTo>
                    <a:pt x="635000" y="5994400"/>
                  </a:lnTo>
                  <a:lnTo>
                    <a:pt x="635000" y="5981700"/>
                  </a:lnTo>
                  <a:lnTo>
                    <a:pt x="647700" y="5969000"/>
                  </a:lnTo>
                  <a:lnTo>
                    <a:pt x="647700" y="5956300"/>
                  </a:lnTo>
                  <a:lnTo>
                    <a:pt x="660400" y="5943600"/>
                  </a:lnTo>
                  <a:lnTo>
                    <a:pt x="660400" y="5930900"/>
                  </a:lnTo>
                  <a:lnTo>
                    <a:pt x="660400" y="5918200"/>
                  </a:lnTo>
                  <a:lnTo>
                    <a:pt x="673100" y="5905500"/>
                  </a:lnTo>
                  <a:lnTo>
                    <a:pt x="673100" y="5892800"/>
                  </a:lnTo>
                  <a:lnTo>
                    <a:pt x="673100" y="5880100"/>
                  </a:lnTo>
                  <a:lnTo>
                    <a:pt x="685800" y="5867400"/>
                  </a:lnTo>
                  <a:lnTo>
                    <a:pt x="685800" y="5854700"/>
                  </a:lnTo>
                  <a:lnTo>
                    <a:pt x="685800" y="5842000"/>
                  </a:lnTo>
                  <a:lnTo>
                    <a:pt x="698500" y="5829300"/>
                  </a:lnTo>
                  <a:lnTo>
                    <a:pt x="698500" y="5816600"/>
                  </a:lnTo>
                  <a:lnTo>
                    <a:pt x="698500" y="5803900"/>
                  </a:lnTo>
                  <a:lnTo>
                    <a:pt x="711200" y="5791200"/>
                  </a:lnTo>
                  <a:lnTo>
                    <a:pt x="711200" y="5778500"/>
                  </a:lnTo>
                  <a:lnTo>
                    <a:pt x="711200" y="5765800"/>
                  </a:lnTo>
                  <a:lnTo>
                    <a:pt x="723900" y="5753100"/>
                  </a:lnTo>
                  <a:lnTo>
                    <a:pt x="723900" y="5740400"/>
                  </a:lnTo>
                  <a:lnTo>
                    <a:pt x="723900" y="5727700"/>
                  </a:lnTo>
                  <a:lnTo>
                    <a:pt x="736600" y="5715000"/>
                  </a:lnTo>
                  <a:lnTo>
                    <a:pt x="736600" y="5702300"/>
                  </a:lnTo>
                  <a:lnTo>
                    <a:pt x="736600" y="5689600"/>
                  </a:lnTo>
                  <a:lnTo>
                    <a:pt x="736600" y="5676900"/>
                  </a:lnTo>
                  <a:lnTo>
                    <a:pt x="723900" y="5664200"/>
                  </a:lnTo>
                  <a:lnTo>
                    <a:pt x="723900" y="5651500"/>
                  </a:lnTo>
                  <a:lnTo>
                    <a:pt x="711200" y="5638800"/>
                  </a:lnTo>
                  <a:lnTo>
                    <a:pt x="711200" y="5626100"/>
                  </a:lnTo>
                  <a:lnTo>
                    <a:pt x="711200" y="5613400"/>
                  </a:lnTo>
                  <a:lnTo>
                    <a:pt x="698500" y="5600700"/>
                  </a:lnTo>
                  <a:lnTo>
                    <a:pt x="698500" y="5588000"/>
                  </a:lnTo>
                  <a:lnTo>
                    <a:pt x="698500" y="5575300"/>
                  </a:lnTo>
                  <a:lnTo>
                    <a:pt x="698500" y="5562600"/>
                  </a:lnTo>
                  <a:lnTo>
                    <a:pt x="711200" y="5549900"/>
                  </a:lnTo>
                  <a:lnTo>
                    <a:pt x="711200" y="5537200"/>
                  </a:lnTo>
                  <a:lnTo>
                    <a:pt x="711200" y="5524500"/>
                  </a:lnTo>
                  <a:lnTo>
                    <a:pt x="723900" y="5511800"/>
                  </a:lnTo>
                  <a:lnTo>
                    <a:pt x="736600" y="5499100"/>
                  </a:lnTo>
                  <a:lnTo>
                    <a:pt x="749300" y="5486400"/>
                  </a:lnTo>
                  <a:lnTo>
                    <a:pt x="762000" y="5473700"/>
                  </a:lnTo>
                  <a:lnTo>
                    <a:pt x="774700" y="5461000"/>
                  </a:lnTo>
                  <a:lnTo>
                    <a:pt x="774700" y="5448300"/>
                  </a:lnTo>
                  <a:lnTo>
                    <a:pt x="787400" y="5435600"/>
                  </a:lnTo>
                  <a:lnTo>
                    <a:pt x="787400" y="5422900"/>
                  </a:lnTo>
                  <a:lnTo>
                    <a:pt x="800100" y="5410200"/>
                  </a:lnTo>
                  <a:lnTo>
                    <a:pt x="800100" y="5397500"/>
                  </a:lnTo>
                  <a:lnTo>
                    <a:pt x="812800" y="5384800"/>
                  </a:lnTo>
                  <a:lnTo>
                    <a:pt x="812800" y="5372100"/>
                  </a:lnTo>
                  <a:lnTo>
                    <a:pt x="825500" y="5359400"/>
                  </a:lnTo>
                  <a:lnTo>
                    <a:pt x="838200" y="5346700"/>
                  </a:lnTo>
                  <a:lnTo>
                    <a:pt x="850900" y="5334000"/>
                  </a:lnTo>
                  <a:lnTo>
                    <a:pt x="863600" y="5321300"/>
                  </a:lnTo>
                  <a:lnTo>
                    <a:pt x="876300" y="5308600"/>
                  </a:lnTo>
                  <a:lnTo>
                    <a:pt x="889000" y="5295900"/>
                  </a:lnTo>
                  <a:lnTo>
                    <a:pt x="901700" y="5283200"/>
                  </a:lnTo>
                  <a:lnTo>
                    <a:pt x="914400" y="5270500"/>
                  </a:lnTo>
                  <a:lnTo>
                    <a:pt x="927100" y="5257800"/>
                  </a:lnTo>
                  <a:lnTo>
                    <a:pt x="914400" y="5245100"/>
                  </a:lnTo>
                  <a:lnTo>
                    <a:pt x="914400" y="5232400"/>
                  </a:lnTo>
                  <a:lnTo>
                    <a:pt x="901700" y="5219700"/>
                  </a:lnTo>
                  <a:lnTo>
                    <a:pt x="889000" y="5207000"/>
                  </a:lnTo>
                  <a:lnTo>
                    <a:pt x="876300" y="5207000"/>
                  </a:lnTo>
                  <a:lnTo>
                    <a:pt x="863600" y="5194300"/>
                  </a:lnTo>
                  <a:lnTo>
                    <a:pt x="863600" y="5181600"/>
                  </a:lnTo>
                  <a:lnTo>
                    <a:pt x="863600" y="5168900"/>
                  </a:lnTo>
                  <a:lnTo>
                    <a:pt x="863600" y="5156200"/>
                  </a:lnTo>
                  <a:lnTo>
                    <a:pt x="863600" y="5143500"/>
                  </a:lnTo>
                  <a:lnTo>
                    <a:pt x="863600" y="5130800"/>
                  </a:lnTo>
                  <a:lnTo>
                    <a:pt x="850900" y="5118100"/>
                  </a:lnTo>
                  <a:lnTo>
                    <a:pt x="850900" y="5105400"/>
                  </a:lnTo>
                  <a:lnTo>
                    <a:pt x="838200" y="5092700"/>
                  </a:lnTo>
                  <a:lnTo>
                    <a:pt x="838200" y="5080000"/>
                  </a:lnTo>
                  <a:lnTo>
                    <a:pt x="825500" y="5067300"/>
                  </a:lnTo>
                  <a:lnTo>
                    <a:pt x="825500" y="5054600"/>
                  </a:lnTo>
                  <a:lnTo>
                    <a:pt x="838200" y="5041900"/>
                  </a:lnTo>
                  <a:lnTo>
                    <a:pt x="838200" y="5029200"/>
                  </a:lnTo>
                  <a:lnTo>
                    <a:pt x="825500" y="5016500"/>
                  </a:lnTo>
                  <a:lnTo>
                    <a:pt x="825500" y="5003800"/>
                  </a:lnTo>
                  <a:lnTo>
                    <a:pt x="825500" y="4991100"/>
                  </a:lnTo>
                  <a:lnTo>
                    <a:pt x="825500" y="4978400"/>
                  </a:lnTo>
                  <a:lnTo>
                    <a:pt x="825500" y="4965700"/>
                  </a:lnTo>
                  <a:lnTo>
                    <a:pt x="825500" y="4953000"/>
                  </a:lnTo>
                  <a:lnTo>
                    <a:pt x="812800" y="4940300"/>
                  </a:lnTo>
                  <a:lnTo>
                    <a:pt x="812800" y="4927600"/>
                  </a:lnTo>
                  <a:lnTo>
                    <a:pt x="812800" y="4914900"/>
                  </a:lnTo>
                  <a:lnTo>
                    <a:pt x="812800" y="4902200"/>
                  </a:lnTo>
                  <a:lnTo>
                    <a:pt x="812800" y="4889500"/>
                  </a:lnTo>
                  <a:lnTo>
                    <a:pt x="812800" y="4876800"/>
                  </a:lnTo>
                  <a:lnTo>
                    <a:pt x="812800" y="4864100"/>
                  </a:lnTo>
                  <a:lnTo>
                    <a:pt x="812800" y="4851400"/>
                  </a:lnTo>
                  <a:lnTo>
                    <a:pt x="812800" y="4838700"/>
                  </a:lnTo>
                  <a:lnTo>
                    <a:pt x="812800" y="4826000"/>
                  </a:lnTo>
                  <a:lnTo>
                    <a:pt x="825500" y="4813300"/>
                  </a:lnTo>
                  <a:lnTo>
                    <a:pt x="825500" y="4800600"/>
                  </a:lnTo>
                  <a:lnTo>
                    <a:pt x="812800" y="4787900"/>
                  </a:lnTo>
                  <a:lnTo>
                    <a:pt x="812800" y="4775200"/>
                  </a:lnTo>
                  <a:lnTo>
                    <a:pt x="812800" y="4762500"/>
                  </a:lnTo>
                  <a:lnTo>
                    <a:pt x="812800" y="4749800"/>
                  </a:lnTo>
                  <a:lnTo>
                    <a:pt x="812800" y="4737100"/>
                  </a:lnTo>
                  <a:lnTo>
                    <a:pt x="812800" y="4724400"/>
                  </a:lnTo>
                  <a:lnTo>
                    <a:pt x="812800" y="4711700"/>
                  </a:lnTo>
                  <a:lnTo>
                    <a:pt x="800100" y="4699000"/>
                  </a:lnTo>
                  <a:lnTo>
                    <a:pt x="800100" y="4686300"/>
                  </a:lnTo>
                  <a:lnTo>
                    <a:pt x="800100" y="4673600"/>
                  </a:lnTo>
                  <a:lnTo>
                    <a:pt x="800100" y="4660900"/>
                  </a:lnTo>
                  <a:lnTo>
                    <a:pt x="800100" y="4648200"/>
                  </a:lnTo>
                  <a:lnTo>
                    <a:pt x="800100" y="4635500"/>
                  </a:lnTo>
                  <a:lnTo>
                    <a:pt x="800100" y="4622800"/>
                  </a:lnTo>
                  <a:lnTo>
                    <a:pt x="800100" y="4610100"/>
                  </a:lnTo>
                  <a:lnTo>
                    <a:pt x="787400" y="4597400"/>
                  </a:lnTo>
                  <a:lnTo>
                    <a:pt x="800100" y="4584700"/>
                  </a:lnTo>
                  <a:lnTo>
                    <a:pt x="787400" y="4572000"/>
                  </a:lnTo>
                  <a:lnTo>
                    <a:pt x="787400" y="4559300"/>
                  </a:lnTo>
                  <a:lnTo>
                    <a:pt x="787400" y="4546600"/>
                  </a:lnTo>
                  <a:lnTo>
                    <a:pt x="787400" y="4533900"/>
                  </a:lnTo>
                  <a:lnTo>
                    <a:pt x="787400" y="4521200"/>
                  </a:lnTo>
                  <a:lnTo>
                    <a:pt x="774700" y="4508500"/>
                  </a:lnTo>
                  <a:lnTo>
                    <a:pt x="774700" y="4495800"/>
                  </a:lnTo>
                  <a:lnTo>
                    <a:pt x="774700" y="4483100"/>
                  </a:lnTo>
                  <a:lnTo>
                    <a:pt x="774700" y="4470400"/>
                  </a:lnTo>
                  <a:lnTo>
                    <a:pt x="774700" y="4457700"/>
                  </a:lnTo>
                  <a:lnTo>
                    <a:pt x="774700" y="4445000"/>
                  </a:lnTo>
                  <a:lnTo>
                    <a:pt x="774700" y="4432300"/>
                  </a:lnTo>
                  <a:lnTo>
                    <a:pt x="774700" y="4419600"/>
                  </a:lnTo>
                  <a:lnTo>
                    <a:pt x="762000" y="4406900"/>
                  </a:lnTo>
                  <a:lnTo>
                    <a:pt x="749300" y="4394200"/>
                  </a:lnTo>
                  <a:lnTo>
                    <a:pt x="749300" y="4381500"/>
                  </a:lnTo>
                  <a:lnTo>
                    <a:pt x="749300" y="4368800"/>
                  </a:lnTo>
                  <a:lnTo>
                    <a:pt x="749300" y="4356100"/>
                  </a:lnTo>
                  <a:lnTo>
                    <a:pt x="749300" y="4343400"/>
                  </a:lnTo>
                  <a:lnTo>
                    <a:pt x="749300" y="4330700"/>
                  </a:lnTo>
                  <a:lnTo>
                    <a:pt x="736600" y="4318000"/>
                  </a:lnTo>
                  <a:lnTo>
                    <a:pt x="736600" y="4305300"/>
                  </a:lnTo>
                  <a:lnTo>
                    <a:pt x="736600" y="4292600"/>
                  </a:lnTo>
                  <a:lnTo>
                    <a:pt x="723900" y="4279900"/>
                  </a:lnTo>
                  <a:lnTo>
                    <a:pt x="711200" y="4267200"/>
                  </a:lnTo>
                  <a:lnTo>
                    <a:pt x="711200" y="4254500"/>
                  </a:lnTo>
                  <a:lnTo>
                    <a:pt x="698500" y="4241800"/>
                  </a:lnTo>
                  <a:lnTo>
                    <a:pt x="685800" y="4229100"/>
                  </a:lnTo>
                  <a:lnTo>
                    <a:pt x="685800" y="4216400"/>
                  </a:lnTo>
                  <a:lnTo>
                    <a:pt x="673100" y="4203700"/>
                  </a:lnTo>
                  <a:lnTo>
                    <a:pt x="673100" y="4191000"/>
                  </a:lnTo>
                  <a:lnTo>
                    <a:pt x="673100" y="4178300"/>
                  </a:lnTo>
                  <a:lnTo>
                    <a:pt x="673100" y="4165600"/>
                  </a:lnTo>
                  <a:lnTo>
                    <a:pt x="660400" y="4152900"/>
                  </a:lnTo>
                  <a:lnTo>
                    <a:pt x="660400" y="4140200"/>
                  </a:lnTo>
                  <a:lnTo>
                    <a:pt x="660400" y="4127500"/>
                  </a:lnTo>
                  <a:lnTo>
                    <a:pt x="660400" y="4114800"/>
                  </a:lnTo>
                  <a:lnTo>
                    <a:pt x="647700" y="4102100"/>
                  </a:lnTo>
                  <a:lnTo>
                    <a:pt x="647700" y="4089400"/>
                  </a:lnTo>
                  <a:lnTo>
                    <a:pt x="647700" y="4076700"/>
                  </a:lnTo>
                  <a:lnTo>
                    <a:pt x="647700" y="4064000"/>
                  </a:lnTo>
                  <a:lnTo>
                    <a:pt x="647700" y="4051300"/>
                  </a:lnTo>
                  <a:lnTo>
                    <a:pt x="647700" y="4038600"/>
                  </a:lnTo>
                  <a:lnTo>
                    <a:pt x="635000" y="4025900"/>
                  </a:lnTo>
                  <a:lnTo>
                    <a:pt x="635000" y="4013200"/>
                  </a:lnTo>
                  <a:lnTo>
                    <a:pt x="647700" y="4000500"/>
                  </a:lnTo>
                  <a:lnTo>
                    <a:pt x="647700" y="3987800"/>
                  </a:lnTo>
                  <a:lnTo>
                    <a:pt x="647700" y="3975100"/>
                  </a:lnTo>
                  <a:lnTo>
                    <a:pt x="647700" y="3962400"/>
                  </a:lnTo>
                  <a:lnTo>
                    <a:pt x="647700" y="3949700"/>
                  </a:lnTo>
                  <a:lnTo>
                    <a:pt x="660400" y="3937000"/>
                  </a:lnTo>
                  <a:lnTo>
                    <a:pt x="660400" y="3924300"/>
                  </a:lnTo>
                  <a:lnTo>
                    <a:pt x="660400" y="3911600"/>
                  </a:lnTo>
                  <a:lnTo>
                    <a:pt x="660400" y="3898900"/>
                  </a:lnTo>
                  <a:lnTo>
                    <a:pt x="673100" y="3886200"/>
                  </a:lnTo>
                  <a:lnTo>
                    <a:pt x="673100" y="3873500"/>
                  </a:lnTo>
                  <a:lnTo>
                    <a:pt x="685800" y="3860800"/>
                  </a:lnTo>
                  <a:lnTo>
                    <a:pt x="673100" y="3848100"/>
                  </a:lnTo>
                  <a:lnTo>
                    <a:pt x="685800" y="3835400"/>
                  </a:lnTo>
                  <a:lnTo>
                    <a:pt x="685800" y="3822700"/>
                  </a:lnTo>
                  <a:lnTo>
                    <a:pt x="685800" y="3810000"/>
                  </a:lnTo>
                  <a:lnTo>
                    <a:pt x="685800" y="3797300"/>
                  </a:lnTo>
                  <a:lnTo>
                    <a:pt x="685800" y="3784600"/>
                  </a:lnTo>
                  <a:lnTo>
                    <a:pt x="685800" y="3771900"/>
                  </a:lnTo>
                  <a:lnTo>
                    <a:pt x="685800" y="3759200"/>
                  </a:lnTo>
                  <a:lnTo>
                    <a:pt x="685800" y="3746500"/>
                  </a:lnTo>
                  <a:lnTo>
                    <a:pt x="673100" y="3733800"/>
                  </a:lnTo>
                  <a:lnTo>
                    <a:pt x="660400" y="3721100"/>
                  </a:lnTo>
                  <a:lnTo>
                    <a:pt x="647700" y="3708400"/>
                  </a:lnTo>
                  <a:lnTo>
                    <a:pt x="635000" y="3695700"/>
                  </a:lnTo>
                  <a:lnTo>
                    <a:pt x="635000" y="3683000"/>
                  </a:lnTo>
                  <a:lnTo>
                    <a:pt x="635000" y="3670300"/>
                  </a:lnTo>
                  <a:lnTo>
                    <a:pt x="647700" y="3657600"/>
                  </a:lnTo>
                  <a:lnTo>
                    <a:pt x="635000" y="3644900"/>
                  </a:lnTo>
                  <a:lnTo>
                    <a:pt x="622300" y="3632200"/>
                  </a:lnTo>
                  <a:lnTo>
                    <a:pt x="622300" y="3619500"/>
                  </a:lnTo>
                  <a:lnTo>
                    <a:pt x="622300" y="3606800"/>
                  </a:lnTo>
                  <a:lnTo>
                    <a:pt x="609600" y="3594100"/>
                  </a:lnTo>
                  <a:lnTo>
                    <a:pt x="609600" y="3581400"/>
                  </a:lnTo>
                  <a:lnTo>
                    <a:pt x="609600" y="3568700"/>
                  </a:lnTo>
                  <a:lnTo>
                    <a:pt x="609600" y="3556000"/>
                  </a:lnTo>
                  <a:lnTo>
                    <a:pt x="609600" y="3543300"/>
                  </a:lnTo>
                  <a:lnTo>
                    <a:pt x="609600" y="3530600"/>
                  </a:lnTo>
                  <a:lnTo>
                    <a:pt x="609600" y="3517900"/>
                  </a:lnTo>
                  <a:lnTo>
                    <a:pt x="609600" y="3505200"/>
                  </a:lnTo>
                  <a:lnTo>
                    <a:pt x="609600" y="3492500"/>
                  </a:lnTo>
                  <a:lnTo>
                    <a:pt x="609600" y="3479800"/>
                  </a:lnTo>
                  <a:lnTo>
                    <a:pt x="609600" y="3467100"/>
                  </a:lnTo>
                  <a:lnTo>
                    <a:pt x="622300" y="3454400"/>
                  </a:lnTo>
                  <a:lnTo>
                    <a:pt x="622300" y="3441700"/>
                  </a:lnTo>
                  <a:lnTo>
                    <a:pt x="622300" y="3429000"/>
                  </a:lnTo>
                  <a:lnTo>
                    <a:pt x="609600" y="3416300"/>
                  </a:lnTo>
                  <a:lnTo>
                    <a:pt x="609600" y="3403600"/>
                  </a:lnTo>
                  <a:lnTo>
                    <a:pt x="609600" y="3390900"/>
                  </a:lnTo>
                  <a:lnTo>
                    <a:pt x="622300" y="3378200"/>
                  </a:lnTo>
                  <a:lnTo>
                    <a:pt x="635000" y="3378200"/>
                  </a:lnTo>
                  <a:lnTo>
                    <a:pt x="647700" y="3378200"/>
                  </a:lnTo>
                  <a:lnTo>
                    <a:pt x="660400" y="3378200"/>
                  </a:lnTo>
                  <a:lnTo>
                    <a:pt x="673100" y="3365500"/>
                  </a:lnTo>
                  <a:lnTo>
                    <a:pt x="685800" y="3352800"/>
                  </a:lnTo>
                  <a:lnTo>
                    <a:pt x="673100" y="3340100"/>
                  </a:lnTo>
                  <a:lnTo>
                    <a:pt x="660400" y="3327400"/>
                  </a:lnTo>
                  <a:lnTo>
                    <a:pt x="647700" y="3314700"/>
                  </a:lnTo>
                  <a:lnTo>
                    <a:pt x="635000" y="3302000"/>
                  </a:lnTo>
                  <a:lnTo>
                    <a:pt x="622300" y="3289300"/>
                  </a:lnTo>
                  <a:lnTo>
                    <a:pt x="622300" y="3276600"/>
                  </a:lnTo>
                  <a:lnTo>
                    <a:pt x="635000" y="3263900"/>
                  </a:lnTo>
                  <a:lnTo>
                    <a:pt x="647700" y="3263900"/>
                  </a:lnTo>
                  <a:lnTo>
                    <a:pt x="660400" y="3263900"/>
                  </a:lnTo>
                  <a:lnTo>
                    <a:pt x="673100" y="3251200"/>
                  </a:lnTo>
                  <a:lnTo>
                    <a:pt x="660400" y="3238500"/>
                  </a:lnTo>
                  <a:lnTo>
                    <a:pt x="660400" y="3225800"/>
                  </a:lnTo>
                  <a:lnTo>
                    <a:pt x="647700" y="3213100"/>
                  </a:lnTo>
                  <a:lnTo>
                    <a:pt x="660400" y="3200400"/>
                  </a:lnTo>
                  <a:lnTo>
                    <a:pt x="673100" y="3187700"/>
                  </a:lnTo>
                  <a:lnTo>
                    <a:pt x="673100" y="3175000"/>
                  </a:lnTo>
                  <a:lnTo>
                    <a:pt x="685800" y="3162300"/>
                  </a:lnTo>
                  <a:lnTo>
                    <a:pt x="685800" y="3149600"/>
                  </a:lnTo>
                  <a:lnTo>
                    <a:pt x="698500" y="3136900"/>
                  </a:lnTo>
                  <a:lnTo>
                    <a:pt x="698500" y="3124200"/>
                  </a:lnTo>
                  <a:lnTo>
                    <a:pt x="711200" y="3111500"/>
                  </a:lnTo>
                  <a:lnTo>
                    <a:pt x="711200" y="3098800"/>
                  </a:lnTo>
                  <a:lnTo>
                    <a:pt x="723900" y="3086100"/>
                  </a:lnTo>
                  <a:lnTo>
                    <a:pt x="723900" y="3073400"/>
                  </a:lnTo>
                  <a:lnTo>
                    <a:pt x="723900" y="3060700"/>
                  </a:lnTo>
                  <a:lnTo>
                    <a:pt x="723900" y="3048000"/>
                  </a:lnTo>
                  <a:lnTo>
                    <a:pt x="736600" y="3035300"/>
                  </a:lnTo>
                  <a:lnTo>
                    <a:pt x="736600" y="3022600"/>
                  </a:lnTo>
                  <a:lnTo>
                    <a:pt x="736600" y="3009900"/>
                  </a:lnTo>
                  <a:lnTo>
                    <a:pt x="736600" y="2997200"/>
                  </a:lnTo>
                  <a:lnTo>
                    <a:pt x="749300" y="2984500"/>
                  </a:lnTo>
                  <a:lnTo>
                    <a:pt x="749300" y="2971800"/>
                  </a:lnTo>
                  <a:lnTo>
                    <a:pt x="749300" y="2959100"/>
                  </a:lnTo>
                  <a:lnTo>
                    <a:pt x="736600" y="2946400"/>
                  </a:lnTo>
                  <a:lnTo>
                    <a:pt x="723900" y="2933700"/>
                  </a:lnTo>
                  <a:lnTo>
                    <a:pt x="711200" y="2921000"/>
                  </a:lnTo>
                  <a:lnTo>
                    <a:pt x="698500" y="2908300"/>
                  </a:lnTo>
                  <a:lnTo>
                    <a:pt x="685800" y="2895600"/>
                  </a:lnTo>
                  <a:lnTo>
                    <a:pt x="673100" y="2882900"/>
                  </a:lnTo>
                  <a:lnTo>
                    <a:pt x="660400" y="2870200"/>
                  </a:lnTo>
                  <a:lnTo>
                    <a:pt x="647700" y="2857500"/>
                  </a:lnTo>
                  <a:lnTo>
                    <a:pt x="635000" y="2844800"/>
                  </a:lnTo>
                  <a:lnTo>
                    <a:pt x="622300" y="2832100"/>
                  </a:lnTo>
                  <a:lnTo>
                    <a:pt x="609600" y="2819400"/>
                  </a:lnTo>
                  <a:lnTo>
                    <a:pt x="596900" y="2806700"/>
                  </a:lnTo>
                  <a:lnTo>
                    <a:pt x="596900" y="2794000"/>
                  </a:lnTo>
                  <a:lnTo>
                    <a:pt x="584200" y="2781300"/>
                  </a:lnTo>
                  <a:lnTo>
                    <a:pt x="584200" y="2768600"/>
                  </a:lnTo>
                  <a:lnTo>
                    <a:pt x="571500" y="2755900"/>
                  </a:lnTo>
                  <a:lnTo>
                    <a:pt x="571500" y="2743200"/>
                  </a:lnTo>
                  <a:lnTo>
                    <a:pt x="558800" y="2730500"/>
                  </a:lnTo>
                  <a:lnTo>
                    <a:pt x="546100" y="2717800"/>
                  </a:lnTo>
                  <a:lnTo>
                    <a:pt x="533400" y="2705100"/>
                  </a:lnTo>
                  <a:lnTo>
                    <a:pt x="520700" y="2692400"/>
                  </a:lnTo>
                  <a:lnTo>
                    <a:pt x="520700" y="2679700"/>
                  </a:lnTo>
                  <a:lnTo>
                    <a:pt x="520700" y="2667000"/>
                  </a:lnTo>
                  <a:lnTo>
                    <a:pt x="520700" y="2654300"/>
                  </a:lnTo>
                  <a:lnTo>
                    <a:pt x="520700" y="2641600"/>
                  </a:lnTo>
                  <a:lnTo>
                    <a:pt x="520700" y="2628900"/>
                  </a:lnTo>
                  <a:lnTo>
                    <a:pt x="520700" y="2616200"/>
                  </a:lnTo>
                  <a:lnTo>
                    <a:pt x="520700" y="2603500"/>
                  </a:lnTo>
                  <a:lnTo>
                    <a:pt x="508000" y="2590800"/>
                  </a:lnTo>
                  <a:lnTo>
                    <a:pt x="508000" y="2578100"/>
                  </a:lnTo>
                  <a:lnTo>
                    <a:pt x="495300" y="2565400"/>
                  </a:lnTo>
                  <a:lnTo>
                    <a:pt x="482600" y="2552700"/>
                  </a:lnTo>
                  <a:lnTo>
                    <a:pt x="469900" y="2540000"/>
                  </a:lnTo>
                  <a:lnTo>
                    <a:pt x="457200" y="2527300"/>
                  </a:lnTo>
                  <a:lnTo>
                    <a:pt x="444500" y="2514600"/>
                  </a:lnTo>
                  <a:lnTo>
                    <a:pt x="444500" y="2501900"/>
                  </a:lnTo>
                  <a:lnTo>
                    <a:pt x="431800" y="2489200"/>
                  </a:lnTo>
                  <a:lnTo>
                    <a:pt x="431800" y="2476500"/>
                  </a:lnTo>
                  <a:lnTo>
                    <a:pt x="444500" y="2463800"/>
                  </a:lnTo>
                  <a:lnTo>
                    <a:pt x="457200" y="2463800"/>
                  </a:lnTo>
                  <a:lnTo>
                    <a:pt x="469900" y="2463800"/>
                  </a:lnTo>
                  <a:lnTo>
                    <a:pt x="482600" y="2463800"/>
                  </a:lnTo>
                  <a:lnTo>
                    <a:pt x="495300" y="2463800"/>
                  </a:lnTo>
                  <a:lnTo>
                    <a:pt x="508000" y="2463800"/>
                  </a:lnTo>
                  <a:lnTo>
                    <a:pt x="520700" y="2463800"/>
                  </a:lnTo>
                  <a:lnTo>
                    <a:pt x="533400" y="2451100"/>
                  </a:lnTo>
                  <a:lnTo>
                    <a:pt x="533400" y="2438400"/>
                  </a:lnTo>
                  <a:lnTo>
                    <a:pt x="546100" y="2425700"/>
                  </a:lnTo>
                  <a:lnTo>
                    <a:pt x="558800" y="2425700"/>
                  </a:lnTo>
                  <a:lnTo>
                    <a:pt x="571500" y="2425700"/>
                  </a:lnTo>
                  <a:lnTo>
                    <a:pt x="584200" y="2425700"/>
                  </a:lnTo>
                  <a:lnTo>
                    <a:pt x="596900" y="2438400"/>
                  </a:lnTo>
                  <a:lnTo>
                    <a:pt x="609600" y="2438400"/>
                  </a:lnTo>
                  <a:lnTo>
                    <a:pt x="622300" y="2438400"/>
                  </a:lnTo>
                  <a:lnTo>
                    <a:pt x="635000" y="2438400"/>
                  </a:lnTo>
                  <a:lnTo>
                    <a:pt x="647700" y="2451100"/>
                  </a:lnTo>
                  <a:lnTo>
                    <a:pt x="660400" y="2451100"/>
                  </a:lnTo>
                  <a:lnTo>
                    <a:pt x="673100" y="2451100"/>
                  </a:lnTo>
                  <a:lnTo>
                    <a:pt x="685800" y="2438400"/>
                  </a:lnTo>
                  <a:lnTo>
                    <a:pt x="698500" y="2451100"/>
                  </a:lnTo>
                  <a:lnTo>
                    <a:pt x="711200" y="2463800"/>
                  </a:lnTo>
                  <a:lnTo>
                    <a:pt x="723900" y="2463800"/>
                  </a:lnTo>
                  <a:lnTo>
                    <a:pt x="736600" y="2476500"/>
                  </a:lnTo>
                  <a:lnTo>
                    <a:pt x="749300" y="2489200"/>
                  </a:lnTo>
                  <a:lnTo>
                    <a:pt x="762000" y="2489200"/>
                  </a:lnTo>
                  <a:lnTo>
                    <a:pt x="774700" y="2489200"/>
                  </a:lnTo>
                  <a:lnTo>
                    <a:pt x="787400" y="2501900"/>
                  </a:lnTo>
                  <a:lnTo>
                    <a:pt x="800100" y="2501900"/>
                  </a:lnTo>
                  <a:lnTo>
                    <a:pt x="812800" y="2501900"/>
                  </a:lnTo>
                  <a:lnTo>
                    <a:pt x="825500" y="2501900"/>
                  </a:lnTo>
                  <a:lnTo>
                    <a:pt x="838200" y="2501900"/>
                  </a:lnTo>
                  <a:lnTo>
                    <a:pt x="850900" y="2501900"/>
                  </a:lnTo>
                  <a:lnTo>
                    <a:pt x="863600" y="2501900"/>
                  </a:lnTo>
                  <a:lnTo>
                    <a:pt x="876300" y="2501900"/>
                  </a:lnTo>
                  <a:lnTo>
                    <a:pt x="889000" y="2489200"/>
                  </a:lnTo>
                  <a:lnTo>
                    <a:pt x="901700" y="2489200"/>
                  </a:lnTo>
                  <a:lnTo>
                    <a:pt x="914400" y="2489200"/>
                  </a:lnTo>
                  <a:lnTo>
                    <a:pt x="927100" y="2489200"/>
                  </a:lnTo>
                  <a:lnTo>
                    <a:pt x="939800" y="2476500"/>
                  </a:lnTo>
                  <a:lnTo>
                    <a:pt x="952500" y="2476500"/>
                  </a:lnTo>
                  <a:lnTo>
                    <a:pt x="965200" y="2476500"/>
                  </a:lnTo>
                  <a:lnTo>
                    <a:pt x="977900" y="2463800"/>
                  </a:lnTo>
                  <a:lnTo>
                    <a:pt x="990600" y="2463800"/>
                  </a:lnTo>
                  <a:lnTo>
                    <a:pt x="1003300" y="2463800"/>
                  </a:lnTo>
                  <a:lnTo>
                    <a:pt x="1016000" y="2451100"/>
                  </a:lnTo>
                  <a:lnTo>
                    <a:pt x="1028700" y="2451100"/>
                  </a:lnTo>
                  <a:lnTo>
                    <a:pt x="1041400" y="2451100"/>
                  </a:lnTo>
                  <a:lnTo>
                    <a:pt x="1054100" y="2438400"/>
                  </a:lnTo>
                  <a:lnTo>
                    <a:pt x="1066800" y="2438400"/>
                  </a:lnTo>
                  <a:lnTo>
                    <a:pt x="1079500" y="2425700"/>
                  </a:lnTo>
                  <a:lnTo>
                    <a:pt x="1092200" y="2425700"/>
                  </a:lnTo>
                  <a:lnTo>
                    <a:pt x="1104900" y="2413000"/>
                  </a:lnTo>
                  <a:lnTo>
                    <a:pt x="1117600" y="2400300"/>
                  </a:lnTo>
                  <a:lnTo>
                    <a:pt x="1130300" y="2387600"/>
                  </a:lnTo>
                  <a:lnTo>
                    <a:pt x="1143000" y="2374900"/>
                  </a:lnTo>
                  <a:lnTo>
                    <a:pt x="1155700" y="2362200"/>
                  </a:lnTo>
                  <a:lnTo>
                    <a:pt x="1168400" y="2349500"/>
                  </a:lnTo>
                  <a:lnTo>
                    <a:pt x="1181100" y="2336800"/>
                  </a:lnTo>
                  <a:lnTo>
                    <a:pt x="1193800" y="2324100"/>
                  </a:lnTo>
                  <a:lnTo>
                    <a:pt x="1206500" y="2324100"/>
                  </a:lnTo>
                  <a:lnTo>
                    <a:pt x="1219200" y="2311400"/>
                  </a:lnTo>
                  <a:lnTo>
                    <a:pt x="1231900" y="2298700"/>
                  </a:lnTo>
                  <a:lnTo>
                    <a:pt x="1244600" y="2286000"/>
                  </a:lnTo>
                  <a:lnTo>
                    <a:pt x="1257300" y="2286000"/>
                  </a:lnTo>
                  <a:lnTo>
                    <a:pt x="1270000" y="2273300"/>
                  </a:lnTo>
                  <a:lnTo>
                    <a:pt x="1282700" y="2273300"/>
                  </a:lnTo>
                  <a:lnTo>
                    <a:pt x="1295400" y="2273300"/>
                  </a:lnTo>
                  <a:lnTo>
                    <a:pt x="1308100" y="2260600"/>
                  </a:lnTo>
                  <a:lnTo>
                    <a:pt x="1320800" y="2260600"/>
                  </a:lnTo>
                  <a:lnTo>
                    <a:pt x="1333500" y="2247900"/>
                  </a:lnTo>
                  <a:lnTo>
                    <a:pt x="1346200" y="2247900"/>
                  </a:lnTo>
                  <a:lnTo>
                    <a:pt x="1358900" y="2235200"/>
                  </a:lnTo>
                  <a:lnTo>
                    <a:pt x="1371600" y="2235200"/>
                  </a:lnTo>
                  <a:lnTo>
                    <a:pt x="1384300" y="2235200"/>
                  </a:lnTo>
                  <a:lnTo>
                    <a:pt x="1397000" y="2222500"/>
                  </a:lnTo>
                  <a:lnTo>
                    <a:pt x="1409700" y="2222500"/>
                  </a:lnTo>
                  <a:lnTo>
                    <a:pt x="1422400" y="2222500"/>
                  </a:lnTo>
                  <a:lnTo>
                    <a:pt x="1435100" y="2209800"/>
                  </a:lnTo>
                  <a:lnTo>
                    <a:pt x="1447800" y="2222500"/>
                  </a:lnTo>
                  <a:lnTo>
                    <a:pt x="1460500" y="2209800"/>
                  </a:lnTo>
                  <a:lnTo>
                    <a:pt x="1473200" y="2197100"/>
                  </a:lnTo>
                  <a:lnTo>
                    <a:pt x="1485900" y="2197100"/>
                  </a:lnTo>
                  <a:lnTo>
                    <a:pt x="1498600" y="2197100"/>
                  </a:lnTo>
                  <a:lnTo>
                    <a:pt x="1511300" y="2184400"/>
                  </a:lnTo>
                  <a:lnTo>
                    <a:pt x="1524000" y="2184400"/>
                  </a:lnTo>
                  <a:lnTo>
                    <a:pt x="1536700" y="2184400"/>
                  </a:lnTo>
                  <a:lnTo>
                    <a:pt x="1549400" y="2184400"/>
                  </a:lnTo>
                  <a:lnTo>
                    <a:pt x="1562100" y="2184400"/>
                  </a:lnTo>
                  <a:lnTo>
                    <a:pt x="1574800" y="2171700"/>
                  </a:lnTo>
                  <a:lnTo>
                    <a:pt x="1587500" y="2171700"/>
                  </a:lnTo>
                  <a:lnTo>
                    <a:pt x="1600200" y="2159000"/>
                  </a:lnTo>
                  <a:lnTo>
                    <a:pt x="1612900" y="2171700"/>
                  </a:lnTo>
                  <a:lnTo>
                    <a:pt x="1625600" y="2159000"/>
                  </a:lnTo>
                  <a:lnTo>
                    <a:pt x="1638300" y="2159000"/>
                  </a:lnTo>
                  <a:lnTo>
                    <a:pt x="1651000" y="2146300"/>
                  </a:lnTo>
                  <a:lnTo>
                    <a:pt x="1663700" y="2146300"/>
                  </a:lnTo>
                  <a:lnTo>
                    <a:pt x="1676400" y="2146300"/>
                  </a:lnTo>
                  <a:lnTo>
                    <a:pt x="1689100" y="2133600"/>
                  </a:lnTo>
                  <a:lnTo>
                    <a:pt x="1701800" y="2133600"/>
                  </a:lnTo>
                  <a:lnTo>
                    <a:pt x="1714500" y="2133600"/>
                  </a:lnTo>
                  <a:lnTo>
                    <a:pt x="1727200" y="2133600"/>
                  </a:lnTo>
                  <a:lnTo>
                    <a:pt x="1739900" y="2120900"/>
                  </a:lnTo>
                  <a:lnTo>
                    <a:pt x="1752600" y="2120900"/>
                  </a:lnTo>
                  <a:lnTo>
                    <a:pt x="1765300" y="2120900"/>
                  </a:lnTo>
                  <a:lnTo>
                    <a:pt x="1778000" y="2120900"/>
                  </a:lnTo>
                  <a:lnTo>
                    <a:pt x="1790700" y="2108200"/>
                  </a:lnTo>
                  <a:lnTo>
                    <a:pt x="1803400" y="2108200"/>
                  </a:lnTo>
                  <a:lnTo>
                    <a:pt x="1816100" y="2095500"/>
                  </a:lnTo>
                  <a:lnTo>
                    <a:pt x="1828800" y="2095500"/>
                  </a:lnTo>
                  <a:lnTo>
                    <a:pt x="1841500" y="2095500"/>
                  </a:lnTo>
                  <a:lnTo>
                    <a:pt x="1854200" y="2082800"/>
                  </a:lnTo>
                  <a:lnTo>
                    <a:pt x="1866900" y="2070100"/>
                  </a:lnTo>
                  <a:lnTo>
                    <a:pt x="1879600" y="2057400"/>
                  </a:lnTo>
                  <a:lnTo>
                    <a:pt x="1892300" y="2057400"/>
                  </a:lnTo>
                  <a:lnTo>
                    <a:pt x="1905000" y="2057400"/>
                  </a:lnTo>
                  <a:lnTo>
                    <a:pt x="1917700" y="2044700"/>
                  </a:lnTo>
                  <a:lnTo>
                    <a:pt x="1930400" y="2044700"/>
                  </a:lnTo>
                  <a:lnTo>
                    <a:pt x="1943100" y="2044700"/>
                  </a:lnTo>
                  <a:lnTo>
                    <a:pt x="1955800" y="2044700"/>
                  </a:lnTo>
                  <a:lnTo>
                    <a:pt x="1968500" y="2044700"/>
                  </a:lnTo>
                  <a:lnTo>
                    <a:pt x="1981200" y="2044700"/>
                  </a:lnTo>
                  <a:lnTo>
                    <a:pt x="1993900" y="2044700"/>
                  </a:lnTo>
                  <a:lnTo>
                    <a:pt x="2006600" y="2032000"/>
                  </a:lnTo>
                  <a:lnTo>
                    <a:pt x="2019300" y="2032000"/>
                  </a:lnTo>
                  <a:lnTo>
                    <a:pt x="2032000" y="2032000"/>
                  </a:lnTo>
                  <a:lnTo>
                    <a:pt x="2044700" y="2032000"/>
                  </a:lnTo>
                  <a:lnTo>
                    <a:pt x="2057400" y="2019300"/>
                  </a:lnTo>
                  <a:lnTo>
                    <a:pt x="2070100" y="2019300"/>
                  </a:lnTo>
                  <a:lnTo>
                    <a:pt x="2082800" y="2019300"/>
                  </a:lnTo>
                  <a:lnTo>
                    <a:pt x="2095500" y="2019300"/>
                  </a:lnTo>
                  <a:lnTo>
                    <a:pt x="2108200" y="2019300"/>
                  </a:lnTo>
                  <a:lnTo>
                    <a:pt x="2120900" y="2019300"/>
                  </a:lnTo>
                  <a:lnTo>
                    <a:pt x="2133600" y="2006600"/>
                  </a:lnTo>
                  <a:lnTo>
                    <a:pt x="2146300" y="2006600"/>
                  </a:lnTo>
                  <a:lnTo>
                    <a:pt x="2159000" y="2006600"/>
                  </a:lnTo>
                  <a:lnTo>
                    <a:pt x="2171700" y="1993900"/>
                  </a:lnTo>
                  <a:lnTo>
                    <a:pt x="2184400" y="1993900"/>
                  </a:lnTo>
                  <a:lnTo>
                    <a:pt x="2197100" y="1993900"/>
                  </a:lnTo>
                  <a:lnTo>
                    <a:pt x="2209800" y="1993900"/>
                  </a:lnTo>
                  <a:lnTo>
                    <a:pt x="2222500" y="1981200"/>
                  </a:lnTo>
                  <a:lnTo>
                    <a:pt x="2235200" y="1968500"/>
                  </a:lnTo>
                  <a:lnTo>
                    <a:pt x="2247900" y="1981200"/>
                  </a:lnTo>
                  <a:lnTo>
                    <a:pt x="2260600" y="1968500"/>
                  </a:lnTo>
                  <a:lnTo>
                    <a:pt x="2273300" y="1968500"/>
                  </a:lnTo>
                  <a:lnTo>
                    <a:pt x="2286000" y="1955800"/>
                  </a:lnTo>
                  <a:lnTo>
                    <a:pt x="2298700" y="1955800"/>
                  </a:lnTo>
                  <a:lnTo>
                    <a:pt x="2311400" y="1955800"/>
                  </a:lnTo>
                  <a:lnTo>
                    <a:pt x="2324100" y="1943100"/>
                  </a:lnTo>
                  <a:lnTo>
                    <a:pt x="2336800" y="1943100"/>
                  </a:lnTo>
                  <a:lnTo>
                    <a:pt x="2349500" y="1943100"/>
                  </a:lnTo>
                  <a:lnTo>
                    <a:pt x="2362200" y="1930400"/>
                  </a:lnTo>
                  <a:lnTo>
                    <a:pt x="2374900" y="1930400"/>
                  </a:lnTo>
                  <a:lnTo>
                    <a:pt x="2387600" y="1930400"/>
                  </a:lnTo>
                  <a:lnTo>
                    <a:pt x="2400300" y="1917700"/>
                  </a:lnTo>
                  <a:lnTo>
                    <a:pt x="2413000" y="1917700"/>
                  </a:lnTo>
                  <a:lnTo>
                    <a:pt x="2425700" y="1917700"/>
                  </a:lnTo>
                  <a:lnTo>
                    <a:pt x="2438400" y="1905000"/>
                  </a:lnTo>
                  <a:lnTo>
                    <a:pt x="2451100" y="1905000"/>
                  </a:lnTo>
                  <a:lnTo>
                    <a:pt x="2463800" y="1905000"/>
                  </a:lnTo>
                  <a:lnTo>
                    <a:pt x="2476500" y="1892300"/>
                  </a:lnTo>
                  <a:lnTo>
                    <a:pt x="2489200" y="1892300"/>
                  </a:lnTo>
                  <a:lnTo>
                    <a:pt x="2501900" y="1892300"/>
                  </a:lnTo>
                  <a:lnTo>
                    <a:pt x="2514600" y="1879600"/>
                  </a:lnTo>
                  <a:lnTo>
                    <a:pt x="2527300" y="1879600"/>
                  </a:lnTo>
                  <a:lnTo>
                    <a:pt x="2540000" y="1866900"/>
                  </a:lnTo>
                  <a:lnTo>
                    <a:pt x="2552700" y="1866900"/>
                  </a:lnTo>
                  <a:lnTo>
                    <a:pt x="2565400" y="1866900"/>
                  </a:lnTo>
                  <a:lnTo>
                    <a:pt x="2578100" y="1854200"/>
                  </a:lnTo>
                  <a:lnTo>
                    <a:pt x="2590800" y="1854200"/>
                  </a:lnTo>
                  <a:lnTo>
                    <a:pt x="2603500" y="1854200"/>
                  </a:lnTo>
                  <a:lnTo>
                    <a:pt x="2616200" y="1841500"/>
                  </a:lnTo>
                  <a:lnTo>
                    <a:pt x="2628900" y="1841500"/>
                  </a:lnTo>
                  <a:lnTo>
                    <a:pt x="2641600" y="1841500"/>
                  </a:lnTo>
                  <a:lnTo>
                    <a:pt x="2654300" y="1841500"/>
                  </a:lnTo>
                  <a:lnTo>
                    <a:pt x="2667000" y="1828800"/>
                  </a:lnTo>
                  <a:lnTo>
                    <a:pt x="2679700" y="1828800"/>
                  </a:lnTo>
                  <a:lnTo>
                    <a:pt x="2692400" y="1828800"/>
                  </a:lnTo>
                  <a:lnTo>
                    <a:pt x="2705100" y="1816100"/>
                  </a:lnTo>
                  <a:lnTo>
                    <a:pt x="2717800" y="1816100"/>
                  </a:lnTo>
                  <a:lnTo>
                    <a:pt x="2730500" y="1816100"/>
                  </a:lnTo>
                  <a:lnTo>
                    <a:pt x="2743200" y="1816100"/>
                  </a:lnTo>
                  <a:lnTo>
                    <a:pt x="2755900" y="1803400"/>
                  </a:lnTo>
                  <a:lnTo>
                    <a:pt x="2768600" y="1803400"/>
                  </a:lnTo>
                  <a:lnTo>
                    <a:pt x="2781300" y="1803400"/>
                  </a:lnTo>
                  <a:lnTo>
                    <a:pt x="2794000" y="1790700"/>
                  </a:lnTo>
                  <a:lnTo>
                    <a:pt x="2806700" y="1790700"/>
                  </a:lnTo>
                  <a:lnTo>
                    <a:pt x="2819400" y="1790700"/>
                  </a:lnTo>
                  <a:lnTo>
                    <a:pt x="2832100" y="1790700"/>
                  </a:lnTo>
                  <a:lnTo>
                    <a:pt x="2844800" y="1778000"/>
                  </a:lnTo>
                  <a:lnTo>
                    <a:pt x="2857500" y="1778000"/>
                  </a:lnTo>
                  <a:lnTo>
                    <a:pt x="2870200" y="1778000"/>
                  </a:lnTo>
                  <a:lnTo>
                    <a:pt x="2882900" y="1765300"/>
                  </a:lnTo>
                  <a:lnTo>
                    <a:pt x="2895600" y="1765300"/>
                  </a:lnTo>
                  <a:lnTo>
                    <a:pt x="2908300" y="1765300"/>
                  </a:lnTo>
                  <a:lnTo>
                    <a:pt x="2921000" y="1752600"/>
                  </a:lnTo>
                  <a:lnTo>
                    <a:pt x="2933700" y="1765300"/>
                  </a:lnTo>
                  <a:lnTo>
                    <a:pt x="2946400" y="1752600"/>
                  </a:lnTo>
                  <a:lnTo>
                    <a:pt x="2959100" y="1739900"/>
                  </a:lnTo>
                  <a:lnTo>
                    <a:pt x="2971800" y="1739900"/>
                  </a:lnTo>
                  <a:lnTo>
                    <a:pt x="2984500" y="1739900"/>
                  </a:lnTo>
                  <a:lnTo>
                    <a:pt x="2997200" y="1727200"/>
                  </a:lnTo>
                  <a:lnTo>
                    <a:pt x="3009900" y="1727200"/>
                  </a:lnTo>
                  <a:lnTo>
                    <a:pt x="3022600" y="1727200"/>
                  </a:lnTo>
                  <a:lnTo>
                    <a:pt x="3035300" y="1714500"/>
                  </a:lnTo>
                  <a:lnTo>
                    <a:pt x="3048000" y="1714500"/>
                  </a:lnTo>
                  <a:lnTo>
                    <a:pt x="3060700" y="1714500"/>
                  </a:lnTo>
                  <a:lnTo>
                    <a:pt x="3073400" y="1701800"/>
                  </a:lnTo>
                  <a:lnTo>
                    <a:pt x="3086100" y="1701800"/>
                  </a:lnTo>
                  <a:lnTo>
                    <a:pt x="3098800" y="1689100"/>
                  </a:lnTo>
                  <a:lnTo>
                    <a:pt x="3111500" y="1689100"/>
                  </a:lnTo>
                  <a:lnTo>
                    <a:pt x="3124200" y="1676400"/>
                  </a:lnTo>
                  <a:lnTo>
                    <a:pt x="3136900" y="1676400"/>
                  </a:lnTo>
                  <a:lnTo>
                    <a:pt x="3149600" y="1676400"/>
                  </a:lnTo>
                  <a:lnTo>
                    <a:pt x="3162300" y="1663700"/>
                  </a:lnTo>
                  <a:lnTo>
                    <a:pt x="3175000" y="1663700"/>
                  </a:lnTo>
                  <a:lnTo>
                    <a:pt x="3187700" y="1651000"/>
                  </a:lnTo>
                  <a:lnTo>
                    <a:pt x="3200400" y="1651000"/>
                  </a:lnTo>
                  <a:lnTo>
                    <a:pt x="3213100" y="1638300"/>
                  </a:lnTo>
                  <a:lnTo>
                    <a:pt x="3225800" y="1638300"/>
                  </a:lnTo>
                  <a:lnTo>
                    <a:pt x="3238500" y="1638300"/>
                  </a:lnTo>
                  <a:lnTo>
                    <a:pt x="3251200" y="1638300"/>
                  </a:lnTo>
                  <a:lnTo>
                    <a:pt x="3263900" y="1638300"/>
                  </a:lnTo>
                  <a:lnTo>
                    <a:pt x="3276600" y="1638300"/>
                  </a:lnTo>
                  <a:lnTo>
                    <a:pt x="3289300" y="1625600"/>
                  </a:lnTo>
                  <a:lnTo>
                    <a:pt x="3302000" y="1625600"/>
                  </a:lnTo>
                  <a:lnTo>
                    <a:pt x="3314700" y="1625600"/>
                  </a:lnTo>
                  <a:lnTo>
                    <a:pt x="3327400" y="1625600"/>
                  </a:lnTo>
                  <a:lnTo>
                    <a:pt x="3340100" y="1625600"/>
                  </a:lnTo>
                  <a:lnTo>
                    <a:pt x="3352800" y="1625600"/>
                  </a:lnTo>
                  <a:lnTo>
                    <a:pt x="3365500" y="1625600"/>
                  </a:lnTo>
                  <a:lnTo>
                    <a:pt x="3378200" y="1625600"/>
                  </a:lnTo>
                  <a:lnTo>
                    <a:pt x="3390900" y="1625600"/>
                  </a:lnTo>
                  <a:lnTo>
                    <a:pt x="3403600" y="1612900"/>
                  </a:lnTo>
                  <a:lnTo>
                    <a:pt x="3416300" y="1625600"/>
                  </a:lnTo>
                  <a:lnTo>
                    <a:pt x="3429000" y="1612900"/>
                  </a:lnTo>
                  <a:lnTo>
                    <a:pt x="3441700" y="1612900"/>
                  </a:lnTo>
                  <a:lnTo>
                    <a:pt x="3454400" y="1612900"/>
                  </a:lnTo>
                  <a:lnTo>
                    <a:pt x="3467100" y="1612900"/>
                  </a:lnTo>
                  <a:lnTo>
                    <a:pt x="3479800" y="1612900"/>
                  </a:lnTo>
                  <a:lnTo>
                    <a:pt x="3492500" y="1600200"/>
                  </a:lnTo>
                  <a:lnTo>
                    <a:pt x="3505200" y="1600200"/>
                  </a:lnTo>
                  <a:lnTo>
                    <a:pt x="3517900" y="1600200"/>
                  </a:lnTo>
                  <a:lnTo>
                    <a:pt x="3530600" y="1600200"/>
                  </a:lnTo>
                  <a:lnTo>
                    <a:pt x="3543300" y="1587500"/>
                  </a:lnTo>
                  <a:lnTo>
                    <a:pt x="3556000" y="1587500"/>
                  </a:lnTo>
                  <a:lnTo>
                    <a:pt x="3568700" y="1587500"/>
                  </a:lnTo>
                  <a:lnTo>
                    <a:pt x="3581400" y="1587500"/>
                  </a:lnTo>
                  <a:lnTo>
                    <a:pt x="3594100" y="1600200"/>
                  </a:lnTo>
                  <a:lnTo>
                    <a:pt x="3606800" y="1600200"/>
                  </a:lnTo>
                  <a:lnTo>
                    <a:pt x="3619500" y="1600200"/>
                  </a:lnTo>
                  <a:lnTo>
                    <a:pt x="3632200" y="1587500"/>
                  </a:lnTo>
                  <a:lnTo>
                    <a:pt x="3644900" y="1587500"/>
                  </a:lnTo>
                  <a:lnTo>
                    <a:pt x="3657600" y="1587500"/>
                  </a:lnTo>
                  <a:lnTo>
                    <a:pt x="3670300" y="1587500"/>
                  </a:lnTo>
                  <a:lnTo>
                    <a:pt x="3683000" y="1587500"/>
                  </a:lnTo>
                  <a:lnTo>
                    <a:pt x="3695700" y="1587500"/>
                  </a:lnTo>
                  <a:lnTo>
                    <a:pt x="3708400" y="1587500"/>
                  </a:lnTo>
                  <a:lnTo>
                    <a:pt x="3721100" y="1587500"/>
                  </a:lnTo>
                  <a:lnTo>
                    <a:pt x="3733800" y="1574800"/>
                  </a:lnTo>
                  <a:lnTo>
                    <a:pt x="3746500" y="1574800"/>
                  </a:lnTo>
                  <a:lnTo>
                    <a:pt x="3759200" y="1574800"/>
                  </a:lnTo>
                  <a:lnTo>
                    <a:pt x="3771900" y="1574800"/>
                  </a:lnTo>
                  <a:lnTo>
                    <a:pt x="3784600" y="1562100"/>
                  </a:lnTo>
                  <a:lnTo>
                    <a:pt x="3797300" y="1549400"/>
                  </a:lnTo>
                  <a:lnTo>
                    <a:pt x="3810000" y="1549400"/>
                  </a:lnTo>
                  <a:lnTo>
                    <a:pt x="3822700" y="1536700"/>
                  </a:lnTo>
                  <a:lnTo>
                    <a:pt x="3835400" y="1524000"/>
                  </a:lnTo>
                  <a:lnTo>
                    <a:pt x="3848100" y="1524000"/>
                  </a:lnTo>
                  <a:lnTo>
                    <a:pt x="3860800" y="1511300"/>
                  </a:lnTo>
                  <a:lnTo>
                    <a:pt x="3873500" y="1511300"/>
                  </a:lnTo>
                  <a:lnTo>
                    <a:pt x="3886200" y="1511300"/>
                  </a:lnTo>
                  <a:lnTo>
                    <a:pt x="3898900" y="1511300"/>
                  </a:lnTo>
                  <a:lnTo>
                    <a:pt x="3911600" y="1511300"/>
                  </a:lnTo>
                  <a:lnTo>
                    <a:pt x="3924300" y="1511300"/>
                  </a:lnTo>
                  <a:lnTo>
                    <a:pt x="3937000" y="1511300"/>
                  </a:lnTo>
                  <a:lnTo>
                    <a:pt x="3949700" y="1511300"/>
                  </a:lnTo>
                  <a:lnTo>
                    <a:pt x="3962400" y="1511300"/>
                  </a:lnTo>
                  <a:lnTo>
                    <a:pt x="3975100" y="1511300"/>
                  </a:lnTo>
                  <a:lnTo>
                    <a:pt x="3987800" y="1511300"/>
                  </a:lnTo>
                  <a:lnTo>
                    <a:pt x="4000500" y="1498600"/>
                  </a:lnTo>
                  <a:lnTo>
                    <a:pt x="4013200" y="1498600"/>
                  </a:lnTo>
                  <a:lnTo>
                    <a:pt x="4025900" y="1485900"/>
                  </a:lnTo>
                  <a:lnTo>
                    <a:pt x="4038600" y="1485900"/>
                  </a:lnTo>
                  <a:lnTo>
                    <a:pt x="4051300" y="1485900"/>
                  </a:lnTo>
                  <a:lnTo>
                    <a:pt x="4064000" y="1473200"/>
                  </a:lnTo>
                  <a:lnTo>
                    <a:pt x="4076700" y="1473200"/>
                  </a:lnTo>
                  <a:lnTo>
                    <a:pt x="4089400" y="1473200"/>
                  </a:lnTo>
                  <a:lnTo>
                    <a:pt x="4102100" y="1473200"/>
                  </a:lnTo>
                  <a:lnTo>
                    <a:pt x="4114800" y="1473200"/>
                  </a:lnTo>
                  <a:lnTo>
                    <a:pt x="4127500" y="1473200"/>
                  </a:lnTo>
                  <a:lnTo>
                    <a:pt x="4140200" y="1473200"/>
                  </a:lnTo>
                  <a:lnTo>
                    <a:pt x="4152900" y="1460500"/>
                  </a:lnTo>
                  <a:lnTo>
                    <a:pt x="4165600" y="1460500"/>
                  </a:lnTo>
                  <a:lnTo>
                    <a:pt x="4178300" y="1473200"/>
                  </a:lnTo>
                  <a:lnTo>
                    <a:pt x="4191000" y="1460500"/>
                  </a:lnTo>
                  <a:lnTo>
                    <a:pt x="4203700" y="1460500"/>
                  </a:lnTo>
                  <a:lnTo>
                    <a:pt x="4216400" y="1447800"/>
                  </a:lnTo>
                  <a:lnTo>
                    <a:pt x="4229100" y="1447800"/>
                  </a:lnTo>
                  <a:lnTo>
                    <a:pt x="4241800" y="1447800"/>
                  </a:lnTo>
                  <a:lnTo>
                    <a:pt x="4254500" y="1447800"/>
                  </a:lnTo>
                  <a:lnTo>
                    <a:pt x="4267200" y="1435100"/>
                  </a:lnTo>
                  <a:lnTo>
                    <a:pt x="4279900" y="1435100"/>
                  </a:lnTo>
                  <a:lnTo>
                    <a:pt x="4292600" y="1435100"/>
                  </a:lnTo>
                  <a:lnTo>
                    <a:pt x="4305300" y="1422400"/>
                  </a:lnTo>
                  <a:lnTo>
                    <a:pt x="4318000" y="1422400"/>
                  </a:lnTo>
                  <a:lnTo>
                    <a:pt x="4330700" y="1422400"/>
                  </a:lnTo>
                  <a:lnTo>
                    <a:pt x="4343400" y="1409700"/>
                  </a:lnTo>
                  <a:lnTo>
                    <a:pt x="4356100" y="1409700"/>
                  </a:lnTo>
                  <a:lnTo>
                    <a:pt x="4368800" y="1409700"/>
                  </a:lnTo>
                  <a:lnTo>
                    <a:pt x="4381500" y="1397000"/>
                  </a:lnTo>
                  <a:lnTo>
                    <a:pt x="4394200" y="1397000"/>
                  </a:lnTo>
                  <a:lnTo>
                    <a:pt x="4406900" y="1397000"/>
                  </a:lnTo>
                  <a:lnTo>
                    <a:pt x="4419600" y="1384300"/>
                  </a:lnTo>
                  <a:lnTo>
                    <a:pt x="4432300" y="1384300"/>
                  </a:lnTo>
                  <a:lnTo>
                    <a:pt x="4445000" y="1371600"/>
                  </a:lnTo>
                  <a:lnTo>
                    <a:pt x="4457700" y="1371600"/>
                  </a:lnTo>
                  <a:lnTo>
                    <a:pt x="4470400" y="1371600"/>
                  </a:lnTo>
                  <a:lnTo>
                    <a:pt x="4483100" y="1358900"/>
                  </a:lnTo>
                  <a:lnTo>
                    <a:pt x="4495800" y="1358900"/>
                  </a:lnTo>
                  <a:lnTo>
                    <a:pt x="4508500" y="1346200"/>
                  </a:lnTo>
                  <a:lnTo>
                    <a:pt x="4521200" y="1346200"/>
                  </a:lnTo>
                  <a:lnTo>
                    <a:pt x="4533900" y="1333500"/>
                  </a:lnTo>
                  <a:lnTo>
                    <a:pt x="4546600" y="1333500"/>
                  </a:lnTo>
                  <a:lnTo>
                    <a:pt x="4559300" y="1320800"/>
                  </a:lnTo>
                  <a:lnTo>
                    <a:pt x="4572000" y="1320800"/>
                  </a:lnTo>
                  <a:lnTo>
                    <a:pt x="4584700" y="1320800"/>
                  </a:lnTo>
                  <a:lnTo>
                    <a:pt x="4597400" y="1320800"/>
                  </a:lnTo>
                  <a:lnTo>
                    <a:pt x="4610100" y="1308100"/>
                  </a:lnTo>
                  <a:lnTo>
                    <a:pt x="4622800" y="1320800"/>
                  </a:lnTo>
                  <a:lnTo>
                    <a:pt x="4635500" y="1308100"/>
                  </a:lnTo>
                  <a:lnTo>
                    <a:pt x="4648200" y="1295400"/>
                  </a:lnTo>
                  <a:lnTo>
                    <a:pt x="4660900" y="1295400"/>
                  </a:lnTo>
                  <a:lnTo>
                    <a:pt x="4673600" y="1295400"/>
                  </a:lnTo>
                  <a:lnTo>
                    <a:pt x="4686300" y="1295400"/>
                  </a:lnTo>
                  <a:lnTo>
                    <a:pt x="4699000" y="1295400"/>
                  </a:lnTo>
                  <a:lnTo>
                    <a:pt x="4711700" y="1295400"/>
                  </a:lnTo>
                  <a:lnTo>
                    <a:pt x="4724400" y="1295400"/>
                  </a:lnTo>
                  <a:lnTo>
                    <a:pt x="4737100" y="1295400"/>
                  </a:lnTo>
                  <a:lnTo>
                    <a:pt x="4749800" y="1295400"/>
                  </a:lnTo>
                  <a:lnTo>
                    <a:pt x="4762500" y="1295400"/>
                  </a:lnTo>
                  <a:lnTo>
                    <a:pt x="4775200" y="1282700"/>
                  </a:lnTo>
                  <a:lnTo>
                    <a:pt x="4787900" y="1282700"/>
                  </a:lnTo>
                  <a:lnTo>
                    <a:pt x="4800600" y="1282700"/>
                  </a:lnTo>
                  <a:lnTo>
                    <a:pt x="4813300" y="1282700"/>
                  </a:lnTo>
                  <a:lnTo>
                    <a:pt x="4826000" y="1282700"/>
                  </a:lnTo>
                  <a:lnTo>
                    <a:pt x="4838700" y="1282700"/>
                  </a:lnTo>
                  <a:lnTo>
                    <a:pt x="4851400" y="1282700"/>
                  </a:lnTo>
                  <a:lnTo>
                    <a:pt x="4864100" y="1270000"/>
                  </a:lnTo>
                  <a:lnTo>
                    <a:pt x="4876800" y="1270000"/>
                  </a:lnTo>
                  <a:lnTo>
                    <a:pt x="4889500" y="1270000"/>
                  </a:lnTo>
                  <a:lnTo>
                    <a:pt x="4902200" y="1270000"/>
                  </a:lnTo>
                  <a:lnTo>
                    <a:pt x="4914900" y="1270000"/>
                  </a:lnTo>
                  <a:lnTo>
                    <a:pt x="4927600" y="1270000"/>
                  </a:lnTo>
                  <a:lnTo>
                    <a:pt x="4940300" y="1270000"/>
                  </a:lnTo>
                  <a:lnTo>
                    <a:pt x="4953000" y="1270000"/>
                  </a:lnTo>
                  <a:lnTo>
                    <a:pt x="4965700" y="1270000"/>
                  </a:lnTo>
                  <a:lnTo>
                    <a:pt x="4978400" y="1270000"/>
                  </a:lnTo>
                  <a:lnTo>
                    <a:pt x="4991100" y="1257300"/>
                  </a:lnTo>
                  <a:lnTo>
                    <a:pt x="5003800" y="1257300"/>
                  </a:lnTo>
                  <a:lnTo>
                    <a:pt x="5016500" y="1257300"/>
                  </a:lnTo>
                  <a:lnTo>
                    <a:pt x="5029200" y="1257300"/>
                  </a:lnTo>
                  <a:lnTo>
                    <a:pt x="5041900" y="1257300"/>
                  </a:lnTo>
                  <a:lnTo>
                    <a:pt x="5054600" y="1244600"/>
                  </a:lnTo>
                  <a:lnTo>
                    <a:pt x="5067300" y="1244600"/>
                  </a:lnTo>
                  <a:lnTo>
                    <a:pt x="5080000" y="1244600"/>
                  </a:lnTo>
                  <a:lnTo>
                    <a:pt x="5092700" y="1244600"/>
                  </a:lnTo>
                  <a:lnTo>
                    <a:pt x="5105400" y="1244600"/>
                  </a:lnTo>
                  <a:lnTo>
                    <a:pt x="5118100" y="1231900"/>
                  </a:lnTo>
                  <a:lnTo>
                    <a:pt x="5130800" y="1231900"/>
                  </a:lnTo>
                  <a:lnTo>
                    <a:pt x="5143500" y="1231900"/>
                  </a:lnTo>
                  <a:lnTo>
                    <a:pt x="5156200" y="1231900"/>
                  </a:lnTo>
                  <a:lnTo>
                    <a:pt x="5168900" y="1219200"/>
                  </a:lnTo>
                  <a:lnTo>
                    <a:pt x="5181600" y="1219200"/>
                  </a:lnTo>
                  <a:lnTo>
                    <a:pt x="5194300" y="1219200"/>
                  </a:lnTo>
                  <a:lnTo>
                    <a:pt x="5207000" y="1206500"/>
                  </a:lnTo>
                  <a:lnTo>
                    <a:pt x="5219700" y="1206500"/>
                  </a:lnTo>
                  <a:lnTo>
                    <a:pt x="5232400" y="1193800"/>
                  </a:lnTo>
                  <a:lnTo>
                    <a:pt x="5245100" y="1193800"/>
                  </a:lnTo>
                  <a:lnTo>
                    <a:pt x="5257800" y="1193800"/>
                  </a:lnTo>
                  <a:lnTo>
                    <a:pt x="5270500" y="1181100"/>
                  </a:lnTo>
                  <a:lnTo>
                    <a:pt x="5283200" y="1181100"/>
                  </a:lnTo>
                  <a:lnTo>
                    <a:pt x="5295900" y="1168400"/>
                  </a:lnTo>
                  <a:lnTo>
                    <a:pt x="5308600" y="1168400"/>
                  </a:lnTo>
                  <a:lnTo>
                    <a:pt x="5321300" y="1155700"/>
                  </a:lnTo>
                  <a:lnTo>
                    <a:pt x="5334000" y="1155700"/>
                  </a:lnTo>
                  <a:lnTo>
                    <a:pt x="5346700" y="1143000"/>
                  </a:lnTo>
                  <a:lnTo>
                    <a:pt x="5359400" y="1143000"/>
                  </a:lnTo>
                  <a:lnTo>
                    <a:pt x="5372100" y="1130300"/>
                  </a:lnTo>
                  <a:lnTo>
                    <a:pt x="5384800" y="1117600"/>
                  </a:lnTo>
                  <a:lnTo>
                    <a:pt x="5397500" y="1104900"/>
                  </a:lnTo>
                  <a:lnTo>
                    <a:pt x="5410200" y="1092200"/>
                  </a:lnTo>
                  <a:lnTo>
                    <a:pt x="5422900" y="1079500"/>
                  </a:lnTo>
                  <a:lnTo>
                    <a:pt x="5435600" y="1066800"/>
                  </a:lnTo>
                  <a:lnTo>
                    <a:pt x="5448300" y="1054100"/>
                  </a:lnTo>
                  <a:lnTo>
                    <a:pt x="5461000" y="1054100"/>
                  </a:lnTo>
                  <a:lnTo>
                    <a:pt x="5473700" y="1041400"/>
                  </a:lnTo>
                  <a:lnTo>
                    <a:pt x="5486400" y="1028700"/>
                  </a:lnTo>
                  <a:lnTo>
                    <a:pt x="5499100" y="1028700"/>
                  </a:lnTo>
                  <a:lnTo>
                    <a:pt x="5511800" y="1016000"/>
                  </a:lnTo>
                  <a:lnTo>
                    <a:pt x="5524500" y="1003300"/>
                  </a:lnTo>
                  <a:lnTo>
                    <a:pt x="5537200" y="1003300"/>
                  </a:lnTo>
                  <a:lnTo>
                    <a:pt x="5549900" y="990600"/>
                  </a:lnTo>
                  <a:lnTo>
                    <a:pt x="5549900" y="977900"/>
                  </a:lnTo>
                  <a:lnTo>
                    <a:pt x="5562600" y="965200"/>
                  </a:lnTo>
                  <a:lnTo>
                    <a:pt x="5575300" y="952500"/>
                  </a:lnTo>
                  <a:lnTo>
                    <a:pt x="5588000" y="939800"/>
                  </a:lnTo>
                  <a:lnTo>
                    <a:pt x="5600700" y="927100"/>
                  </a:lnTo>
                  <a:lnTo>
                    <a:pt x="5613400" y="914400"/>
                  </a:lnTo>
                  <a:lnTo>
                    <a:pt x="5626100" y="901700"/>
                  </a:lnTo>
                  <a:lnTo>
                    <a:pt x="5638800" y="889000"/>
                  </a:lnTo>
                  <a:lnTo>
                    <a:pt x="5651500" y="876300"/>
                  </a:lnTo>
                  <a:lnTo>
                    <a:pt x="5664200" y="863600"/>
                  </a:lnTo>
                  <a:lnTo>
                    <a:pt x="5676900" y="850900"/>
                  </a:lnTo>
                  <a:lnTo>
                    <a:pt x="5689600" y="838200"/>
                  </a:lnTo>
                  <a:lnTo>
                    <a:pt x="5702300" y="825500"/>
                  </a:lnTo>
                  <a:lnTo>
                    <a:pt x="5715000" y="812800"/>
                  </a:lnTo>
                  <a:lnTo>
                    <a:pt x="5727700" y="800100"/>
                  </a:lnTo>
                  <a:lnTo>
                    <a:pt x="5727700" y="787400"/>
                  </a:lnTo>
                  <a:lnTo>
                    <a:pt x="5740400" y="774700"/>
                  </a:lnTo>
                  <a:lnTo>
                    <a:pt x="5753100" y="762000"/>
                  </a:lnTo>
                  <a:lnTo>
                    <a:pt x="5753100" y="749300"/>
                  </a:lnTo>
                  <a:lnTo>
                    <a:pt x="5765800" y="736600"/>
                  </a:lnTo>
                  <a:lnTo>
                    <a:pt x="5778500" y="723900"/>
                  </a:lnTo>
                  <a:lnTo>
                    <a:pt x="5791200" y="711200"/>
                  </a:lnTo>
                  <a:lnTo>
                    <a:pt x="5803900" y="698500"/>
                  </a:lnTo>
                  <a:lnTo>
                    <a:pt x="5816600" y="685800"/>
                  </a:lnTo>
                  <a:lnTo>
                    <a:pt x="5829300" y="673100"/>
                  </a:lnTo>
                  <a:lnTo>
                    <a:pt x="5842000" y="660400"/>
                  </a:lnTo>
                  <a:lnTo>
                    <a:pt x="5854700" y="647700"/>
                  </a:lnTo>
                  <a:lnTo>
                    <a:pt x="5867400" y="635000"/>
                  </a:lnTo>
                  <a:lnTo>
                    <a:pt x="5867400" y="622300"/>
                  </a:lnTo>
                  <a:lnTo>
                    <a:pt x="5880100" y="609600"/>
                  </a:lnTo>
                  <a:lnTo>
                    <a:pt x="5892800" y="596900"/>
                  </a:lnTo>
                  <a:lnTo>
                    <a:pt x="5892800" y="584200"/>
                  </a:lnTo>
                  <a:lnTo>
                    <a:pt x="5905500" y="571500"/>
                  </a:lnTo>
                  <a:lnTo>
                    <a:pt x="5918200" y="558800"/>
                  </a:lnTo>
                  <a:lnTo>
                    <a:pt x="5930900" y="546100"/>
                  </a:lnTo>
                  <a:lnTo>
                    <a:pt x="5930900" y="533400"/>
                  </a:lnTo>
                  <a:lnTo>
                    <a:pt x="5943600" y="520700"/>
                  </a:lnTo>
                  <a:lnTo>
                    <a:pt x="5956300" y="508000"/>
                  </a:lnTo>
                  <a:lnTo>
                    <a:pt x="5969000" y="495300"/>
                  </a:lnTo>
                  <a:lnTo>
                    <a:pt x="5969000" y="482600"/>
                  </a:lnTo>
                  <a:lnTo>
                    <a:pt x="5981700" y="469900"/>
                  </a:lnTo>
                  <a:lnTo>
                    <a:pt x="5994400" y="457200"/>
                  </a:lnTo>
                  <a:lnTo>
                    <a:pt x="6007100" y="444500"/>
                  </a:lnTo>
                  <a:lnTo>
                    <a:pt x="6007100" y="431800"/>
                  </a:lnTo>
                  <a:lnTo>
                    <a:pt x="6019800" y="419100"/>
                  </a:lnTo>
                  <a:lnTo>
                    <a:pt x="6019800" y="406400"/>
                  </a:lnTo>
                  <a:lnTo>
                    <a:pt x="6032500" y="393700"/>
                  </a:lnTo>
                  <a:lnTo>
                    <a:pt x="6032500" y="381000"/>
                  </a:lnTo>
                  <a:lnTo>
                    <a:pt x="6045200" y="368300"/>
                  </a:lnTo>
                  <a:lnTo>
                    <a:pt x="6057900" y="355600"/>
                  </a:lnTo>
                  <a:lnTo>
                    <a:pt x="6057900" y="342900"/>
                  </a:lnTo>
                  <a:lnTo>
                    <a:pt x="6070600" y="330200"/>
                  </a:lnTo>
                  <a:lnTo>
                    <a:pt x="6083300" y="317500"/>
                  </a:lnTo>
                  <a:lnTo>
                    <a:pt x="6096000" y="304800"/>
                  </a:lnTo>
                  <a:lnTo>
                    <a:pt x="6096000" y="292100"/>
                  </a:lnTo>
                  <a:lnTo>
                    <a:pt x="6108700" y="279400"/>
                  </a:lnTo>
                  <a:lnTo>
                    <a:pt x="6121400" y="266700"/>
                  </a:lnTo>
                  <a:lnTo>
                    <a:pt x="6134100" y="266700"/>
                  </a:lnTo>
                  <a:lnTo>
                    <a:pt x="6146800" y="254000"/>
                  </a:lnTo>
                  <a:lnTo>
                    <a:pt x="6159500" y="241300"/>
                  </a:lnTo>
                  <a:lnTo>
                    <a:pt x="6172200" y="228600"/>
                  </a:lnTo>
                  <a:lnTo>
                    <a:pt x="6184900" y="215900"/>
                  </a:lnTo>
                  <a:lnTo>
                    <a:pt x="6197600" y="203200"/>
                  </a:lnTo>
                  <a:lnTo>
                    <a:pt x="6210300" y="190500"/>
                  </a:lnTo>
                  <a:lnTo>
                    <a:pt x="6223000" y="177800"/>
                  </a:lnTo>
                  <a:lnTo>
                    <a:pt x="6235700" y="165100"/>
                  </a:lnTo>
                  <a:lnTo>
                    <a:pt x="6248400" y="152400"/>
                  </a:lnTo>
                  <a:lnTo>
                    <a:pt x="6261100" y="139700"/>
                  </a:lnTo>
                  <a:lnTo>
                    <a:pt x="6273800" y="139700"/>
                  </a:lnTo>
                  <a:lnTo>
                    <a:pt x="6286500" y="127000"/>
                  </a:lnTo>
                  <a:lnTo>
                    <a:pt x="6299200" y="127000"/>
                  </a:lnTo>
                  <a:lnTo>
                    <a:pt x="6311900" y="114300"/>
                  </a:lnTo>
                  <a:lnTo>
                    <a:pt x="6324600" y="114300"/>
                  </a:lnTo>
                  <a:lnTo>
                    <a:pt x="6337300" y="101600"/>
                  </a:lnTo>
                  <a:lnTo>
                    <a:pt x="6350000" y="101600"/>
                  </a:lnTo>
                  <a:lnTo>
                    <a:pt x="6362700" y="88900"/>
                  </a:lnTo>
                  <a:lnTo>
                    <a:pt x="6375400" y="88900"/>
                  </a:lnTo>
                  <a:lnTo>
                    <a:pt x="6388100" y="76200"/>
                  </a:lnTo>
                  <a:lnTo>
                    <a:pt x="6400800" y="76200"/>
                  </a:lnTo>
                  <a:lnTo>
                    <a:pt x="6413500" y="76200"/>
                  </a:lnTo>
                  <a:lnTo>
                    <a:pt x="6426200" y="63500"/>
                  </a:lnTo>
                  <a:lnTo>
                    <a:pt x="6438900" y="63500"/>
                  </a:lnTo>
                  <a:lnTo>
                    <a:pt x="6451600" y="63500"/>
                  </a:lnTo>
                  <a:lnTo>
                    <a:pt x="6464300" y="50800"/>
                  </a:lnTo>
                  <a:lnTo>
                    <a:pt x="6477000" y="50800"/>
                  </a:lnTo>
                  <a:lnTo>
                    <a:pt x="6489700" y="50800"/>
                  </a:lnTo>
                  <a:lnTo>
                    <a:pt x="6502400" y="38100"/>
                  </a:lnTo>
                  <a:lnTo>
                    <a:pt x="6515100" y="38100"/>
                  </a:lnTo>
                  <a:lnTo>
                    <a:pt x="6527800" y="38100"/>
                  </a:lnTo>
                  <a:lnTo>
                    <a:pt x="6540500" y="38100"/>
                  </a:lnTo>
                  <a:lnTo>
                    <a:pt x="6553200" y="25400"/>
                  </a:lnTo>
                  <a:lnTo>
                    <a:pt x="6565900" y="25400"/>
                  </a:lnTo>
                  <a:lnTo>
                    <a:pt x="6578600" y="25400"/>
                  </a:lnTo>
                  <a:lnTo>
                    <a:pt x="6591300" y="25400"/>
                  </a:lnTo>
                  <a:lnTo>
                    <a:pt x="6604000" y="12700"/>
                  </a:lnTo>
                  <a:lnTo>
                    <a:pt x="6616700" y="12700"/>
                  </a:lnTo>
                  <a:lnTo>
                    <a:pt x="6629400" y="12700"/>
                  </a:lnTo>
                  <a:lnTo>
                    <a:pt x="6642100" y="12700"/>
                  </a:lnTo>
                  <a:lnTo>
                    <a:pt x="6654800" y="12700"/>
                  </a:lnTo>
                  <a:lnTo>
                    <a:pt x="6667500" y="12700"/>
                  </a:lnTo>
                  <a:lnTo>
                    <a:pt x="6680200" y="0"/>
                  </a:lnTo>
                  <a:lnTo>
                    <a:pt x="6692900" y="0"/>
                  </a:lnTo>
                  <a:lnTo>
                    <a:pt x="6705600" y="0"/>
                  </a:lnTo>
                  <a:lnTo>
                    <a:pt x="6718300" y="0"/>
                  </a:lnTo>
                  <a:lnTo>
                    <a:pt x="6731000" y="0"/>
                  </a:lnTo>
                  <a:lnTo>
                    <a:pt x="6743700" y="0"/>
                  </a:lnTo>
                  <a:lnTo>
                    <a:pt x="6756400" y="0"/>
                  </a:lnTo>
                  <a:lnTo>
                    <a:pt x="6769100" y="0"/>
                  </a:lnTo>
                  <a:lnTo>
                    <a:pt x="6781800" y="0"/>
                  </a:lnTo>
                  <a:lnTo>
                    <a:pt x="6794500" y="0"/>
                  </a:lnTo>
                  <a:lnTo>
                    <a:pt x="6807200" y="12700"/>
                  </a:lnTo>
                  <a:lnTo>
                    <a:pt x="6807200" y="25400"/>
                  </a:lnTo>
                  <a:lnTo>
                    <a:pt x="6807200" y="38100"/>
                  </a:lnTo>
                  <a:lnTo>
                    <a:pt x="6807200" y="50800"/>
                  </a:lnTo>
                  <a:lnTo>
                    <a:pt x="6807200" y="63500"/>
                  </a:lnTo>
                  <a:lnTo>
                    <a:pt x="6819900" y="76200"/>
                  </a:lnTo>
                  <a:lnTo>
                    <a:pt x="6832600" y="88900"/>
                  </a:lnTo>
                  <a:lnTo>
                    <a:pt x="6832600" y="101600"/>
                  </a:lnTo>
                  <a:lnTo>
                    <a:pt x="6845300" y="114300"/>
                  </a:lnTo>
                  <a:lnTo>
                    <a:pt x="6858000" y="127000"/>
                  </a:lnTo>
                  <a:lnTo>
                    <a:pt x="6858000" y="139700"/>
                  </a:lnTo>
                  <a:lnTo>
                    <a:pt x="6870700" y="152400"/>
                  </a:lnTo>
                  <a:lnTo>
                    <a:pt x="6870700" y="165100"/>
                  </a:lnTo>
                  <a:lnTo>
                    <a:pt x="6870700" y="177800"/>
                  </a:lnTo>
                  <a:lnTo>
                    <a:pt x="6870700" y="190500"/>
                  </a:lnTo>
                  <a:lnTo>
                    <a:pt x="6883400" y="203200"/>
                  </a:lnTo>
                  <a:lnTo>
                    <a:pt x="6883400" y="215900"/>
                  </a:lnTo>
                  <a:lnTo>
                    <a:pt x="6883400" y="228600"/>
                  </a:lnTo>
                  <a:lnTo>
                    <a:pt x="6896100" y="241300"/>
                  </a:lnTo>
                  <a:lnTo>
                    <a:pt x="6896100" y="254000"/>
                  </a:lnTo>
                  <a:lnTo>
                    <a:pt x="6908800" y="266700"/>
                  </a:lnTo>
                  <a:lnTo>
                    <a:pt x="6921500" y="279400"/>
                  </a:lnTo>
                  <a:lnTo>
                    <a:pt x="6934200" y="292100"/>
                  </a:lnTo>
                  <a:lnTo>
                    <a:pt x="6946900" y="304800"/>
                  </a:lnTo>
                  <a:lnTo>
                    <a:pt x="6959600" y="317500"/>
                  </a:lnTo>
                  <a:lnTo>
                    <a:pt x="6972300" y="330200"/>
                  </a:lnTo>
                  <a:lnTo>
                    <a:pt x="6985000" y="342900"/>
                  </a:lnTo>
                  <a:lnTo>
                    <a:pt x="6997700" y="342900"/>
                  </a:lnTo>
                  <a:lnTo>
                    <a:pt x="7010400" y="355600"/>
                  </a:lnTo>
                  <a:lnTo>
                    <a:pt x="7023100" y="368300"/>
                  </a:lnTo>
                  <a:lnTo>
                    <a:pt x="7035800" y="381000"/>
                  </a:lnTo>
                  <a:lnTo>
                    <a:pt x="7048500" y="393700"/>
                  </a:lnTo>
                  <a:lnTo>
                    <a:pt x="7061200" y="406400"/>
                  </a:lnTo>
                  <a:lnTo>
                    <a:pt x="7061200" y="419100"/>
                  </a:lnTo>
                  <a:lnTo>
                    <a:pt x="7073900" y="431800"/>
                  </a:lnTo>
                  <a:lnTo>
                    <a:pt x="7073900" y="444500"/>
                  </a:lnTo>
                  <a:lnTo>
                    <a:pt x="7073900" y="457200"/>
                  </a:lnTo>
                  <a:lnTo>
                    <a:pt x="7073900" y="469900"/>
                  </a:lnTo>
                  <a:lnTo>
                    <a:pt x="7086600" y="482600"/>
                  </a:lnTo>
                  <a:lnTo>
                    <a:pt x="7086600" y="495300"/>
                  </a:lnTo>
                  <a:lnTo>
                    <a:pt x="7086600" y="508000"/>
                  </a:lnTo>
                  <a:lnTo>
                    <a:pt x="7086600" y="520700"/>
                  </a:lnTo>
                  <a:lnTo>
                    <a:pt x="7099300" y="533400"/>
                  </a:lnTo>
                  <a:lnTo>
                    <a:pt x="7086600" y="546100"/>
                  </a:lnTo>
                  <a:lnTo>
                    <a:pt x="7086600" y="558800"/>
                  </a:lnTo>
                  <a:lnTo>
                    <a:pt x="7073900" y="571500"/>
                  </a:lnTo>
                  <a:lnTo>
                    <a:pt x="7073900" y="584200"/>
                  </a:lnTo>
                  <a:lnTo>
                    <a:pt x="7073900" y="596900"/>
                  </a:lnTo>
                  <a:lnTo>
                    <a:pt x="7061200" y="609600"/>
                  </a:lnTo>
                  <a:lnTo>
                    <a:pt x="7061200" y="622300"/>
                  </a:lnTo>
                  <a:lnTo>
                    <a:pt x="7073900" y="635000"/>
                  </a:lnTo>
                  <a:lnTo>
                    <a:pt x="7073900" y="647700"/>
                  </a:lnTo>
                  <a:lnTo>
                    <a:pt x="7086600" y="660400"/>
                  </a:lnTo>
                  <a:lnTo>
                    <a:pt x="7086600" y="673100"/>
                  </a:lnTo>
                  <a:lnTo>
                    <a:pt x="7099300" y="685800"/>
                  </a:lnTo>
                  <a:lnTo>
                    <a:pt x="7099300" y="698500"/>
                  </a:lnTo>
                  <a:lnTo>
                    <a:pt x="7099300" y="711200"/>
                  </a:lnTo>
                  <a:lnTo>
                    <a:pt x="7099300" y="723900"/>
                  </a:lnTo>
                  <a:lnTo>
                    <a:pt x="7112000" y="736600"/>
                  </a:lnTo>
                  <a:lnTo>
                    <a:pt x="7112000" y="749300"/>
                  </a:lnTo>
                  <a:lnTo>
                    <a:pt x="7112000" y="762000"/>
                  </a:lnTo>
                  <a:lnTo>
                    <a:pt x="7112000" y="774700"/>
                  </a:lnTo>
                  <a:lnTo>
                    <a:pt x="7112000" y="787400"/>
                  </a:lnTo>
                  <a:lnTo>
                    <a:pt x="7112000" y="800100"/>
                  </a:lnTo>
                  <a:lnTo>
                    <a:pt x="7099300" y="812800"/>
                  </a:lnTo>
                  <a:lnTo>
                    <a:pt x="7086600" y="825500"/>
                  </a:lnTo>
                  <a:lnTo>
                    <a:pt x="7073900" y="825500"/>
                  </a:lnTo>
                  <a:lnTo>
                    <a:pt x="7061200" y="838200"/>
                  </a:lnTo>
                  <a:lnTo>
                    <a:pt x="7048500" y="850900"/>
                  </a:lnTo>
                  <a:lnTo>
                    <a:pt x="7035800" y="863600"/>
                  </a:lnTo>
                  <a:lnTo>
                    <a:pt x="7023100" y="876300"/>
                  </a:lnTo>
                  <a:lnTo>
                    <a:pt x="7035800" y="889000"/>
                  </a:lnTo>
                  <a:lnTo>
                    <a:pt x="7035800" y="901700"/>
                  </a:lnTo>
                  <a:lnTo>
                    <a:pt x="7035800" y="914400"/>
                  </a:lnTo>
                  <a:lnTo>
                    <a:pt x="7048500" y="927100"/>
                  </a:lnTo>
                  <a:lnTo>
                    <a:pt x="7048500" y="939800"/>
                  </a:lnTo>
                  <a:lnTo>
                    <a:pt x="7048500" y="952500"/>
                  </a:lnTo>
                  <a:lnTo>
                    <a:pt x="7061200" y="965200"/>
                  </a:lnTo>
                  <a:lnTo>
                    <a:pt x="7061200" y="977900"/>
                  </a:lnTo>
                  <a:lnTo>
                    <a:pt x="7061200" y="990600"/>
                  </a:lnTo>
                  <a:lnTo>
                    <a:pt x="7061200" y="1003300"/>
                  </a:lnTo>
                  <a:lnTo>
                    <a:pt x="7061200" y="1016000"/>
                  </a:lnTo>
                  <a:lnTo>
                    <a:pt x="7061200" y="1028700"/>
                  </a:lnTo>
                  <a:lnTo>
                    <a:pt x="7073900" y="1041400"/>
                  </a:lnTo>
                  <a:lnTo>
                    <a:pt x="7086600" y="1054100"/>
                  </a:lnTo>
                  <a:lnTo>
                    <a:pt x="7099300" y="1066800"/>
                  </a:lnTo>
                  <a:lnTo>
                    <a:pt x="7112000" y="1079500"/>
                  </a:lnTo>
                  <a:lnTo>
                    <a:pt x="7124700" y="1092200"/>
                  </a:lnTo>
                  <a:lnTo>
                    <a:pt x="7137400" y="1104900"/>
                  </a:lnTo>
                  <a:lnTo>
                    <a:pt x="7137400" y="1117600"/>
                  </a:lnTo>
                  <a:lnTo>
                    <a:pt x="7137400" y="1130300"/>
                  </a:lnTo>
                  <a:lnTo>
                    <a:pt x="7137400" y="1143000"/>
                  </a:lnTo>
                  <a:lnTo>
                    <a:pt x="7137400" y="1155700"/>
                  </a:lnTo>
                  <a:lnTo>
                    <a:pt x="7137400" y="1168400"/>
                  </a:lnTo>
                  <a:lnTo>
                    <a:pt x="7137400" y="1181100"/>
                  </a:lnTo>
                  <a:lnTo>
                    <a:pt x="7137400" y="1193800"/>
                  </a:lnTo>
                  <a:lnTo>
                    <a:pt x="7137400" y="1206500"/>
                  </a:lnTo>
                  <a:lnTo>
                    <a:pt x="7137400" y="1219200"/>
                  </a:lnTo>
                  <a:lnTo>
                    <a:pt x="7137400" y="1231900"/>
                  </a:lnTo>
                  <a:lnTo>
                    <a:pt x="7124700" y="1244600"/>
                  </a:lnTo>
                  <a:lnTo>
                    <a:pt x="7124700" y="1257300"/>
                  </a:lnTo>
                  <a:lnTo>
                    <a:pt x="7124700" y="1270000"/>
                  </a:lnTo>
                  <a:lnTo>
                    <a:pt x="7112000" y="1282700"/>
                  </a:lnTo>
                  <a:lnTo>
                    <a:pt x="7112000" y="1295400"/>
                  </a:lnTo>
                  <a:lnTo>
                    <a:pt x="7099300" y="1308100"/>
                  </a:lnTo>
                  <a:lnTo>
                    <a:pt x="7086600" y="1308100"/>
                  </a:lnTo>
                  <a:lnTo>
                    <a:pt x="7073900" y="1308100"/>
                  </a:lnTo>
                  <a:lnTo>
                    <a:pt x="7061200" y="1320800"/>
                  </a:lnTo>
                  <a:lnTo>
                    <a:pt x="7048500" y="1320800"/>
                  </a:lnTo>
                  <a:lnTo>
                    <a:pt x="7035800" y="1320800"/>
                  </a:lnTo>
                  <a:lnTo>
                    <a:pt x="7023100" y="1320800"/>
                  </a:lnTo>
                  <a:lnTo>
                    <a:pt x="7010400" y="1320800"/>
                  </a:lnTo>
                  <a:lnTo>
                    <a:pt x="6997700" y="1333500"/>
                  </a:lnTo>
                  <a:lnTo>
                    <a:pt x="6985000" y="1333500"/>
                  </a:lnTo>
                  <a:lnTo>
                    <a:pt x="6972300" y="1333500"/>
                  </a:lnTo>
                  <a:lnTo>
                    <a:pt x="6959600" y="1346200"/>
                  </a:lnTo>
                  <a:lnTo>
                    <a:pt x="6946900" y="1346200"/>
                  </a:lnTo>
                  <a:lnTo>
                    <a:pt x="6934200" y="1346200"/>
                  </a:lnTo>
                  <a:lnTo>
                    <a:pt x="6921500" y="1346200"/>
                  </a:lnTo>
                  <a:lnTo>
                    <a:pt x="6908800" y="1358900"/>
                  </a:lnTo>
                  <a:lnTo>
                    <a:pt x="6896100" y="1358900"/>
                  </a:lnTo>
                  <a:lnTo>
                    <a:pt x="6883400" y="1358900"/>
                  </a:lnTo>
                  <a:lnTo>
                    <a:pt x="6870700" y="1358900"/>
                  </a:lnTo>
                  <a:lnTo>
                    <a:pt x="6858000" y="1358900"/>
                  </a:lnTo>
                  <a:lnTo>
                    <a:pt x="6845300" y="1371600"/>
                  </a:lnTo>
                  <a:lnTo>
                    <a:pt x="6832600" y="1371600"/>
                  </a:lnTo>
                  <a:lnTo>
                    <a:pt x="6819900" y="1384300"/>
                  </a:lnTo>
                  <a:lnTo>
                    <a:pt x="6819900" y="1397000"/>
                  </a:lnTo>
                  <a:lnTo>
                    <a:pt x="6807200" y="1409700"/>
                  </a:lnTo>
                  <a:lnTo>
                    <a:pt x="6794500" y="1422400"/>
                  </a:lnTo>
                  <a:lnTo>
                    <a:pt x="6794500" y="1435100"/>
                  </a:lnTo>
                  <a:lnTo>
                    <a:pt x="6794500" y="1447800"/>
                  </a:lnTo>
                  <a:lnTo>
                    <a:pt x="6794500" y="1460500"/>
                  </a:lnTo>
                  <a:lnTo>
                    <a:pt x="6794500" y="1473200"/>
                  </a:lnTo>
                  <a:lnTo>
                    <a:pt x="6794500" y="1485900"/>
                  </a:lnTo>
                  <a:lnTo>
                    <a:pt x="6794500" y="1498600"/>
                  </a:lnTo>
                  <a:lnTo>
                    <a:pt x="6794500" y="1511300"/>
                  </a:lnTo>
                  <a:lnTo>
                    <a:pt x="6794500" y="1524000"/>
                  </a:lnTo>
                  <a:lnTo>
                    <a:pt x="6794500" y="1536700"/>
                  </a:lnTo>
                  <a:lnTo>
                    <a:pt x="6794500" y="1549400"/>
                  </a:lnTo>
                  <a:lnTo>
                    <a:pt x="6794500" y="1562100"/>
                  </a:lnTo>
                  <a:lnTo>
                    <a:pt x="6807200" y="1574800"/>
                  </a:lnTo>
                  <a:lnTo>
                    <a:pt x="6807200" y="1587500"/>
                  </a:lnTo>
                  <a:lnTo>
                    <a:pt x="6807200" y="1600200"/>
                  </a:lnTo>
                  <a:lnTo>
                    <a:pt x="6819900" y="1612900"/>
                  </a:lnTo>
                  <a:lnTo>
                    <a:pt x="6832600" y="1625600"/>
                  </a:lnTo>
                  <a:lnTo>
                    <a:pt x="6832600" y="1638300"/>
                  </a:lnTo>
                  <a:lnTo>
                    <a:pt x="6845300" y="1651000"/>
                  </a:lnTo>
                  <a:lnTo>
                    <a:pt x="6858000" y="1663700"/>
                  </a:lnTo>
                  <a:lnTo>
                    <a:pt x="6858000" y="1676400"/>
                  </a:lnTo>
                  <a:lnTo>
                    <a:pt x="6870700" y="1689100"/>
                  </a:lnTo>
                  <a:lnTo>
                    <a:pt x="6870700" y="1701800"/>
                  </a:lnTo>
                  <a:lnTo>
                    <a:pt x="6883400" y="1714500"/>
                  </a:lnTo>
                  <a:lnTo>
                    <a:pt x="6883400" y="1727200"/>
                  </a:lnTo>
                  <a:lnTo>
                    <a:pt x="6883400" y="1739900"/>
                  </a:lnTo>
                  <a:lnTo>
                    <a:pt x="6883400" y="1752600"/>
                  </a:lnTo>
                  <a:lnTo>
                    <a:pt x="6883400" y="1765300"/>
                  </a:lnTo>
                  <a:lnTo>
                    <a:pt x="6896100" y="1778000"/>
                  </a:lnTo>
                  <a:lnTo>
                    <a:pt x="6896100" y="1790700"/>
                  </a:lnTo>
                  <a:lnTo>
                    <a:pt x="6896100" y="1803400"/>
                  </a:lnTo>
                  <a:lnTo>
                    <a:pt x="6908800" y="1816100"/>
                  </a:lnTo>
                  <a:lnTo>
                    <a:pt x="6908800" y="1828800"/>
                  </a:lnTo>
                  <a:lnTo>
                    <a:pt x="6908800" y="1841500"/>
                  </a:lnTo>
                  <a:lnTo>
                    <a:pt x="6921500" y="1854200"/>
                  </a:lnTo>
                  <a:lnTo>
                    <a:pt x="6921500" y="1866900"/>
                  </a:lnTo>
                  <a:lnTo>
                    <a:pt x="6934200" y="1879600"/>
                  </a:lnTo>
                  <a:lnTo>
                    <a:pt x="6934200" y="1892300"/>
                  </a:lnTo>
                  <a:lnTo>
                    <a:pt x="6946900" y="1905000"/>
                  </a:lnTo>
                  <a:lnTo>
                    <a:pt x="6959600" y="1917700"/>
                  </a:lnTo>
                  <a:lnTo>
                    <a:pt x="6946900" y="1930400"/>
                  </a:lnTo>
                  <a:lnTo>
                    <a:pt x="6946900" y="1943100"/>
                  </a:lnTo>
                  <a:lnTo>
                    <a:pt x="6946900" y="1955800"/>
                  </a:lnTo>
                  <a:lnTo>
                    <a:pt x="6946900" y="1968500"/>
                  </a:lnTo>
                  <a:lnTo>
                    <a:pt x="6946900" y="1981200"/>
                  </a:lnTo>
                  <a:lnTo>
                    <a:pt x="6959600" y="1993900"/>
                  </a:lnTo>
                  <a:lnTo>
                    <a:pt x="6946900" y="2006600"/>
                  </a:lnTo>
                  <a:lnTo>
                    <a:pt x="6946900" y="2019300"/>
                  </a:lnTo>
                  <a:lnTo>
                    <a:pt x="6946900" y="2032000"/>
                  </a:lnTo>
                  <a:lnTo>
                    <a:pt x="6959600" y="2044700"/>
                  </a:lnTo>
                  <a:lnTo>
                    <a:pt x="6959600" y="2057400"/>
                  </a:lnTo>
                  <a:lnTo>
                    <a:pt x="6959600" y="2070100"/>
                  </a:lnTo>
                  <a:lnTo>
                    <a:pt x="6959600" y="2082800"/>
                  </a:lnTo>
                  <a:lnTo>
                    <a:pt x="6959600" y="2095500"/>
                  </a:lnTo>
                  <a:lnTo>
                    <a:pt x="6959600" y="2108200"/>
                  </a:lnTo>
                  <a:lnTo>
                    <a:pt x="6946900" y="2120900"/>
                  </a:lnTo>
                  <a:lnTo>
                    <a:pt x="6946900" y="2133600"/>
                  </a:lnTo>
                  <a:lnTo>
                    <a:pt x="6946900" y="2146300"/>
                  </a:lnTo>
                  <a:lnTo>
                    <a:pt x="6946900" y="2159000"/>
                  </a:lnTo>
                  <a:lnTo>
                    <a:pt x="6946900" y="2171700"/>
                  </a:lnTo>
                  <a:lnTo>
                    <a:pt x="6946900" y="2184400"/>
                  </a:lnTo>
                  <a:lnTo>
                    <a:pt x="6934200" y="2197100"/>
                  </a:lnTo>
                  <a:lnTo>
                    <a:pt x="6934200" y="2209800"/>
                  </a:lnTo>
                  <a:lnTo>
                    <a:pt x="6934200" y="2222500"/>
                  </a:lnTo>
                  <a:lnTo>
                    <a:pt x="6934200" y="2235200"/>
                  </a:lnTo>
                  <a:lnTo>
                    <a:pt x="6921500" y="2247900"/>
                  </a:lnTo>
                  <a:lnTo>
                    <a:pt x="6908800" y="2247900"/>
                  </a:lnTo>
                  <a:lnTo>
                    <a:pt x="6896100" y="2260600"/>
                  </a:lnTo>
                  <a:lnTo>
                    <a:pt x="6883400" y="2273300"/>
                  </a:lnTo>
                  <a:lnTo>
                    <a:pt x="6870700" y="2273300"/>
                  </a:lnTo>
                  <a:lnTo>
                    <a:pt x="6858000" y="2286000"/>
                  </a:lnTo>
                  <a:lnTo>
                    <a:pt x="6858000" y="2298700"/>
                  </a:lnTo>
                  <a:lnTo>
                    <a:pt x="6858000" y="2311400"/>
                  </a:lnTo>
                  <a:lnTo>
                    <a:pt x="6870700" y="2324100"/>
                  </a:lnTo>
                  <a:lnTo>
                    <a:pt x="6870700" y="2336800"/>
                  </a:lnTo>
                  <a:lnTo>
                    <a:pt x="6883400" y="2349500"/>
                  </a:lnTo>
                  <a:lnTo>
                    <a:pt x="6883400" y="2362200"/>
                  </a:lnTo>
                  <a:lnTo>
                    <a:pt x="6883400" y="2374900"/>
                  </a:lnTo>
                  <a:lnTo>
                    <a:pt x="6883400" y="2387600"/>
                  </a:lnTo>
                  <a:lnTo>
                    <a:pt x="6883400" y="2400300"/>
                  </a:lnTo>
                  <a:lnTo>
                    <a:pt x="6883400" y="2413000"/>
                  </a:lnTo>
                  <a:lnTo>
                    <a:pt x="6883400" y="2425700"/>
                  </a:lnTo>
                  <a:lnTo>
                    <a:pt x="6870700" y="2438400"/>
                  </a:lnTo>
                  <a:lnTo>
                    <a:pt x="6883400" y="2451100"/>
                  </a:lnTo>
                  <a:lnTo>
                    <a:pt x="6883400" y="2463800"/>
                  </a:lnTo>
                  <a:lnTo>
                    <a:pt x="6883400" y="2476500"/>
                  </a:lnTo>
                  <a:lnTo>
                    <a:pt x="6896100" y="2489200"/>
                  </a:lnTo>
                  <a:lnTo>
                    <a:pt x="6908800" y="2489200"/>
                  </a:lnTo>
                  <a:lnTo>
                    <a:pt x="6921500" y="2489200"/>
                  </a:lnTo>
                  <a:lnTo>
                    <a:pt x="6934200" y="2476500"/>
                  </a:lnTo>
                  <a:lnTo>
                    <a:pt x="6921500" y="2463800"/>
                  </a:lnTo>
                  <a:lnTo>
                    <a:pt x="6921500" y="2451100"/>
                  </a:lnTo>
                  <a:lnTo>
                    <a:pt x="6921500" y="2438400"/>
                  </a:lnTo>
                  <a:lnTo>
                    <a:pt x="6934200" y="2425700"/>
                  </a:lnTo>
                  <a:lnTo>
                    <a:pt x="6946900" y="2413000"/>
                  </a:lnTo>
                  <a:lnTo>
                    <a:pt x="6946900" y="2400300"/>
                  </a:lnTo>
                  <a:lnTo>
                    <a:pt x="6959600" y="2387600"/>
                  </a:lnTo>
                  <a:lnTo>
                    <a:pt x="6972300" y="2374900"/>
                  </a:lnTo>
                  <a:lnTo>
                    <a:pt x="6985000" y="2362200"/>
                  </a:lnTo>
                  <a:lnTo>
                    <a:pt x="6997700" y="2374900"/>
                  </a:lnTo>
                  <a:lnTo>
                    <a:pt x="7010400" y="2387600"/>
                  </a:lnTo>
                  <a:lnTo>
                    <a:pt x="7023100" y="2374900"/>
                  </a:lnTo>
                  <a:lnTo>
                    <a:pt x="7035800" y="2387600"/>
                  </a:lnTo>
                  <a:lnTo>
                    <a:pt x="7035800" y="2400300"/>
                  </a:lnTo>
                  <a:lnTo>
                    <a:pt x="7035800" y="2413000"/>
                  </a:lnTo>
                  <a:lnTo>
                    <a:pt x="7035800" y="2425700"/>
                  </a:lnTo>
                  <a:lnTo>
                    <a:pt x="7048500" y="2438400"/>
                  </a:lnTo>
                  <a:lnTo>
                    <a:pt x="7061200" y="2438400"/>
                  </a:lnTo>
                  <a:lnTo>
                    <a:pt x="7073900" y="2438400"/>
                  </a:lnTo>
                  <a:lnTo>
                    <a:pt x="7086600" y="2451100"/>
                  </a:lnTo>
                  <a:lnTo>
                    <a:pt x="7099300" y="2463800"/>
                  </a:lnTo>
                  <a:lnTo>
                    <a:pt x="7112000" y="2476500"/>
                  </a:lnTo>
                  <a:lnTo>
                    <a:pt x="7112000" y="2489200"/>
                  </a:lnTo>
                  <a:lnTo>
                    <a:pt x="7112000" y="2501900"/>
                  </a:lnTo>
                  <a:lnTo>
                    <a:pt x="7124700" y="2514600"/>
                  </a:lnTo>
                  <a:lnTo>
                    <a:pt x="7124700" y="2527300"/>
                  </a:lnTo>
                  <a:lnTo>
                    <a:pt x="7124700" y="2540000"/>
                  </a:lnTo>
                  <a:lnTo>
                    <a:pt x="7112000" y="2552700"/>
                  </a:lnTo>
                  <a:lnTo>
                    <a:pt x="7099300" y="2552700"/>
                  </a:lnTo>
                  <a:lnTo>
                    <a:pt x="7086600" y="2565400"/>
                  </a:lnTo>
                  <a:lnTo>
                    <a:pt x="7086600" y="2578100"/>
                  </a:lnTo>
                  <a:lnTo>
                    <a:pt x="7099300" y="2590800"/>
                  </a:lnTo>
                  <a:lnTo>
                    <a:pt x="7099300" y="2603500"/>
                  </a:lnTo>
                  <a:lnTo>
                    <a:pt x="7112000" y="2616200"/>
                  </a:lnTo>
                  <a:lnTo>
                    <a:pt x="7124700" y="2628900"/>
                  </a:lnTo>
                  <a:lnTo>
                    <a:pt x="7137400" y="2641600"/>
                  </a:lnTo>
                  <a:lnTo>
                    <a:pt x="7150100" y="2654300"/>
                  </a:lnTo>
                  <a:lnTo>
                    <a:pt x="7150100" y="2667000"/>
                  </a:lnTo>
                  <a:lnTo>
                    <a:pt x="7162800" y="2679700"/>
                  </a:lnTo>
                  <a:lnTo>
                    <a:pt x="7175500" y="2692400"/>
                  </a:lnTo>
                  <a:lnTo>
                    <a:pt x="7188200" y="2679700"/>
                  </a:lnTo>
                  <a:lnTo>
                    <a:pt x="7200900" y="2679700"/>
                  </a:lnTo>
                  <a:lnTo>
                    <a:pt x="7213600" y="2692400"/>
                  </a:lnTo>
                  <a:lnTo>
                    <a:pt x="7213600" y="2705100"/>
                  </a:lnTo>
                  <a:lnTo>
                    <a:pt x="7226300" y="2717800"/>
                  </a:lnTo>
                  <a:lnTo>
                    <a:pt x="7239000" y="2730500"/>
                  </a:lnTo>
                  <a:lnTo>
                    <a:pt x="7251700" y="2730500"/>
                  </a:lnTo>
                  <a:lnTo>
                    <a:pt x="7264400" y="2743200"/>
                  </a:lnTo>
                  <a:lnTo>
                    <a:pt x="7277100" y="2743200"/>
                  </a:lnTo>
                  <a:lnTo>
                    <a:pt x="7289800" y="2755900"/>
                  </a:lnTo>
                  <a:lnTo>
                    <a:pt x="7302500" y="2755900"/>
                  </a:lnTo>
                  <a:lnTo>
                    <a:pt x="7315200" y="2755900"/>
                  </a:lnTo>
                  <a:lnTo>
                    <a:pt x="7327900" y="2768600"/>
                  </a:lnTo>
                  <a:lnTo>
                    <a:pt x="7340600" y="2781300"/>
                  </a:lnTo>
                  <a:lnTo>
                    <a:pt x="7353300" y="2794000"/>
                  </a:lnTo>
                  <a:lnTo>
                    <a:pt x="7340600" y="2806700"/>
                  </a:lnTo>
                  <a:lnTo>
                    <a:pt x="7340600" y="2819400"/>
                  </a:lnTo>
                  <a:lnTo>
                    <a:pt x="7340600" y="2832100"/>
                  </a:lnTo>
                  <a:lnTo>
                    <a:pt x="7353300" y="2844800"/>
                  </a:lnTo>
                  <a:lnTo>
                    <a:pt x="7340600" y="2857500"/>
                  </a:lnTo>
                  <a:lnTo>
                    <a:pt x="7327900" y="2870200"/>
                  </a:lnTo>
                  <a:lnTo>
                    <a:pt x="7315200" y="2882900"/>
                  </a:lnTo>
                  <a:lnTo>
                    <a:pt x="7302500" y="2882900"/>
                  </a:lnTo>
                  <a:lnTo>
                    <a:pt x="7289800" y="2882900"/>
                  </a:lnTo>
                  <a:lnTo>
                    <a:pt x="7277100" y="2882900"/>
                  </a:lnTo>
                  <a:lnTo>
                    <a:pt x="7264400" y="2882900"/>
                  </a:lnTo>
                  <a:lnTo>
                    <a:pt x="7251700" y="2882900"/>
                  </a:lnTo>
                  <a:lnTo>
                    <a:pt x="7239000" y="2882900"/>
                  </a:lnTo>
                  <a:lnTo>
                    <a:pt x="7226300" y="2882900"/>
                  </a:lnTo>
                  <a:lnTo>
                    <a:pt x="7213600" y="2882900"/>
                  </a:lnTo>
                  <a:lnTo>
                    <a:pt x="7200900" y="2882900"/>
                  </a:lnTo>
                  <a:lnTo>
                    <a:pt x="7188200" y="2882900"/>
                  </a:lnTo>
                  <a:lnTo>
                    <a:pt x="7175500" y="2870200"/>
                  </a:lnTo>
                  <a:lnTo>
                    <a:pt x="7162800" y="2870200"/>
                  </a:lnTo>
                  <a:lnTo>
                    <a:pt x="7150100" y="2870200"/>
                  </a:lnTo>
                  <a:lnTo>
                    <a:pt x="7137400" y="2882900"/>
                  </a:lnTo>
                  <a:lnTo>
                    <a:pt x="7124700" y="2895600"/>
                  </a:lnTo>
                  <a:lnTo>
                    <a:pt x="7112000" y="2908300"/>
                  </a:lnTo>
                  <a:lnTo>
                    <a:pt x="7099300" y="2908300"/>
                  </a:lnTo>
                  <a:lnTo>
                    <a:pt x="7086600" y="2921000"/>
                  </a:lnTo>
                  <a:lnTo>
                    <a:pt x="7073900" y="2921000"/>
                  </a:lnTo>
                  <a:lnTo>
                    <a:pt x="7061200" y="2933700"/>
                  </a:lnTo>
                  <a:lnTo>
                    <a:pt x="7061200" y="2946400"/>
                  </a:lnTo>
                  <a:lnTo>
                    <a:pt x="7061200" y="2959100"/>
                  </a:lnTo>
                  <a:lnTo>
                    <a:pt x="7061200" y="2971800"/>
                  </a:lnTo>
                  <a:lnTo>
                    <a:pt x="7061200" y="2984500"/>
                  </a:lnTo>
                  <a:lnTo>
                    <a:pt x="7073900" y="2997200"/>
                  </a:lnTo>
                  <a:lnTo>
                    <a:pt x="7073900" y="3009900"/>
                  </a:lnTo>
                  <a:lnTo>
                    <a:pt x="7086600" y="3022600"/>
                  </a:lnTo>
                  <a:lnTo>
                    <a:pt x="7086600" y="3035300"/>
                  </a:lnTo>
                  <a:lnTo>
                    <a:pt x="7086600" y="3048000"/>
                  </a:lnTo>
                  <a:lnTo>
                    <a:pt x="7099300" y="3060700"/>
                  </a:lnTo>
                  <a:lnTo>
                    <a:pt x="7099300" y="3073400"/>
                  </a:lnTo>
                  <a:lnTo>
                    <a:pt x="7099300" y="3086100"/>
                  </a:lnTo>
                  <a:lnTo>
                    <a:pt x="7086600" y="3098800"/>
                  </a:lnTo>
                  <a:lnTo>
                    <a:pt x="7086600" y="3111500"/>
                  </a:lnTo>
                  <a:lnTo>
                    <a:pt x="7099300" y="3124200"/>
                  </a:lnTo>
                  <a:lnTo>
                    <a:pt x="7112000" y="3136900"/>
                  </a:lnTo>
                  <a:lnTo>
                    <a:pt x="7124700" y="3149600"/>
                  </a:lnTo>
                  <a:lnTo>
                    <a:pt x="7137400" y="3162300"/>
                  </a:lnTo>
                  <a:lnTo>
                    <a:pt x="7150100" y="3175000"/>
                  </a:lnTo>
                  <a:lnTo>
                    <a:pt x="7150100" y="3187700"/>
                  </a:lnTo>
                  <a:lnTo>
                    <a:pt x="7150100" y="3200400"/>
                  </a:lnTo>
                  <a:lnTo>
                    <a:pt x="7150100" y="3213100"/>
                  </a:lnTo>
                  <a:close/>
                </a:path>
              </a:pathLst>
            </a:custGeom>
            <a:solidFill>
              <a:schemeClr val="tx2">
                <a:lumMod val="20000"/>
                <a:lumOff val="80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19" name="reg_name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02;04;06;08;10;12;14;16;18;20;22;24;26;28;30;32</a:t>
              </a:r>
            </a:p>
          </p:txBody>
        </p:sp>
        <p:sp>
          <p:nvSpPr>
            <p:cNvPr id="20" name="reg_number"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16</a:t>
              </a:r>
            </a:p>
          </p:txBody>
        </p:sp>
        <p:sp>
          <p:nvSpPr>
            <p:cNvPr id="21" name="charts_names_chart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22" name="color_labels_name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26_colors_labels;18_colors_labels;14_colors_labels;32_colors_labels;22_colors_labels;30_colors_labels;06_colors_labels;02_colors_labels;12_colors_labels;24_colors_labels;10_colors_labels;20_colors_labels;16_colors_labels;04_colors_labels;28_colors_labels;08_colors_labels</a:t>
              </a:r>
            </a:p>
          </p:txBody>
        </p:sp>
        <p:sp>
          <p:nvSpPr>
            <p:cNvPr id="23" name="reg_names_col"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2</a:t>
              </a:r>
            </a:p>
          </p:txBody>
        </p:sp>
        <p:sp>
          <p:nvSpPr>
            <p:cNvPr id="24" name="reg_names_row"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3</a:t>
              </a:r>
            </a:p>
          </p:txBody>
        </p:sp>
        <p:sp>
          <p:nvSpPr>
            <p:cNvPr id="25" name="colors_labels_number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1</a:t>
              </a:r>
            </a:p>
          </p:txBody>
        </p:sp>
        <p:sp>
          <p:nvSpPr>
            <p:cNvPr id="26" name="reg_names_label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1</a:t>
              </a:r>
            </a:p>
          </p:txBody>
        </p:sp>
        <p:sp>
          <p:nvSpPr>
            <p:cNvPr id="27" name="chart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0</a:t>
              </a:r>
            </a:p>
          </p:txBody>
        </p:sp>
        <p:sp>
          <p:nvSpPr>
            <p:cNvPr id="28" name="colors_legend"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1</a:t>
              </a:r>
            </a:p>
          </p:txBody>
        </p:sp>
        <p:sp>
          <p:nvSpPr>
            <p:cNvPr id="29" name="reg_names_labels_list"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02n;04n;06n;08n;10n;12n;14n;16n;18n;20n;22n;24n;26n;28n;30n;32n</a:t>
              </a:r>
            </a:p>
          </p:txBody>
        </p:sp>
        <p:sp>
          <p:nvSpPr>
            <p:cNvPr id="30" name="colors_legend_list"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legend_1;legend_2;legend_3;legend_4</a:t>
              </a:r>
            </a:p>
          </p:txBody>
        </p:sp>
        <p:sp>
          <p:nvSpPr>
            <p:cNvPr id="31" name="charts_legend"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0</a:t>
              </a:r>
            </a:p>
          </p:txBody>
        </p:sp>
        <p:sp>
          <p:nvSpPr>
            <p:cNvPr id="32" name="charts_legend_list"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33" name="arrows"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0</a:t>
              </a:r>
            </a:p>
          </p:txBody>
        </p:sp>
        <p:sp>
          <p:nvSpPr>
            <p:cNvPr id="34" name="arrows_list"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pl-PL" sz="1600">
                <a:solidFill>
                  <a:srgbClr val="1F497D"/>
                </a:solidFill>
              </a:endParaRPr>
            </a:p>
          </p:txBody>
        </p:sp>
        <p:sp>
          <p:nvSpPr>
            <p:cNvPr id="35" name="title" hidden="1"/>
            <p:cNvSpPr txBox="1"/>
            <p:nvPr/>
          </p:nvSpPr>
          <p:spPr>
            <a:xfrm>
              <a:off x="0" y="0"/>
              <a:ext cx="2540" cy="2540"/>
            </a:xfrm>
            <a:prstGeom prst="rect">
              <a:avLst/>
            </a:prstGeom>
            <a:grpFill/>
            <a:ln w="0" cmpd="sng">
              <a:solidFill>
                <a:schemeClr val="tx1">
                  <a:lumMod val="75000"/>
                  <a:lumOff val="25000"/>
                </a:schemeClr>
              </a:solidFill>
            </a:ln>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pl-PL" sz="1600">
                  <a:solidFill>
                    <a:srgbClr val="1F497D"/>
                  </a:solidFill>
                </a:rPr>
                <a:t>0</a:t>
              </a:r>
            </a:p>
          </p:txBody>
        </p:sp>
      </p:grpSp>
      <p:sp>
        <p:nvSpPr>
          <p:cNvPr id="89" name="pole tekstowe 88"/>
          <p:cNvSpPr txBox="1"/>
          <p:nvPr/>
        </p:nvSpPr>
        <p:spPr>
          <a:xfrm>
            <a:off x="395536" y="476672"/>
            <a:ext cx="1368152" cy="523220"/>
          </a:xfrm>
          <a:prstGeom prst="rect">
            <a:avLst/>
          </a:prstGeom>
          <a:noFill/>
        </p:spPr>
        <p:txBody>
          <a:bodyPr wrap="square" rtlCol="0">
            <a:spAutoFit/>
          </a:bodyPr>
          <a:lstStyle/>
          <a:p>
            <a:pPr algn="ctr" fontAlgn="auto">
              <a:spcBef>
                <a:spcPts val="0"/>
              </a:spcBef>
              <a:spcAft>
                <a:spcPts val="0"/>
              </a:spcAft>
            </a:pPr>
            <a:r>
              <a:rPr lang="pl-PL" sz="2800" b="1" dirty="0" smtClean="0">
                <a:solidFill>
                  <a:srgbClr val="1F497D"/>
                </a:solidFill>
                <a:latin typeface="Calibri"/>
                <a:cs typeface="+mn-cs"/>
              </a:rPr>
              <a:t>103 ZAZ</a:t>
            </a:r>
            <a:endParaRPr lang="pl-PL" sz="2800" b="1" dirty="0">
              <a:solidFill>
                <a:srgbClr val="1F497D"/>
              </a:solidFill>
              <a:latin typeface="Calibri"/>
              <a:cs typeface="+mn-cs"/>
            </a:endParaRPr>
          </a:p>
        </p:txBody>
      </p:sp>
      <p:sp>
        <p:nvSpPr>
          <p:cNvPr id="90" name="pole tekstowe 89"/>
          <p:cNvSpPr txBox="1"/>
          <p:nvPr/>
        </p:nvSpPr>
        <p:spPr>
          <a:xfrm>
            <a:off x="3419872" y="1196752"/>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4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92" name="pole tekstowe 91"/>
          <p:cNvSpPr txBox="1"/>
          <p:nvPr/>
        </p:nvSpPr>
        <p:spPr>
          <a:xfrm>
            <a:off x="4530384" y="611293"/>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2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93" name="pole tekstowe 92"/>
          <p:cNvSpPr txBox="1"/>
          <p:nvPr/>
        </p:nvSpPr>
        <p:spPr>
          <a:xfrm>
            <a:off x="6588224" y="980728"/>
            <a:ext cx="1008112" cy="461665"/>
          </a:xfrm>
          <a:prstGeom prst="rect">
            <a:avLst/>
          </a:prstGeom>
          <a:noFill/>
        </p:spPr>
        <p:txBody>
          <a:bodyPr wrap="square" rtlCol="0">
            <a:spAutoFit/>
          </a:bodyPr>
          <a:lstStyle/>
          <a:p>
            <a:pPr algn="ctr" fontAlgn="auto">
              <a:spcBef>
                <a:spcPts val="0"/>
              </a:spcBef>
              <a:spcAft>
                <a:spcPts val="0"/>
              </a:spcAft>
            </a:pPr>
            <a:r>
              <a:rPr lang="pl-PL" sz="2400" dirty="0" smtClean="0">
                <a:solidFill>
                  <a:prstClr val="white"/>
                </a:solidFill>
                <a:latin typeface="Calibri"/>
                <a:cs typeface="+mn-cs"/>
              </a:rPr>
              <a:t>8 </a:t>
            </a:r>
            <a:r>
              <a:rPr lang="pl-PL" sz="2400" dirty="0" err="1" smtClean="0">
                <a:solidFill>
                  <a:prstClr val="white"/>
                </a:solidFill>
                <a:latin typeface="Calibri"/>
                <a:cs typeface="+mn-cs"/>
              </a:rPr>
              <a:t>ZAZ</a:t>
            </a:r>
            <a:endParaRPr lang="pl-PL" sz="2400" dirty="0">
              <a:solidFill>
                <a:prstClr val="white"/>
              </a:solidFill>
              <a:latin typeface="Calibri"/>
              <a:cs typeface="+mn-cs"/>
            </a:endParaRPr>
          </a:p>
        </p:txBody>
      </p:sp>
      <p:sp>
        <p:nvSpPr>
          <p:cNvPr id="94" name="pole tekstowe 93"/>
          <p:cNvSpPr txBox="1"/>
          <p:nvPr/>
        </p:nvSpPr>
        <p:spPr>
          <a:xfrm>
            <a:off x="7374300" y="1613778"/>
            <a:ext cx="1008112" cy="461665"/>
          </a:xfrm>
          <a:prstGeom prst="rect">
            <a:avLst/>
          </a:prstGeom>
          <a:noFill/>
        </p:spPr>
        <p:txBody>
          <a:bodyPr wrap="square" rtlCol="0">
            <a:spAutoFit/>
          </a:bodyPr>
          <a:lstStyle/>
          <a:p>
            <a:pPr algn="ctr" fontAlgn="auto">
              <a:spcBef>
                <a:spcPts val="0"/>
              </a:spcBef>
              <a:spcAft>
                <a:spcPts val="0"/>
              </a:spcAft>
            </a:pPr>
            <a:r>
              <a:rPr lang="pl-PL" sz="2400" dirty="0" smtClean="0">
                <a:solidFill>
                  <a:prstClr val="white"/>
                </a:solidFill>
                <a:latin typeface="Calibri"/>
                <a:cs typeface="+mn-cs"/>
              </a:rPr>
              <a:t>4 </a:t>
            </a:r>
            <a:r>
              <a:rPr lang="pl-PL" sz="2400" dirty="0" err="1" smtClean="0">
                <a:solidFill>
                  <a:prstClr val="white"/>
                </a:solidFill>
                <a:latin typeface="Calibri"/>
                <a:cs typeface="+mn-cs"/>
              </a:rPr>
              <a:t>ZAZ</a:t>
            </a:r>
            <a:endParaRPr lang="pl-PL" sz="2400" dirty="0">
              <a:solidFill>
                <a:prstClr val="white"/>
              </a:solidFill>
              <a:latin typeface="Calibri"/>
              <a:cs typeface="+mn-cs"/>
            </a:endParaRPr>
          </a:p>
        </p:txBody>
      </p:sp>
      <p:sp>
        <p:nvSpPr>
          <p:cNvPr id="112" name="pole tekstowe 111"/>
          <p:cNvSpPr txBox="1"/>
          <p:nvPr/>
        </p:nvSpPr>
        <p:spPr>
          <a:xfrm>
            <a:off x="4966738" y="1958726"/>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9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13" name="pole tekstowe 112"/>
          <p:cNvSpPr txBox="1"/>
          <p:nvPr/>
        </p:nvSpPr>
        <p:spPr>
          <a:xfrm>
            <a:off x="6516216" y="2492896"/>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7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14" name="pole tekstowe 113"/>
          <p:cNvSpPr txBox="1"/>
          <p:nvPr/>
        </p:nvSpPr>
        <p:spPr>
          <a:xfrm>
            <a:off x="4211960" y="2492896"/>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9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15" name="pole tekstowe 114"/>
          <p:cNvSpPr txBox="1"/>
          <p:nvPr/>
        </p:nvSpPr>
        <p:spPr>
          <a:xfrm>
            <a:off x="3203848" y="2708920"/>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1 ZAZ</a:t>
            </a:r>
            <a:endParaRPr lang="pl-PL" sz="2400" b="1" dirty="0">
              <a:solidFill>
                <a:srgbClr val="1F497D"/>
              </a:solidFill>
              <a:latin typeface="Calibri"/>
              <a:cs typeface="+mn-cs"/>
            </a:endParaRPr>
          </a:p>
        </p:txBody>
      </p:sp>
      <p:sp>
        <p:nvSpPr>
          <p:cNvPr id="116" name="pole tekstowe 115"/>
          <p:cNvSpPr txBox="1"/>
          <p:nvPr/>
        </p:nvSpPr>
        <p:spPr>
          <a:xfrm>
            <a:off x="7389108" y="3747575"/>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7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17" name="pole tekstowe 116"/>
          <p:cNvSpPr txBox="1"/>
          <p:nvPr/>
        </p:nvSpPr>
        <p:spPr>
          <a:xfrm>
            <a:off x="5580112" y="3212976"/>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6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18" name="pole tekstowe 117"/>
          <p:cNvSpPr txBox="1"/>
          <p:nvPr/>
        </p:nvSpPr>
        <p:spPr>
          <a:xfrm>
            <a:off x="6299618" y="4190643"/>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4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20" name="pole tekstowe 119"/>
          <p:cNvSpPr txBox="1"/>
          <p:nvPr/>
        </p:nvSpPr>
        <p:spPr>
          <a:xfrm>
            <a:off x="6972437" y="5008376"/>
            <a:ext cx="1224136" cy="461665"/>
          </a:xfrm>
          <a:prstGeom prst="rect">
            <a:avLst/>
          </a:prstGeom>
          <a:noFill/>
        </p:spPr>
        <p:txBody>
          <a:bodyPr wrap="square" rtlCol="0">
            <a:spAutoFit/>
          </a:bodyPr>
          <a:lstStyle/>
          <a:p>
            <a:pPr algn="ctr" fontAlgn="auto">
              <a:spcBef>
                <a:spcPts val="0"/>
              </a:spcBef>
              <a:spcAft>
                <a:spcPts val="0"/>
              </a:spcAft>
            </a:pPr>
            <a:r>
              <a:rPr lang="pl-PL" sz="2400" dirty="0" smtClean="0">
                <a:solidFill>
                  <a:prstClr val="white"/>
                </a:solidFill>
                <a:latin typeface="Calibri"/>
                <a:cs typeface="+mn-cs"/>
              </a:rPr>
              <a:t>13</a:t>
            </a:r>
            <a:r>
              <a:rPr lang="pl-PL" sz="2400" dirty="0" smtClean="0">
                <a:solidFill>
                  <a:srgbClr val="C00000"/>
                </a:solidFill>
                <a:latin typeface="Calibri"/>
                <a:cs typeface="+mn-cs"/>
              </a:rPr>
              <a:t> </a:t>
            </a:r>
            <a:r>
              <a:rPr lang="pl-PL" sz="2400" dirty="0" err="1" smtClean="0">
                <a:solidFill>
                  <a:prstClr val="white"/>
                </a:solidFill>
                <a:latin typeface="Calibri"/>
                <a:cs typeface="+mn-cs"/>
              </a:rPr>
              <a:t>ZAZ</a:t>
            </a:r>
            <a:endParaRPr lang="pl-PL" sz="2400" dirty="0">
              <a:solidFill>
                <a:prstClr val="white"/>
              </a:solidFill>
              <a:latin typeface="Calibri"/>
              <a:cs typeface="+mn-cs"/>
            </a:endParaRPr>
          </a:p>
        </p:txBody>
      </p:sp>
      <p:sp>
        <p:nvSpPr>
          <p:cNvPr id="121" name="pole tekstowe 120"/>
          <p:cNvSpPr txBox="1"/>
          <p:nvPr/>
        </p:nvSpPr>
        <p:spPr>
          <a:xfrm>
            <a:off x="3779912" y="3789040"/>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6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22" name="pole tekstowe 121"/>
          <p:cNvSpPr txBox="1"/>
          <p:nvPr/>
        </p:nvSpPr>
        <p:spPr>
          <a:xfrm>
            <a:off x="4716016" y="4221088"/>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2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23" name="pole tekstowe 122"/>
          <p:cNvSpPr txBox="1"/>
          <p:nvPr/>
        </p:nvSpPr>
        <p:spPr>
          <a:xfrm>
            <a:off x="5186748" y="4642692"/>
            <a:ext cx="136815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13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sp>
        <p:nvSpPr>
          <p:cNvPr id="124" name="pole tekstowe 123"/>
          <p:cNvSpPr txBox="1"/>
          <p:nvPr/>
        </p:nvSpPr>
        <p:spPr>
          <a:xfrm>
            <a:off x="5951648" y="5185253"/>
            <a:ext cx="1008112" cy="461665"/>
          </a:xfrm>
          <a:prstGeom prst="rect">
            <a:avLst/>
          </a:prstGeom>
          <a:noFill/>
        </p:spPr>
        <p:txBody>
          <a:bodyPr wrap="square" rtlCol="0">
            <a:spAutoFit/>
          </a:bodyPr>
          <a:lstStyle/>
          <a:p>
            <a:pPr algn="ctr" fontAlgn="auto">
              <a:spcBef>
                <a:spcPts val="0"/>
              </a:spcBef>
              <a:spcAft>
                <a:spcPts val="0"/>
              </a:spcAft>
            </a:pPr>
            <a:r>
              <a:rPr lang="pl-PL" sz="2400" b="1" dirty="0" smtClean="0">
                <a:solidFill>
                  <a:srgbClr val="1F497D"/>
                </a:solidFill>
                <a:latin typeface="Calibri"/>
                <a:cs typeface="+mn-cs"/>
              </a:rPr>
              <a:t>8 </a:t>
            </a:r>
            <a:r>
              <a:rPr lang="pl-PL" sz="2400" b="1" dirty="0" err="1" smtClean="0">
                <a:solidFill>
                  <a:srgbClr val="1F497D"/>
                </a:solidFill>
                <a:latin typeface="Calibri"/>
                <a:cs typeface="+mn-cs"/>
              </a:rPr>
              <a:t>ZAZ</a:t>
            </a:r>
            <a:endParaRPr lang="pl-PL" sz="2400" b="1" dirty="0">
              <a:solidFill>
                <a:srgbClr val="1F497D"/>
              </a:solidFill>
              <a:latin typeface="Calibri"/>
              <a:cs typeface="+mn-cs"/>
            </a:endParaRPr>
          </a:p>
        </p:txBody>
      </p:sp>
      <p:grpSp>
        <p:nvGrpSpPr>
          <p:cNvPr id="246" name="Grupa 245"/>
          <p:cNvGrpSpPr/>
          <p:nvPr/>
        </p:nvGrpSpPr>
        <p:grpSpPr>
          <a:xfrm>
            <a:off x="49307" y="3985617"/>
            <a:ext cx="3676372" cy="1943810"/>
            <a:chOff x="0" y="2781334"/>
            <a:chExt cx="3676372" cy="1943810"/>
          </a:xfrm>
        </p:grpSpPr>
        <p:sp>
          <p:nvSpPr>
            <p:cNvPr id="125" name="pole tekstowe 124"/>
            <p:cNvSpPr txBox="1"/>
            <p:nvPr/>
          </p:nvSpPr>
          <p:spPr>
            <a:xfrm>
              <a:off x="0" y="2781334"/>
              <a:ext cx="3059832" cy="400110"/>
            </a:xfrm>
            <a:prstGeom prst="rect">
              <a:avLst/>
            </a:prstGeom>
            <a:noFill/>
          </p:spPr>
          <p:txBody>
            <a:bodyPr wrap="square" rtlCol="0">
              <a:spAutoFit/>
            </a:bodyPr>
            <a:lstStyle/>
            <a:p>
              <a:pPr fontAlgn="auto">
                <a:spcBef>
                  <a:spcPts val="0"/>
                </a:spcBef>
                <a:spcAft>
                  <a:spcPts val="0"/>
                </a:spcAft>
              </a:pPr>
              <a:r>
                <a:rPr lang="pl-PL" sz="2000" dirty="0" smtClean="0">
                  <a:solidFill>
                    <a:prstClr val="black"/>
                  </a:solidFill>
                  <a:latin typeface="Calibri"/>
                  <a:cs typeface="+mn-cs"/>
                </a:rPr>
                <a:t>Liczba </a:t>
              </a:r>
              <a:r>
                <a:rPr lang="pl-PL" sz="2000" dirty="0" err="1" smtClean="0">
                  <a:solidFill>
                    <a:prstClr val="black"/>
                  </a:solidFill>
                  <a:latin typeface="Calibri"/>
                  <a:cs typeface="+mn-cs"/>
                </a:rPr>
                <a:t>ZAZ</a:t>
              </a:r>
              <a:r>
                <a:rPr lang="pl-PL" sz="2000" dirty="0" smtClean="0">
                  <a:solidFill>
                    <a:prstClr val="black"/>
                  </a:solidFill>
                  <a:latin typeface="Calibri"/>
                  <a:cs typeface="+mn-cs"/>
                </a:rPr>
                <a:t> na 100 tys.  ON</a:t>
              </a:r>
              <a:endParaRPr lang="pl-PL" sz="2000" dirty="0">
                <a:solidFill>
                  <a:prstClr val="black"/>
                </a:solidFill>
                <a:latin typeface="Calibri"/>
                <a:cs typeface="+mn-cs"/>
              </a:endParaRPr>
            </a:p>
          </p:txBody>
        </p:sp>
        <p:sp>
          <p:nvSpPr>
            <p:cNvPr id="126" name="Prostokąt 125"/>
            <p:cNvSpPr/>
            <p:nvPr/>
          </p:nvSpPr>
          <p:spPr>
            <a:xfrm>
              <a:off x="123270" y="3276446"/>
              <a:ext cx="432000" cy="288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
          <p:nvSpPr>
            <p:cNvPr id="127" name="pole tekstowe 126"/>
            <p:cNvSpPr txBox="1"/>
            <p:nvPr/>
          </p:nvSpPr>
          <p:spPr>
            <a:xfrm>
              <a:off x="611560" y="3213382"/>
              <a:ext cx="3059832" cy="400110"/>
            </a:xfrm>
            <a:prstGeom prst="rect">
              <a:avLst/>
            </a:prstGeom>
            <a:noFill/>
          </p:spPr>
          <p:txBody>
            <a:bodyPr wrap="square" rtlCol="0">
              <a:spAutoFit/>
            </a:bodyPr>
            <a:lstStyle/>
            <a:p>
              <a:pPr fontAlgn="auto">
                <a:spcBef>
                  <a:spcPts val="0"/>
                </a:spcBef>
                <a:spcAft>
                  <a:spcPts val="0"/>
                </a:spcAft>
              </a:pPr>
              <a:r>
                <a:rPr lang="pl-PL" sz="2000" dirty="0" smtClean="0">
                  <a:solidFill>
                    <a:prstClr val="black"/>
                  </a:solidFill>
                  <a:latin typeface="Calibri"/>
                  <a:cs typeface="+mn-cs"/>
                </a:rPr>
                <a:t>Poniżej 4</a:t>
              </a:r>
              <a:endParaRPr lang="pl-PL" sz="2000" dirty="0">
                <a:solidFill>
                  <a:prstClr val="black"/>
                </a:solidFill>
                <a:latin typeface="Calibri"/>
                <a:cs typeface="+mn-cs"/>
              </a:endParaRPr>
            </a:p>
          </p:txBody>
        </p:sp>
        <p:sp>
          <p:nvSpPr>
            <p:cNvPr id="128" name="Prostokąt 127"/>
            <p:cNvSpPr/>
            <p:nvPr/>
          </p:nvSpPr>
          <p:spPr>
            <a:xfrm>
              <a:off x="128250" y="3636486"/>
              <a:ext cx="432000" cy="288000"/>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
          <p:nvSpPr>
            <p:cNvPr id="129" name="pole tekstowe 128"/>
            <p:cNvSpPr txBox="1"/>
            <p:nvPr/>
          </p:nvSpPr>
          <p:spPr>
            <a:xfrm>
              <a:off x="616540" y="3573422"/>
              <a:ext cx="3059832" cy="400110"/>
            </a:xfrm>
            <a:prstGeom prst="rect">
              <a:avLst/>
            </a:prstGeom>
            <a:noFill/>
          </p:spPr>
          <p:txBody>
            <a:bodyPr wrap="square" rtlCol="0">
              <a:spAutoFit/>
            </a:bodyPr>
            <a:lstStyle/>
            <a:p>
              <a:pPr fontAlgn="auto">
                <a:spcBef>
                  <a:spcPts val="0"/>
                </a:spcBef>
                <a:spcAft>
                  <a:spcPts val="0"/>
                </a:spcAft>
              </a:pPr>
              <a:r>
                <a:rPr lang="pl-PL" sz="2000" dirty="0" smtClean="0">
                  <a:solidFill>
                    <a:prstClr val="black"/>
                  </a:solidFill>
                  <a:latin typeface="Calibri"/>
                  <a:cs typeface="+mn-cs"/>
                </a:rPr>
                <a:t>4 do 6,1</a:t>
              </a:r>
              <a:endParaRPr lang="pl-PL" sz="2000" dirty="0">
                <a:solidFill>
                  <a:prstClr val="black"/>
                </a:solidFill>
                <a:latin typeface="Calibri"/>
                <a:cs typeface="+mn-cs"/>
              </a:endParaRPr>
            </a:p>
          </p:txBody>
        </p:sp>
        <p:sp>
          <p:nvSpPr>
            <p:cNvPr id="130" name="Prostokąt 129"/>
            <p:cNvSpPr/>
            <p:nvPr/>
          </p:nvSpPr>
          <p:spPr>
            <a:xfrm>
              <a:off x="123270" y="4012698"/>
              <a:ext cx="432000" cy="288000"/>
            </a:xfrm>
            <a:prstGeom prst="rect">
              <a:avLst/>
            </a:prstGeom>
            <a:solidFill>
              <a:schemeClr val="tx2">
                <a:lumMod val="60000"/>
                <a:lumOff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
          <p:nvSpPr>
            <p:cNvPr id="131" name="pole tekstowe 130"/>
            <p:cNvSpPr txBox="1"/>
            <p:nvPr/>
          </p:nvSpPr>
          <p:spPr>
            <a:xfrm>
              <a:off x="611560" y="3949634"/>
              <a:ext cx="3059832" cy="400110"/>
            </a:xfrm>
            <a:prstGeom prst="rect">
              <a:avLst/>
            </a:prstGeom>
            <a:noFill/>
          </p:spPr>
          <p:txBody>
            <a:bodyPr wrap="square" rtlCol="0">
              <a:spAutoFit/>
            </a:bodyPr>
            <a:lstStyle/>
            <a:p>
              <a:pPr fontAlgn="auto">
                <a:spcBef>
                  <a:spcPts val="0"/>
                </a:spcBef>
                <a:spcAft>
                  <a:spcPts val="0"/>
                </a:spcAft>
              </a:pPr>
              <a:r>
                <a:rPr lang="pl-PL" sz="2000" dirty="0" smtClean="0">
                  <a:solidFill>
                    <a:prstClr val="black"/>
                  </a:solidFill>
                  <a:latin typeface="Calibri"/>
                  <a:cs typeface="+mn-cs"/>
                </a:rPr>
                <a:t>6,2 do 9</a:t>
              </a:r>
              <a:endParaRPr lang="pl-PL" sz="2000" dirty="0">
                <a:solidFill>
                  <a:prstClr val="black"/>
                </a:solidFill>
                <a:latin typeface="Calibri"/>
                <a:cs typeface="+mn-cs"/>
              </a:endParaRPr>
            </a:p>
          </p:txBody>
        </p:sp>
        <p:sp>
          <p:nvSpPr>
            <p:cNvPr id="132" name="Prostokąt 131"/>
            <p:cNvSpPr/>
            <p:nvPr/>
          </p:nvSpPr>
          <p:spPr>
            <a:xfrm>
              <a:off x="128250" y="4388098"/>
              <a:ext cx="432000" cy="288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
          <p:nvSpPr>
            <p:cNvPr id="133" name="pole tekstowe 132"/>
            <p:cNvSpPr txBox="1"/>
            <p:nvPr/>
          </p:nvSpPr>
          <p:spPr>
            <a:xfrm>
              <a:off x="616540" y="4325034"/>
              <a:ext cx="3059832" cy="400110"/>
            </a:xfrm>
            <a:prstGeom prst="rect">
              <a:avLst/>
            </a:prstGeom>
            <a:noFill/>
          </p:spPr>
          <p:txBody>
            <a:bodyPr wrap="square" rtlCol="0">
              <a:spAutoFit/>
            </a:bodyPr>
            <a:lstStyle/>
            <a:p>
              <a:pPr fontAlgn="auto">
                <a:spcBef>
                  <a:spcPts val="0"/>
                </a:spcBef>
                <a:spcAft>
                  <a:spcPts val="0"/>
                </a:spcAft>
              </a:pPr>
              <a:r>
                <a:rPr lang="pl-PL" sz="2000" dirty="0" smtClean="0">
                  <a:solidFill>
                    <a:prstClr val="black"/>
                  </a:solidFill>
                  <a:latin typeface="Calibri"/>
                  <a:cs typeface="+mn-cs"/>
                </a:rPr>
                <a:t>Powyżej 9</a:t>
              </a:r>
              <a:endParaRPr lang="pl-PL" sz="2000" dirty="0">
                <a:solidFill>
                  <a:prstClr val="black"/>
                </a:solidFill>
                <a:latin typeface="Calibri"/>
                <a:cs typeface="+mn-cs"/>
              </a:endParaRPr>
            </a:p>
          </p:txBody>
        </p:sp>
      </p:grpSp>
      <p:sp>
        <p:nvSpPr>
          <p:cNvPr id="134" name="pole tekstowe 133"/>
          <p:cNvSpPr txBox="1"/>
          <p:nvPr/>
        </p:nvSpPr>
        <p:spPr>
          <a:xfrm>
            <a:off x="147806" y="2001034"/>
            <a:ext cx="1728192" cy="707886"/>
          </a:xfrm>
          <a:prstGeom prst="rect">
            <a:avLst/>
          </a:prstGeom>
          <a:noFill/>
        </p:spPr>
        <p:txBody>
          <a:bodyPr wrap="square" rtlCol="0">
            <a:spAutoFit/>
          </a:bodyPr>
          <a:lstStyle/>
          <a:p>
            <a:pPr algn="ctr" fontAlgn="auto">
              <a:spcBef>
                <a:spcPts val="0"/>
              </a:spcBef>
              <a:spcAft>
                <a:spcPts val="0"/>
              </a:spcAft>
            </a:pPr>
            <a:r>
              <a:rPr lang="pl-PL" sz="2000" dirty="0" smtClean="0">
                <a:solidFill>
                  <a:prstClr val="black"/>
                </a:solidFill>
                <a:latin typeface="Calibri"/>
                <a:cs typeface="+mn-cs"/>
              </a:rPr>
              <a:t>6,11 </a:t>
            </a:r>
            <a:r>
              <a:rPr lang="pl-PL" sz="2000" dirty="0" err="1" smtClean="0">
                <a:solidFill>
                  <a:prstClr val="black"/>
                </a:solidFill>
                <a:latin typeface="Calibri"/>
                <a:cs typeface="+mn-cs"/>
              </a:rPr>
              <a:t>ZAZ</a:t>
            </a:r>
            <a:r>
              <a:rPr lang="pl-PL" sz="2000" dirty="0" smtClean="0">
                <a:solidFill>
                  <a:prstClr val="black"/>
                </a:solidFill>
                <a:latin typeface="Calibri"/>
                <a:cs typeface="+mn-cs"/>
              </a:rPr>
              <a:t> </a:t>
            </a:r>
            <a:br>
              <a:rPr lang="pl-PL" sz="2000" dirty="0" smtClean="0">
                <a:solidFill>
                  <a:prstClr val="black"/>
                </a:solidFill>
                <a:latin typeface="Calibri"/>
                <a:cs typeface="+mn-cs"/>
              </a:rPr>
            </a:br>
            <a:r>
              <a:rPr lang="pl-PL" sz="2000" dirty="0" smtClean="0">
                <a:solidFill>
                  <a:prstClr val="black"/>
                </a:solidFill>
                <a:latin typeface="Calibri"/>
                <a:cs typeface="+mn-cs"/>
              </a:rPr>
              <a:t>na 100 tys. ON</a:t>
            </a:r>
            <a:endParaRPr lang="pl-PL" sz="2000" dirty="0">
              <a:solidFill>
                <a:prstClr val="black"/>
              </a:solidFill>
              <a:latin typeface="Calibri"/>
              <a:cs typeface="+mn-cs"/>
            </a:endParaRPr>
          </a:p>
        </p:txBody>
      </p:sp>
      <p:sp>
        <p:nvSpPr>
          <p:cNvPr id="139" name="pole tekstowe 138"/>
          <p:cNvSpPr txBox="1"/>
          <p:nvPr/>
        </p:nvSpPr>
        <p:spPr>
          <a:xfrm>
            <a:off x="28340" y="-46548"/>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Liczba i rozmieszczenie ZAZ</a:t>
            </a:r>
            <a:endParaRPr lang="pl-PL" sz="2800" b="1" dirty="0">
              <a:solidFill>
                <a:schemeClr val="tx1">
                  <a:lumMod val="50000"/>
                  <a:lumOff val="50000"/>
                </a:schemeClr>
              </a:solidFill>
              <a:latin typeface="Arial Rounded MT Bold" pitchFamily="34" charset="0"/>
            </a:endParaRPr>
          </a:p>
        </p:txBody>
      </p:sp>
      <p:sp>
        <p:nvSpPr>
          <p:cNvPr id="247" name="pole tekstowe 246"/>
          <p:cNvSpPr txBox="1"/>
          <p:nvPr/>
        </p:nvSpPr>
        <p:spPr>
          <a:xfrm>
            <a:off x="3421989" y="4340735"/>
            <a:ext cx="1331478" cy="261610"/>
          </a:xfrm>
          <a:prstGeom prst="rect">
            <a:avLst/>
          </a:prstGeom>
          <a:noFill/>
        </p:spPr>
        <p:txBody>
          <a:bodyPr wrap="square" rtlCol="0">
            <a:spAutoFit/>
          </a:bodyPr>
          <a:lstStyle/>
          <a:p>
            <a:r>
              <a:rPr lang="pl-PL" sz="1100" b="1" dirty="0"/>
              <a:t>Dolnośląskie</a:t>
            </a:r>
            <a:endParaRPr lang="pl-PL" sz="1100" dirty="0"/>
          </a:p>
        </p:txBody>
      </p:sp>
      <p:sp>
        <p:nvSpPr>
          <p:cNvPr id="140" name="pole tekstowe 139"/>
          <p:cNvSpPr txBox="1"/>
          <p:nvPr/>
        </p:nvSpPr>
        <p:spPr>
          <a:xfrm>
            <a:off x="2726762" y="1657975"/>
            <a:ext cx="1676269" cy="261610"/>
          </a:xfrm>
          <a:prstGeom prst="rect">
            <a:avLst/>
          </a:prstGeom>
          <a:noFill/>
        </p:spPr>
        <p:txBody>
          <a:bodyPr wrap="square" rtlCol="0">
            <a:spAutoFit/>
          </a:bodyPr>
          <a:lstStyle/>
          <a:p>
            <a:r>
              <a:rPr lang="pl-PL" sz="1100" b="1" dirty="0"/>
              <a:t>Zachodniopomorskie</a:t>
            </a:r>
            <a:endParaRPr lang="pl-PL" sz="1100" dirty="0"/>
          </a:p>
        </p:txBody>
      </p:sp>
      <p:sp>
        <p:nvSpPr>
          <p:cNvPr id="141" name="pole tekstowe 140"/>
          <p:cNvSpPr txBox="1"/>
          <p:nvPr/>
        </p:nvSpPr>
        <p:spPr>
          <a:xfrm>
            <a:off x="4547418" y="1123104"/>
            <a:ext cx="1676269" cy="261610"/>
          </a:xfrm>
          <a:prstGeom prst="rect">
            <a:avLst/>
          </a:prstGeom>
          <a:noFill/>
        </p:spPr>
        <p:txBody>
          <a:bodyPr wrap="square" rtlCol="0">
            <a:spAutoFit/>
          </a:bodyPr>
          <a:lstStyle/>
          <a:p>
            <a:r>
              <a:rPr lang="pl-PL" sz="1100" b="1" dirty="0" smtClean="0"/>
              <a:t>Pomorskie</a:t>
            </a:r>
            <a:endParaRPr lang="pl-PL" sz="1100" dirty="0"/>
          </a:p>
        </p:txBody>
      </p:sp>
      <p:sp>
        <p:nvSpPr>
          <p:cNvPr id="142" name="pole tekstowe 141"/>
          <p:cNvSpPr txBox="1"/>
          <p:nvPr/>
        </p:nvSpPr>
        <p:spPr>
          <a:xfrm>
            <a:off x="5908236" y="1420768"/>
            <a:ext cx="1676269" cy="261610"/>
          </a:xfrm>
          <a:prstGeom prst="rect">
            <a:avLst/>
          </a:prstGeom>
          <a:noFill/>
        </p:spPr>
        <p:txBody>
          <a:bodyPr wrap="square" rtlCol="0">
            <a:spAutoFit/>
          </a:bodyPr>
          <a:lstStyle/>
          <a:p>
            <a:r>
              <a:rPr lang="pl-PL" sz="1100" b="1" dirty="0">
                <a:solidFill>
                  <a:schemeClr val="bg1"/>
                </a:solidFill>
              </a:rPr>
              <a:t>Warmińsko-mazurskie</a:t>
            </a:r>
            <a:endParaRPr lang="pl-PL" sz="1100" dirty="0">
              <a:solidFill>
                <a:schemeClr val="bg1"/>
              </a:solidFill>
            </a:endParaRPr>
          </a:p>
        </p:txBody>
      </p:sp>
      <p:sp>
        <p:nvSpPr>
          <p:cNvPr id="143" name="pole tekstowe 142"/>
          <p:cNvSpPr txBox="1"/>
          <p:nvPr/>
        </p:nvSpPr>
        <p:spPr>
          <a:xfrm>
            <a:off x="7262257" y="2093367"/>
            <a:ext cx="982151" cy="261610"/>
          </a:xfrm>
          <a:prstGeom prst="rect">
            <a:avLst/>
          </a:prstGeom>
          <a:noFill/>
        </p:spPr>
        <p:txBody>
          <a:bodyPr wrap="square" rtlCol="0">
            <a:spAutoFit/>
          </a:bodyPr>
          <a:lstStyle/>
          <a:p>
            <a:r>
              <a:rPr lang="pl-PL" sz="1100" b="1" dirty="0">
                <a:solidFill>
                  <a:schemeClr val="bg1"/>
                </a:solidFill>
              </a:rPr>
              <a:t>Podlaskie</a:t>
            </a:r>
            <a:endParaRPr lang="pl-PL" sz="1100" dirty="0">
              <a:solidFill>
                <a:schemeClr val="bg1"/>
              </a:solidFill>
            </a:endParaRPr>
          </a:p>
        </p:txBody>
      </p:sp>
      <p:sp>
        <p:nvSpPr>
          <p:cNvPr id="144" name="pole tekstowe 143"/>
          <p:cNvSpPr txBox="1"/>
          <p:nvPr/>
        </p:nvSpPr>
        <p:spPr>
          <a:xfrm>
            <a:off x="4994005" y="2362091"/>
            <a:ext cx="982151" cy="430887"/>
          </a:xfrm>
          <a:prstGeom prst="rect">
            <a:avLst/>
          </a:prstGeom>
          <a:noFill/>
        </p:spPr>
        <p:txBody>
          <a:bodyPr wrap="square" rtlCol="0">
            <a:spAutoFit/>
          </a:bodyPr>
          <a:lstStyle/>
          <a:p>
            <a:r>
              <a:rPr lang="pl-PL" sz="1100" b="1" dirty="0"/>
              <a:t>Kujawsko-pomorskie</a:t>
            </a:r>
            <a:endParaRPr lang="pl-PL" sz="1100" dirty="0"/>
          </a:p>
        </p:txBody>
      </p:sp>
      <p:sp>
        <p:nvSpPr>
          <p:cNvPr id="145" name="pole tekstowe 144"/>
          <p:cNvSpPr txBox="1"/>
          <p:nvPr/>
        </p:nvSpPr>
        <p:spPr>
          <a:xfrm>
            <a:off x="6308893" y="2954561"/>
            <a:ext cx="1275612" cy="261610"/>
          </a:xfrm>
          <a:prstGeom prst="rect">
            <a:avLst/>
          </a:prstGeom>
          <a:noFill/>
        </p:spPr>
        <p:txBody>
          <a:bodyPr wrap="square" rtlCol="0">
            <a:spAutoFit/>
          </a:bodyPr>
          <a:lstStyle/>
          <a:p>
            <a:r>
              <a:rPr lang="pl-PL" sz="1100" b="1" dirty="0"/>
              <a:t>Mazowieckie</a:t>
            </a:r>
            <a:endParaRPr lang="pl-PL" sz="1100" dirty="0"/>
          </a:p>
        </p:txBody>
      </p:sp>
      <p:sp>
        <p:nvSpPr>
          <p:cNvPr id="146" name="pole tekstowe 145"/>
          <p:cNvSpPr txBox="1"/>
          <p:nvPr/>
        </p:nvSpPr>
        <p:spPr>
          <a:xfrm>
            <a:off x="5494208" y="3789040"/>
            <a:ext cx="814685" cy="261610"/>
          </a:xfrm>
          <a:prstGeom prst="rect">
            <a:avLst/>
          </a:prstGeom>
          <a:noFill/>
        </p:spPr>
        <p:txBody>
          <a:bodyPr wrap="square" rtlCol="0">
            <a:spAutoFit/>
          </a:bodyPr>
          <a:lstStyle/>
          <a:p>
            <a:r>
              <a:rPr lang="pl-PL" sz="1100" b="1" dirty="0"/>
              <a:t>Łódzkie</a:t>
            </a:r>
            <a:endParaRPr lang="pl-PL" sz="1100" dirty="0"/>
          </a:p>
        </p:txBody>
      </p:sp>
      <p:sp>
        <p:nvSpPr>
          <p:cNvPr id="147" name="pole tekstowe 146"/>
          <p:cNvSpPr txBox="1"/>
          <p:nvPr/>
        </p:nvSpPr>
        <p:spPr>
          <a:xfrm>
            <a:off x="4308673" y="3110518"/>
            <a:ext cx="1185535" cy="261610"/>
          </a:xfrm>
          <a:prstGeom prst="rect">
            <a:avLst/>
          </a:prstGeom>
          <a:noFill/>
        </p:spPr>
        <p:txBody>
          <a:bodyPr wrap="square" rtlCol="0">
            <a:spAutoFit/>
          </a:bodyPr>
          <a:lstStyle/>
          <a:p>
            <a:r>
              <a:rPr lang="pl-PL" sz="1100" b="1" dirty="0"/>
              <a:t>Wielkopolskie</a:t>
            </a:r>
            <a:endParaRPr lang="pl-PL" sz="1100" dirty="0"/>
          </a:p>
        </p:txBody>
      </p:sp>
      <p:sp>
        <p:nvSpPr>
          <p:cNvPr id="148" name="pole tekstowe 147"/>
          <p:cNvSpPr txBox="1"/>
          <p:nvPr/>
        </p:nvSpPr>
        <p:spPr>
          <a:xfrm>
            <a:off x="3186305" y="3424259"/>
            <a:ext cx="811872" cy="261610"/>
          </a:xfrm>
          <a:prstGeom prst="rect">
            <a:avLst/>
          </a:prstGeom>
          <a:noFill/>
        </p:spPr>
        <p:txBody>
          <a:bodyPr wrap="square" rtlCol="0">
            <a:spAutoFit/>
          </a:bodyPr>
          <a:lstStyle/>
          <a:p>
            <a:r>
              <a:rPr lang="pl-PL" sz="1100" b="1" dirty="0"/>
              <a:t>Lubuskie</a:t>
            </a:r>
            <a:endParaRPr lang="pl-PL" sz="1100" dirty="0"/>
          </a:p>
        </p:txBody>
      </p:sp>
      <p:sp>
        <p:nvSpPr>
          <p:cNvPr id="149" name="pole tekstowe 148"/>
          <p:cNvSpPr txBox="1"/>
          <p:nvPr/>
        </p:nvSpPr>
        <p:spPr>
          <a:xfrm>
            <a:off x="7463718" y="4284879"/>
            <a:ext cx="965266" cy="261610"/>
          </a:xfrm>
          <a:prstGeom prst="rect">
            <a:avLst/>
          </a:prstGeom>
          <a:noFill/>
        </p:spPr>
        <p:txBody>
          <a:bodyPr wrap="square" rtlCol="0">
            <a:spAutoFit/>
          </a:bodyPr>
          <a:lstStyle/>
          <a:p>
            <a:r>
              <a:rPr lang="pl-PL" sz="1100" b="1" dirty="0"/>
              <a:t>Lubelskie</a:t>
            </a:r>
            <a:endParaRPr lang="pl-PL" sz="1100" dirty="0"/>
          </a:p>
        </p:txBody>
      </p:sp>
      <p:sp>
        <p:nvSpPr>
          <p:cNvPr id="150" name="pole tekstowe 149"/>
          <p:cNvSpPr txBox="1"/>
          <p:nvPr/>
        </p:nvSpPr>
        <p:spPr>
          <a:xfrm>
            <a:off x="7053342" y="5414876"/>
            <a:ext cx="1250617" cy="261610"/>
          </a:xfrm>
          <a:prstGeom prst="rect">
            <a:avLst/>
          </a:prstGeom>
          <a:noFill/>
        </p:spPr>
        <p:txBody>
          <a:bodyPr wrap="square" rtlCol="0">
            <a:spAutoFit/>
          </a:bodyPr>
          <a:lstStyle/>
          <a:p>
            <a:r>
              <a:rPr lang="pl-PL" sz="1100" b="1" dirty="0">
                <a:solidFill>
                  <a:schemeClr val="bg1"/>
                </a:solidFill>
              </a:rPr>
              <a:t>Podkarpackie</a:t>
            </a:r>
            <a:endParaRPr lang="pl-PL" sz="1100" dirty="0">
              <a:solidFill>
                <a:schemeClr val="bg1"/>
              </a:solidFill>
            </a:endParaRPr>
          </a:p>
        </p:txBody>
      </p:sp>
      <p:sp>
        <p:nvSpPr>
          <p:cNvPr id="151" name="pole tekstowe 150"/>
          <p:cNvSpPr txBox="1"/>
          <p:nvPr/>
        </p:nvSpPr>
        <p:spPr>
          <a:xfrm>
            <a:off x="5878184" y="5659001"/>
            <a:ext cx="1250617" cy="261610"/>
          </a:xfrm>
          <a:prstGeom prst="rect">
            <a:avLst/>
          </a:prstGeom>
          <a:noFill/>
        </p:spPr>
        <p:txBody>
          <a:bodyPr wrap="square" rtlCol="0">
            <a:spAutoFit/>
          </a:bodyPr>
          <a:lstStyle/>
          <a:p>
            <a:r>
              <a:rPr lang="pl-PL" sz="1100" b="1" dirty="0"/>
              <a:t>Małopolskie</a:t>
            </a:r>
            <a:endParaRPr lang="pl-PL" sz="1100" dirty="0"/>
          </a:p>
        </p:txBody>
      </p:sp>
      <p:sp>
        <p:nvSpPr>
          <p:cNvPr id="152" name="pole tekstowe 151"/>
          <p:cNvSpPr txBox="1"/>
          <p:nvPr/>
        </p:nvSpPr>
        <p:spPr>
          <a:xfrm>
            <a:off x="6250947" y="4545539"/>
            <a:ext cx="1250617" cy="261610"/>
          </a:xfrm>
          <a:prstGeom prst="rect">
            <a:avLst/>
          </a:prstGeom>
          <a:noFill/>
        </p:spPr>
        <p:txBody>
          <a:bodyPr wrap="square" rtlCol="0">
            <a:spAutoFit/>
          </a:bodyPr>
          <a:lstStyle/>
          <a:p>
            <a:r>
              <a:rPr lang="pl-PL" sz="1100" b="1" dirty="0"/>
              <a:t>Świętokrzyskie</a:t>
            </a:r>
            <a:endParaRPr lang="pl-PL" sz="1100" dirty="0"/>
          </a:p>
        </p:txBody>
      </p:sp>
      <p:sp>
        <p:nvSpPr>
          <p:cNvPr id="153" name="pole tekstowe 152"/>
          <p:cNvSpPr txBox="1"/>
          <p:nvPr/>
        </p:nvSpPr>
        <p:spPr>
          <a:xfrm>
            <a:off x="5116023" y="5272028"/>
            <a:ext cx="1250617" cy="261610"/>
          </a:xfrm>
          <a:prstGeom prst="rect">
            <a:avLst/>
          </a:prstGeom>
          <a:noFill/>
        </p:spPr>
        <p:txBody>
          <a:bodyPr wrap="square" rtlCol="0">
            <a:spAutoFit/>
          </a:bodyPr>
          <a:lstStyle/>
          <a:p>
            <a:r>
              <a:rPr lang="pl-PL" sz="1100" b="1" dirty="0"/>
              <a:t>Śląskie</a:t>
            </a:r>
            <a:endParaRPr lang="pl-PL" sz="1100" dirty="0"/>
          </a:p>
        </p:txBody>
      </p:sp>
      <p:sp>
        <p:nvSpPr>
          <p:cNvPr id="154" name="pole tekstowe 153"/>
          <p:cNvSpPr txBox="1"/>
          <p:nvPr/>
        </p:nvSpPr>
        <p:spPr>
          <a:xfrm>
            <a:off x="4561440" y="4810854"/>
            <a:ext cx="1250617" cy="261610"/>
          </a:xfrm>
          <a:prstGeom prst="rect">
            <a:avLst/>
          </a:prstGeom>
          <a:noFill/>
        </p:spPr>
        <p:txBody>
          <a:bodyPr wrap="square" rtlCol="0">
            <a:spAutoFit/>
          </a:bodyPr>
          <a:lstStyle/>
          <a:p>
            <a:r>
              <a:rPr lang="pl-PL" sz="1100" b="1" dirty="0"/>
              <a:t>Opolskie</a:t>
            </a:r>
            <a:endParaRPr lang="pl-PL" sz="1100" dirty="0"/>
          </a:p>
        </p:txBody>
      </p:sp>
    </p:spTree>
    <p:extLst>
      <p:ext uri="{BB962C8B-B14F-4D97-AF65-F5344CB8AC3E}">
        <p14:creationId xmlns:p14="http://schemas.microsoft.com/office/powerpoint/2010/main" val="3279050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descr="mapa za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346" y="764704"/>
            <a:ext cx="5976663" cy="5328592"/>
          </a:xfrm>
          <a:prstGeom prst="rect">
            <a:avLst/>
          </a:prstGeom>
          <a:noFill/>
          <a:ln>
            <a:noFill/>
          </a:ln>
        </p:spPr>
      </p:pic>
      <p:sp>
        <p:nvSpPr>
          <p:cNvPr id="3" name="pole tekstowe 2"/>
          <p:cNvSpPr txBox="1"/>
          <p:nvPr/>
        </p:nvSpPr>
        <p:spPr>
          <a:xfrm>
            <a:off x="-231754" y="17680"/>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Liczba i rozmieszczenie ZAZ</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39435580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3568" y="0"/>
            <a:ext cx="8324433" cy="1384995"/>
          </a:xfrm>
          <a:prstGeom prst="rect">
            <a:avLst/>
          </a:prstGeom>
          <a:noFill/>
          <a:extLst/>
        </p:spPr>
        <p:txBody>
          <a:bodyPr wrap="square">
            <a:spAutoFit/>
          </a:bodyPr>
          <a:lstStyle/>
          <a:p>
            <a:pPr algn="r"/>
            <a:r>
              <a:rPr lang="pl-PL" altLang="pl-PL" sz="2800" b="1" dirty="0" smtClean="0" bmk="_Toc491094463">
                <a:solidFill>
                  <a:schemeClr val="tx1">
                    <a:lumMod val="50000"/>
                    <a:lumOff val="50000"/>
                  </a:schemeClr>
                </a:solidFill>
                <a:latin typeface="Arial Rounded MT Bold" pitchFamily="34" charset="0"/>
              </a:rPr>
              <a:t>Związek </a:t>
            </a:r>
            <a:r>
              <a:rPr lang="pl-PL" altLang="pl-PL" sz="2800" b="1" dirty="0" bmk="_Toc491094463">
                <a:solidFill>
                  <a:schemeClr val="tx1">
                    <a:lumMod val="50000"/>
                    <a:lumOff val="50000"/>
                  </a:schemeClr>
                </a:solidFill>
                <a:latin typeface="Arial Rounded MT Bold" pitchFamily="34" charset="0"/>
              </a:rPr>
              <a:t>pomiędzy aktywnością zawodową </a:t>
            </a:r>
            <a:r>
              <a:rPr lang="pl-PL" altLang="pl-PL" sz="2800" b="1" dirty="0" smtClean="0" bmk="_Toc491094463">
                <a:solidFill>
                  <a:schemeClr val="tx1">
                    <a:lumMod val="50000"/>
                    <a:lumOff val="50000"/>
                  </a:schemeClr>
                </a:solidFill>
                <a:latin typeface="Arial Rounded MT Bold" pitchFamily="34" charset="0"/>
              </a:rPr>
              <a:t>ON a </a:t>
            </a:r>
            <a:r>
              <a:rPr lang="pl-PL" altLang="pl-PL" sz="2800" b="1" dirty="0" bmk="_Toc491094463">
                <a:solidFill>
                  <a:schemeClr val="tx1">
                    <a:lumMod val="50000"/>
                    <a:lumOff val="50000"/>
                  </a:schemeClr>
                </a:solidFill>
                <a:latin typeface="Arial Rounded MT Bold" pitchFamily="34" charset="0"/>
              </a:rPr>
              <a:t>liczbą ZAZ w danym województwie</a:t>
            </a:r>
            <a:endParaRPr lang="pl-PL" altLang="pl-PL" sz="2800" b="1" dirty="0">
              <a:solidFill>
                <a:schemeClr val="tx1">
                  <a:lumMod val="50000"/>
                  <a:lumOff val="50000"/>
                </a:schemeClr>
              </a:solidFill>
              <a:latin typeface="Arial Rounded MT Bold" pitchFamily="34" charset="0"/>
            </a:endParaRPr>
          </a:p>
          <a:p>
            <a:pPr algn="r"/>
            <a:endParaRPr lang="pl-PL" altLang="pl-PL" sz="2800" b="1" dirty="0">
              <a:solidFill>
                <a:schemeClr val="tx1">
                  <a:lumMod val="50000"/>
                  <a:lumOff val="50000"/>
                </a:schemeClr>
              </a:solidFill>
              <a:latin typeface="Arial Rounded MT Bold" pitchFamily="34" charset="0"/>
            </a:endParaRPr>
          </a:p>
        </p:txBody>
      </p:sp>
      <p:pic>
        <p:nvPicPr>
          <p:cNvPr id="6145" name="Obraz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02" y="1052736"/>
            <a:ext cx="8942167" cy="56360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60932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altLang="pl-PL" sz="1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Źródło: PFRON – baza danych ZAZ, dane na koniec 2016 r.,  BAEL IV kwartał 2016, obliczenia własne. </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Prostokąt 3"/>
          <p:cNvSpPr/>
          <p:nvPr/>
        </p:nvSpPr>
        <p:spPr>
          <a:xfrm>
            <a:off x="1115616" y="2996952"/>
            <a:ext cx="3730168" cy="3240360"/>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82619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952652279"/>
              </p:ext>
            </p:extLst>
          </p:nvPr>
        </p:nvGraphicFramePr>
        <p:xfrm>
          <a:off x="161925" y="980728"/>
          <a:ext cx="4914900"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1330091530"/>
              </p:ext>
            </p:extLst>
          </p:nvPr>
        </p:nvGraphicFramePr>
        <p:xfrm>
          <a:off x="5086350" y="1142747"/>
          <a:ext cx="3895725" cy="4590509"/>
        </p:xfrm>
        <a:graphic>
          <a:graphicData uri="http://schemas.openxmlformats.org/drawingml/2006/chart">
            <c:chart xmlns:c="http://schemas.openxmlformats.org/drawingml/2006/chart" xmlns:r="http://schemas.openxmlformats.org/officeDocument/2006/relationships" r:id="rId3"/>
          </a:graphicData>
        </a:graphic>
      </p:graphicFrame>
      <p:sp>
        <p:nvSpPr>
          <p:cNvPr id="4" name="Prostokąt 3"/>
          <p:cNvSpPr/>
          <p:nvPr/>
        </p:nvSpPr>
        <p:spPr>
          <a:xfrm>
            <a:off x="1763688" y="22385"/>
            <a:ext cx="7164288" cy="954107"/>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Typ </a:t>
            </a:r>
            <a:r>
              <a:rPr lang="pl-PL" sz="2800" b="1" dirty="0" bmk="_Toc491094463">
                <a:solidFill>
                  <a:schemeClr val="tx1">
                    <a:lumMod val="50000"/>
                    <a:lumOff val="50000"/>
                  </a:schemeClr>
                </a:solidFill>
                <a:latin typeface="Arial Rounded MT Bold" pitchFamily="34" charset="0"/>
              </a:rPr>
              <a:t>i sektor własności instytucji organizującej ZAZ</a:t>
            </a:r>
          </a:p>
        </p:txBody>
      </p:sp>
    </p:spTree>
    <p:extLst>
      <p:ext uri="{BB962C8B-B14F-4D97-AF65-F5344CB8AC3E}">
        <p14:creationId xmlns:p14="http://schemas.microsoft.com/office/powerpoint/2010/main" val="4375060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567317417"/>
              </p:ext>
            </p:extLst>
          </p:nvPr>
        </p:nvGraphicFramePr>
        <p:xfrm>
          <a:off x="161925" y="764704"/>
          <a:ext cx="4482083"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2922148320"/>
              </p:ext>
            </p:extLst>
          </p:nvPr>
        </p:nvGraphicFramePr>
        <p:xfrm>
          <a:off x="4013076" y="1196752"/>
          <a:ext cx="491490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Prostokąt 3"/>
          <p:cNvSpPr/>
          <p:nvPr/>
        </p:nvSpPr>
        <p:spPr>
          <a:xfrm>
            <a:off x="1763688" y="22385"/>
            <a:ext cx="7164288"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Okres i rodzaj działalności </a:t>
            </a:r>
            <a:r>
              <a:rPr lang="pl-PL" sz="2800" b="1" dirty="0" bmk="_Toc491094463">
                <a:solidFill>
                  <a:schemeClr val="tx1">
                    <a:lumMod val="50000"/>
                    <a:lumOff val="50000"/>
                  </a:schemeClr>
                </a:solidFill>
                <a:latin typeface="Arial Rounded MT Bold" pitchFamily="34" charset="0"/>
              </a:rPr>
              <a:t>ZAZ</a:t>
            </a:r>
          </a:p>
        </p:txBody>
      </p:sp>
    </p:spTree>
    <p:extLst>
      <p:ext uri="{BB962C8B-B14F-4D97-AF65-F5344CB8AC3E}">
        <p14:creationId xmlns:p14="http://schemas.microsoft.com/office/powerpoint/2010/main" val="26747900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04406267"/>
              </p:ext>
            </p:extLst>
          </p:nvPr>
        </p:nvGraphicFramePr>
        <p:xfrm>
          <a:off x="107504" y="476672"/>
          <a:ext cx="5544616"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3481157475"/>
              </p:ext>
            </p:extLst>
          </p:nvPr>
        </p:nvGraphicFramePr>
        <p:xfrm>
          <a:off x="4427984" y="1844824"/>
          <a:ext cx="4644009" cy="4293096"/>
        </p:xfrm>
        <a:graphic>
          <a:graphicData uri="http://schemas.openxmlformats.org/drawingml/2006/chart">
            <c:chart xmlns:c="http://schemas.openxmlformats.org/drawingml/2006/chart" xmlns:r="http://schemas.openxmlformats.org/officeDocument/2006/relationships" r:id="rId3"/>
          </a:graphicData>
        </a:graphic>
      </p:graphicFrame>
      <p:sp>
        <p:nvSpPr>
          <p:cNvPr id="4" name="Prostokąt 3"/>
          <p:cNvSpPr/>
          <p:nvPr/>
        </p:nvSpPr>
        <p:spPr>
          <a:xfrm>
            <a:off x="1763688" y="22385"/>
            <a:ext cx="7164288"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Profile działalności</a:t>
            </a:r>
            <a:endParaRPr lang="pl-PL" sz="2800" b="1" dirty="0" bmk="_Toc491094463">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33091300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p:cNvGraphicFramePr>
            <a:graphicFrameLocks/>
          </p:cNvGraphicFramePr>
          <p:nvPr>
            <p:extLst>
              <p:ext uri="{D42A27DB-BD31-4B8C-83A1-F6EECF244321}">
                <p14:modId xmlns:p14="http://schemas.microsoft.com/office/powerpoint/2010/main" val="1649333660"/>
              </p:ext>
            </p:extLst>
          </p:nvPr>
        </p:nvGraphicFramePr>
        <p:xfrm>
          <a:off x="107504" y="764704"/>
          <a:ext cx="9036496"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Prostokąt 4"/>
          <p:cNvSpPr/>
          <p:nvPr/>
        </p:nvSpPr>
        <p:spPr>
          <a:xfrm>
            <a:off x="1763688" y="22385"/>
            <a:ext cx="7164288"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Koszty działalności ZAZ</a:t>
            </a:r>
            <a:endParaRPr lang="pl-PL" sz="2800" b="1" dirty="0" bmk="_Toc491094463">
              <a:solidFill>
                <a:schemeClr val="tx1">
                  <a:lumMod val="50000"/>
                  <a:lumOff val="50000"/>
                </a:schemeClr>
              </a:solidFill>
              <a:latin typeface="Arial Rounded MT Bold" pitchFamily="34" charset="0"/>
            </a:endParaRPr>
          </a:p>
        </p:txBody>
      </p:sp>
      <p:grpSp>
        <p:nvGrpSpPr>
          <p:cNvPr id="2" name="Grupa 1"/>
          <p:cNvGrpSpPr/>
          <p:nvPr/>
        </p:nvGrpSpPr>
        <p:grpSpPr>
          <a:xfrm>
            <a:off x="228995" y="523607"/>
            <a:ext cx="5407123" cy="5569689"/>
            <a:chOff x="228995" y="523607"/>
            <a:chExt cx="5407123" cy="5569689"/>
          </a:xfrm>
        </p:grpSpPr>
        <p:sp>
          <p:nvSpPr>
            <p:cNvPr id="6" name="pole tekstowe 5"/>
            <p:cNvSpPr txBox="1"/>
            <p:nvPr/>
          </p:nvSpPr>
          <p:spPr>
            <a:xfrm>
              <a:off x="467544" y="523607"/>
              <a:ext cx="3816424"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Ogółem: 197 </a:t>
              </a:r>
              <a:r>
                <a:rPr lang="pl-PL" dirty="0"/>
                <a:t>687 000,00 zł</a:t>
              </a:r>
            </a:p>
          </p:txBody>
        </p:sp>
        <p:sp>
          <p:nvSpPr>
            <p:cNvPr id="7" name="Prostokąt 6"/>
            <p:cNvSpPr/>
            <p:nvPr/>
          </p:nvSpPr>
          <p:spPr>
            <a:xfrm>
              <a:off x="3617617" y="3356992"/>
              <a:ext cx="201850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pl-PL" dirty="0"/>
                <a:t> 80 790 798,00 zł </a:t>
              </a:r>
            </a:p>
          </p:txBody>
        </p:sp>
        <p:sp>
          <p:nvSpPr>
            <p:cNvPr id="8" name="Prostokąt 7"/>
            <p:cNvSpPr/>
            <p:nvPr/>
          </p:nvSpPr>
          <p:spPr>
            <a:xfrm>
              <a:off x="2987824" y="5723964"/>
              <a:ext cx="177324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pl-PL" dirty="0"/>
                <a:t>43 228 383,00 zł </a:t>
              </a:r>
            </a:p>
          </p:txBody>
        </p:sp>
        <p:sp>
          <p:nvSpPr>
            <p:cNvPr id="9" name="Prostokąt 8"/>
            <p:cNvSpPr/>
            <p:nvPr/>
          </p:nvSpPr>
          <p:spPr>
            <a:xfrm>
              <a:off x="228995" y="4149080"/>
              <a:ext cx="1773242"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pl-PL" dirty="0"/>
                <a:t> 7 531 516,00 zł </a:t>
              </a:r>
            </a:p>
          </p:txBody>
        </p:sp>
        <p:sp>
          <p:nvSpPr>
            <p:cNvPr id="10" name="Prostokąt 9"/>
            <p:cNvSpPr/>
            <p:nvPr/>
          </p:nvSpPr>
          <p:spPr>
            <a:xfrm>
              <a:off x="228995" y="2915652"/>
              <a:ext cx="177324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pl-PL" dirty="0"/>
                <a:t>66 136 303,00 zł </a:t>
              </a:r>
            </a:p>
          </p:txBody>
        </p:sp>
      </p:grpSp>
    </p:spTree>
    <p:extLst>
      <p:ext uri="{BB962C8B-B14F-4D97-AF65-F5344CB8AC3E}">
        <p14:creationId xmlns:p14="http://schemas.microsoft.com/office/powerpoint/2010/main" val="14186624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819737188"/>
              </p:ext>
            </p:extLst>
          </p:nvPr>
        </p:nvGraphicFramePr>
        <p:xfrm>
          <a:off x="107504" y="1844824"/>
          <a:ext cx="8568952"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2807236800"/>
              </p:ext>
            </p:extLst>
          </p:nvPr>
        </p:nvGraphicFramePr>
        <p:xfrm>
          <a:off x="395536" y="620688"/>
          <a:ext cx="8136904" cy="2076450"/>
        </p:xfrm>
        <a:graphic>
          <a:graphicData uri="http://schemas.openxmlformats.org/drawingml/2006/chart">
            <c:chart xmlns:c="http://schemas.openxmlformats.org/drawingml/2006/chart" xmlns:r="http://schemas.openxmlformats.org/officeDocument/2006/relationships" r:id="rId3"/>
          </a:graphicData>
        </a:graphic>
      </p:graphicFrame>
      <p:sp>
        <p:nvSpPr>
          <p:cNvPr id="5" name="Prostokąt 4"/>
          <p:cNvSpPr/>
          <p:nvPr/>
        </p:nvSpPr>
        <p:spPr>
          <a:xfrm>
            <a:off x="1763688" y="22385"/>
            <a:ext cx="7164288"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Zatrudnienie w ZAZ w 2016r.</a:t>
            </a:r>
            <a:endParaRPr lang="pl-PL" sz="2800" b="1" dirty="0" bmk="_Toc491094463">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21524190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816043741"/>
              </p:ext>
            </p:extLst>
          </p:nvPr>
        </p:nvGraphicFramePr>
        <p:xfrm>
          <a:off x="251520" y="908720"/>
          <a:ext cx="851535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p:cNvSpPr/>
          <p:nvPr/>
        </p:nvSpPr>
        <p:spPr>
          <a:xfrm>
            <a:off x="1835696" y="116632"/>
            <a:ext cx="7164288" cy="954107"/>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Rodzaje dysfunkcji niepełnosprawnych pracowników ZAZ</a:t>
            </a:r>
            <a:endParaRPr lang="pl-PL" sz="2800" b="1" dirty="0" bmk="_Toc491094463">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3356933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40160" y="4509120"/>
            <a:ext cx="8183315" cy="769441"/>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PROBLEMY I POTRZEBY ZAZ</a:t>
            </a:r>
            <a:endParaRPr lang="pl-PL" sz="4400" b="1" dirty="0">
              <a:solidFill>
                <a:schemeClr val="accent2"/>
              </a:solidFill>
              <a:latin typeface="Arial Rounded MT Bold" pitchFamily="34" charset="0"/>
            </a:endParaRPr>
          </a:p>
        </p:txBody>
      </p:sp>
      <p:sp>
        <p:nvSpPr>
          <p:cNvPr id="2" name="AutoShape 4" descr="Znalezione obrazy dla zapytania project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111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590691" y="4365104"/>
            <a:ext cx="7613903" cy="769441"/>
          </a:xfrm>
          <a:prstGeom prst="rect">
            <a:avLst/>
          </a:prstGeom>
          <a:noFill/>
        </p:spPr>
        <p:txBody>
          <a:bodyPr wrap="square">
            <a:spAutoFit/>
          </a:bodyPr>
          <a:lstStyle/>
          <a:p>
            <a:pPr>
              <a:defRPr/>
            </a:pPr>
            <a:r>
              <a:rPr lang="pl-PL" sz="4400" b="1" dirty="0">
                <a:solidFill>
                  <a:schemeClr val="tx1">
                    <a:lumMod val="50000"/>
                    <a:lumOff val="50000"/>
                  </a:schemeClr>
                </a:solidFill>
                <a:latin typeface="Arial Rounded MT Bold" pitchFamily="34" charset="0"/>
              </a:rPr>
              <a:t>cele </a:t>
            </a:r>
            <a:r>
              <a:rPr lang="pl-PL" sz="4400" b="1" dirty="0" smtClean="0">
                <a:solidFill>
                  <a:schemeClr val="tx1">
                    <a:lumMod val="50000"/>
                    <a:lumOff val="50000"/>
                  </a:schemeClr>
                </a:solidFill>
                <a:latin typeface="Arial Rounded MT Bold" pitchFamily="34" charset="0"/>
              </a:rPr>
              <a:t>badania i metodologia</a:t>
            </a:r>
            <a:endParaRPr lang="pl-PL" sz="4400" b="1" dirty="0">
              <a:solidFill>
                <a:schemeClr val="tx1">
                  <a:lumMod val="50000"/>
                  <a:lumOff val="50000"/>
                </a:schemeClr>
              </a:solidFill>
              <a:latin typeface="Arial Rounded MT Bold" pitchFamily="34" charset="0"/>
            </a:endParaRPr>
          </a:p>
        </p:txBody>
      </p:sp>
      <p:pic>
        <p:nvPicPr>
          <p:cNvPr id="6146" name="Picture 2" descr="Znalezione obrazy dla zapytania c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78" y="1340768"/>
            <a:ext cx="4275742" cy="2851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 xmlns:xdr="http://schemas.openxmlformats.org/drawingml/2006/spreadsheetDrawing" xmlns:a16="http://schemas.microsoft.com/office/drawing/2014/main" xmlns:lc="http://schemas.openxmlformats.org/drawingml/2006/lockedCanvas" id="{299EBC6D-91E6-44C7-B005-6FAF43BD1CF7}"/>
              </a:ext>
            </a:extLst>
          </p:cNvPr>
          <p:cNvGraphicFramePr>
            <a:graphicFrameLocks/>
          </p:cNvGraphicFramePr>
          <p:nvPr>
            <p:extLst>
              <p:ext uri="{D42A27DB-BD31-4B8C-83A1-F6EECF244321}">
                <p14:modId xmlns:p14="http://schemas.microsoft.com/office/powerpoint/2010/main" val="4117650842"/>
              </p:ext>
            </p:extLst>
          </p:nvPr>
        </p:nvGraphicFramePr>
        <p:xfrm>
          <a:off x="107504" y="548680"/>
          <a:ext cx="8892480" cy="5976663"/>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p:cNvSpPr/>
          <p:nvPr/>
        </p:nvSpPr>
        <p:spPr>
          <a:xfrm>
            <a:off x="1959465" y="0"/>
            <a:ext cx="7164288"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Przeszkody funkcjonowania ZAZ</a:t>
            </a:r>
            <a:endParaRPr lang="pl-PL" sz="2800" b="1" dirty="0" bmk="_Toc491094463">
              <a:solidFill>
                <a:schemeClr val="tx1">
                  <a:lumMod val="50000"/>
                  <a:lumOff val="50000"/>
                </a:schemeClr>
              </a:solidFill>
              <a:latin typeface="Arial Rounded MT Bold" pitchFamily="34" charset="0"/>
            </a:endParaRPr>
          </a:p>
        </p:txBody>
      </p:sp>
      <p:pic>
        <p:nvPicPr>
          <p:cNvPr id="14338" name="Picture 2" descr="Znalezione obrazy dla zapytania białe ludziki do prezentacji zmartwien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026" y="4221088"/>
            <a:ext cx="2309776" cy="1847821"/>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6"/>
          <p:cNvSpPr txBox="1"/>
          <p:nvPr/>
        </p:nvSpPr>
        <p:spPr>
          <a:xfrm>
            <a:off x="6300192" y="6068909"/>
            <a:ext cx="648072" cy="3124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
        <p:nvSpPr>
          <p:cNvPr id="6" name="Prostokąt 5"/>
          <p:cNvSpPr/>
          <p:nvPr/>
        </p:nvSpPr>
        <p:spPr>
          <a:xfrm>
            <a:off x="223214" y="692697"/>
            <a:ext cx="8892480" cy="2160240"/>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Tree>
    <p:extLst>
      <p:ext uri="{BB962C8B-B14F-4D97-AF65-F5344CB8AC3E}">
        <p14:creationId xmlns:p14="http://schemas.microsoft.com/office/powerpoint/2010/main" val="8185165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987659581"/>
              </p:ext>
            </p:extLst>
          </p:nvPr>
        </p:nvGraphicFramePr>
        <p:xfrm>
          <a:off x="107504" y="836712"/>
          <a:ext cx="903649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061870" y="116632"/>
            <a:ext cx="7056784" cy="523220"/>
          </a:xfrm>
          <a:prstGeom prst="rect">
            <a:avLst/>
          </a:prstGeom>
          <a:noFill/>
        </p:spPr>
        <p:txBody>
          <a:bodyPr wrap="square">
            <a:spAutoFit/>
          </a:bodyPr>
          <a:lstStyle>
            <a:defPPr>
              <a:defRPr lang="pl-PL"/>
            </a:defPPr>
            <a:lvl1pPr algn="r">
              <a:defRPr sz="2800" b="1" bmk="_Toc491094463">
                <a:solidFill>
                  <a:schemeClr val="tx1">
                    <a:lumMod val="50000"/>
                    <a:lumOff val="50000"/>
                  </a:schemeClr>
                </a:solidFill>
                <a:latin typeface="Arial Rounded MT Bold" pitchFamily="34" charset="0"/>
              </a:defRPr>
            </a:lvl1pPr>
          </a:lstStyle>
          <a:p>
            <a:r>
              <a:rPr lang="pl-PL" dirty="0"/>
              <a:t>Ocena wynagrodzenia personelu ZAZ</a:t>
            </a:r>
          </a:p>
        </p:txBody>
      </p:sp>
      <p:sp>
        <p:nvSpPr>
          <p:cNvPr id="5" name="Prostokąt 4"/>
          <p:cNvSpPr/>
          <p:nvPr/>
        </p:nvSpPr>
        <p:spPr>
          <a:xfrm>
            <a:off x="143508" y="836712"/>
            <a:ext cx="8856984" cy="792088"/>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6" name="pole tekstowe 6"/>
          <p:cNvSpPr txBox="1"/>
          <p:nvPr/>
        </p:nvSpPr>
        <p:spPr>
          <a:xfrm>
            <a:off x="6300192" y="6068909"/>
            <a:ext cx="648072" cy="3124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Tree>
    <p:extLst>
      <p:ext uri="{BB962C8B-B14F-4D97-AF65-F5344CB8AC3E}">
        <p14:creationId xmlns:p14="http://schemas.microsoft.com/office/powerpoint/2010/main" val="13495140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838495384"/>
              </p:ext>
            </p:extLst>
          </p:nvPr>
        </p:nvGraphicFramePr>
        <p:xfrm>
          <a:off x="503548" y="1340768"/>
          <a:ext cx="8136904" cy="504055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p:cNvSpPr/>
          <p:nvPr/>
        </p:nvSpPr>
        <p:spPr>
          <a:xfrm>
            <a:off x="323528" y="116632"/>
            <a:ext cx="8496944" cy="1384995"/>
          </a:xfrm>
          <a:prstGeom prst="rect">
            <a:avLst/>
          </a:prstGeom>
          <a:noFill/>
        </p:spPr>
        <p:txBody>
          <a:bodyPr wrap="square">
            <a:spAutoFit/>
          </a:bodyPr>
          <a:lstStyle/>
          <a:p>
            <a:pPr algn="r"/>
            <a:r>
              <a:rPr lang="pl-PL" sz="2800" b="1" dirty="0" bmk="_Toc491094463">
                <a:solidFill>
                  <a:schemeClr val="tx1">
                    <a:lumMod val="50000"/>
                    <a:lumOff val="50000"/>
                  </a:schemeClr>
                </a:solidFill>
                <a:latin typeface="Arial Rounded MT Bold" pitchFamily="34" charset="0"/>
              </a:rPr>
              <a:t>O ile średnio miesięcznie netto powinny wzrosnąć wynagrodzenia, żeby uznać je za odpowiednie</a:t>
            </a:r>
          </a:p>
        </p:txBody>
      </p:sp>
      <p:sp>
        <p:nvSpPr>
          <p:cNvPr id="4" name="pole tekstowe 6"/>
          <p:cNvSpPr txBox="1"/>
          <p:nvPr/>
        </p:nvSpPr>
        <p:spPr>
          <a:xfrm>
            <a:off x="7236296" y="6372247"/>
            <a:ext cx="648072" cy="3124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Tree>
    <p:extLst>
      <p:ext uri="{BB962C8B-B14F-4D97-AF65-F5344CB8AC3E}">
        <p14:creationId xmlns:p14="http://schemas.microsoft.com/office/powerpoint/2010/main" val="35945924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595344627"/>
              </p:ext>
            </p:extLst>
          </p:nvPr>
        </p:nvGraphicFramePr>
        <p:xfrm>
          <a:off x="323528" y="649127"/>
          <a:ext cx="5976663"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1406670874"/>
              </p:ext>
            </p:extLst>
          </p:nvPr>
        </p:nvGraphicFramePr>
        <p:xfrm>
          <a:off x="3131840" y="3222873"/>
          <a:ext cx="6012160" cy="360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Prostokąt 3"/>
          <p:cNvSpPr/>
          <p:nvPr/>
        </p:nvSpPr>
        <p:spPr>
          <a:xfrm>
            <a:off x="323528" y="116632"/>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Problemy lokalowe ZAZ</a:t>
            </a:r>
            <a:endParaRPr lang="pl-PL" sz="2800" b="1" dirty="0" bmk="_Toc491094463">
              <a:solidFill>
                <a:schemeClr val="tx1">
                  <a:lumMod val="50000"/>
                  <a:lumOff val="50000"/>
                </a:schemeClr>
              </a:solidFill>
              <a:latin typeface="Arial Rounded MT Bold" pitchFamily="34" charset="0"/>
            </a:endParaRPr>
          </a:p>
        </p:txBody>
      </p:sp>
      <p:sp>
        <p:nvSpPr>
          <p:cNvPr id="5" name="pole tekstowe 4"/>
          <p:cNvSpPr txBox="1"/>
          <p:nvPr/>
        </p:nvSpPr>
        <p:spPr>
          <a:xfrm>
            <a:off x="5436096" y="810979"/>
            <a:ext cx="360040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NIEWYSTARCZAJĄCE: 58%</a:t>
            </a:r>
            <a:endParaRPr lang="pl-PL" dirty="0"/>
          </a:p>
        </p:txBody>
      </p:sp>
      <p:sp>
        <p:nvSpPr>
          <p:cNvPr id="7" name="pole tekstowe 6"/>
          <p:cNvSpPr txBox="1"/>
          <p:nvPr/>
        </p:nvSpPr>
        <p:spPr>
          <a:xfrm>
            <a:off x="179512" y="4500398"/>
            <a:ext cx="648072" cy="43698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grpSp>
        <p:nvGrpSpPr>
          <p:cNvPr id="9" name="Grupa 8"/>
          <p:cNvGrpSpPr/>
          <p:nvPr/>
        </p:nvGrpSpPr>
        <p:grpSpPr>
          <a:xfrm>
            <a:off x="683568" y="3979377"/>
            <a:ext cx="8316924" cy="1973665"/>
            <a:chOff x="683568" y="3979377"/>
            <a:chExt cx="8316924" cy="1973665"/>
          </a:xfrm>
        </p:grpSpPr>
        <p:sp>
          <p:nvSpPr>
            <p:cNvPr id="6" name="Prostokąt 5"/>
            <p:cNvSpPr/>
            <p:nvPr/>
          </p:nvSpPr>
          <p:spPr>
            <a:xfrm>
              <a:off x="3203848" y="3979377"/>
              <a:ext cx="5796644" cy="936104"/>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8" name="pole tekstowe 7"/>
            <p:cNvSpPr txBox="1"/>
            <p:nvPr/>
          </p:nvSpPr>
          <p:spPr>
            <a:xfrm>
              <a:off x="683568" y="4937379"/>
              <a:ext cx="2311152"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sz="2000" dirty="0" smtClean="0"/>
                <a:t>W OGÓLE, LUB W NIEWIELKIM STOPNIU – 57%</a:t>
              </a:r>
              <a:endParaRPr lang="pl-PL" sz="2000" dirty="0"/>
            </a:p>
          </p:txBody>
        </p:sp>
      </p:grpSp>
    </p:spTree>
    <p:extLst>
      <p:ext uri="{BB962C8B-B14F-4D97-AF65-F5344CB8AC3E}">
        <p14:creationId xmlns:p14="http://schemas.microsoft.com/office/powerpoint/2010/main" val="27350521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a 1"/>
          <p:cNvSpPr/>
          <p:nvPr/>
        </p:nvSpPr>
        <p:spPr>
          <a:xfrm>
            <a:off x="611560" y="548680"/>
            <a:ext cx="3934172" cy="16561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POSZCZEGÓLNE </a:t>
            </a:r>
            <a:r>
              <a:rPr lang="pl-PL" sz="2400" b="1" dirty="0" smtClean="0"/>
              <a:t>POMIESZCZENIA - 54</a:t>
            </a:r>
            <a:r>
              <a:rPr lang="pl-PL" sz="2400" b="1" dirty="0"/>
              <a:t>%</a:t>
            </a:r>
          </a:p>
        </p:txBody>
      </p:sp>
      <p:sp>
        <p:nvSpPr>
          <p:cNvPr id="5" name="Elipsa 4"/>
          <p:cNvSpPr/>
          <p:nvPr/>
        </p:nvSpPr>
        <p:spPr>
          <a:xfrm>
            <a:off x="4499992" y="1628800"/>
            <a:ext cx="3636404" cy="144016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REMONT BUDYNKU </a:t>
            </a:r>
            <a:r>
              <a:rPr lang="pl-PL" sz="2400" b="1" dirty="0" smtClean="0"/>
              <a:t>OGÓLNIE - 46</a:t>
            </a:r>
            <a:r>
              <a:rPr lang="pl-PL" sz="2400" b="1" dirty="0"/>
              <a:t>%</a:t>
            </a:r>
          </a:p>
        </p:txBody>
      </p:sp>
      <p:sp>
        <p:nvSpPr>
          <p:cNvPr id="6" name="Elipsa 5"/>
          <p:cNvSpPr/>
          <p:nvPr/>
        </p:nvSpPr>
        <p:spPr>
          <a:xfrm>
            <a:off x="251520" y="2744924"/>
            <a:ext cx="3960440" cy="19082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ZMIANA</a:t>
            </a:r>
            <a:r>
              <a:rPr lang="pl-PL" sz="2400" b="1" dirty="0" smtClean="0"/>
              <a:t>/</a:t>
            </a:r>
          </a:p>
          <a:p>
            <a:pPr algn="ctr"/>
            <a:r>
              <a:rPr lang="pl-PL" sz="2400" b="1" dirty="0" smtClean="0"/>
              <a:t>POWIĘKSZENIE LOKALU - 21</a:t>
            </a:r>
            <a:r>
              <a:rPr lang="pl-PL" sz="2400" b="1" dirty="0"/>
              <a:t>%</a:t>
            </a:r>
          </a:p>
        </p:txBody>
      </p:sp>
      <p:sp>
        <p:nvSpPr>
          <p:cNvPr id="8" name="Elipsa 7"/>
          <p:cNvSpPr/>
          <p:nvPr/>
        </p:nvSpPr>
        <p:spPr>
          <a:xfrm>
            <a:off x="4716016" y="3789040"/>
            <a:ext cx="3960440" cy="158417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OTOCZENIE </a:t>
            </a:r>
            <a:r>
              <a:rPr lang="pl-PL" sz="2400" b="1" dirty="0" smtClean="0"/>
              <a:t>BUDYNKU - 8</a:t>
            </a:r>
            <a:r>
              <a:rPr lang="pl-PL" sz="2400" b="1" dirty="0"/>
              <a:t>%</a:t>
            </a:r>
          </a:p>
        </p:txBody>
      </p:sp>
      <p:sp>
        <p:nvSpPr>
          <p:cNvPr id="10" name="Prostokąt 9"/>
          <p:cNvSpPr/>
          <p:nvPr/>
        </p:nvSpPr>
        <p:spPr>
          <a:xfrm>
            <a:off x="323528" y="116632"/>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Problemy lokalowe ZAZ</a:t>
            </a:r>
            <a:endParaRPr lang="pl-PL" sz="2800" b="1" dirty="0" bmk="_Toc491094463">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23508439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40160" y="4509120"/>
            <a:ext cx="8183315" cy="1446550"/>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POTRZEBA ZMIAN PRAWNYCH</a:t>
            </a:r>
            <a:endParaRPr lang="pl-PL" sz="4400" b="1" dirty="0">
              <a:solidFill>
                <a:schemeClr val="accent2"/>
              </a:solidFill>
              <a:latin typeface="Arial Rounded MT Bold" pitchFamily="34" charset="0"/>
            </a:endParaRPr>
          </a:p>
        </p:txBody>
      </p:sp>
      <p:sp>
        <p:nvSpPr>
          <p:cNvPr id="2" name="AutoShape 4" descr="Znalezione obrazy dla zapytania project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133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396208386"/>
              </p:ext>
            </p:extLst>
          </p:nvPr>
        </p:nvGraphicFramePr>
        <p:xfrm>
          <a:off x="179512" y="611573"/>
          <a:ext cx="8784975" cy="5688633"/>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p:cNvSpPr/>
          <p:nvPr/>
        </p:nvSpPr>
        <p:spPr>
          <a:xfrm>
            <a:off x="323528" y="116632"/>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ZAZ A WARUNKI REKRUTACJI</a:t>
            </a:r>
            <a:endParaRPr lang="pl-PL" sz="2800" b="1" dirty="0" bmk="_Toc491094463">
              <a:solidFill>
                <a:schemeClr val="tx1">
                  <a:lumMod val="50000"/>
                  <a:lumOff val="50000"/>
                </a:schemeClr>
              </a:solidFill>
              <a:latin typeface="Arial Rounded MT Bold" pitchFamily="34" charset="0"/>
            </a:endParaRPr>
          </a:p>
        </p:txBody>
      </p:sp>
      <p:sp>
        <p:nvSpPr>
          <p:cNvPr id="4" name="pole tekstowe 3"/>
          <p:cNvSpPr txBox="1"/>
          <p:nvPr/>
        </p:nvSpPr>
        <p:spPr>
          <a:xfrm>
            <a:off x="7164288" y="5805264"/>
            <a:ext cx="648072" cy="43698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grpSp>
        <p:nvGrpSpPr>
          <p:cNvPr id="7" name="Grupa 6"/>
          <p:cNvGrpSpPr/>
          <p:nvPr/>
        </p:nvGrpSpPr>
        <p:grpSpPr>
          <a:xfrm>
            <a:off x="302359" y="1412776"/>
            <a:ext cx="8784975" cy="1728207"/>
            <a:chOff x="302359" y="1412776"/>
            <a:chExt cx="8784975" cy="1728207"/>
          </a:xfrm>
        </p:grpSpPr>
        <p:sp>
          <p:nvSpPr>
            <p:cNvPr id="6" name="Prostokąt 5"/>
            <p:cNvSpPr/>
            <p:nvPr/>
          </p:nvSpPr>
          <p:spPr>
            <a:xfrm>
              <a:off x="302359" y="1412776"/>
              <a:ext cx="8784975" cy="1728207"/>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5" name="pole tekstowe 4"/>
            <p:cNvSpPr txBox="1"/>
            <p:nvPr/>
          </p:nvSpPr>
          <p:spPr>
            <a:xfrm>
              <a:off x="8147829" y="2636912"/>
              <a:ext cx="6480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pl-PL" dirty="0" smtClean="0"/>
                <a:t>82%</a:t>
              </a:r>
              <a:endParaRPr lang="pl-PL" dirty="0"/>
            </a:p>
          </p:txBody>
        </p:sp>
      </p:grpSp>
    </p:spTree>
    <p:extLst>
      <p:ext uri="{BB962C8B-B14F-4D97-AF65-F5344CB8AC3E}">
        <p14:creationId xmlns:p14="http://schemas.microsoft.com/office/powerpoint/2010/main" val="9250342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543284226"/>
              </p:ext>
            </p:extLst>
          </p:nvPr>
        </p:nvGraphicFramePr>
        <p:xfrm>
          <a:off x="539552" y="764704"/>
          <a:ext cx="8280919" cy="6093295"/>
        </p:xfrm>
        <a:graphic>
          <a:graphicData uri="http://schemas.openxmlformats.org/drawingml/2006/chart">
            <c:chart xmlns:c="http://schemas.openxmlformats.org/drawingml/2006/chart" xmlns:r="http://schemas.openxmlformats.org/officeDocument/2006/relationships" r:id="rId2"/>
          </a:graphicData>
        </a:graphic>
      </p:graphicFrame>
      <p:sp>
        <p:nvSpPr>
          <p:cNvPr id="7" name="Prostokąt 6"/>
          <p:cNvSpPr/>
          <p:nvPr/>
        </p:nvSpPr>
        <p:spPr>
          <a:xfrm>
            <a:off x="323528" y="122639"/>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sp>
        <p:nvSpPr>
          <p:cNvPr id="8" name="pole tekstowe 7"/>
          <p:cNvSpPr txBox="1"/>
          <p:nvPr/>
        </p:nvSpPr>
        <p:spPr>
          <a:xfrm>
            <a:off x="7164288" y="5805265"/>
            <a:ext cx="648072" cy="3600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Tree>
    <p:extLst>
      <p:ext uri="{BB962C8B-B14F-4D97-AF65-F5344CB8AC3E}">
        <p14:creationId xmlns:p14="http://schemas.microsoft.com/office/powerpoint/2010/main" val="30424508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055063699"/>
              </p:ext>
            </p:extLst>
          </p:nvPr>
        </p:nvGraphicFramePr>
        <p:xfrm>
          <a:off x="467544" y="1288256"/>
          <a:ext cx="8352927" cy="4949056"/>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606415" y="736958"/>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b="1" dirty="0" smtClean="0"/>
              <a:t>Gospodarka finansowa</a:t>
            </a:r>
            <a:endParaRPr lang="pl-PL" b="1" dirty="0"/>
          </a:p>
        </p:txBody>
      </p:sp>
      <p:sp>
        <p:nvSpPr>
          <p:cNvPr id="4" name="Prostokąt 3"/>
          <p:cNvSpPr/>
          <p:nvPr/>
        </p:nvSpPr>
        <p:spPr>
          <a:xfrm>
            <a:off x="323528" y="122639"/>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sp>
        <p:nvSpPr>
          <p:cNvPr id="5" name="Prostokąt 4"/>
          <p:cNvSpPr/>
          <p:nvPr/>
        </p:nvSpPr>
        <p:spPr>
          <a:xfrm>
            <a:off x="179512" y="1268760"/>
            <a:ext cx="8784975" cy="1152128"/>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6" name="pole tekstowe 5"/>
          <p:cNvSpPr txBox="1"/>
          <p:nvPr/>
        </p:nvSpPr>
        <p:spPr>
          <a:xfrm>
            <a:off x="7164288" y="5805265"/>
            <a:ext cx="648072" cy="3600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Tree>
    <p:extLst>
      <p:ext uri="{BB962C8B-B14F-4D97-AF65-F5344CB8AC3E}">
        <p14:creationId xmlns:p14="http://schemas.microsoft.com/office/powerpoint/2010/main" val="9028152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645859"/>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b="1" dirty="0" smtClean="0"/>
              <a:t>Gospodarka finansowa</a:t>
            </a:r>
            <a:endParaRPr lang="pl-PL" b="1" dirty="0"/>
          </a:p>
        </p:txBody>
      </p:sp>
      <p:graphicFrame>
        <p:nvGraphicFramePr>
          <p:cNvPr id="3" name="Wykres 2"/>
          <p:cNvGraphicFramePr>
            <a:graphicFrameLocks/>
          </p:cNvGraphicFramePr>
          <p:nvPr>
            <p:extLst>
              <p:ext uri="{D42A27DB-BD31-4B8C-83A1-F6EECF244321}">
                <p14:modId xmlns:p14="http://schemas.microsoft.com/office/powerpoint/2010/main" val="1600470438"/>
              </p:ext>
            </p:extLst>
          </p:nvPr>
        </p:nvGraphicFramePr>
        <p:xfrm>
          <a:off x="323528" y="908720"/>
          <a:ext cx="7355595" cy="2943225"/>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a 7"/>
          <p:cNvGrpSpPr/>
          <p:nvPr/>
        </p:nvGrpSpPr>
        <p:grpSpPr>
          <a:xfrm>
            <a:off x="2466584" y="3326523"/>
            <a:ext cx="6556995" cy="3333734"/>
            <a:chOff x="2466584" y="3326523"/>
            <a:chExt cx="6556995" cy="3333734"/>
          </a:xfrm>
        </p:grpSpPr>
        <p:sp>
          <p:nvSpPr>
            <p:cNvPr id="4" name="pole tekstowe 3"/>
            <p:cNvSpPr txBox="1"/>
            <p:nvPr/>
          </p:nvSpPr>
          <p:spPr>
            <a:xfrm>
              <a:off x="6084168" y="3326523"/>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b="1" dirty="0" smtClean="0"/>
                <a:t>Sprawozdawczość</a:t>
              </a:r>
              <a:endParaRPr lang="pl-PL" b="1" dirty="0"/>
            </a:p>
          </p:txBody>
        </p:sp>
        <p:graphicFrame>
          <p:nvGraphicFramePr>
            <p:cNvPr id="5" name="Wykres 4"/>
            <p:cNvGraphicFramePr>
              <a:graphicFrameLocks/>
            </p:cNvGraphicFramePr>
            <p:nvPr>
              <p:extLst>
                <p:ext uri="{D42A27DB-BD31-4B8C-83A1-F6EECF244321}">
                  <p14:modId xmlns:p14="http://schemas.microsoft.com/office/powerpoint/2010/main" val="633431894"/>
                </p:ext>
              </p:extLst>
            </p:nvPr>
          </p:nvGraphicFramePr>
          <p:xfrm>
            <a:off x="2466584" y="3717032"/>
            <a:ext cx="6556995" cy="2943225"/>
          </p:xfrm>
          <a:graphic>
            <a:graphicData uri="http://schemas.openxmlformats.org/drawingml/2006/chart">
              <c:chart xmlns:c="http://schemas.openxmlformats.org/drawingml/2006/chart" xmlns:r="http://schemas.openxmlformats.org/officeDocument/2006/relationships" r:id="rId3"/>
            </a:graphicData>
          </a:graphic>
        </p:graphicFrame>
      </p:grpSp>
      <p:sp>
        <p:nvSpPr>
          <p:cNvPr id="6" name="Prostokąt 5"/>
          <p:cNvSpPr/>
          <p:nvPr/>
        </p:nvSpPr>
        <p:spPr>
          <a:xfrm>
            <a:off x="539552" y="122639"/>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sp>
        <p:nvSpPr>
          <p:cNvPr id="7" name="pole tekstowe 6"/>
          <p:cNvSpPr txBox="1"/>
          <p:nvPr/>
        </p:nvSpPr>
        <p:spPr>
          <a:xfrm>
            <a:off x="7164288" y="5805265"/>
            <a:ext cx="648072" cy="3600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Tree>
    <p:extLst>
      <p:ext uri="{BB962C8B-B14F-4D97-AF65-F5344CB8AC3E}">
        <p14:creationId xmlns:p14="http://schemas.microsoft.com/office/powerpoint/2010/main" val="25164189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3.gstatic.com/images?q=tbn:ANd9GcR730jfkHKoaYVNSzt3DiWSIz3zH9qjSx4iqKTNpyrWN0KYux0h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034818" cy="129352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589002" y="1988840"/>
            <a:ext cx="7921625" cy="2831544"/>
          </a:xfrm>
          <a:prstGeom prst="rect">
            <a:avLst/>
          </a:prstGeom>
          <a:noFill/>
        </p:spPr>
        <p:txBody>
          <a:bodyPr>
            <a:spAutoFit/>
          </a:bodyPr>
          <a:lstStyle/>
          <a:p>
            <a:pPr marL="342900" indent="-342900" algn="just">
              <a:spcBef>
                <a:spcPts val="600"/>
              </a:spcBef>
              <a:spcAft>
                <a:spcPts val="600"/>
              </a:spcAft>
              <a:buClr>
                <a:srgbClr val="960000"/>
              </a:buClr>
              <a:buFont typeface="Wingdings 2" pitchFamily="18" charset="2"/>
              <a:buChar char="¢"/>
              <a:defRPr/>
            </a:pPr>
            <a:r>
              <a:rPr lang="pl-PL" sz="2800" b="1" dirty="0" smtClean="0">
                <a:solidFill>
                  <a:schemeClr val="tx1">
                    <a:lumMod val="50000"/>
                    <a:lumOff val="50000"/>
                  </a:schemeClr>
                </a:solidFill>
                <a:latin typeface="+mn-lt"/>
              </a:rPr>
              <a:t>Zdobycie </a:t>
            </a:r>
            <a:r>
              <a:rPr lang="pl-PL" sz="2800" b="1" dirty="0">
                <a:solidFill>
                  <a:schemeClr val="tx1">
                    <a:lumMod val="50000"/>
                    <a:lumOff val="50000"/>
                  </a:schemeClr>
                </a:solidFill>
                <a:latin typeface="+mn-lt"/>
              </a:rPr>
              <a:t>wiedzy o aktualnej sytuacji ZAZ, metodach i rezultatach prowadzonej rehabilitacji zawodowej i społecznej </a:t>
            </a:r>
            <a:r>
              <a:rPr lang="pl-PL" sz="2800" b="1" dirty="0" smtClean="0">
                <a:solidFill>
                  <a:schemeClr val="tx1">
                    <a:lumMod val="50000"/>
                    <a:lumOff val="50000"/>
                  </a:schemeClr>
                </a:solidFill>
                <a:latin typeface="+mn-lt"/>
              </a:rPr>
              <a:t>ON.</a:t>
            </a:r>
          </a:p>
          <a:p>
            <a:pPr marL="342900" indent="-342900" algn="just">
              <a:spcBef>
                <a:spcPts val="600"/>
              </a:spcBef>
              <a:spcAft>
                <a:spcPts val="600"/>
              </a:spcAft>
              <a:buClr>
                <a:srgbClr val="960000"/>
              </a:buClr>
              <a:buFont typeface="Wingdings 2" pitchFamily="18" charset="2"/>
              <a:buChar char="¢"/>
              <a:defRPr/>
            </a:pPr>
            <a:r>
              <a:rPr lang="pl-PL" sz="2800" b="1" dirty="0" smtClean="0">
                <a:solidFill>
                  <a:schemeClr val="tx1">
                    <a:lumMod val="50000"/>
                    <a:lumOff val="50000"/>
                  </a:schemeClr>
                </a:solidFill>
                <a:latin typeface="+mn-lt"/>
              </a:rPr>
              <a:t>Rozpoznanie </a:t>
            </a:r>
            <a:r>
              <a:rPr lang="pl-PL" sz="2800" b="1" dirty="0">
                <a:solidFill>
                  <a:schemeClr val="tx1">
                    <a:lumMod val="50000"/>
                    <a:lumOff val="50000"/>
                  </a:schemeClr>
                </a:solidFill>
                <a:latin typeface="+mn-lt"/>
              </a:rPr>
              <a:t>uwarunkowań funkcjonowania ZAZ, określenie czynników (pozytywnych i negatywnych) mających wpływ na rozwój </a:t>
            </a:r>
            <a:r>
              <a:rPr lang="pl-PL" sz="2800" b="1" dirty="0" smtClean="0">
                <a:solidFill>
                  <a:schemeClr val="tx1">
                    <a:lumMod val="50000"/>
                    <a:lumOff val="50000"/>
                  </a:schemeClr>
                </a:solidFill>
                <a:latin typeface="+mn-lt"/>
              </a:rPr>
              <a:t>ZAZ.</a:t>
            </a:r>
            <a:endParaRPr lang="pl-PL" sz="2800" b="1" dirty="0">
              <a:solidFill>
                <a:schemeClr val="tx1">
                  <a:lumMod val="50000"/>
                  <a:lumOff val="50000"/>
                </a:schemeClr>
              </a:solidFill>
              <a:latin typeface="+mn-lt"/>
            </a:endParaRPr>
          </a:p>
        </p:txBody>
      </p:sp>
      <p:sp>
        <p:nvSpPr>
          <p:cNvPr id="16" name="pole tekstowe 15"/>
          <p:cNvSpPr txBox="1"/>
          <p:nvPr/>
        </p:nvSpPr>
        <p:spPr>
          <a:xfrm>
            <a:off x="3563888" y="107011"/>
            <a:ext cx="3775684"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Główne cele badania</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29946847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wipe(down)">
                                      <p:cBhvr>
                                        <p:cTn id="13" dur="580">
                                          <p:stCondLst>
                                            <p:cond delay="0"/>
                                          </p:stCondLst>
                                        </p:cTn>
                                        <p:tgtEl>
                                          <p:spTgt spid="39938"/>
                                        </p:tgtEl>
                                      </p:cBhvr>
                                    </p:animEffect>
                                    <p:anim calcmode="lin" valueType="num">
                                      <p:cBhvr>
                                        <p:cTn id="14" dur="1822"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993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993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9938"/>
                                        </p:tgtEl>
                                        <p:attrNameLst>
                                          <p:attrName>ppt_y</p:attrName>
                                        </p:attrNameLst>
                                      </p:cBhvr>
                                      <p:tavLst>
                                        <p:tav tm="0" fmla="#ppt_y-sin(pi*$)/81">
                                          <p:val>
                                            <p:fltVal val="0"/>
                                          </p:val>
                                        </p:tav>
                                        <p:tav tm="100000">
                                          <p:val>
                                            <p:fltVal val="1"/>
                                          </p:val>
                                        </p:tav>
                                      </p:tavLst>
                                    </p:anim>
                                    <p:animScale>
                                      <p:cBhvr>
                                        <p:cTn id="19" dur="26">
                                          <p:stCondLst>
                                            <p:cond delay="650"/>
                                          </p:stCondLst>
                                        </p:cTn>
                                        <p:tgtEl>
                                          <p:spTgt spid="39938"/>
                                        </p:tgtEl>
                                      </p:cBhvr>
                                      <p:to x="100000" y="60000"/>
                                    </p:animScale>
                                    <p:animScale>
                                      <p:cBhvr>
                                        <p:cTn id="20" dur="166" decel="50000">
                                          <p:stCondLst>
                                            <p:cond delay="676"/>
                                          </p:stCondLst>
                                        </p:cTn>
                                        <p:tgtEl>
                                          <p:spTgt spid="39938"/>
                                        </p:tgtEl>
                                      </p:cBhvr>
                                      <p:to x="100000" y="100000"/>
                                    </p:animScale>
                                    <p:animScale>
                                      <p:cBhvr>
                                        <p:cTn id="21" dur="26">
                                          <p:stCondLst>
                                            <p:cond delay="1312"/>
                                          </p:stCondLst>
                                        </p:cTn>
                                        <p:tgtEl>
                                          <p:spTgt spid="39938"/>
                                        </p:tgtEl>
                                      </p:cBhvr>
                                      <p:to x="100000" y="80000"/>
                                    </p:animScale>
                                    <p:animScale>
                                      <p:cBhvr>
                                        <p:cTn id="22" dur="166" decel="50000">
                                          <p:stCondLst>
                                            <p:cond delay="1338"/>
                                          </p:stCondLst>
                                        </p:cTn>
                                        <p:tgtEl>
                                          <p:spTgt spid="39938"/>
                                        </p:tgtEl>
                                      </p:cBhvr>
                                      <p:to x="100000" y="100000"/>
                                    </p:animScale>
                                    <p:animScale>
                                      <p:cBhvr>
                                        <p:cTn id="23" dur="26">
                                          <p:stCondLst>
                                            <p:cond delay="1642"/>
                                          </p:stCondLst>
                                        </p:cTn>
                                        <p:tgtEl>
                                          <p:spTgt spid="39938"/>
                                        </p:tgtEl>
                                      </p:cBhvr>
                                      <p:to x="100000" y="90000"/>
                                    </p:animScale>
                                    <p:animScale>
                                      <p:cBhvr>
                                        <p:cTn id="24" dur="166" decel="50000">
                                          <p:stCondLst>
                                            <p:cond delay="1668"/>
                                          </p:stCondLst>
                                        </p:cTn>
                                        <p:tgtEl>
                                          <p:spTgt spid="39938"/>
                                        </p:tgtEl>
                                      </p:cBhvr>
                                      <p:to x="100000" y="100000"/>
                                    </p:animScale>
                                    <p:animScale>
                                      <p:cBhvr>
                                        <p:cTn id="25" dur="26">
                                          <p:stCondLst>
                                            <p:cond delay="1808"/>
                                          </p:stCondLst>
                                        </p:cTn>
                                        <p:tgtEl>
                                          <p:spTgt spid="39938"/>
                                        </p:tgtEl>
                                      </p:cBhvr>
                                      <p:to x="100000" y="95000"/>
                                    </p:animScale>
                                    <p:animScale>
                                      <p:cBhvr>
                                        <p:cTn id="26" dur="166" decel="50000">
                                          <p:stCondLst>
                                            <p:cond delay="1834"/>
                                          </p:stCondLst>
                                        </p:cTn>
                                        <p:tgtEl>
                                          <p:spTgt spid="399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65967" y="533037"/>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b="1" dirty="0" smtClean="0"/>
              <a:t>Pracownicy ZAZ</a:t>
            </a:r>
            <a:endParaRPr lang="pl-PL" b="1" dirty="0"/>
          </a:p>
        </p:txBody>
      </p:sp>
      <p:sp>
        <p:nvSpPr>
          <p:cNvPr id="4" name="Prostokąt 3"/>
          <p:cNvSpPr/>
          <p:nvPr/>
        </p:nvSpPr>
        <p:spPr>
          <a:xfrm>
            <a:off x="539552" y="122639"/>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graphicFrame>
        <p:nvGraphicFramePr>
          <p:cNvPr id="5" name="Wykres 4"/>
          <p:cNvGraphicFramePr>
            <a:graphicFrameLocks/>
          </p:cNvGraphicFramePr>
          <p:nvPr>
            <p:extLst>
              <p:ext uri="{D42A27DB-BD31-4B8C-83A1-F6EECF244321}">
                <p14:modId xmlns:p14="http://schemas.microsoft.com/office/powerpoint/2010/main" val="2200446051"/>
              </p:ext>
            </p:extLst>
          </p:nvPr>
        </p:nvGraphicFramePr>
        <p:xfrm>
          <a:off x="107504" y="902369"/>
          <a:ext cx="8568952" cy="5334943"/>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p:cNvSpPr txBox="1"/>
          <p:nvPr/>
        </p:nvSpPr>
        <p:spPr>
          <a:xfrm>
            <a:off x="7164288" y="5805265"/>
            <a:ext cx="648072" cy="3600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l-PL" sz="1400" b="1" dirty="0"/>
              <a:t>N=95</a:t>
            </a:r>
          </a:p>
        </p:txBody>
      </p:sp>
    </p:spTree>
    <p:extLst>
      <p:ext uri="{BB962C8B-B14F-4D97-AF65-F5344CB8AC3E}">
        <p14:creationId xmlns:p14="http://schemas.microsoft.com/office/powerpoint/2010/main" val="148711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72255" y="512210"/>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b="1" dirty="0" smtClean="0"/>
              <a:t>Kodeks pracy</a:t>
            </a:r>
            <a:endParaRPr lang="pl-PL" b="1" dirty="0"/>
          </a:p>
        </p:txBody>
      </p:sp>
      <p:sp>
        <p:nvSpPr>
          <p:cNvPr id="4" name="Prostokąt 3"/>
          <p:cNvSpPr/>
          <p:nvPr/>
        </p:nvSpPr>
        <p:spPr>
          <a:xfrm>
            <a:off x="539552" y="122639"/>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graphicFrame>
        <p:nvGraphicFramePr>
          <p:cNvPr id="5" name="Wykres 4"/>
          <p:cNvGraphicFramePr>
            <a:graphicFrameLocks/>
          </p:cNvGraphicFramePr>
          <p:nvPr>
            <p:extLst>
              <p:ext uri="{D42A27DB-BD31-4B8C-83A1-F6EECF244321}">
                <p14:modId xmlns:p14="http://schemas.microsoft.com/office/powerpoint/2010/main" val="3576154751"/>
              </p:ext>
            </p:extLst>
          </p:nvPr>
        </p:nvGraphicFramePr>
        <p:xfrm>
          <a:off x="467544" y="980729"/>
          <a:ext cx="7848872"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1544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135463635"/>
              </p:ext>
            </p:extLst>
          </p:nvPr>
        </p:nvGraphicFramePr>
        <p:xfrm>
          <a:off x="395536" y="913974"/>
          <a:ext cx="8424936" cy="5611370"/>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179512" y="544642"/>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lgn="ctr">
              <a:defRPr b="1"/>
            </a:lvl1pPr>
          </a:lstStyle>
          <a:p>
            <a:r>
              <a:rPr lang="pl-PL" dirty="0" smtClean="0"/>
              <a:t>Orzecznictwo</a:t>
            </a:r>
            <a:endParaRPr lang="pl-PL" dirty="0"/>
          </a:p>
        </p:txBody>
      </p:sp>
      <p:sp>
        <p:nvSpPr>
          <p:cNvPr id="4" name="Prostokąt 3"/>
          <p:cNvSpPr/>
          <p:nvPr/>
        </p:nvSpPr>
        <p:spPr>
          <a:xfrm>
            <a:off x="539552" y="122639"/>
            <a:ext cx="8496944"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15643903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27584" y="1196141"/>
            <a:ext cx="76328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l-PL" b="1" dirty="0" smtClean="0"/>
              <a:t>ZAZ MAJĄ WYPRACOWANE, UZASADNIONE  I PRZEDYSKUTOWANE PROPOZYCJE KONKRETNYCH ROZWIĄZAŃ W POWYŻSZYCH KWESTIACH.</a:t>
            </a:r>
            <a:endParaRPr lang="pl-PL" b="1" dirty="0"/>
          </a:p>
        </p:txBody>
      </p:sp>
      <p:sp>
        <p:nvSpPr>
          <p:cNvPr id="3" name="Prostokąt 2"/>
          <p:cNvSpPr/>
          <p:nvPr/>
        </p:nvSpPr>
        <p:spPr>
          <a:xfrm>
            <a:off x="539552" y="116632"/>
            <a:ext cx="8244408" cy="523220"/>
          </a:xfrm>
          <a:prstGeom prst="rect">
            <a:avLst/>
          </a:prstGeom>
          <a:noFill/>
        </p:spPr>
        <p:txBody>
          <a:bodyPr wrap="square">
            <a:spAutoFit/>
          </a:bodyPr>
          <a:lstStyle/>
          <a:p>
            <a:pPr algn="r"/>
            <a:r>
              <a:rPr lang="pl-PL" sz="2800" b="1" dirty="0" smtClean="0" bmk="_Toc491094463">
                <a:solidFill>
                  <a:schemeClr val="tx1">
                    <a:lumMod val="50000"/>
                    <a:lumOff val="50000"/>
                  </a:schemeClr>
                </a:solidFill>
                <a:latin typeface="Arial Rounded MT Bold" pitchFamily="34" charset="0"/>
              </a:rPr>
              <a:t>POTRZEBNE ZMIANY PRAWNE</a:t>
            </a:r>
            <a:endParaRPr lang="pl-PL" sz="2800" b="1" dirty="0" bmk="_Toc491094463">
              <a:solidFill>
                <a:schemeClr val="tx1">
                  <a:lumMod val="50000"/>
                  <a:lumOff val="50000"/>
                </a:schemeClr>
              </a:solidFill>
              <a:latin typeface="Arial Rounded MT Bold" pitchFamily="34" charset="0"/>
            </a:endParaRPr>
          </a:p>
        </p:txBody>
      </p:sp>
      <p:pic>
        <p:nvPicPr>
          <p:cNvPr id="56322" name="Picture 2" descr="Znalezione obrazy dla zapytania ludziki do prezentacji kierun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87" y="3861048"/>
            <a:ext cx="1771622"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856719" y="2420888"/>
            <a:ext cx="763284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l-PL" b="1" dirty="0" smtClean="0"/>
              <a:t>REKOMENDUJEMY ROBOCZĄ DYSKUSJĘ Z ZAZ I WYPRACOWANIE KONIECZNYCH UZASADNIONYCH I MOŻLIWYCH ROZWIĄZAŃ LEGISLACYJNYCH W CELU UMOŻLIWIENIA ZAZ ROZWOJU I LEPSZEGO DOPASOWANIA DO WARUNKÓW RYNKU PRACY.</a:t>
            </a:r>
            <a:endParaRPr lang="pl-PL" b="1" dirty="0"/>
          </a:p>
        </p:txBody>
      </p:sp>
    </p:spTree>
    <p:extLst>
      <p:ext uri="{BB962C8B-B14F-4D97-AF65-F5344CB8AC3E}">
        <p14:creationId xmlns:p14="http://schemas.microsoft.com/office/powerpoint/2010/main" val="5954974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23528" y="4206113"/>
            <a:ext cx="8712968" cy="2123658"/>
          </a:xfrm>
          <a:prstGeom prst="rect">
            <a:avLst/>
          </a:prstGeom>
          <a:noFill/>
        </p:spPr>
        <p:txBody>
          <a:bodyPr wrap="square">
            <a:spAutoFit/>
          </a:bodyPr>
          <a:lstStyle/>
          <a:p>
            <a:pPr>
              <a:defRPr/>
            </a:pPr>
            <a:r>
              <a:rPr lang="pl-PL" sz="4400" b="1" dirty="0">
                <a:solidFill>
                  <a:schemeClr val="tx1">
                    <a:lumMod val="50000"/>
                    <a:lumOff val="50000"/>
                  </a:schemeClr>
                </a:solidFill>
                <a:latin typeface="Arial Rounded MT Bold" pitchFamily="34" charset="0"/>
              </a:rPr>
              <a:t>Miejsce ZAZ w systemie rehabilitacji społeczno-zawodowej ON</a:t>
            </a:r>
          </a:p>
        </p:txBody>
      </p:sp>
      <p:pic>
        <p:nvPicPr>
          <p:cNvPr id="4"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485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2536" y="92455"/>
            <a:ext cx="9073008" cy="954107"/>
          </a:xfrm>
          <a:prstGeom prst="rect">
            <a:avLst/>
          </a:prstGeom>
          <a:noFill/>
        </p:spPr>
        <p:txBody>
          <a:bodyPr wrap="square">
            <a:spAutoFit/>
          </a:bodyPr>
          <a:lstStyle>
            <a:defPPr>
              <a:defRPr lang="pl-PL"/>
            </a:defPPr>
            <a:lvl1pPr algn="r">
              <a:defRPr sz="2800" b="1">
                <a:solidFill>
                  <a:schemeClr val="tx1">
                    <a:lumMod val="50000"/>
                    <a:lumOff val="50000"/>
                  </a:schemeClr>
                </a:solidFill>
                <a:latin typeface="Arial Rounded MT Bold" pitchFamily="34" charset="0"/>
              </a:defRPr>
            </a:lvl1pPr>
          </a:lstStyle>
          <a:p>
            <a:r>
              <a:rPr lang="pl-PL" dirty="0"/>
              <a:t>Miejsce </a:t>
            </a:r>
            <a:r>
              <a:rPr lang="pl-PL" dirty="0" smtClean="0"/>
              <a:t>ZAZ w </a:t>
            </a:r>
            <a:r>
              <a:rPr lang="pl-PL" dirty="0"/>
              <a:t>systemie rehabilitacji społeczno-zawodowej </a:t>
            </a:r>
            <a:r>
              <a:rPr lang="pl-PL" dirty="0" smtClean="0"/>
              <a:t>ON</a:t>
            </a:r>
            <a:endParaRPr lang="pl-PL" dirty="0"/>
          </a:p>
        </p:txBody>
      </p:sp>
      <p:sp>
        <p:nvSpPr>
          <p:cNvPr id="8" name="Elipsa 7"/>
          <p:cNvSpPr/>
          <p:nvPr/>
        </p:nvSpPr>
        <p:spPr>
          <a:xfrm>
            <a:off x="3491880" y="2777556"/>
            <a:ext cx="2448272" cy="16095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smtClean="0"/>
              <a:t>ZAZ</a:t>
            </a:r>
            <a:endParaRPr lang="pl-PL" sz="3600" b="1" dirty="0"/>
          </a:p>
        </p:txBody>
      </p:sp>
      <p:grpSp>
        <p:nvGrpSpPr>
          <p:cNvPr id="25" name="Grupa 24"/>
          <p:cNvGrpSpPr/>
          <p:nvPr/>
        </p:nvGrpSpPr>
        <p:grpSpPr>
          <a:xfrm>
            <a:off x="611560" y="2114526"/>
            <a:ext cx="3755571" cy="3618730"/>
            <a:chOff x="611560" y="2114526"/>
            <a:chExt cx="3755571" cy="3618730"/>
          </a:xfrm>
        </p:grpSpPr>
        <p:grpSp>
          <p:nvGrpSpPr>
            <p:cNvPr id="20" name="Grupa 19"/>
            <p:cNvGrpSpPr/>
            <p:nvPr/>
          </p:nvGrpSpPr>
          <p:grpSpPr>
            <a:xfrm>
              <a:off x="642517" y="2114526"/>
              <a:ext cx="3569424" cy="1281421"/>
              <a:chOff x="642517" y="2114526"/>
              <a:chExt cx="3569424" cy="1281421"/>
            </a:xfrm>
          </p:grpSpPr>
          <p:sp>
            <p:nvSpPr>
              <p:cNvPr id="7" name="Elipsa 6"/>
              <p:cNvSpPr/>
              <p:nvPr/>
            </p:nvSpPr>
            <p:spPr>
              <a:xfrm>
                <a:off x="642517" y="2114526"/>
                <a:ext cx="2376264"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INNE ŹRÓDŁA </a:t>
                </a:r>
                <a:endParaRPr lang="pl-PL" sz="2000" b="1" dirty="0"/>
              </a:p>
            </p:txBody>
          </p:sp>
          <p:sp>
            <p:nvSpPr>
              <p:cNvPr id="11" name="Strzałka w prawo 10"/>
              <p:cNvSpPr/>
              <p:nvPr/>
            </p:nvSpPr>
            <p:spPr>
              <a:xfrm rot="1680893">
                <a:off x="2771816" y="2849332"/>
                <a:ext cx="1440125" cy="546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p:cNvGrpSpPr/>
            <p:nvPr/>
          </p:nvGrpSpPr>
          <p:grpSpPr>
            <a:xfrm>
              <a:off x="611560" y="3579571"/>
              <a:ext cx="3755571" cy="2153685"/>
              <a:chOff x="611560" y="3579571"/>
              <a:chExt cx="3755571" cy="2153685"/>
            </a:xfrm>
          </p:grpSpPr>
          <p:grpSp>
            <p:nvGrpSpPr>
              <p:cNvPr id="17" name="Grupa 16"/>
              <p:cNvGrpSpPr/>
              <p:nvPr/>
            </p:nvGrpSpPr>
            <p:grpSpPr>
              <a:xfrm>
                <a:off x="611560" y="3579571"/>
                <a:ext cx="3635745" cy="1008112"/>
                <a:chOff x="611560" y="3579571"/>
                <a:chExt cx="3635745" cy="1008112"/>
              </a:xfrm>
            </p:grpSpPr>
            <p:sp>
              <p:nvSpPr>
                <p:cNvPr id="5" name="Elipsa 4"/>
                <p:cNvSpPr/>
                <p:nvPr/>
              </p:nvSpPr>
              <p:spPr>
                <a:xfrm>
                  <a:off x="611560" y="3579571"/>
                  <a:ext cx="2376264"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WTZ</a:t>
                  </a:r>
                  <a:endParaRPr lang="pl-PL" sz="2000" b="1" dirty="0"/>
                </a:p>
              </p:txBody>
            </p:sp>
            <p:sp>
              <p:nvSpPr>
                <p:cNvPr id="12" name="Strzałka w prawo 11"/>
                <p:cNvSpPr/>
                <p:nvPr/>
              </p:nvSpPr>
              <p:spPr>
                <a:xfrm rot="20995781">
                  <a:off x="2802866" y="3718386"/>
                  <a:ext cx="1444439" cy="546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p:cNvGrpSpPr/>
              <p:nvPr/>
            </p:nvGrpSpPr>
            <p:grpSpPr>
              <a:xfrm>
                <a:off x="611560" y="4551294"/>
                <a:ext cx="3755571" cy="1181962"/>
                <a:chOff x="611560" y="4551294"/>
                <a:chExt cx="3755571" cy="1181962"/>
              </a:xfrm>
            </p:grpSpPr>
            <p:sp>
              <p:nvSpPr>
                <p:cNvPr id="6" name="Elipsa 5"/>
                <p:cNvSpPr/>
                <p:nvPr/>
              </p:nvSpPr>
              <p:spPr>
                <a:xfrm>
                  <a:off x="611560" y="4725144"/>
                  <a:ext cx="2376264"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PUP</a:t>
                  </a:r>
                  <a:endParaRPr lang="pl-PL" sz="2000" b="1" dirty="0"/>
                </a:p>
              </p:txBody>
            </p:sp>
            <p:sp>
              <p:nvSpPr>
                <p:cNvPr id="13" name="Strzałka w prawo 12"/>
                <p:cNvSpPr/>
                <p:nvPr/>
              </p:nvSpPr>
              <p:spPr>
                <a:xfrm rot="19468350">
                  <a:off x="3055511" y="4551294"/>
                  <a:ext cx="1311620" cy="546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grpSp>
        <p:nvGrpSpPr>
          <p:cNvPr id="30" name="Grupa 29"/>
          <p:cNvGrpSpPr/>
          <p:nvPr/>
        </p:nvGrpSpPr>
        <p:grpSpPr>
          <a:xfrm>
            <a:off x="5517461" y="1295519"/>
            <a:ext cx="3303010" cy="3822979"/>
            <a:chOff x="5540282" y="1304764"/>
            <a:chExt cx="3303010" cy="3822979"/>
          </a:xfrm>
        </p:grpSpPr>
        <p:grpSp>
          <p:nvGrpSpPr>
            <p:cNvPr id="2" name="Grupa 1"/>
            <p:cNvGrpSpPr/>
            <p:nvPr/>
          </p:nvGrpSpPr>
          <p:grpSpPr>
            <a:xfrm>
              <a:off x="5824548" y="3039511"/>
              <a:ext cx="3018744" cy="2088232"/>
              <a:chOff x="5824548" y="3039511"/>
              <a:chExt cx="3018744" cy="2088232"/>
            </a:xfrm>
          </p:grpSpPr>
          <p:sp>
            <p:nvSpPr>
              <p:cNvPr id="9" name="Elipsa 8"/>
              <p:cNvSpPr/>
              <p:nvPr/>
            </p:nvSpPr>
            <p:spPr>
              <a:xfrm>
                <a:off x="6683052" y="3039511"/>
                <a:ext cx="2160240" cy="20882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t>ORP</a:t>
                </a:r>
                <a:endParaRPr lang="pl-PL" sz="2400" b="1" dirty="0"/>
              </a:p>
            </p:txBody>
          </p:sp>
          <p:sp>
            <p:nvSpPr>
              <p:cNvPr id="14" name="Strzałka w prawo 13"/>
              <p:cNvSpPr/>
              <p:nvPr/>
            </p:nvSpPr>
            <p:spPr>
              <a:xfrm>
                <a:off x="5824548" y="3545392"/>
                <a:ext cx="1093351" cy="550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4" name="Grupa 23"/>
            <p:cNvGrpSpPr/>
            <p:nvPr/>
          </p:nvGrpSpPr>
          <p:grpSpPr>
            <a:xfrm>
              <a:off x="5540282" y="1304764"/>
              <a:ext cx="2465282" cy="1704018"/>
              <a:chOff x="5540282" y="1304764"/>
              <a:chExt cx="2465282" cy="1704018"/>
            </a:xfrm>
          </p:grpSpPr>
          <p:sp>
            <p:nvSpPr>
              <p:cNvPr id="10" name="Elipsa 9"/>
              <p:cNvSpPr/>
              <p:nvPr/>
            </p:nvSpPr>
            <p:spPr>
              <a:xfrm>
                <a:off x="6084168" y="1304764"/>
                <a:ext cx="1921396" cy="136815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t>CHRP</a:t>
                </a:r>
                <a:endParaRPr lang="pl-PL" sz="2400" b="1" dirty="0"/>
              </a:p>
            </p:txBody>
          </p:sp>
          <p:sp>
            <p:nvSpPr>
              <p:cNvPr id="15" name="Strzałka w prawo 14"/>
              <p:cNvSpPr/>
              <p:nvPr/>
            </p:nvSpPr>
            <p:spPr>
              <a:xfrm rot="19305296">
                <a:off x="5540282" y="2458572"/>
                <a:ext cx="945679" cy="550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pic>
        <p:nvPicPr>
          <p:cNvPr id="7172" name="Picture 4" descr="Znalezione obrazy dla zapytania czarne ludziki do prezentac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63515"/>
            <a:ext cx="1767100" cy="13253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a 22"/>
          <p:cNvGrpSpPr/>
          <p:nvPr/>
        </p:nvGrpSpPr>
        <p:grpSpPr>
          <a:xfrm>
            <a:off x="5654179" y="2022511"/>
            <a:ext cx="864018" cy="2569405"/>
            <a:chOff x="5654179" y="2022511"/>
            <a:chExt cx="864018" cy="2569405"/>
          </a:xfrm>
        </p:grpSpPr>
        <p:sp>
          <p:nvSpPr>
            <p:cNvPr id="21" name="Mnożenie 20"/>
            <p:cNvSpPr/>
            <p:nvPr/>
          </p:nvSpPr>
          <p:spPr>
            <a:xfrm rot="19284951">
              <a:off x="5654179" y="2022511"/>
              <a:ext cx="648073" cy="1440160"/>
            </a:xfrm>
            <a:prstGeom prst="mathMultiply">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Mnożenie 30"/>
            <p:cNvSpPr/>
            <p:nvPr/>
          </p:nvSpPr>
          <p:spPr>
            <a:xfrm rot="21013471">
              <a:off x="5870124" y="2900201"/>
              <a:ext cx="648073" cy="1691715"/>
            </a:xfrm>
            <a:prstGeom prst="mathMultiply">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9" name="Grupa 28"/>
          <p:cNvGrpSpPr/>
          <p:nvPr/>
        </p:nvGrpSpPr>
        <p:grpSpPr>
          <a:xfrm>
            <a:off x="3045539" y="3250531"/>
            <a:ext cx="1071490" cy="2514162"/>
            <a:chOff x="3045539" y="3250531"/>
            <a:chExt cx="1071490" cy="2514162"/>
          </a:xfrm>
        </p:grpSpPr>
        <p:sp>
          <p:nvSpPr>
            <p:cNvPr id="32" name="Mnożenie 31"/>
            <p:cNvSpPr/>
            <p:nvPr/>
          </p:nvSpPr>
          <p:spPr>
            <a:xfrm rot="19548065">
              <a:off x="3468956" y="4072978"/>
              <a:ext cx="648073" cy="1691715"/>
            </a:xfrm>
            <a:prstGeom prst="mathMultiply">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Mnożenie 32"/>
            <p:cNvSpPr/>
            <p:nvPr/>
          </p:nvSpPr>
          <p:spPr>
            <a:xfrm rot="21013471">
              <a:off x="3045539" y="3250531"/>
              <a:ext cx="648073" cy="1583477"/>
            </a:xfrm>
            <a:prstGeom prst="mathMultiply">
              <a:avLst/>
            </a:prstGeom>
            <a:pattFill prst="zigZag">
              <a:fgClr>
                <a:schemeClr val="accent2"/>
              </a:fgClr>
              <a:bgClr>
                <a:schemeClr val="bg1"/>
              </a:bgClr>
            </a:pattFill>
            <a:ln w="15875" cmpd="dbl">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8" name="Grupa 27"/>
          <p:cNvGrpSpPr/>
          <p:nvPr/>
        </p:nvGrpSpPr>
        <p:grpSpPr>
          <a:xfrm>
            <a:off x="2987824" y="1139551"/>
            <a:ext cx="5832647" cy="5193869"/>
            <a:chOff x="2987824" y="1139551"/>
            <a:chExt cx="5832647" cy="5193869"/>
          </a:xfrm>
        </p:grpSpPr>
        <p:sp>
          <p:nvSpPr>
            <p:cNvPr id="4" name="pole tekstowe 3"/>
            <p:cNvSpPr txBox="1"/>
            <p:nvPr/>
          </p:nvSpPr>
          <p:spPr>
            <a:xfrm>
              <a:off x="2987824" y="1139551"/>
              <a:ext cx="208823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W TEORII:</a:t>
              </a:r>
              <a:endParaRPr lang="pl-PL" dirty="0"/>
            </a:p>
          </p:txBody>
        </p:sp>
        <p:sp>
          <p:nvSpPr>
            <p:cNvPr id="39" name="pole tekstowe 38"/>
            <p:cNvSpPr txBox="1"/>
            <p:nvPr/>
          </p:nvSpPr>
          <p:spPr>
            <a:xfrm>
              <a:off x="2987824" y="5502423"/>
              <a:ext cx="5832647"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PRZY OBECNYCH UWARUNKOWANIACH  NIE JEST TO MOŻLIWE</a:t>
              </a:r>
              <a:endParaRPr lang="pl-PL" dirty="0"/>
            </a:p>
          </p:txBody>
        </p:sp>
      </p:grpSp>
    </p:spTree>
    <p:extLst>
      <p:ext uri="{BB962C8B-B14F-4D97-AF65-F5344CB8AC3E}">
        <p14:creationId xmlns:p14="http://schemas.microsoft.com/office/powerpoint/2010/main" val="14939824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0992" y="61464"/>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Przyczyny….</a:t>
            </a:r>
            <a:endParaRPr lang="pl-PL" sz="2800" b="1" dirty="0">
              <a:solidFill>
                <a:schemeClr val="tx1">
                  <a:lumMod val="50000"/>
                  <a:lumOff val="50000"/>
                </a:schemeClr>
              </a:solidFill>
              <a:latin typeface="Arial Rounded MT Bold" pitchFamily="34" charset="0"/>
            </a:endParaRPr>
          </a:p>
        </p:txBody>
      </p:sp>
      <p:grpSp>
        <p:nvGrpSpPr>
          <p:cNvPr id="3" name="Grupa 2"/>
          <p:cNvGrpSpPr/>
          <p:nvPr/>
        </p:nvGrpSpPr>
        <p:grpSpPr>
          <a:xfrm>
            <a:off x="179512" y="154010"/>
            <a:ext cx="8738260" cy="2930151"/>
            <a:chOff x="179512" y="154010"/>
            <a:chExt cx="8738260" cy="2930151"/>
          </a:xfrm>
        </p:grpSpPr>
        <p:sp>
          <p:nvSpPr>
            <p:cNvPr id="4" name="Elipsa 3"/>
            <p:cNvSpPr/>
            <p:nvPr/>
          </p:nvSpPr>
          <p:spPr>
            <a:xfrm>
              <a:off x="179512" y="762099"/>
              <a:ext cx="295232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Sytuacja na rynku pracy</a:t>
              </a:r>
              <a:endParaRPr lang="pl-PL" dirty="0"/>
            </a:p>
          </p:txBody>
        </p:sp>
        <p:sp>
          <p:nvSpPr>
            <p:cNvPr id="5" name="Elipsa 4"/>
            <p:cNvSpPr/>
            <p:nvPr/>
          </p:nvSpPr>
          <p:spPr>
            <a:xfrm>
              <a:off x="3703674" y="172007"/>
              <a:ext cx="295232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Potrzeby ZAZ jako przedsiębiorstwa</a:t>
              </a:r>
              <a:endParaRPr lang="pl-PL" dirty="0"/>
            </a:p>
          </p:txBody>
        </p:sp>
        <p:sp>
          <p:nvSpPr>
            <p:cNvPr id="6" name="Elipsa 5"/>
            <p:cNvSpPr/>
            <p:nvPr/>
          </p:nvSpPr>
          <p:spPr>
            <a:xfrm>
              <a:off x="2009548" y="1873635"/>
              <a:ext cx="3564396" cy="1210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Brak/niedostateczna współpraca z pracodawcami z ORP</a:t>
              </a:r>
              <a:endParaRPr lang="pl-PL" dirty="0"/>
            </a:p>
          </p:txBody>
        </p:sp>
        <p:sp>
          <p:nvSpPr>
            <p:cNvPr id="7" name="Elipsa 6"/>
            <p:cNvSpPr/>
            <p:nvPr/>
          </p:nvSpPr>
          <p:spPr>
            <a:xfrm>
              <a:off x="5965444" y="1410171"/>
              <a:ext cx="295232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Nastawienie pracodawców z ORP, brak gotowości rynku pracy </a:t>
              </a:r>
              <a:endParaRPr lang="pl-PL" dirty="0"/>
            </a:p>
          </p:txBody>
        </p:sp>
        <p:sp>
          <p:nvSpPr>
            <p:cNvPr id="12" name="pole tekstowe 11"/>
            <p:cNvSpPr txBox="1"/>
            <p:nvPr/>
          </p:nvSpPr>
          <p:spPr>
            <a:xfrm>
              <a:off x="323528" y="154010"/>
              <a:ext cx="2118285"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RYNEK PRACY</a:t>
              </a:r>
              <a:endParaRPr lang="pl-PL" dirty="0"/>
            </a:p>
          </p:txBody>
        </p:sp>
      </p:grpSp>
      <p:grpSp>
        <p:nvGrpSpPr>
          <p:cNvPr id="21" name="Grupa 20"/>
          <p:cNvGrpSpPr/>
          <p:nvPr/>
        </p:nvGrpSpPr>
        <p:grpSpPr>
          <a:xfrm>
            <a:off x="-11217" y="3284984"/>
            <a:ext cx="9155217" cy="3135916"/>
            <a:chOff x="-11217" y="3284984"/>
            <a:chExt cx="9155217" cy="3135916"/>
          </a:xfrm>
        </p:grpSpPr>
        <p:sp>
          <p:nvSpPr>
            <p:cNvPr id="8" name="Elipsa 7"/>
            <p:cNvSpPr/>
            <p:nvPr/>
          </p:nvSpPr>
          <p:spPr>
            <a:xfrm>
              <a:off x="-7381" y="4509120"/>
              <a:ext cx="446449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Niechęć pracowników  i ich rodzin do opuszczania ZAZ</a:t>
              </a:r>
              <a:endParaRPr lang="pl-PL" dirty="0"/>
            </a:p>
          </p:txBody>
        </p:sp>
        <p:sp>
          <p:nvSpPr>
            <p:cNvPr id="9" name="Elipsa 8"/>
            <p:cNvSpPr/>
            <p:nvPr/>
          </p:nvSpPr>
          <p:spPr>
            <a:xfrm>
              <a:off x="4453276" y="3573016"/>
              <a:ext cx="446449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Obiektywne ograniczenia pracowników – część nie nadaje się do zatrudnienia na ORP</a:t>
              </a:r>
              <a:endParaRPr lang="pl-PL" dirty="0"/>
            </a:p>
          </p:txBody>
        </p:sp>
        <p:sp>
          <p:nvSpPr>
            <p:cNvPr id="10" name="Elipsa 9"/>
            <p:cNvSpPr/>
            <p:nvPr/>
          </p:nvSpPr>
          <p:spPr>
            <a:xfrm>
              <a:off x="4227048" y="5124756"/>
              <a:ext cx="49169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Brak przygotowania do ORP, a tylko do pracy na określonym stanowisku – głównie prace proste</a:t>
              </a:r>
              <a:endParaRPr lang="pl-PL" dirty="0"/>
            </a:p>
          </p:txBody>
        </p:sp>
        <p:sp>
          <p:nvSpPr>
            <p:cNvPr id="13" name="pole tekstowe 12"/>
            <p:cNvSpPr txBox="1"/>
            <p:nvPr/>
          </p:nvSpPr>
          <p:spPr>
            <a:xfrm>
              <a:off x="-11217" y="3284984"/>
              <a:ext cx="5256584"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NIEPEŁNOSPARWNI PRACOWNICY ZAZ</a:t>
              </a:r>
              <a:endParaRPr lang="pl-PL" dirty="0"/>
            </a:p>
          </p:txBody>
        </p:sp>
      </p:grpSp>
    </p:spTree>
    <p:extLst>
      <p:ext uri="{BB962C8B-B14F-4D97-AF65-F5344CB8AC3E}">
        <p14:creationId xmlns:p14="http://schemas.microsoft.com/office/powerpoint/2010/main" val="8345494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0992" y="61464"/>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Przyczyny….</a:t>
            </a:r>
            <a:endParaRPr lang="pl-PL" sz="2800" b="1" dirty="0">
              <a:solidFill>
                <a:schemeClr val="tx1">
                  <a:lumMod val="50000"/>
                  <a:lumOff val="50000"/>
                </a:schemeClr>
              </a:solidFill>
              <a:latin typeface="Arial Rounded MT Bold" pitchFamily="34" charset="0"/>
            </a:endParaRPr>
          </a:p>
        </p:txBody>
      </p:sp>
      <p:sp>
        <p:nvSpPr>
          <p:cNvPr id="11" name="Schemat blokowy: taśma dziurkowana 10"/>
          <p:cNvSpPr/>
          <p:nvPr/>
        </p:nvSpPr>
        <p:spPr>
          <a:xfrm>
            <a:off x="840611" y="3842824"/>
            <a:ext cx="7533770" cy="900544"/>
          </a:xfrm>
          <a:prstGeom prst="flowChartPunched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BRAK/NIEDOSTATECZNE POSTRZEGANIE ZAZ  JAKO ETAPU DO CELU JAKIM JEST PRACA NA ORP</a:t>
            </a:r>
            <a:endParaRPr lang="pl-PL" b="1" dirty="0"/>
          </a:p>
        </p:txBody>
      </p:sp>
      <p:grpSp>
        <p:nvGrpSpPr>
          <p:cNvPr id="3" name="Grupa 2"/>
          <p:cNvGrpSpPr/>
          <p:nvPr/>
        </p:nvGrpSpPr>
        <p:grpSpPr>
          <a:xfrm>
            <a:off x="210681" y="980728"/>
            <a:ext cx="7338743" cy="2002614"/>
            <a:chOff x="210681" y="980728"/>
            <a:chExt cx="7338743" cy="2002614"/>
          </a:xfrm>
        </p:grpSpPr>
        <p:sp>
          <p:nvSpPr>
            <p:cNvPr id="14" name="pole tekstowe 13"/>
            <p:cNvSpPr txBox="1"/>
            <p:nvPr/>
          </p:nvSpPr>
          <p:spPr>
            <a:xfrm>
              <a:off x="210681" y="980728"/>
              <a:ext cx="421196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smtClean="0"/>
                <a:t>FINANSOWANIE/ORGANIZACJA</a:t>
              </a:r>
              <a:endParaRPr lang="pl-PL" dirty="0"/>
            </a:p>
          </p:txBody>
        </p:sp>
        <p:sp>
          <p:nvSpPr>
            <p:cNvPr id="15" name="Elipsa 14"/>
            <p:cNvSpPr/>
            <p:nvPr/>
          </p:nvSpPr>
          <p:spPr>
            <a:xfrm>
              <a:off x="1295857" y="1772816"/>
              <a:ext cx="6253567" cy="1210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Brak środków/brak etatów dla specjalistów zajmujących się aktywizacją zawodową i współpracą z ORP</a:t>
              </a:r>
              <a:endParaRPr lang="pl-PL" dirty="0"/>
            </a:p>
          </p:txBody>
        </p:sp>
      </p:grpSp>
      <p:sp>
        <p:nvSpPr>
          <p:cNvPr id="20" name="AutoShape 2" descr="Znalezione obrazy dla zapytania ludziki do prezentacji kierun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3338179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Znalezione obrazy dla zapytania czarne ludziki do prezentac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7716" y="3005535"/>
            <a:ext cx="1767100" cy="1325325"/>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83629" y="538608"/>
            <a:ext cx="5352467"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pl-PL"/>
            </a:defPPr>
            <a:lvl1pPr>
              <a:defRPr sz="2400" b="1"/>
            </a:lvl1pPr>
          </a:lstStyle>
          <a:p>
            <a:r>
              <a:rPr lang="pl-PL" dirty="0"/>
              <a:t>RZECZYWISTOŚĆ  WYŁANIAJĄCA SIĘ Z </a:t>
            </a:r>
            <a:r>
              <a:rPr lang="pl-PL" dirty="0" smtClean="0"/>
              <a:t>BADANIA:</a:t>
            </a:r>
            <a:endParaRPr lang="pl-PL" dirty="0"/>
          </a:p>
        </p:txBody>
      </p:sp>
      <p:sp>
        <p:nvSpPr>
          <p:cNvPr id="9" name="Elipsa 8"/>
          <p:cNvSpPr/>
          <p:nvPr/>
        </p:nvSpPr>
        <p:spPr>
          <a:xfrm>
            <a:off x="359264" y="1757784"/>
            <a:ext cx="4860808" cy="40474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5400" dirty="0" smtClean="0"/>
              <a:t>ORP</a:t>
            </a:r>
            <a:endParaRPr lang="pl-PL" sz="5400" dirty="0"/>
          </a:p>
        </p:txBody>
      </p:sp>
      <p:grpSp>
        <p:nvGrpSpPr>
          <p:cNvPr id="29" name="Grupa 28"/>
          <p:cNvGrpSpPr/>
          <p:nvPr/>
        </p:nvGrpSpPr>
        <p:grpSpPr>
          <a:xfrm>
            <a:off x="5393449" y="1569851"/>
            <a:ext cx="3456384" cy="1732807"/>
            <a:chOff x="5393449" y="1569851"/>
            <a:chExt cx="3456384" cy="1732807"/>
          </a:xfrm>
        </p:grpSpPr>
        <p:sp>
          <p:nvSpPr>
            <p:cNvPr id="10" name="Elipsa 9"/>
            <p:cNvSpPr/>
            <p:nvPr/>
          </p:nvSpPr>
          <p:spPr>
            <a:xfrm>
              <a:off x="6733953" y="2276872"/>
              <a:ext cx="1343895" cy="1025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t>CHRP</a:t>
              </a:r>
              <a:endParaRPr lang="pl-PL" sz="2400" b="1" dirty="0"/>
            </a:p>
          </p:txBody>
        </p:sp>
        <p:sp>
          <p:nvSpPr>
            <p:cNvPr id="2" name="Prostokąt 1"/>
            <p:cNvSpPr/>
            <p:nvPr/>
          </p:nvSpPr>
          <p:spPr>
            <a:xfrm>
              <a:off x="5393449" y="1569851"/>
              <a:ext cx="345638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pl-PL" dirty="0"/>
                <a:t>(1163 pracodawców, 124418 niepełnosprawnych pracowników</a:t>
              </a:r>
              <a:r>
                <a:rPr lang="pl-PL" dirty="0" smtClean="0"/>
                <a:t>) </a:t>
              </a:r>
              <a:endParaRPr lang="pl-PL" dirty="0"/>
            </a:p>
          </p:txBody>
        </p:sp>
      </p:grpSp>
      <p:sp>
        <p:nvSpPr>
          <p:cNvPr id="16" name="Prostokąt 15"/>
          <p:cNvSpPr/>
          <p:nvPr/>
        </p:nvSpPr>
        <p:spPr>
          <a:xfrm>
            <a:off x="792088" y="3934797"/>
            <a:ext cx="3744416" cy="923330"/>
          </a:xfrm>
          <a:prstGeom prst="rect">
            <a:avLst/>
          </a:prstGeom>
        </p:spPr>
        <p:txBody>
          <a:bodyPr wrap="square">
            <a:spAutoFit/>
          </a:bodyPr>
          <a:lstStyle/>
          <a:p>
            <a:pPr algn="ctr"/>
            <a:r>
              <a:rPr lang="pl-PL" b="1" dirty="0">
                <a:solidFill>
                  <a:schemeClr val="bg1"/>
                </a:solidFill>
              </a:rPr>
              <a:t>(25000 pracodawców, 121447 niepełnosprawnych pracowników), </a:t>
            </a:r>
          </a:p>
        </p:txBody>
      </p:sp>
      <p:sp>
        <p:nvSpPr>
          <p:cNvPr id="20" name="pole tekstowe 19"/>
          <p:cNvSpPr txBox="1"/>
          <p:nvPr/>
        </p:nvSpPr>
        <p:spPr>
          <a:xfrm>
            <a:off x="4645721" y="6093296"/>
            <a:ext cx="4176464" cy="369332"/>
          </a:xfrm>
          <a:prstGeom prst="rect">
            <a:avLst/>
          </a:prstGeom>
          <a:noFill/>
        </p:spPr>
        <p:txBody>
          <a:bodyPr wrap="square" rtlCol="0">
            <a:spAutoFit/>
          </a:bodyPr>
          <a:lstStyle/>
          <a:p>
            <a:r>
              <a:rPr lang="pl-PL" dirty="0" smtClean="0"/>
              <a:t>Dane na koniec grudnia 2015 roku</a:t>
            </a:r>
            <a:endParaRPr lang="pl-PL" dirty="0"/>
          </a:p>
        </p:txBody>
      </p:sp>
      <p:sp>
        <p:nvSpPr>
          <p:cNvPr id="11" name="pole tekstowe 10"/>
          <p:cNvSpPr txBox="1"/>
          <p:nvPr/>
        </p:nvSpPr>
        <p:spPr>
          <a:xfrm>
            <a:off x="0" y="0"/>
            <a:ext cx="9073008" cy="954107"/>
          </a:xfrm>
          <a:prstGeom prst="rect">
            <a:avLst/>
          </a:prstGeom>
          <a:noFill/>
        </p:spPr>
        <p:txBody>
          <a:bodyPr wrap="square">
            <a:spAutoFit/>
          </a:bodyPr>
          <a:lstStyle>
            <a:defPPr>
              <a:defRPr lang="pl-PL"/>
            </a:defPPr>
            <a:lvl1pPr algn="r">
              <a:defRPr sz="2800" b="1">
                <a:solidFill>
                  <a:schemeClr val="tx1">
                    <a:lumMod val="50000"/>
                    <a:lumOff val="50000"/>
                  </a:schemeClr>
                </a:solidFill>
                <a:latin typeface="Arial Rounded MT Bold" pitchFamily="34" charset="0"/>
              </a:defRPr>
            </a:lvl1pPr>
          </a:lstStyle>
          <a:p>
            <a:r>
              <a:rPr lang="pl-PL" dirty="0"/>
              <a:t>Miejsce </a:t>
            </a:r>
            <a:r>
              <a:rPr lang="pl-PL" dirty="0" smtClean="0"/>
              <a:t>ZAZ w </a:t>
            </a:r>
            <a:r>
              <a:rPr lang="pl-PL" dirty="0"/>
              <a:t>systemie rehabilitacji społeczno-zawodowej </a:t>
            </a:r>
            <a:r>
              <a:rPr lang="pl-PL" dirty="0" smtClean="0"/>
              <a:t>ON</a:t>
            </a:r>
            <a:endParaRPr lang="pl-PL" dirty="0"/>
          </a:p>
        </p:txBody>
      </p:sp>
      <p:grpSp>
        <p:nvGrpSpPr>
          <p:cNvPr id="30" name="Grupa 29"/>
          <p:cNvGrpSpPr/>
          <p:nvPr/>
        </p:nvGrpSpPr>
        <p:grpSpPr>
          <a:xfrm>
            <a:off x="5233423" y="4706678"/>
            <a:ext cx="3616410" cy="1098585"/>
            <a:chOff x="5233423" y="4706678"/>
            <a:chExt cx="3616410" cy="1098585"/>
          </a:xfrm>
        </p:grpSpPr>
        <p:sp>
          <p:nvSpPr>
            <p:cNvPr id="8" name="Elipsa 7"/>
            <p:cNvSpPr/>
            <p:nvPr/>
          </p:nvSpPr>
          <p:spPr>
            <a:xfrm>
              <a:off x="6448772" y="5517232"/>
              <a:ext cx="792088" cy="288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ZAZ</a:t>
              </a:r>
              <a:endParaRPr lang="pl-PL" b="1" dirty="0"/>
            </a:p>
          </p:txBody>
        </p:sp>
        <p:sp>
          <p:nvSpPr>
            <p:cNvPr id="19" name="Prostokąt 18"/>
            <p:cNvSpPr/>
            <p:nvPr/>
          </p:nvSpPr>
          <p:spPr>
            <a:xfrm>
              <a:off x="5233423" y="4706678"/>
              <a:ext cx="361641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pl-PL" dirty="0">
                  <a:solidFill>
                    <a:schemeClr val="dk1"/>
                  </a:solidFill>
                  <a:latin typeface="+mn-lt"/>
                  <a:cs typeface="+mn-cs"/>
                </a:rPr>
                <a:t>(97 pracodawców, 3977 niepełnosprawnych pracowników) </a:t>
              </a:r>
            </a:p>
          </p:txBody>
        </p:sp>
      </p:grpSp>
      <p:grpSp>
        <p:nvGrpSpPr>
          <p:cNvPr id="31" name="Grupa 30"/>
          <p:cNvGrpSpPr/>
          <p:nvPr/>
        </p:nvGrpSpPr>
        <p:grpSpPr>
          <a:xfrm>
            <a:off x="3851922" y="2537738"/>
            <a:ext cx="4032446" cy="3267527"/>
            <a:chOff x="3851922" y="2537738"/>
            <a:chExt cx="4032446" cy="3267527"/>
          </a:xfrm>
        </p:grpSpPr>
        <p:cxnSp>
          <p:nvCxnSpPr>
            <p:cNvPr id="7" name="Łącznik zakrzywiony 6"/>
            <p:cNvCxnSpPr/>
            <p:nvPr/>
          </p:nvCxnSpPr>
          <p:spPr>
            <a:xfrm>
              <a:off x="3851922" y="5301210"/>
              <a:ext cx="2596851" cy="504053"/>
            </a:xfrm>
            <a:prstGeom prst="curvedConnector3">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Łącznik zakrzywiony 21"/>
            <p:cNvCxnSpPr/>
            <p:nvPr/>
          </p:nvCxnSpPr>
          <p:spPr>
            <a:xfrm rot="5400000">
              <a:off x="6393832" y="4314729"/>
              <a:ext cx="2502607" cy="478465"/>
            </a:xfrm>
            <a:prstGeom prst="curvedConnector3">
              <a:avLst>
                <a:gd name="adj1" fmla="val 50000"/>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Łącznik zakrzywiony 25"/>
            <p:cNvCxnSpPr/>
            <p:nvPr/>
          </p:nvCxnSpPr>
          <p:spPr>
            <a:xfrm flipV="1">
              <a:off x="4536504" y="2537738"/>
              <a:ext cx="2197449" cy="171182"/>
            </a:xfrm>
            <a:prstGeom prst="curvedConnector3">
              <a:avLst/>
            </a:prstGeom>
            <a:ln w="76200">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6456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296338" y="4653136"/>
            <a:ext cx="8712968" cy="769441"/>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Aby nie być gołosłownym…</a:t>
            </a:r>
            <a:endParaRPr lang="pl-PL" sz="4400" b="1" dirty="0">
              <a:solidFill>
                <a:schemeClr val="tx1">
                  <a:lumMod val="50000"/>
                  <a:lumOff val="50000"/>
                </a:schemeClr>
              </a:solidFill>
              <a:latin typeface="Arial Rounded MT Bold" pitchFamily="34" charset="0"/>
            </a:endParaRPr>
          </a:p>
        </p:txBody>
      </p:sp>
      <p:pic>
        <p:nvPicPr>
          <p:cNvPr id="4"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069956"/>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385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3.gstatic.com/images?q=tbn:ANd9GcR730jfkHKoaYVNSzt3DiWSIz3zH9qjSx4iqKTNpyrWN0KYux0h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034818" cy="129352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447863" y="2348880"/>
            <a:ext cx="7921625" cy="1815882"/>
          </a:xfrm>
          <a:prstGeom prst="rect">
            <a:avLst/>
          </a:prstGeom>
          <a:noFill/>
        </p:spPr>
        <p:txBody>
          <a:bodyPr>
            <a:spAutoFit/>
          </a:bodyPr>
          <a:lstStyle/>
          <a:p>
            <a:pPr marL="342900" indent="-342900" algn="just">
              <a:spcBef>
                <a:spcPts val="600"/>
              </a:spcBef>
              <a:spcAft>
                <a:spcPts val="600"/>
              </a:spcAft>
              <a:buClr>
                <a:srgbClr val="960000"/>
              </a:buClr>
              <a:buFont typeface="Wingdings 2" pitchFamily="18" charset="2"/>
              <a:buChar char="¢"/>
              <a:defRPr/>
            </a:pPr>
            <a:r>
              <a:rPr lang="pl-PL" sz="2800" b="1" dirty="0" smtClean="0">
                <a:solidFill>
                  <a:srgbClr val="C00000"/>
                </a:solidFill>
                <a:latin typeface="+mn-lt"/>
              </a:rPr>
              <a:t>Identyfikacja </a:t>
            </a:r>
            <a:r>
              <a:rPr lang="pl-PL" sz="2800" b="1" dirty="0">
                <a:solidFill>
                  <a:srgbClr val="C00000"/>
                </a:solidFill>
                <a:latin typeface="+mn-lt"/>
              </a:rPr>
              <a:t>niezbędnych zmian służących lepszemu dostosowaniu ZAZ do potrzeb rynku, w tym rynku pracy zatrudniającego osoby niepełnosprawne. </a:t>
            </a:r>
          </a:p>
        </p:txBody>
      </p:sp>
      <p:sp>
        <p:nvSpPr>
          <p:cNvPr id="16" name="pole tekstowe 15"/>
          <p:cNvSpPr txBox="1"/>
          <p:nvPr/>
        </p:nvSpPr>
        <p:spPr>
          <a:xfrm>
            <a:off x="3563888" y="107011"/>
            <a:ext cx="3775684"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Główne cele badania</a:t>
            </a:r>
            <a:endParaRPr lang="pl-PL" sz="2800" b="1" dirty="0">
              <a:solidFill>
                <a:schemeClr val="tx1">
                  <a:lumMod val="50000"/>
                  <a:lumOff val="50000"/>
                </a:schemeClr>
              </a:solidFill>
              <a:latin typeface="Arial Rounded MT Bold" pitchFamily="34" charset="0"/>
            </a:endParaRPr>
          </a:p>
        </p:txBody>
      </p:sp>
      <p:sp>
        <p:nvSpPr>
          <p:cNvPr id="3" name="pole tekstowe 2"/>
          <p:cNvSpPr txBox="1"/>
          <p:nvPr/>
        </p:nvSpPr>
        <p:spPr>
          <a:xfrm>
            <a:off x="814766" y="1286201"/>
            <a:ext cx="3593909"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l-PL" sz="3200" b="1" dirty="0" smtClean="0"/>
              <a:t>CEL OPERACYJNY</a:t>
            </a:r>
            <a:endParaRPr lang="pl-PL" sz="3200" b="1" dirty="0"/>
          </a:p>
        </p:txBody>
      </p:sp>
    </p:spTree>
    <p:extLst>
      <p:ext uri="{BB962C8B-B14F-4D97-AF65-F5344CB8AC3E}">
        <p14:creationId xmlns:p14="http://schemas.microsoft.com/office/powerpoint/2010/main" val="35344789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wipe(down)">
                                      <p:cBhvr>
                                        <p:cTn id="13" dur="580">
                                          <p:stCondLst>
                                            <p:cond delay="0"/>
                                          </p:stCondLst>
                                        </p:cTn>
                                        <p:tgtEl>
                                          <p:spTgt spid="39938"/>
                                        </p:tgtEl>
                                      </p:cBhvr>
                                    </p:animEffect>
                                    <p:anim calcmode="lin" valueType="num">
                                      <p:cBhvr>
                                        <p:cTn id="14" dur="1822"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993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993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9938"/>
                                        </p:tgtEl>
                                        <p:attrNameLst>
                                          <p:attrName>ppt_y</p:attrName>
                                        </p:attrNameLst>
                                      </p:cBhvr>
                                      <p:tavLst>
                                        <p:tav tm="0" fmla="#ppt_y-sin(pi*$)/81">
                                          <p:val>
                                            <p:fltVal val="0"/>
                                          </p:val>
                                        </p:tav>
                                        <p:tav tm="100000">
                                          <p:val>
                                            <p:fltVal val="1"/>
                                          </p:val>
                                        </p:tav>
                                      </p:tavLst>
                                    </p:anim>
                                    <p:animScale>
                                      <p:cBhvr>
                                        <p:cTn id="19" dur="26">
                                          <p:stCondLst>
                                            <p:cond delay="650"/>
                                          </p:stCondLst>
                                        </p:cTn>
                                        <p:tgtEl>
                                          <p:spTgt spid="39938"/>
                                        </p:tgtEl>
                                      </p:cBhvr>
                                      <p:to x="100000" y="60000"/>
                                    </p:animScale>
                                    <p:animScale>
                                      <p:cBhvr>
                                        <p:cTn id="20" dur="166" decel="50000">
                                          <p:stCondLst>
                                            <p:cond delay="676"/>
                                          </p:stCondLst>
                                        </p:cTn>
                                        <p:tgtEl>
                                          <p:spTgt spid="39938"/>
                                        </p:tgtEl>
                                      </p:cBhvr>
                                      <p:to x="100000" y="100000"/>
                                    </p:animScale>
                                    <p:animScale>
                                      <p:cBhvr>
                                        <p:cTn id="21" dur="26">
                                          <p:stCondLst>
                                            <p:cond delay="1312"/>
                                          </p:stCondLst>
                                        </p:cTn>
                                        <p:tgtEl>
                                          <p:spTgt spid="39938"/>
                                        </p:tgtEl>
                                      </p:cBhvr>
                                      <p:to x="100000" y="80000"/>
                                    </p:animScale>
                                    <p:animScale>
                                      <p:cBhvr>
                                        <p:cTn id="22" dur="166" decel="50000">
                                          <p:stCondLst>
                                            <p:cond delay="1338"/>
                                          </p:stCondLst>
                                        </p:cTn>
                                        <p:tgtEl>
                                          <p:spTgt spid="39938"/>
                                        </p:tgtEl>
                                      </p:cBhvr>
                                      <p:to x="100000" y="100000"/>
                                    </p:animScale>
                                    <p:animScale>
                                      <p:cBhvr>
                                        <p:cTn id="23" dur="26">
                                          <p:stCondLst>
                                            <p:cond delay="1642"/>
                                          </p:stCondLst>
                                        </p:cTn>
                                        <p:tgtEl>
                                          <p:spTgt spid="39938"/>
                                        </p:tgtEl>
                                      </p:cBhvr>
                                      <p:to x="100000" y="90000"/>
                                    </p:animScale>
                                    <p:animScale>
                                      <p:cBhvr>
                                        <p:cTn id="24" dur="166" decel="50000">
                                          <p:stCondLst>
                                            <p:cond delay="1668"/>
                                          </p:stCondLst>
                                        </p:cTn>
                                        <p:tgtEl>
                                          <p:spTgt spid="39938"/>
                                        </p:tgtEl>
                                      </p:cBhvr>
                                      <p:to x="100000" y="100000"/>
                                    </p:animScale>
                                    <p:animScale>
                                      <p:cBhvr>
                                        <p:cTn id="25" dur="26">
                                          <p:stCondLst>
                                            <p:cond delay="1808"/>
                                          </p:stCondLst>
                                        </p:cTn>
                                        <p:tgtEl>
                                          <p:spTgt spid="39938"/>
                                        </p:tgtEl>
                                      </p:cBhvr>
                                      <p:to x="100000" y="95000"/>
                                    </p:animScale>
                                    <p:animScale>
                                      <p:cBhvr>
                                        <p:cTn id="26" dur="166" decel="50000">
                                          <p:stCondLst>
                                            <p:cond delay="1834"/>
                                          </p:stCondLst>
                                        </p:cTn>
                                        <p:tgtEl>
                                          <p:spTgt spid="399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79512" y="200176"/>
            <a:ext cx="4572000" cy="3642828"/>
            <a:chOff x="179512" y="200176"/>
            <a:chExt cx="4572000" cy="3642828"/>
          </a:xfrm>
        </p:grpSpPr>
        <p:graphicFrame>
          <p:nvGraphicFramePr>
            <p:cNvPr id="2" name="Wykres 1"/>
            <p:cNvGraphicFramePr>
              <a:graphicFrameLocks/>
            </p:cNvGraphicFramePr>
            <p:nvPr>
              <p:extLst>
                <p:ext uri="{D42A27DB-BD31-4B8C-83A1-F6EECF244321}">
                  <p14:modId xmlns:p14="http://schemas.microsoft.com/office/powerpoint/2010/main" val="1909396576"/>
                </p:ext>
              </p:extLst>
            </p:nvPr>
          </p:nvGraphicFramePr>
          <p:xfrm>
            <a:off x="179512" y="109980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Prostokąt 3"/>
            <p:cNvSpPr/>
            <p:nvPr/>
          </p:nvSpPr>
          <p:spPr>
            <a:xfrm>
              <a:off x="395536" y="200176"/>
              <a:ext cx="2664296"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pl-PL" sz="2400" b="1" dirty="0"/>
                <a:t>2016 r - 128 osób przeszło na ORP</a:t>
              </a:r>
            </a:p>
          </p:txBody>
        </p:sp>
      </p:grpSp>
      <p:sp>
        <p:nvSpPr>
          <p:cNvPr id="6" name="Prostokąt 5"/>
          <p:cNvSpPr/>
          <p:nvPr/>
        </p:nvSpPr>
        <p:spPr>
          <a:xfrm>
            <a:off x="4788024" y="1124744"/>
            <a:ext cx="3816424"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sz="2400" b="1" dirty="0"/>
              <a:t>Od 1 stycznia 2014 r. w 95 badanych ZAZ:</a:t>
            </a:r>
          </a:p>
          <a:p>
            <a:pPr algn="ctr"/>
            <a:r>
              <a:rPr lang="pl-PL" sz="2400" b="1" dirty="0" smtClean="0"/>
              <a:t>260 osób wyszło na ORP, 27 </a:t>
            </a:r>
            <a:r>
              <a:rPr lang="pl-PL" sz="2400" b="1" dirty="0"/>
              <a:t>- </a:t>
            </a:r>
            <a:r>
              <a:rPr lang="pl-PL" sz="2400" b="1" dirty="0" smtClean="0"/>
              <a:t>ZPCH</a:t>
            </a:r>
            <a:endParaRPr lang="pl-PL" sz="2400" b="1" dirty="0"/>
          </a:p>
        </p:txBody>
      </p:sp>
      <p:sp>
        <p:nvSpPr>
          <p:cNvPr id="7" name="pole tekstowe 6"/>
          <p:cNvSpPr txBox="1"/>
          <p:nvPr/>
        </p:nvSpPr>
        <p:spPr>
          <a:xfrm>
            <a:off x="-4564" y="64956"/>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ZAZ a rynek pracy…</a:t>
            </a:r>
            <a:endParaRPr lang="pl-PL" sz="2800" b="1" dirty="0">
              <a:solidFill>
                <a:schemeClr val="tx1">
                  <a:lumMod val="50000"/>
                  <a:lumOff val="50000"/>
                </a:schemeClr>
              </a:solidFill>
              <a:latin typeface="Arial Rounded MT Bold" pitchFamily="34" charset="0"/>
            </a:endParaRPr>
          </a:p>
        </p:txBody>
      </p:sp>
      <p:sp>
        <p:nvSpPr>
          <p:cNvPr id="8" name="pole tekstowe 7"/>
          <p:cNvSpPr txBox="1"/>
          <p:nvPr/>
        </p:nvSpPr>
        <p:spPr>
          <a:xfrm>
            <a:off x="323528" y="5371475"/>
            <a:ext cx="1224136" cy="369332"/>
          </a:xfrm>
          <a:prstGeom prst="rect">
            <a:avLst/>
          </a:prstGeom>
          <a:noFill/>
        </p:spPr>
        <p:txBody>
          <a:bodyPr wrap="square" rtlCol="0">
            <a:spAutoFit/>
          </a:bodyPr>
          <a:lstStyle/>
          <a:p>
            <a:r>
              <a:rPr lang="pl-PL" dirty="0" smtClean="0"/>
              <a:t>N=103</a:t>
            </a:r>
            <a:endParaRPr lang="pl-PL" dirty="0"/>
          </a:p>
        </p:txBody>
      </p:sp>
      <p:grpSp>
        <p:nvGrpSpPr>
          <p:cNvPr id="10" name="Grupa 9"/>
          <p:cNvGrpSpPr/>
          <p:nvPr/>
        </p:nvGrpSpPr>
        <p:grpSpPr>
          <a:xfrm>
            <a:off x="1835696" y="3659768"/>
            <a:ext cx="4572000" cy="2743200"/>
            <a:chOff x="1835696" y="3659768"/>
            <a:chExt cx="4572000" cy="2743200"/>
          </a:xfrm>
        </p:grpSpPr>
        <p:graphicFrame>
          <p:nvGraphicFramePr>
            <p:cNvPr id="3" name="Wykres 2"/>
            <p:cNvGraphicFramePr>
              <a:graphicFrameLocks/>
            </p:cNvGraphicFramePr>
            <p:nvPr>
              <p:extLst>
                <p:ext uri="{D42A27DB-BD31-4B8C-83A1-F6EECF244321}">
                  <p14:modId xmlns:p14="http://schemas.microsoft.com/office/powerpoint/2010/main" val="3841720139"/>
                </p:ext>
              </p:extLst>
            </p:nvPr>
          </p:nvGraphicFramePr>
          <p:xfrm>
            <a:off x="1835696" y="365976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Prostokąt 8"/>
            <p:cNvSpPr/>
            <p:nvPr/>
          </p:nvSpPr>
          <p:spPr>
            <a:xfrm>
              <a:off x="3606835" y="4725144"/>
              <a:ext cx="2664296"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pl-PL" sz="2400" b="1" dirty="0"/>
                <a:t>2016 r - </a:t>
              </a:r>
              <a:r>
                <a:rPr lang="pl-PL" sz="2400" b="1" dirty="0" smtClean="0"/>
                <a:t>21 </a:t>
              </a:r>
              <a:r>
                <a:rPr lang="pl-PL" sz="2400" b="1" dirty="0"/>
                <a:t>osób przeszło </a:t>
              </a:r>
              <a:r>
                <a:rPr lang="pl-PL" sz="2400" b="1" dirty="0" smtClean="0"/>
                <a:t>do ZPCH</a:t>
              </a:r>
              <a:endParaRPr lang="pl-PL" sz="2400" b="1" dirty="0"/>
            </a:p>
          </p:txBody>
        </p:sp>
      </p:grpSp>
    </p:spTree>
    <p:extLst>
      <p:ext uri="{BB962C8B-B14F-4D97-AF65-F5344CB8AC3E}">
        <p14:creationId xmlns:p14="http://schemas.microsoft.com/office/powerpoint/2010/main" val="33217487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037964780"/>
              </p:ext>
            </p:extLst>
          </p:nvPr>
        </p:nvGraphicFramePr>
        <p:xfrm>
          <a:off x="157162" y="764704"/>
          <a:ext cx="4374778" cy="5001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1062716284"/>
              </p:ext>
            </p:extLst>
          </p:nvPr>
        </p:nvGraphicFramePr>
        <p:xfrm>
          <a:off x="4067944" y="1418560"/>
          <a:ext cx="4914900" cy="4186014"/>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3"/>
          <p:cNvSpPr txBox="1"/>
          <p:nvPr/>
        </p:nvSpPr>
        <p:spPr>
          <a:xfrm>
            <a:off x="329502" y="5581948"/>
            <a:ext cx="864096" cy="369332"/>
          </a:xfrm>
          <a:prstGeom prst="rect">
            <a:avLst/>
          </a:prstGeom>
          <a:noFill/>
        </p:spPr>
        <p:txBody>
          <a:bodyPr wrap="square" rtlCol="0">
            <a:spAutoFit/>
          </a:bodyPr>
          <a:lstStyle/>
          <a:p>
            <a:r>
              <a:rPr lang="pl-PL" dirty="0" smtClean="0"/>
              <a:t>N=95</a:t>
            </a:r>
            <a:endParaRPr lang="pl-PL" dirty="0"/>
          </a:p>
        </p:txBody>
      </p:sp>
      <p:sp>
        <p:nvSpPr>
          <p:cNvPr id="5" name="pole tekstowe 4"/>
          <p:cNvSpPr txBox="1"/>
          <p:nvPr/>
        </p:nvSpPr>
        <p:spPr>
          <a:xfrm>
            <a:off x="-4564" y="64956"/>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ZAZ a rynek pracy…</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16196523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Wykres 2"/>
          <p:cNvGraphicFramePr>
            <a:graphicFrameLocks/>
          </p:cNvGraphicFramePr>
          <p:nvPr>
            <p:extLst>
              <p:ext uri="{D42A27DB-BD31-4B8C-83A1-F6EECF244321}">
                <p14:modId xmlns:p14="http://schemas.microsoft.com/office/powerpoint/2010/main" val="3622465526"/>
              </p:ext>
            </p:extLst>
          </p:nvPr>
        </p:nvGraphicFramePr>
        <p:xfrm>
          <a:off x="179512" y="615675"/>
          <a:ext cx="8856984"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p:cNvSpPr txBox="1"/>
          <p:nvPr/>
        </p:nvSpPr>
        <p:spPr>
          <a:xfrm>
            <a:off x="323528" y="79507"/>
            <a:ext cx="8568952"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Rekrutacja pracowników…</a:t>
            </a:r>
            <a:endParaRPr lang="pl-PL" sz="2800" b="1" dirty="0">
              <a:solidFill>
                <a:schemeClr val="tx1">
                  <a:lumMod val="50000"/>
                  <a:lumOff val="50000"/>
                </a:schemeClr>
              </a:solidFill>
              <a:latin typeface="Arial Rounded MT Bold" pitchFamily="34" charset="0"/>
            </a:endParaRPr>
          </a:p>
        </p:txBody>
      </p:sp>
      <p:sp>
        <p:nvSpPr>
          <p:cNvPr id="5" name="Elipsa 4"/>
          <p:cNvSpPr/>
          <p:nvPr/>
        </p:nvSpPr>
        <p:spPr>
          <a:xfrm>
            <a:off x="611560" y="476672"/>
            <a:ext cx="8388424" cy="1080120"/>
          </a:xfrm>
          <a:prstGeom prst="ellipse">
            <a:avLst/>
          </a:prstGeom>
          <a:noFill/>
          <a:ln w="53975">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7668344" y="6093296"/>
            <a:ext cx="864096" cy="369332"/>
          </a:xfrm>
          <a:prstGeom prst="rect">
            <a:avLst/>
          </a:prstGeom>
          <a:noFill/>
        </p:spPr>
        <p:txBody>
          <a:bodyPr wrap="square" rtlCol="0">
            <a:spAutoFit/>
          </a:bodyPr>
          <a:lstStyle/>
          <a:p>
            <a:r>
              <a:rPr lang="pl-PL" dirty="0" smtClean="0"/>
              <a:t>N=95</a:t>
            </a:r>
            <a:endParaRPr lang="pl-PL" dirty="0"/>
          </a:p>
        </p:txBody>
      </p:sp>
    </p:spTree>
    <p:extLst>
      <p:ext uri="{BB962C8B-B14F-4D97-AF65-F5344CB8AC3E}">
        <p14:creationId xmlns:p14="http://schemas.microsoft.com/office/powerpoint/2010/main" val="20401817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637697412"/>
              </p:ext>
            </p:extLst>
          </p:nvPr>
        </p:nvGraphicFramePr>
        <p:xfrm>
          <a:off x="166687" y="548680"/>
          <a:ext cx="8810625"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Rekrutacja pracowników…</a:t>
            </a:r>
            <a:endParaRPr lang="pl-PL" sz="2800" b="1" dirty="0">
              <a:solidFill>
                <a:schemeClr val="tx1">
                  <a:lumMod val="50000"/>
                  <a:lumOff val="50000"/>
                </a:schemeClr>
              </a:solidFill>
              <a:latin typeface="Arial Rounded MT Bold" pitchFamily="34" charset="0"/>
            </a:endParaRPr>
          </a:p>
        </p:txBody>
      </p:sp>
      <p:grpSp>
        <p:nvGrpSpPr>
          <p:cNvPr id="5" name="Grupa 4"/>
          <p:cNvGrpSpPr/>
          <p:nvPr/>
        </p:nvGrpSpPr>
        <p:grpSpPr>
          <a:xfrm>
            <a:off x="5820718" y="2610961"/>
            <a:ext cx="864097" cy="1264278"/>
            <a:chOff x="5820718" y="2610961"/>
            <a:chExt cx="864097" cy="1264278"/>
          </a:xfrm>
        </p:grpSpPr>
        <p:sp>
          <p:nvSpPr>
            <p:cNvPr id="7" name="Strzałka w lewo 6"/>
            <p:cNvSpPr/>
            <p:nvPr/>
          </p:nvSpPr>
          <p:spPr>
            <a:xfrm rot="2069992">
              <a:off x="5820718" y="2610961"/>
              <a:ext cx="648072" cy="28803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lewo 7"/>
            <p:cNvSpPr/>
            <p:nvPr/>
          </p:nvSpPr>
          <p:spPr>
            <a:xfrm rot="2069992">
              <a:off x="6036743" y="3587207"/>
              <a:ext cx="648072" cy="28803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4" name="Grupa 3"/>
          <p:cNvGrpSpPr/>
          <p:nvPr/>
        </p:nvGrpSpPr>
        <p:grpSpPr>
          <a:xfrm>
            <a:off x="166686" y="615675"/>
            <a:ext cx="8823451" cy="1652069"/>
            <a:chOff x="166686" y="615675"/>
            <a:chExt cx="8823451" cy="1652069"/>
          </a:xfrm>
        </p:grpSpPr>
        <p:sp>
          <p:nvSpPr>
            <p:cNvPr id="6" name="Prostokąt 5"/>
            <p:cNvSpPr/>
            <p:nvPr/>
          </p:nvSpPr>
          <p:spPr>
            <a:xfrm>
              <a:off x="179512" y="1763688"/>
              <a:ext cx="8810625" cy="504056"/>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9" name="Prostokąt 8"/>
            <p:cNvSpPr/>
            <p:nvPr/>
          </p:nvSpPr>
          <p:spPr>
            <a:xfrm>
              <a:off x="166686" y="615675"/>
              <a:ext cx="8810625" cy="669297"/>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grpSp>
    </p:spTree>
    <p:extLst>
      <p:ext uri="{BB962C8B-B14F-4D97-AF65-F5344CB8AC3E}">
        <p14:creationId xmlns:p14="http://schemas.microsoft.com/office/powerpoint/2010/main" val="38323937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1076809045"/>
              </p:ext>
            </p:extLst>
          </p:nvPr>
        </p:nvGraphicFramePr>
        <p:xfrm>
          <a:off x="323850" y="836712"/>
          <a:ext cx="849630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954107"/>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Doświadczenie zawodowe niepełnosprawnych pracowników</a:t>
            </a:r>
            <a:endParaRPr lang="pl-PL" sz="2800" b="1" dirty="0">
              <a:solidFill>
                <a:schemeClr val="tx1">
                  <a:lumMod val="50000"/>
                  <a:lumOff val="50000"/>
                </a:schemeClr>
              </a:solidFill>
              <a:latin typeface="Arial Rounded MT Bold" pitchFamily="34" charset="0"/>
            </a:endParaRPr>
          </a:p>
        </p:txBody>
      </p:sp>
      <p:sp>
        <p:nvSpPr>
          <p:cNvPr id="5" name="Prostokąt 4"/>
          <p:cNvSpPr/>
          <p:nvPr/>
        </p:nvSpPr>
        <p:spPr>
          <a:xfrm>
            <a:off x="166014" y="3573016"/>
            <a:ext cx="8810625" cy="2025352"/>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6" name="pole tekstowe 5"/>
          <p:cNvSpPr txBox="1"/>
          <p:nvPr/>
        </p:nvSpPr>
        <p:spPr>
          <a:xfrm>
            <a:off x="7380312" y="6165304"/>
            <a:ext cx="864096" cy="369332"/>
          </a:xfrm>
          <a:prstGeom prst="rect">
            <a:avLst/>
          </a:prstGeom>
          <a:noFill/>
        </p:spPr>
        <p:txBody>
          <a:bodyPr wrap="square" rtlCol="0">
            <a:spAutoFit/>
          </a:bodyPr>
          <a:lstStyle/>
          <a:p>
            <a:r>
              <a:rPr lang="pl-PL" dirty="0" smtClean="0"/>
              <a:t>N=95</a:t>
            </a:r>
            <a:endParaRPr lang="pl-PL" dirty="0"/>
          </a:p>
        </p:txBody>
      </p:sp>
    </p:spTree>
    <p:extLst>
      <p:ext uri="{BB962C8B-B14F-4D97-AF65-F5344CB8AC3E}">
        <p14:creationId xmlns:p14="http://schemas.microsoft.com/office/powerpoint/2010/main" val="29049951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971466604"/>
              </p:ext>
            </p:extLst>
          </p:nvPr>
        </p:nvGraphicFramePr>
        <p:xfrm>
          <a:off x="157162" y="620688"/>
          <a:ext cx="8735318"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7380312" y="6165304"/>
            <a:ext cx="1080120" cy="369332"/>
          </a:xfrm>
          <a:prstGeom prst="rect">
            <a:avLst/>
          </a:prstGeom>
          <a:noFill/>
        </p:spPr>
        <p:txBody>
          <a:bodyPr wrap="square" rtlCol="0">
            <a:spAutoFit/>
          </a:bodyPr>
          <a:lstStyle/>
          <a:p>
            <a:r>
              <a:rPr lang="pl-PL" dirty="0" smtClean="0"/>
              <a:t>N=81</a:t>
            </a:r>
            <a:endParaRPr lang="pl-PL" dirty="0"/>
          </a:p>
        </p:txBody>
      </p:sp>
      <p:sp>
        <p:nvSpPr>
          <p:cNvPr id="4" name="pole tekstowe 3"/>
          <p:cNvSpPr txBox="1"/>
          <p:nvPr/>
        </p:nvSpPr>
        <p:spPr>
          <a:xfrm>
            <a:off x="-252536" y="92455"/>
            <a:ext cx="9073008" cy="954107"/>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Doświadczenie zawodowe niepełnosprawnych pracowników</a:t>
            </a:r>
            <a:endParaRPr lang="pl-PL" sz="2800" b="1" dirty="0">
              <a:solidFill>
                <a:schemeClr val="tx1">
                  <a:lumMod val="50000"/>
                  <a:lumOff val="50000"/>
                </a:schemeClr>
              </a:solidFill>
              <a:latin typeface="Arial Rounded MT Bold" pitchFamily="34" charset="0"/>
            </a:endParaRPr>
          </a:p>
        </p:txBody>
      </p:sp>
      <p:sp>
        <p:nvSpPr>
          <p:cNvPr id="5" name="Elipsa 4"/>
          <p:cNvSpPr/>
          <p:nvPr/>
        </p:nvSpPr>
        <p:spPr>
          <a:xfrm>
            <a:off x="251520" y="2924944"/>
            <a:ext cx="8388424" cy="1008112"/>
          </a:xfrm>
          <a:prstGeom prst="ellipse">
            <a:avLst/>
          </a:prstGeom>
          <a:noFill/>
          <a:ln w="53975">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828352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2177158849"/>
              </p:ext>
            </p:extLst>
          </p:nvPr>
        </p:nvGraphicFramePr>
        <p:xfrm>
          <a:off x="323850" y="962025"/>
          <a:ext cx="8496300" cy="4933950"/>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Pracownicy ZAZ a ich możliwości na ORP</a:t>
            </a:r>
            <a:endParaRPr lang="pl-PL" sz="2800" b="1" dirty="0">
              <a:solidFill>
                <a:schemeClr val="tx1">
                  <a:lumMod val="50000"/>
                  <a:lumOff val="50000"/>
                </a:schemeClr>
              </a:solidFill>
              <a:latin typeface="Arial Rounded MT Bold" pitchFamily="34" charset="0"/>
            </a:endParaRPr>
          </a:p>
        </p:txBody>
      </p:sp>
      <p:sp>
        <p:nvSpPr>
          <p:cNvPr id="4" name="Elipsa 3"/>
          <p:cNvSpPr/>
          <p:nvPr/>
        </p:nvSpPr>
        <p:spPr>
          <a:xfrm>
            <a:off x="611560" y="4653136"/>
            <a:ext cx="3816424" cy="864096"/>
          </a:xfrm>
          <a:prstGeom prst="ellipse">
            <a:avLst/>
          </a:prstGeom>
          <a:noFill/>
          <a:ln w="53975">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lewo 4"/>
          <p:cNvSpPr/>
          <p:nvPr/>
        </p:nvSpPr>
        <p:spPr>
          <a:xfrm rot="19761435">
            <a:off x="5032203" y="1485813"/>
            <a:ext cx="648072" cy="28803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7380312" y="6165304"/>
            <a:ext cx="1080120" cy="369332"/>
          </a:xfrm>
          <a:prstGeom prst="rect">
            <a:avLst/>
          </a:prstGeom>
          <a:noFill/>
        </p:spPr>
        <p:txBody>
          <a:bodyPr wrap="square" rtlCol="0">
            <a:spAutoFit/>
          </a:bodyPr>
          <a:lstStyle/>
          <a:p>
            <a:r>
              <a:rPr lang="pl-PL" dirty="0" smtClean="0"/>
              <a:t>N=3950</a:t>
            </a:r>
            <a:endParaRPr lang="pl-PL" dirty="0"/>
          </a:p>
        </p:txBody>
      </p:sp>
    </p:spTree>
    <p:extLst>
      <p:ext uri="{BB962C8B-B14F-4D97-AF65-F5344CB8AC3E}">
        <p14:creationId xmlns:p14="http://schemas.microsoft.com/office/powerpoint/2010/main" val="30802418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803941138"/>
              </p:ext>
            </p:extLst>
          </p:nvPr>
        </p:nvGraphicFramePr>
        <p:xfrm>
          <a:off x="107504" y="692696"/>
          <a:ext cx="892899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Pracownicy ZAZ a IPZ</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26792321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Wykres 2"/>
          <p:cNvGraphicFramePr>
            <a:graphicFrameLocks/>
          </p:cNvGraphicFramePr>
          <p:nvPr>
            <p:extLst>
              <p:ext uri="{D42A27DB-BD31-4B8C-83A1-F6EECF244321}">
                <p14:modId xmlns:p14="http://schemas.microsoft.com/office/powerpoint/2010/main" val="2568293216"/>
              </p:ext>
            </p:extLst>
          </p:nvPr>
        </p:nvGraphicFramePr>
        <p:xfrm>
          <a:off x="251520" y="836712"/>
          <a:ext cx="849630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Pracownicy ZAZ – poziom wykształcenia</a:t>
            </a:r>
            <a:endParaRPr lang="pl-PL" sz="2800" b="1" dirty="0">
              <a:solidFill>
                <a:schemeClr val="tx1">
                  <a:lumMod val="50000"/>
                  <a:lumOff val="50000"/>
                </a:schemeClr>
              </a:solidFill>
              <a:latin typeface="Arial Rounded MT Bold" pitchFamily="34" charset="0"/>
            </a:endParaRPr>
          </a:p>
        </p:txBody>
      </p:sp>
      <p:sp>
        <p:nvSpPr>
          <p:cNvPr id="5" name="pole tekstowe 4"/>
          <p:cNvSpPr txBox="1"/>
          <p:nvPr/>
        </p:nvSpPr>
        <p:spPr>
          <a:xfrm>
            <a:off x="7380312" y="6165304"/>
            <a:ext cx="1080120" cy="369332"/>
          </a:xfrm>
          <a:prstGeom prst="rect">
            <a:avLst/>
          </a:prstGeom>
          <a:noFill/>
        </p:spPr>
        <p:txBody>
          <a:bodyPr wrap="square" rtlCol="0">
            <a:spAutoFit/>
          </a:bodyPr>
          <a:lstStyle/>
          <a:p>
            <a:r>
              <a:rPr lang="pl-PL" dirty="0" smtClean="0"/>
              <a:t>N=3950</a:t>
            </a:r>
            <a:endParaRPr lang="pl-PL" dirty="0"/>
          </a:p>
        </p:txBody>
      </p:sp>
    </p:spTree>
    <p:extLst>
      <p:ext uri="{BB962C8B-B14F-4D97-AF65-F5344CB8AC3E}">
        <p14:creationId xmlns:p14="http://schemas.microsoft.com/office/powerpoint/2010/main" val="5794896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1554441405"/>
              </p:ext>
            </p:extLst>
          </p:nvPr>
        </p:nvGraphicFramePr>
        <p:xfrm>
          <a:off x="251520" y="620688"/>
          <a:ext cx="856895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Stanowiska, na jakich zatrudnieni są ON w ZAZ</a:t>
            </a:r>
            <a:endParaRPr lang="pl-PL" sz="2800" b="1" dirty="0">
              <a:solidFill>
                <a:schemeClr val="tx1">
                  <a:lumMod val="50000"/>
                  <a:lumOff val="50000"/>
                </a:schemeClr>
              </a:solidFill>
              <a:latin typeface="Arial Rounded MT Bold" pitchFamily="34" charset="0"/>
            </a:endParaRPr>
          </a:p>
        </p:txBody>
      </p:sp>
      <p:grpSp>
        <p:nvGrpSpPr>
          <p:cNvPr id="6" name="Grupa 5"/>
          <p:cNvGrpSpPr/>
          <p:nvPr/>
        </p:nvGrpSpPr>
        <p:grpSpPr>
          <a:xfrm>
            <a:off x="107504" y="615675"/>
            <a:ext cx="8928992" cy="2842942"/>
            <a:chOff x="107504" y="615675"/>
            <a:chExt cx="8928992" cy="2842942"/>
          </a:xfrm>
        </p:grpSpPr>
        <p:sp>
          <p:nvSpPr>
            <p:cNvPr id="4" name="Elipsa 3"/>
            <p:cNvSpPr/>
            <p:nvPr/>
          </p:nvSpPr>
          <p:spPr>
            <a:xfrm>
              <a:off x="107504" y="615675"/>
              <a:ext cx="8928992" cy="1805213"/>
            </a:xfrm>
            <a:prstGeom prst="ellipse">
              <a:avLst/>
            </a:prstGeom>
            <a:noFill/>
            <a:ln w="53975">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5148064" y="2996952"/>
              <a:ext cx="3816424"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l-PL" sz="2400" b="1" dirty="0" smtClean="0"/>
                <a:t>80% - prace proste</a:t>
              </a:r>
              <a:endParaRPr lang="pl-PL" sz="2400" b="1" dirty="0"/>
            </a:p>
          </p:txBody>
        </p:sp>
      </p:grpSp>
    </p:spTree>
    <p:extLst>
      <p:ext uri="{BB962C8B-B14F-4D97-AF65-F5344CB8AC3E}">
        <p14:creationId xmlns:p14="http://schemas.microsoft.com/office/powerpoint/2010/main" val="6184713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ole tekstowe 1"/>
          <p:cNvSpPr txBox="1"/>
          <p:nvPr/>
        </p:nvSpPr>
        <p:spPr>
          <a:xfrm>
            <a:off x="3563888" y="107011"/>
            <a:ext cx="3775684"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Pytania badawcze</a:t>
            </a:r>
            <a:endParaRPr lang="pl-PL" sz="2800" b="1" dirty="0">
              <a:solidFill>
                <a:schemeClr val="tx1">
                  <a:lumMod val="50000"/>
                  <a:lumOff val="50000"/>
                </a:schemeClr>
              </a:solidFill>
              <a:latin typeface="Arial Rounded MT Bold" pitchFamily="34" charset="0"/>
            </a:endParaRPr>
          </a:p>
        </p:txBody>
      </p:sp>
      <p:pic>
        <p:nvPicPr>
          <p:cNvPr id="3" name="Picture 2" descr="http://t3.gstatic.com/images?q=tbn:ANd9GcR730jfkHKoaYVNSzt3DiWSIz3zH9qjSx4iqKTNpyrWN0KYux0h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034818" cy="1293523"/>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467544" y="788393"/>
            <a:ext cx="7837188" cy="5570756"/>
          </a:xfrm>
          <a:prstGeom prst="rect">
            <a:avLst/>
          </a:prstGeom>
          <a:noFill/>
        </p:spPr>
        <p:txBody>
          <a:bodyPr wrap="square">
            <a:spAutoFit/>
          </a:bodyPr>
          <a:lstStyle/>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warunków </a:t>
            </a:r>
            <a:r>
              <a:rPr lang="pl-PL" sz="2200" b="1" dirty="0" err="1">
                <a:solidFill>
                  <a:schemeClr val="tx1">
                    <a:lumMod val="50000"/>
                    <a:lumOff val="50000"/>
                  </a:schemeClr>
                </a:solidFill>
                <a:latin typeface="+mn-lt"/>
              </a:rPr>
              <a:t>organizacyjno</a:t>
            </a:r>
            <a:r>
              <a:rPr lang="pl-PL" sz="2200" b="1" dirty="0">
                <a:solidFill>
                  <a:schemeClr val="tx1">
                    <a:lumMod val="50000"/>
                    <a:lumOff val="50000"/>
                  </a:schemeClr>
                </a:solidFill>
                <a:latin typeface="+mn-lt"/>
              </a:rPr>
              <a:t> – kadrowych funkcjonowania ZAZ;</a:t>
            </a:r>
          </a:p>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warunków lokalowych wraz z identyfikacją potrzeb;</a:t>
            </a:r>
          </a:p>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warunków finansowych funkcjonowania ZAZ;</a:t>
            </a:r>
          </a:p>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warunków prawnych funkcjonowania ZAZ, w tym identyfikacja pożądanych zmian;</a:t>
            </a:r>
          </a:p>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niepełnosprawnych pracowników ZAZ;</a:t>
            </a:r>
          </a:p>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rehabilitacji społeczno-zawodowej prowadzonej w ZAZ;  </a:t>
            </a:r>
          </a:p>
          <a:p>
            <a:pPr marL="342900" indent="-342900">
              <a:spcBef>
                <a:spcPts val="600"/>
              </a:spcBef>
              <a:spcAft>
                <a:spcPts val="600"/>
              </a:spcAft>
              <a:buClr>
                <a:srgbClr val="960000"/>
              </a:buClr>
              <a:buFont typeface="Wingdings 2" pitchFamily="18" charset="2"/>
              <a:buChar char="¢"/>
            </a:pPr>
            <a:r>
              <a:rPr lang="pl-PL" sz="2200" b="1" dirty="0">
                <a:solidFill>
                  <a:schemeClr val="tx1">
                    <a:lumMod val="50000"/>
                    <a:lumOff val="50000"/>
                  </a:schemeClr>
                </a:solidFill>
                <a:latin typeface="+mn-lt"/>
              </a:rPr>
              <a:t>Charakterystyka warunków środowiskowych funkcjonowania ZAZ.</a:t>
            </a:r>
          </a:p>
          <a:p>
            <a:pPr marL="342900" indent="-342900">
              <a:spcBef>
                <a:spcPts val="600"/>
              </a:spcBef>
              <a:spcAft>
                <a:spcPts val="600"/>
              </a:spcAft>
              <a:buClr>
                <a:srgbClr val="960000"/>
              </a:buClr>
              <a:buFont typeface="Wingdings 2" pitchFamily="18" charset="2"/>
              <a:buChar char="¢"/>
            </a:pPr>
            <a:endParaRPr lang="pl-PL" sz="2200" b="1" dirty="0">
              <a:solidFill>
                <a:schemeClr val="tx1">
                  <a:lumMod val="50000"/>
                  <a:lumOff val="50000"/>
                </a:schemeClr>
              </a:solidFill>
              <a:latin typeface="+mn-lt"/>
            </a:endParaRPr>
          </a:p>
        </p:txBody>
      </p:sp>
    </p:spTree>
    <p:extLst>
      <p:ext uri="{BB962C8B-B14F-4D97-AF65-F5344CB8AC3E}">
        <p14:creationId xmlns:p14="http://schemas.microsoft.com/office/powerpoint/2010/main" val="15051492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1474578123"/>
              </p:ext>
            </p:extLst>
          </p:nvPr>
        </p:nvGraphicFramePr>
        <p:xfrm>
          <a:off x="323850" y="692696"/>
          <a:ext cx="8496300"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Pracownicy ZAZ a wiek</a:t>
            </a:r>
            <a:endParaRPr lang="pl-PL" sz="2800" b="1" dirty="0">
              <a:solidFill>
                <a:schemeClr val="tx1">
                  <a:lumMod val="50000"/>
                  <a:lumOff val="50000"/>
                </a:schemeClr>
              </a:solidFill>
              <a:latin typeface="Arial Rounded MT Bold" pitchFamily="34" charset="0"/>
            </a:endParaRPr>
          </a:p>
        </p:txBody>
      </p:sp>
      <p:sp>
        <p:nvSpPr>
          <p:cNvPr id="4" name="Elipsa 3"/>
          <p:cNvSpPr/>
          <p:nvPr/>
        </p:nvSpPr>
        <p:spPr>
          <a:xfrm>
            <a:off x="323528" y="615675"/>
            <a:ext cx="5760640" cy="1445173"/>
          </a:xfrm>
          <a:prstGeom prst="ellipse">
            <a:avLst/>
          </a:prstGeom>
          <a:noFill/>
          <a:ln w="53975">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659011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4033869487"/>
              </p:ext>
            </p:extLst>
          </p:nvPr>
        </p:nvGraphicFramePr>
        <p:xfrm>
          <a:off x="755576" y="1628800"/>
          <a:ext cx="4657725" cy="3609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506641437"/>
              </p:ext>
            </p:extLst>
          </p:nvPr>
        </p:nvGraphicFramePr>
        <p:xfrm>
          <a:off x="4286541" y="1628800"/>
          <a:ext cx="4686301" cy="360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3"/>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Pracownicy ZAZ a mobilność</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4315882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824257235"/>
              </p:ext>
            </p:extLst>
          </p:nvPr>
        </p:nvGraphicFramePr>
        <p:xfrm>
          <a:off x="180975" y="836712"/>
          <a:ext cx="878205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Pracownicy ZAZ a  ORP</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38571793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443963606"/>
              </p:ext>
            </p:extLst>
          </p:nvPr>
        </p:nvGraphicFramePr>
        <p:xfrm>
          <a:off x="323528" y="2060848"/>
          <a:ext cx="3009900" cy="3609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2847950073"/>
              </p:ext>
            </p:extLst>
          </p:nvPr>
        </p:nvGraphicFramePr>
        <p:xfrm>
          <a:off x="3131840" y="615675"/>
          <a:ext cx="3009900" cy="3609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Wykres 3"/>
          <p:cNvGraphicFramePr>
            <a:graphicFrameLocks/>
          </p:cNvGraphicFramePr>
          <p:nvPr>
            <p:extLst>
              <p:ext uri="{D42A27DB-BD31-4B8C-83A1-F6EECF244321}">
                <p14:modId xmlns:p14="http://schemas.microsoft.com/office/powerpoint/2010/main" val="1607718704"/>
              </p:ext>
            </p:extLst>
          </p:nvPr>
        </p:nvGraphicFramePr>
        <p:xfrm>
          <a:off x="5810572" y="2060848"/>
          <a:ext cx="3009900" cy="3609975"/>
        </p:xfrm>
        <a:graphic>
          <a:graphicData uri="http://schemas.openxmlformats.org/drawingml/2006/chart">
            <c:chart xmlns:c="http://schemas.openxmlformats.org/drawingml/2006/chart" xmlns:r="http://schemas.openxmlformats.org/officeDocument/2006/relationships" r:id="rId4"/>
          </a:graphicData>
        </a:graphic>
      </p:graphicFrame>
      <p:sp>
        <p:nvSpPr>
          <p:cNvPr id="5" name="pole tekstowe 4"/>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Rezultaty pracy w ZAZ</a:t>
            </a:r>
            <a:endParaRPr lang="pl-PL" sz="2800" b="1" dirty="0">
              <a:solidFill>
                <a:schemeClr val="tx1">
                  <a:lumMod val="50000"/>
                  <a:lumOff val="50000"/>
                </a:schemeClr>
              </a:solidFill>
              <a:latin typeface="Arial Rounded MT Bold" pitchFamily="34" charset="0"/>
            </a:endParaRPr>
          </a:p>
        </p:txBody>
      </p:sp>
      <p:sp>
        <p:nvSpPr>
          <p:cNvPr id="6" name="pole tekstowe 5"/>
          <p:cNvSpPr txBox="1"/>
          <p:nvPr/>
        </p:nvSpPr>
        <p:spPr>
          <a:xfrm>
            <a:off x="6876256" y="5661248"/>
            <a:ext cx="864096" cy="369332"/>
          </a:xfrm>
          <a:prstGeom prst="rect">
            <a:avLst/>
          </a:prstGeom>
          <a:noFill/>
        </p:spPr>
        <p:txBody>
          <a:bodyPr wrap="square" rtlCol="0">
            <a:spAutoFit/>
          </a:bodyPr>
          <a:lstStyle/>
          <a:p>
            <a:r>
              <a:rPr lang="pl-PL" dirty="0" smtClean="0"/>
              <a:t>N=81</a:t>
            </a:r>
            <a:endParaRPr lang="pl-PL" dirty="0"/>
          </a:p>
        </p:txBody>
      </p:sp>
    </p:spTree>
    <p:extLst>
      <p:ext uri="{BB962C8B-B14F-4D97-AF65-F5344CB8AC3E}">
        <p14:creationId xmlns:p14="http://schemas.microsoft.com/office/powerpoint/2010/main" val="13244838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963388586"/>
              </p:ext>
            </p:extLst>
          </p:nvPr>
        </p:nvGraphicFramePr>
        <p:xfrm>
          <a:off x="0" y="764704"/>
          <a:ext cx="8964488" cy="5400599"/>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Stosunek pracowników ZAZ do ORP</a:t>
            </a:r>
            <a:endParaRPr lang="pl-PL" sz="2800" b="1" dirty="0">
              <a:solidFill>
                <a:schemeClr val="tx1">
                  <a:lumMod val="50000"/>
                  <a:lumOff val="50000"/>
                </a:schemeClr>
              </a:solidFill>
              <a:latin typeface="Arial Rounded MT Bold" pitchFamily="34" charset="0"/>
            </a:endParaRPr>
          </a:p>
        </p:txBody>
      </p:sp>
      <p:sp>
        <p:nvSpPr>
          <p:cNvPr id="4" name="pole tekstowe 3"/>
          <p:cNvSpPr txBox="1"/>
          <p:nvPr/>
        </p:nvSpPr>
        <p:spPr>
          <a:xfrm>
            <a:off x="6876256" y="5661248"/>
            <a:ext cx="864096" cy="369332"/>
          </a:xfrm>
          <a:prstGeom prst="rect">
            <a:avLst/>
          </a:prstGeom>
          <a:noFill/>
        </p:spPr>
        <p:txBody>
          <a:bodyPr wrap="square" rtlCol="0">
            <a:spAutoFit/>
          </a:bodyPr>
          <a:lstStyle/>
          <a:p>
            <a:r>
              <a:rPr lang="pl-PL" dirty="0" smtClean="0"/>
              <a:t>N=44</a:t>
            </a:r>
            <a:endParaRPr lang="pl-PL" dirty="0"/>
          </a:p>
        </p:txBody>
      </p:sp>
    </p:spTree>
    <p:extLst>
      <p:ext uri="{BB962C8B-B14F-4D97-AF65-F5344CB8AC3E}">
        <p14:creationId xmlns:p14="http://schemas.microsoft.com/office/powerpoint/2010/main" val="25540648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700191764"/>
              </p:ext>
            </p:extLst>
          </p:nvPr>
        </p:nvGraphicFramePr>
        <p:xfrm>
          <a:off x="107504" y="692696"/>
          <a:ext cx="8928992" cy="5634139"/>
        </p:xfrm>
        <a:graphic>
          <a:graphicData uri="http://schemas.openxmlformats.org/drawingml/2006/chart">
            <c:chart xmlns:c="http://schemas.openxmlformats.org/drawingml/2006/chart" xmlns:r="http://schemas.openxmlformats.org/officeDocument/2006/relationships" r:id="rId2"/>
          </a:graphicData>
        </a:graphic>
      </p:graphicFrame>
      <p:sp>
        <p:nvSpPr>
          <p:cNvPr id="3" name="pole tekstowe 2"/>
          <p:cNvSpPr txBox="1"/>
          <p:nvPr/>
        </p:nvSpPr>
        <p:spPr>
          <a:xfrm>
            <a:off x="7092280" y="5957503"/>
            <a:ext cx="1512168" cy="369332"/>
          </a:xfrm>
          <a:prstGeom prst="rect">
            <a:avLst/>
          </a:prstGeom>
          <a:noFill/>
        </p:spPr>
        <p:txBody>
          <a:bodyPr wrap="square" rtlCol="0">
            <a:spAutoFit/>
          </a:bodyPr>
          <a:lstStyle/>
          <a:p>
            <a:r>
              <a:rPr lang="pl-PL" dirty="0" smtClean="0"/>
              <a:t>N=44</a:t>
            </a:r>
            <a:endParaRPr lang="pl-PL" dirty="0"/>
          </a:p>
        </p:txBody>
      </p:sp>
      <p:sp>
        <p:nvSpPr>
          <p:cNvPr id="4" name="pole tekstowe 3"/>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Stosunek pracowników ZAZ do ORP</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18210318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42392630"/>
              </p:ext>
            </p:extLst>
          </p:nvPr>
        </p:nvGraphicFramePr>
        <p:xfrm>
          <a:off x="0" y="908720"/>
          <a:ext cx="5472113"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p:cNvGraphicFramePr>
            <a:graphicFrameLocks/>
          </p:cNvGraphicFramePr>
          <p:nvPr>
            <p:extLst>
              <p:ext uri="{D42A27DB-BD31-4B8C-83A1-F6EECF244321}">
                <p14:modId xmlns:p14="http://schemas.microsoft.com/office/powerpoint/2010/main" val="268914435"/>
              </p:ext>
            </p:extLst>
          </p:nvPr>
        </p:nvGraphicFramePr>
        <p:xfrm>
          <a:off x="4283968" y="764704"/>
          <a:ext cx="4608512"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3"/>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Współpraca ZAZ i ORP</a:t>
            </a:r>
            <a:endParaRPr lang="pl-PL" sz="2800" b="1" dirty="0">
              <a:solidFill>
                <a:schemeClr val="tx1">
                  <a:lumMod val="50000"/>
                  <a:lumOff val="50000"/>
                </a:schemeClr>
              </a:solidFill>
              <a:latin typeface="Arial Rounded MT Bold" pitchFamily="34" charset="0"/>
            </a:endParaRPr>
          </a:p>
        </p:txBody>
      </p:sp>
      <p:sp>
        <p:nvSpPr>
          <p:cNvPr id="5" name="Prostokąt 4"/>
          <p:cNvSpPr/>
          <p:nvPr/>
        </p:nvSpPr>
        <p:spPr>
          <a:xfrm>
            <a:off x="153972" y="2267744"/>
            <a:ext cx="8810625" cy="504056"/>
          </a:xfrm>
          <a:prstGeom prst="rect">
            <a:avLst/>
          </a:prstGeom>
          <a:solidFill>
            <a:srgbClr val="FFFF00">
              <a:alpha val="12000"/>
            </a:srgbClr>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Tree>
    <p:extLst>
      <p:ext uri="{BB962C8B-B14F-4D97-AF65-F5344CB8AC3E}">
        <p14:creationId xmlns:p14="http://schemas.microsoft.com/office/powerpoint/2010/main" val="24342577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Znalezione obrazy dla zapytania ludziki pra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280" y="5518728"/>
            <a:ext cx="2291470" cy="1339271"/>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Rynek pracy ciągle jeszcze wygląda tak…</a:t>
            </a:r>
            <a:endParaRPr lang="pl-PL" sz="2800" b="1" dirty="0">
              <a:solidFill>
                <a:schemeClr val="tx1">
                  <a:lumMod val="50000"/>
                  <a:lumOff val="50000"/>
                </a:schemeClr>
              </a:solidFill>
              <a:latin typeface="Arial Rounded MT Bold" pitchFamily="34" charset="0"/>
            </a:endParaRPr>
          </a:p>
        </p:txBody>
      </p:sp>
      <p:sp>
        <p:nvSpPr>
          <p:cNvPr id="4" name="Objaśnienie w chmurce 3"/>
          <p:cNvSpPr/>
          <p:nvPr/>
        </p:nvSpPr>
        <p:spPr>
          <a:xfrm>
            <a:off x="67785" y="692696"/>
            <a:ext cx="8752687" cy="2232247"/>
          </a:xfrm>
          <a:prstGeom prst="cloudCallout">
            <a:avLst>
              <a:gd name="adj1" fmla="val 47247"/>
              <a:gd name="adj2" fmla="val 49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Ten ośrodek idealnie pasuje, bo zabrał zadanie PGR-u i zagospodarował tych ludzi do robienia czegoś dobrego. Kiedyś robili w PGR-ach, byli ludzie nadzorujący i jeżeli nawet najgłupszy człowiek chciał to zrobił. Dzisiaj tę rolę spełnia </a:t>
            </a:r>
            <a:r>
              <a:rPr lang="pl-PL" dirty="0" smtClean="0"/>
              <a:t>ZAZ. (Pracodawca)</a:t>
            </a:r>
            <a:endParaRPr lang="pl-PL" dirty="0"/>
          </a:p>
        </p:txBody>
      </p:sp>
      <p:sp>
        <p:nvSpPr>
          <p:cNvPr id="5" name="Objaśnienie w chmurce 4"/>
          <p:cNvSpPr/>
          <p:nvPr/>
        </p:nvSpPr>
        <p:spPr>
          <a:xfrm>
            <a:off x="179512" y="2780928"/>
            <a:ext cx="8956817" cy="3096344"/>
          </a:xfrm>
          <a:prstGeom prst="cloudCallout">
            <a:avLst>
              <a:gd name="adj1" fmla="val 25979"/>
              <a:gd name="adj2" fmla="val 63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PGR-y nie były od tego, aby wypracować zysk. One miały zagospodarować ludzi i wykonać plany, które dostały. Dlatego mogły przyjmować każdego człowieka, żeby miał pracę. W tej chwili to się zmieniło, pracownik musi na siebie zarobić. Ja mam jeden współczynnik: bycie wypłacalnym. Każdy przedsiębiorca musi mieć zysk. Dlatego ci ludzie, którzy nie są w pełni sprawni mogą mieć problem, bo pracodawcy chcą, aby pracownik zarobił. </a:t>
            </a:r>
            <a:r>
              <a:rPr lang="pl-PL" dirty="0" smtClean="0"/>
              <a:t>(</a:t>
            </a:r>
            <a:r>
              <a:rPr lang="pl-PL" dirty="0"/>
              <a:t>Pracodawca)</a:t>
            </a:r>
          </a:p>
          <a:p>
            <a:pPr algn="ctr"/>
            <a:endParaRPr lang="pl-PL" dirty="0"/>
          </a:p>
        </p:txBody>
      </p:sp>
    </p:spTree>
    <p:extLst>
      <p:ext uri="{BB962C8B-B14F-4D97-AF65-F5344CB8AC3E}">
        <p14:creationId xmlns:p14="http://schemas.microsoft.com/office/powerpoint/2010/main" val="40791195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nalezione obrazy dla zapytania ludziki pra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5300" y="4365103"/>
            <a:ext cx="2435486" cy="142344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Rynek pracy ciągle jeszcze wygląda tak…</a:t>
            </a:r>
            <a:endParaRPr lang="pl-PL" sz="2800" b="1" dirty="0">
              <a:solidFill>
                <a:schemeClr val="tx1">
                  <a:lumMod val="50000"/>
                  <a:lumOff val="50000"/>
                </a:schemeClr>
              </a:solidFill>
              <a:latin typeface="Arial Rounded MT Bold" pitchFamily="34" charset="0"/>
            </a:endParaRPr>
          </a:p>
        </p:txBody>
      </p:sp>
      <p:sp>
        <p:nvSpPr>
          <p:cNvPr id="3" name="Objaśnienie w chmurce 2"/>
          <p:cNvSpPr/>
          <p:nvPr/>
        </p:nvSpPr>
        <p:spPr>
          <a:xfrm>
            <a:off x="0" y="1052736"/>
            <a:ext cx="8752687" cy="3312367"/>
          </a:xfrm>
          <a:prstGeom prst="cloudCallout">
            <a:avLst>
              <a:gd name="adj1" fmla="val 47247"/>
              <a:gd name="adj2" fmla="val 49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Mogę kogoś wynająć do posprzątania czegoś, uprania czy innej usługi. </a:t>
            </a:r>
            <a:r>
              <a:rPr lang="pl-PL" dirty="0" smtClean="0"/>
              <a:t>Ale u </a:t>
            </a:r>
            <a:r>
              <a:rPr lang="pl-PL" dirty="0"/>
              <a:t>mnie każdy pracownik ma praktycznie indywidualną pracę, jego nikt nie pilnuje, on ma zadanie, które ma spełnić. U mnie są takie stanowiska jak traktorzysta, który dostaje w ręce sprzęt, który jest wart 1,5 miliona złotych. Ten człowiek jedzie na pole robić, on nie może niechcący zniszczyć </a:t>
            </a:r>
            <a:r>
              <a:rPr lang="pl-PL" dirty="0" smtClean="0"/>
              <a:t>plonów. (Pracodawca)</a:t>
            </a:r>
            <a:endParaRPr lang="pl-PL" dirty="0"/>
          </a:p>
        </p:txBody>
      </p:sp>
    </p:spTree>
    <p:extLst>
      <p:ext uri="{BB962C8B-B14F-4D97-AF65-F5344CB8AC3E}">
        <p14:creationId xmlns:p14="http://schemas.microsoft.com/office/powerpoint/2010/main" val="2082305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06000" y="4437112"/>
            <a:ext cx="8712968" cy="769441"/>
          </a:xfrm>
          <a:prstGeom prst="rect">
            <a:avLst/>
          </a:prstGeom>
          <a:noFill/>
        </p:spPr>
        <p:txBody>
          <a:bodyPr wrap="square">
            <a:spAutoFit/>
          </a:bodyPr>
          <a:lstStyle/>
          <a:p>
            <a:pPr>
              <a:defRPr/>
            </a:pPr>
            <a:r>
              <a:rPr lang="pl-PL" sz="4400" b="1" dirty="0" smtClean="0">
                <a:solidFill>
                  <a:schemeClr val="tx1">
                    <a:lumMod val="50000"/>
                    <a:lumOff val="50000"/>
                  </a:schemeClr>
                </a:solidFill>
                <a:latin typeface="Arial Rounded MT Bold" pitchFamily="34" charset="0"/>
              </a:rPr>
              <a:t>Wnioski i rekomendacje</a:t>
            </a:r>
            <a:endParaRPr lang="pl-PL" sz="4400" b="1" dirty="0">
              <a:solidFill>
                <a:schemeClr val="tx1">
                  <a:lumMod val="50000"/>
                  <a:lumOff val="50000"/>
                </a:schemeClr>
              </a:solidFill>
              <a:latin typeface="Arial Rounded MT Bold" pitchFamily="34" charset="0"/>
            </a:endParaRPr>
          </a:p>
        </p:txBody>
      </p:sp>
      <p:pic>
        <p:nvPicPr>
          <p:cNvPr id="4"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735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2536" y="92455"/>
            <a:ext cx="9073008" cy="954107"/>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Schemat badawczy - </a:t>
            </a:r>
            <a:r>
              <a:rPr lang="pl-PL" sz="2800" b="1" dirty="0" smtClean="0">
                <a:solidFill>
                  <a:srgbClr val="C00000"/>
                </a:solidFill>
                <a:latin typeface="Arial Rounded MT Bold" pitchFamily="34" charset="0"/>
              </a:rPr>
              <a:t>trzon </a:t>
            </a:r>
            <a:r>
              <a:rPr lang="pl-PL" sz="2800" b="1" dirty="0">
                <a:solidFill>
                  <a:srgbClr val="C00000"/>
                </a:solidFill>
                <a:latin typeface="Arial Rounded MT Bold" pitchFamily="34" charset="0"/>
              </a:rPr>
              <a:t>metodologii</a:t>
            </a:r>
          </a:p>
          <a:p>
            <a:pPr algn="r">
              <a:defRPr/>
            </a:pPr>
            <a:endParaRPr lang="pl-PL" sz="2800" b="1" dirty="0">
              <a:solidFill>
                <a:schemeClr val="tx1">
                  <a:lumMod val="50000"/>
                  <a:lumOff val="50000"/>
                </a:schemeClr>
              </a:solidFill>
              <a:latin typeface="Arial Rounded MT Bold" pitchFamily="34" charset="0"/>
            </a:endParaRPr>
          </a:p>
        </p:txBody>
      </p:sp>
      <p:sp>
        <p:nvSpPr>
          <p:cNvPr id="4" name="Prostokąt 3"/>
          <p:cNvSpPr/>
          <p:nvPr/>
        </p:nvSpPr>
        <p:spPr>
          <a:xfrm>
            <a:off x="501971" y="760481"/>
            <a:ext cx="8354385" cy="5641544"/>
          </a:xfrm>
          <a:prstGeom prst="rect">
            <a:avLst/>
          </a:prstGeom>
          <a:noFill/>
        </p:spPr>
        <p:txBody>
          <a:bodyPr wrap="square" rtlCol="0">
            <a:spAutoFit/>
          </a:bodyPr>
          <a:lstStyle/>
          <a:p>
            <a:pPr marL="342900" indent="-342900" algn="just">
              <a:spcBef>
                <a:spcPts val="600"/>
              </a:spcBef>
              <a:spcAft>
                <a:spcPts val="600"/>
              </a:spcAft>
              <a:buClr>
                <a:srgbClr val="960000"/>
              </a:buClr>
              <a:buFont typeface="Wingdings 2" pitchFamily="18" charset="2"/>
              <a:buChar char="¢"/>
            </a:pPr>
            <a:r>
              <a:rPr lang="pl-PL" sz="1900" b="1" dirty="0" err="1" smtClean="0">
                <a:solidFill>
                  <a:srgbClr val="C00000"/>
                </a:solidFill>
                <a:latin typeface="+mn-lt"/>
              </a:rPr>
              <a:t>Desk</a:t>
            </a:r>
            <a:r>
              <a:rPr lang="pl-PL" sz="1900" b="1" dirty="0" smtClean="0">
                <a:solidFill>
                  <a:srgbClr val="C00000"/>
                </a:solidFill>
                <a:latin typeface="+mn-lt"/>
              </a:rPr>
              <a:t> </a:t>
            </a:r>
            <a:r>
              <a:rPr lang="pl-PL" sz="1900" b="1" dirty="0" err="1">
                <a:solidFill>
                  <a:srgbClr val="C00000"/>
                </a:solidFill>
                <a:latin typeface="+mn-lt"/>
              </a:rPr>
              <a:t>research</a:t>
            </a:r>
            <a:r>
              <a:rPr lang="pl-PL" sz="1900" b="1" dirty="0">
                <a:solidFill>
                  <a:srgbClr val="C00000"/>
                </a:solidFill>
                <a:latin typeface="+mn-lt"/>
              </a:rPr>
              <a:t> </a:t>
            </a:r>
            <a:r>
              <a:rPr lang="pl-PL" sz="1900" b="1" dirty="0">
                <a:solidFill>
                  <a:schemeClr val="tx1">
                    <a:lumMod val="50000"/>
                    <a:lumOff val="50000"/>
                  </a:schemeClr>
                </a:solidFill>
                <a:latin typeface="+mn-lt"/>
              </a:rPr>
              <a:t>(analiza danych zastanych) </a:t>
            </a:r>
            <a:r>
              <a:rPr lang="pl-PL" sz="1900" b="1" dirty="0" smtClean="0">
                <a:solidFill>
                  <a:schemeClr val="tx1">
                    <a:lumMod val="50000"/>
                    <a:lumOff val="50000"/>
                  </a:schemeClr>
                </a:solidFill>
                <a:latin typeface="+mn-lt"/>
              </a:rPr>
              <a:t>– analiza </a:t>
            </a:r>
            <a:r>
              <a:rPr lang="pl-PL" sz="1900" b="1" dirty="0">
                <a:solidFill>
                  <a:schemeClr val="tx1">
                    <a:lumMod val="50000"/>
                    <a:lumOff val="50000"/>
                  </a:schemeClr>
                </a:solidFill>
                <a:latin typeface="+mn-lt"/>
              </a:rPr>
              <a:t>dostępnych publikacji, materiałów związanych z tematem </a:t>
            </a:r>
            <a:r>
              <a:rPr lang="pl-PL" sz="1900" b="1" dirty="0" smtClean="0">
                <a:solidFill>
                  <a:schemeClr val="tx1">
                    <a:lumMod val="50000"/>
                    <a:lumOff val="50000"/>
                  </a:schemeClr>
                </a:solidFill>
                <a:latin typeface="+mn-lt"/>
              </a:rPr>
              <a:t>badania;</a:t>
            </a:r>
          </a:p>
          <a:p>
            <a:pPr marL="342900" indent="-342900" algn="just">
              <a:spcBef>
                <a:spcPts val="600"/>
              </a:spcBef>
              <a:spcAft>
                <a:spcPts val="600"/>
              </a:spcAft>
              <a:buClr>
                <a:srgbClr val="960000"/>
              </a:buClr>
              <a:buFont typeface="Wingdings 2" pitchFamily="18" charset="2"/>
              <a:buChar char="¢"/>
            </a:pPr>
            <a:r>
              <a:rPr lang="pl-PL" sz="1900" b="1" dirty="0" smtClean="0">
                <a:solidFill>
                  <a:srgbClr val="C00000"/>
                </a:solidFill>
                <a:latin typeface="+mn-lt"/>
              </a:rPr>
              <a:t>Wywiady </a:t>
            </a:r>
            <a:r>
              <a:rPr lang="pl-PL" sz="1900" b="1" dirty="0">
                <a:solidFill>
                  <a:srgbClr val="C00000"/>
                </a:solidFill>
                <a:latin typeface="+mn-lt"/>
              </a:rPr>
              <a:t>kwestionariuszowe CAWI </a:t>
            </a:r>
            <a:r>
              <a:rPr lang="pl-PL" sz="1900" b="1" dirty="0">
                <a:solidFill>
                  <a:schemeClr val="tx1">
                    <a:lumMod val="50000"/>
                    <a:lumOff val="50000"/>
                  </a:schemeClr>
                </a:solidFill>
                <a:latin typeface="+mn-lt"/>
              </a:rPr>
              <a:t>z 95 przedstawicielami </a:t>
            </a:r>
            <a:r>
              <a:rPr lang="pl-PL" sz="1900" b="1" dirty="0" smtClean="0">
                <a:solidFill>
                  <a:schemeClr val="tx1">
                    <a:lumMod val="50000"/>
                    <a:lumOff val="50000"/>
                  </a:schemeClr>
                </a:solidFill>
                <a:latin typeface="+mn-lt"/>
              </a:rPr>
              <a:t>ZAZ;</a:t>
            </a:r>
            <a:endParaRPr lang="pl-PL" sz="1900" b="1" dirty="0">
              <a:solidFill>
                <a:schemeClr val="tx1">
                  <a:lumMod val="50000"/>
                  <a:lumOff val="50000"/>
                </a:schemeClr>
              </a:solidFill>
              <a:latin typeface="+mn-lt"/>
            </a:endParaRPr>
          </a:p>
          <a:p>
            <a:pPr marL="342900" indent="-342900" algn="just">
              <a:spcBef>
                <a:spcPts val="600"/>
              </a:spcBef>
              <a:spcAft>
                <a:spcPts val="600"/>
              </a:spcAft>
              <a:buClr>
                <a:srgbClr val="960000"/>
              </a:buClr>
              <a:buFont typeface="Wingdings 2" pitchFamily="18" charset="2"/>
              <a:buChar char="¢"/>
            </a:pPr>
            <a:r>
              <a:rPr lang="pl-PL" sz="1900" b="1" dirty="0" smtClean="0">
                <a:solidFill>
                  <a:srgbClr val="C00000"/>
                </a:solidFill>
                <a:latin typeface="+mn-lt"/>
              </a:rPr>
              <a:t>Badanie </a:t>
            </a:r>
            <a:r>
              <a:rPr lang="pl-PL" sz="1900" b="1" dirty="0">
                <a:solidFill>
                  <a:srgbClr val="C00000"/>
                </a:solidFill>
                <a:latin typeface="+mn-lt"/>
              </a:rPr>
              <a:t>typu „</a:t>
            </a:r>
            <a:r>
              <a:rPr lang="pl-PL" sz="1900" b="1" dirty="0" err="1">
                <a:solidFill>
                  <a:srgbClr val="C00000"/>
                </a:solidFill>
                <a:latin typeface="+mn-lt"/>
              </a:rPr>
              <a:t>case</a:t>
            </a:r>
            <a:r>
              <a:rPr lang="pl-PL" sz="1900" b="1" dirty="0">
                <a:solidFill>
                  <a:srgbClr val="C00000"/>
                </a:solidFill>
                <a:latin typeface="+mn-lt"/>
              </a:rPr>
              <a:t> </a:t>
            </a:r>
            <a:r>
              <a:rPr lang="pl-PL" sz="1900" b="1" dirty="0" err="1">
                <a:solidFill>
                  <a:srgbClr val="C00000"/>
                </a:solidFill>
                <a:latin typeface="+mn-lt"/>
              </a:rPr>
              <a:t>study</a:t>
            </a:r>
            <a:r>
              <a:rPr lang="pl-PL" sz="1900" b="1" dirty="0">
                <a:solidFill>
                  <a:srgbClr val="C00000"/>
                </a:solidFill>
                <a:latin typeface="+mn-lt"/>
              </a:rPr>
              <a:t>” </a:t>
            </a:r>
            <a:r>
              <a:rPr lang="pl-PL" sz="1900" b="1" dirty="0" smtClean="0">
                <a:solidFill>
                  <a:srgbClr val="C00000"/>
                </a:solidFill>
                <a:latin typeface="+mn-lt"/>
              </a:rPr>
              <a:t>- </a:t>
            </a:r>
            <a:r>
              <a:rPr lang="pl-PL" sz="1900" b="1" dirty="0" smtClean="0">
                <a:solidFill>
                  <a:schemeClr val="tx1">
                    <a:lumMod val="50000"/>
                    <a:lumOff val="50000"/>
                  </a:schemeClr>
                </a:solidFill>
                <a:latin typeface="+mn-lt"/>
              </a:rPr>
              <a:t>5 </a:t>
            </a:r>
            <a:r>
              <a:rPr lang="pl-PL" sz="1900" b="1" dirty="0">
                <a:solidFill>
                  <a:schemeClr val="tx1">
                    <a:lumMod val="50000"/>
                    <a:lumOff val="50000"/>
                  </a:schemeClr>
                </a:solidFill>
                <a:latin typeface="+mn-lt"/>
              </a:rPr>
              <a:t>celowo dobranych </a:t>
            </a:r>
            <a:r>
              <a:rPr lang="pl-PL" sz="1900" b="1" dirty="0" smtClean="0">
                <a:solidFill>
                  <a:schemeClr val="tx1">
                    <a:lumMod val="50000"/>
                    <a:lumOff val="50000"/>
                  </a:schemeClr>
                </a:solidFill>
                <a:latin typeface="+mn-lt"/>
              </a:rPr>
              <a:t>ZAZ </a:t>
            </a:r>
            <a:r>
              <a:rPr lang="pl-PL" sz="1900" b="1" dirty="0">
                <a:solidFill>
                  <a:schemeClr val="tx1">
                    <a:lumMod val="50000"/>
                    <a:lumOff val="50000"/>
                  </a:schemeClr>
                </a:solidFill>
                <a:latin typeface="+mn-lt"/>
              </a:rPr>
              <a:t>(łącznie </a:t>
            </a:r>
            <a:r>
              <a:rPr lang="pl-PL" sz="1900" b="1" dirty="0" smtClean="0">
                <a:solidFill>
                  <a:schemeClr val="tx1">
                    <a:lumMod val="50000"/>
                    <a:lumOff val="50000"/>
                  </a:schemeClr>
                </a:solidFill>
                <a:latin typeface="+mn-lt"/>
              </a:rPr>
              <a:t>ponad 40 IDI);</a:t>
            </a:r>
          </a:p>
          <a:p>
            <a:pPr marL="342900" indent="-342900" algn="just">
              <a:spcBef>
                <a:spcPts val="600"/>
              </a:spcBef>
              <a:spcAft>
                <a:spcPts val="600"/>
              </a:spcAft>
              <a:buClr>
                <a:srgbClr val="960000"/>
              </a:buClr>
              <a:buFont typeface="Wingdings 2" pitchFamily="18" charset="2"/>
              <a:buChar char="¢"/>
            </a:pPr>
            <a:r>
              <a:rPr lang="pl-PL" sz="1900" b="1" dirty="0" smtClean="0">
                <a:solidFill>
                  <a:schemeClr val="tx1">
                    <a:lumMod val="50000"/>
                    <a:lumOff val="50000"/>
                  </a:schemeClr>
                </a:solidFill>
                <a:latin typeface="+mn-lt"/>
              </a:rPr>
              <a:t> </a:t>
            </a:r>
            <a:r>
              <a:rPr lang="pl-PL" sz="1900" b="1" dirty="0" smtClean="0">
                <a:solidFill>
                  <a:srgbClr val="C00000"/>
                </a:solidFill>
                <a:latin typeface="+mn-lt"/>
              </a:rPr>
              <a:t>Zogniskowane </a:t>
            </a:r>
            <a:r>
              <a:rPr lang="pl-PL" sz="1900" b="1" dirty="0">
                <a:solidFill>
                  <a:srgbClr val="C00000"/>
                </a:solidFill>
                <a:latin typeface="+mn-lt"/>
              </a:rPr>
              <a:t>wywiady grupowe (FGI) </a:t>
            </a:r>
            <a:r>
              <a:rPr lang="pl-PL" sz="1900" b="1" dirty="0">
                <a:solidFill>
                  <a:schemeClr val="tx1">
                    <a:lumMod val="50000"/>
                    <a:lumOff val="50000"/>
                  </a:schemeClr>
                </a:solidFill>
                <a:latin typeface="+mn-lt"/>
              </a:rPr>
              <a:t>z osobami z otoczenia ZAZ </a:t>
            </a:r>
            <a:r>
              <a:rPr lang="pl-PL" sz="1900" b="1" dirty="0" smtClean="0">
                <a:solidFill>
                  <a:schemeClr val="tx1">
                    <a:lumMod val="50000"/>
                    <a:lumOff val="50000"/>
                  </a:schemeClr>
                </a:solidFill>
                <a:latin typeface="+mn-lt"/>
              </a:rPr>
              <a:t>– </a:t>
            </a:r>
            <a:r>
              <a:rPr lang="pl-PL" sz="1900" b="1" dirty="0">
                <a:solidFill>
                  <a:schemeClr val="tx1">
                    <a:lumMod val="50000"/>
                    <a:lumOff val="50000"/>
                  </a:schemeClr>
                </a:solidFill>
                <a:latin typeface="+mn-lt"/>
              </a:rPr>
              <a:t>5 </a:t>
            </a:r>
            <a:r>
              <a:rPr lang="pl-PL" sz="1900" b="1" dirty="0" smtClean="0">
                <a:solidFill>
                  <a:schemeClr val="tx1">
                    <a:lumMod val="50000"/>
                    <a:lumOff val="50000"/>
                  </a:schemeClr>
                </a:solidFill>
                <a:latin typeface="+mn-lt"/>
              </a:rPr>
              <a:t>wywiadów; </a:t>
            </a:r>
            <a:endParaRPr lang="pl-PL" sz="1900" b="1" dirty="0">
              <a:solidFill>
                <a:schemeClr val="tx1">
                  <a:lumMod val="50000"/>
                  <a:lumOff val="50000"/>
                </a:schemeClr>
              </a:solidFill>
              <a:latin typeface="+mn-lt"/>
            </a:endParaRPr>
          </a:p>
          <a:p>
            <a:pPr marL="342900" lvl="0" indent="-342900" algn="just">
              <a:lnSpc>
                <a:spcPct val="115000"/>
              </a:lnSpc>
              <a:spcBef>
                <a:spcPts val="600"/>
              </a:spcBef>
              <a:spcAft>
                <a:spcPts val="600"/>
              </a:spcAft>
              <a:buClr>
                <a:srgbClr val="960000"/>
              </a:buClr>
              <a:buSzPts val="1800"/>
              <a:buFont typeface="Wingdings 2" pitchFamily="18" charset="2"/>
              <a:buChar char="¢"/>
            </a:pPr>
            <a:r>
              <a:rPr lang="pl-PL" sz="1900" b="1" dirty="0" err="1" smtClean="0">
                <a:solidFill>
                  <a:srgbClr val="C00000"/>
                </a:solidFill>
                <a:latin typeface="+mn-lt"/>
              </a:rPr>
              <a:t>Minigrupa</a:t>
            </a:r>
            <a:r>
              <a:rPr lang="pl-PL" sz="1900" b="1" dirty="0" smtClean="0">
                <a:solidFill>
                  <a:srgbClr val="C00000"/>
                </a:solidFill>
                <a:latin typeface="+mn-lt"/>
              </a:rPr>
              <a:t> </a:t>
            </a:r>
            <a:r>
              <a:rPr lang="pl-PL" sz="1900" b="1" dirty="0">
                <a:solidFill>
                  <a:srgbClr val="C00000"/>
                </a:solidFill>
                <a:latin typeface="+mn-lt"/>
              </a:rPr>
              <a:t>dyskusyjna </a:t>
            </a:r>
            <a:r>
              <a:rPr lang="pl-PL" sz="1900" b="1" dirty="0">
                <a:solidFill>
                  <a:schemeClr val="tx1">
                    <a:lumMod val="50000"/>
                    <a:lumOff val="50000"/>
                  </a:schemeClr>
                </a:solidFill>
                <a:latin typeface="+mn-lt"/>
              </a:rPr>
              <a:t>z elementami warsztatów z udziałem pracodawców z otwartego rynku </a:t>
            </a:r>
            <a:r>
              <a:rPr lang="pl-PL" sz="1900" b="1" dirty="0" smtClean="0">
                <a:solidFill>
                  <a:schemeClr val="tx1">
                    <a:lumMod val="50000"/>
                    <a:lumOff val="50000"/>
                  </a:schemeClr>
                </a:solidFill>
                <a:latin typeface="+mn-lt"/>
              </a:rPr>
              <a:t>pracy; </a:t>
            </a:r>
            <a:endParaRPr lang="pl-PL" sz="1900" b="1" dirty="0">
              <a:solidFill>
                <a:schemeClr val="tx1">
                  <a:lumMod val="50000"/>
                  <a:lumOff val="50000"/>
                </a:schemeClr>
              </a:solidFill>
              <a:latin typeface="+mn-lt"/>
            </a:endParaRPr>
          </a:p>
          <a:p>
            <a:pPr marL="342900" indent="-342900" algn="just">
              <a:lnSpc>
                <a:spcPct val="115000"/>
              </a:lnSpc>
              <a:spcBef>
                <a:spcPts val="600"/>
              </a:spcBef>
              <a:spcAft>
                <a:spcPts val="600"/>
              </a:spcAft>
              <a:buClr>
                <a:srgbClr val="960000"/>
              </a:buClr>
              <a:buSzPts val="1800"/>
              <a:buFont typeface="Wingdings 2" pitchFamily="18" charset="2"/>
              <a:buChar char="¢"/>
            </a:pPr>
            <a:r>
              <a:rPr lang="pl-PL" sz="1900" b="1" dirty="0" smtClean="0">
                <a:solidFill>
                  <a:srgbClr val="C00000"/>
                </a:solidFill>
                <a:latin typeface="+mn-lt"/>
              </a:rPr>
              <a:t>Wywiady </a:t>
            </a:r>
            <a:r>
              <a:rPr lang="pl-PL" sz="1900" b="1" dirty="0">
                <a:solidFill>
                  <a:srgbClr val="C00000"/>
                </a:solidFill>
                <a:latin typeface="+mn-lt"/>
              </a:rPr>
              <a:t>metodą CATI z </a:t>
            </a:r>
            <a:r>
              <a:rPr lang="pl-PL" sz="1900" b="1" dirty="0">
                <a:solidFill>
                  <a:schemeClr val="tx1">
                    <a:lumMod val="50000"/>
                    <a:lumOff val="50000"/>
                  </a:schemeClr>
                </a:solidFill>
                <a:latin typeface="+mn-lt"/>
              </a:rPr>
              <a:t>przedstawicielami organizacji pozarządowych zajmujących się aktywizacją społeczną zawodową osób niepełnosprawnych (</a:t>
            </a:r>
            <a:r>
              <a:rPr lang="pl-PL" sz="1900" b="1" dirty="0" smtClean="0">
                <a:solidFill>
                  <a:schemeClr val="tx1">
                    <a:lumMod val="50000"/>
                    <a:lumOff val="50000"/>
                  </a:schemeClr>
                </a:solidFill>
                <a:latin typeface="+mn-lt"/>
              </a:rPr>
              <a:t>N=105);</a:t>
            </a:r>
            <a:endParaRPr lang="pl-PL" sz="1900" b="1" dirty="0">
              <a:solidFill>
                <a:schemeClr val="tx1">
                  <a:lumMod val="50000"/>
                  <a:lumOff val="50000"/>
                </a:schemeClr>
              </a:solidFill>
              <a:latin typeface="+mn-lt"/>
            </a:endParaRPr>
          </a:p>
          <a:p>
            <a:pPr marL="342900" lvl="0" indent="-342900" algn="just">
              <a:lnSpc>
                <a:spcPct val="115000"/>
              </a:lnSpc>
              <a:spcBef>
                <a:spcPts val="600"/>
              </a:spcBef>
              <a:spcAft>
                <a:spcPts val="600"/>
              </a:spcAft>
              <a:buClr>
                <a:srgbClr val="960000"/>
              </a:buClr>
              <a:buSzPts val="1800"/>
              <a:buFont typeface="Wingdings 2" pitchFamily="18" charset="2"/>
              <a:buChar char="¢"/>
            </a:pPr>
            <a:r>
              <a:rPr lang="pl-PL" sz="1900" b="1" dirty="0" err="1" smtClean="0">
                <a:solidFill>
                  <a:srgbClr val="C00000"/>
                </a:solidFill>
                <a:latin typeface="+mn-lt"/>
              </a:rPr>
              <a:t>Minigrupa</a:t>
            </a:r>
            <a:r>
              <a:rPr lang="pl-PL" sz="1900" b="1" dirty="0" smtClean="0">
                <a:solidFill>
                  <a:srgbClr val="C00000"/>
                </a:solidFill>
                <a:latin typeface="+mn-lt"/>
              </a:rPr>
              <a:t> </a:t>
            </a:r>
            <a:r>
              <a:rPr lang="pl-PL" sz="1900" b="1" dirty="0">
                <a:solidFill>
                  <a:srgbClr val="C00000"/>
                </a:solidFill>
                <a:latin typeface="+mn-lt"/>
              </a:rPr>
              <a:t>dyskusyjna </a:t>
            </a:r>
            <a:r>
              <a:rPr lang="pl-PL" sz="1900" b="1" dirty="0">
                <a:solidFill>
                  <a:schemeClr val="tx1">
                    <a:lumMod val="50000"/>
                    <a:lumOff val="50000"/>
                  </a:schemeClr>
                </a:solidFill>
                <a:latin typeface="+mn-lt"/>
              </a:rPr>
              <a:t>z opiekunami osób zatrudnionych w </a:t>
            </a:r>
            <a:r>
              <a:rPr lang="pl-PL" sz="1900" b="1" dirty="0" smtClean="0">
                <a:solidFill>
                  <a:schemeClr val="tx1">
                    <a:lumMod val="50000"/>
                    <a:lumOff val="50000"/>
                  </a:schemeClr>
                </a:solidFill>
                <a:latin typeface="+mn-lt"/>
              </a:rPr>
              <a:t>ZAZ;</a:t>
            </a:r>
          </a:p>
          <a:p>
            <a:pPr marL="342900" indent="-342900" algn="just">
              <a:spcBef>
                <a:spcPts val="600"/>
              </a:spcBef>
              <a:spcAft>
                <a:spcPts val="600"/>
              </a:spcAft>
              <a:buClr>
                <a:srgbClr val="960000"/>
              </a:buClr>
              <a:buFont typeface="Wingdings 2" pitchFamily="18" charset="2"/>
              <a:buChar char="¢"/>
            </a:pPr>
            <a:r>
              <a:rPr lang="pl-PL" sz="1900" b="1" dirty="0" smtClean="0">
                <a:solidFill>
                  <a:srgbClr val="C00000"/>
                </a:solidFill>
                <a:latin typeface="+mn-lt"/>
              </a:rPr>
              <a:t>Ekspercki </a:t>
            </a:r>
            <a:r>
              <a:rPr lang="pl-PL" sz="1900" b="1" dirty="0">
                <a:solidFill>
                  <a:srgbClr val="C00000"/>
                </a:solidFill>
                <a:latin typeface="+mn-lt"/>
              </a:rPr>
              <a:t>panel </a:t>
            </a:r>
            <a:r>
              <a:rPr lang="pl-PL" sz="1900" b="1" dirty="0" smtClean="0">
                <a:solidFill>
                  <a:srgbClr val="C00000"/>
                </a:solidFill>
                <a:latin typeface="+mn-lt"/>
              </a:rPr>
              <a:t>dyskusyjny.</a:t>
            </a:r>
            <a:endParaRPr lang="pl-PL" sz="1900" b="1" dirty="0">
              <a:solidFill>
                <a:srgbClr val="C00000"/>
              </a:solidFill>
              <a:latin typeface="+mn-lt"/>
            </a:endParaRPr>
          </a:p>
          <a:p>
            <a:pPr marL="800100" lvl="1" indent="-342900" algn="just">
              <a:spcBef>
                <a:spcPts val="300"/>
              </a:spcBef>
              <a:spcAft>
                <a:spcPts val="300"/>
              </a:spcAft>
              <a:buClr>
                <a:srgbClr val="960000"/>
              </a:buClr>
              <a:buFont typeface="Courier New" panose="02070309020205020404" pitchFamily="49" charset="0"/>
              <a:buChar char="o"/>
            </a:pPr>
            <a:endParaRPr lang="pl-PL" sz="1900" b="1" dirty="0">
              <a:solidFill>
                <a:srgbClr val="960000"/>
              </a:solidFill>
              <a:latin typeface="+mn-lt"/>
            </a:endParaRPr>
          </a:p>
        </p:txBody>
      </p:sp>
    </p:spTree>
    <p:extLst>
      <p:ext uri="{BB962C8B-B14F-4D97-AF65-F5344CB8AC3E}">
        <p14:creationId xmlns:p14="http://schemas.microsoft.com/office/powerpoint/2010/main" val="6672816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32341" y="861757"/>
            <a:ext cx="7704856" cy="4247317"/>
          </a:xfrm>
          <a:prstGeom prst="rect">
            <a:avLst/>
          </a:prstGeom>
        </p:spPr>
        <p:txBody>
          <a:bodyPr wrap="square">
            <a:spAutoFit/>
          </a:bodyPr>
          <a:lstStyle/>
          <a:p>
            <a:pPr marL="342900" indent="-342900" algn="just">
              <a:buFont typeface="Wingdings" panose="05000000000000000000" pitchFamily="2" charset="2"/>
              <a:buChar char="q"/>
            </a:pPr>
            <a:r>
              <a:rPr lang="pl-PL" b="1" dirty="0">
                <a:solidFill>
                  <a:srgbClr val="C00000"/>
                </a:solidFill>
                <a:latin typeface="+mn-lt"/>
              </a:rPr>
              <a:t>Przeprowadzone badanie </a:t>
            </a:r>
            <a:r>
              <a:rPr lang="pl-PL" b="1">
                <a:solidFill>
                  <a:srgbClr val="C00000"/>
                </a:solidFill>
                <a:latin typeface="+mn-lt"/>
              </a:rPr>
              <a:t>przyniosło </a:t>
            </a:r>
            <a:r>
              <a:rPr lang="pl-PL" b="1" smtClean="0">
                <a:solidFill>
                  <a:srgbClr val="C00000"/>
                </a:solidFill>
                <a:latin typeface="+mn-lt"/>
              </a:rPr>
              <a:t>pozytywny </a:t>
            </a:r>
            <a:r>
              <a:rPr lang="pl-PL" b="1" dirty="0">
                <a:solidFill>
                  <a:srgbClr val="C00000"/>
                </a:solidFill>
                <a:latin typeface="+mn-lt"/>
              </a:rPr>
              <a:t>obraz działalności ZAZ – ZAZ postrzegane są jako miejsce, w którym osoby niepełnosprawne mogą się rozwijać, w którym mogą realizować się zarówno społecznie jak i zawodowo. Działalność ZAZ jest postrzegana pozytywnie zarówno przez ich otoczenie instytucjonalne jak i przez niepełnosprawnych pracowników ZAZ</a:t>
            </a:r>
            <a:r>
              <a:rPr lang="pl-PL" b="1" dirty="0" smtClean="0">
                <a:solidFill>
                  <a:srgbClr val="C00000"/>
                </a:solidFill>
                <a:latin typeface="+mn-lt"/>
              </a:rPr>
              <a:t>.</a:t>
            </a:r>
          </a:p>
          <a:p>
            <a:pPr marL="342900" indent="-342900" algn="just">
              <a:buFont typeface="Wingdings" panose="05000000000000000000" pitchFamily="2" charset="2"/>
              <a:buChar char="q"/>
            </a:pPr>
            <a:endParaRPr lang="pl-PL" b="1" dirty="0">
              <a:solidFill>
                <a:srgbClr val="C00000"/>
              </a:solidFill>
              <a:latin typeface="+mn-lt"/>
            </a:endParaRPr>
          </a:p>
          <a:p>
            <a:pPr marL="342900" indent="-342900" algn="just">
              <a:buFont typeface="Wingdings" panose="05000000000000000000" pitchFamily="2" charset="2"/>
              <a:buChar char="q"/>
            </a:pPr>
            <a:endParaRPr lang="pl-PL" b="1" dirty="0">
              <a:solidFill>
                <a:srgbClr val="C00000"/>
              </a:solidFill>
              <a:latin typeface="+mn-lt"/>
            </a:endParaRPr>
          </a:p>
          <a:p>
            <a:pPr marL="342900" indent="-342900" algn="just">
              <a:buFont typeface="Wingdings" panose="05000000000000000000" pitchFamily="2" charset="2"/>
              <a:buChar char="q"/>
            </a:pPr>
            <a:r>
              <a:rPr lang="pl-PL" b="1" dirty="0" smtClean="0">
                <a:solidFill>
                  <a:schemeClr val="tx1">
                    <a:lumMod val="50000"/>
                    <a:lumOff val="50000"/>
                  </a:schemeClr>
                </a:solidFill>
                <a:latin typeface="+mn-lt"/>
              </a:rPr>
              <a:t>Jednak </a:t>
            </a:r>
            <a:r>
              <a:rPr lang="pl-PL" b="1" dirty="0">
                <a:solidFill>
                  <a:schemeClr val="tx1">
                    <a:lumMod val="50000"/>
                    <a:lumOff val="50000"/>
                  </a:schemeClr>
                </a:solidFill>
                <a:latin typeface="+mn-lt"/>
              </a:rPr>
              <a:t>znikoma liczba zatrudnionych osób niepełnosprawnych w ZAZ (w odniesieniu do ogólnej liczby osób niepełnosprawnych) powoduje, że nie mogą wpisywać się one w rozwiązania systemowe, a brak drożności we wyprowadzaniu osób niepełnosprawnych na otwarty rynek pracy powoduje, że de facto mogą być postrzegane jako źródło pewnego rodzaju „niesprawiedliwości społecznej”, gdyż dotyczą niewielkiej, „uprzywilejowanej pod pewnym względem”, grupy pracowników.</a:t>
            </a:r>
          </a:p>
          <a:p>
            <a:pPr algn="just"/>
            <a:r>
              <a:rPr lang="pl-PL" b="1" dirty="0">
                <a:solidFill>
                  <a:schemeClr val="tx1">
                    <a:lumMod val="50000"/>
                    <a:lumOff val="50000"/>
                  </a:schemeClr>
                </a:solidFill>
                <a:latin typeface="+mn-lt"/>
              </a:rPr>
              <a:t> </a:t>
            </a:r>
          </a:p>
        </p:txBody>
      </p:sp>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Wnioski i rekomendacje…</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17067947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653938"/>
            <a:ext cx="8064896" cy="4832092"/>
          </a:xfrm>
          <a:prstGeom prst="rect">
            <a:avLst/>
          </a:prstGeom>
        </p:spPr>
        <p:txBody>
          <a:bodyPr wrap="square">
            <a:spAutoFit/>
          </a:bodyPr>
          <a:lstStyle/>
          <a:p>
            <a:pPr algn="just"/>
            <a:r>
              <a:rPr lang="pl-PL" sz="2800" b="1" dirty="0" smtClean="0">
                <a:solidFill>
                  <a:schemeClr val="tx1">
                    <a:lumMod val="50000"/>
                    <a:lumOff val="50000"/>
                  </a:schemeClr>
                </a:solidFill>
                <a:latin typeface="+mn-lt"/>
              </a:rPr>
              <a:t>W </a:t>
            </a:r>
            <a:r>
              <a:rPr lang="pl-PL" sz="2800" b="1" dirty="0">
                <a:solidFill>
                  <a:schemeClr val="tx1">
                    <a:lumMod val="50000"/>
                    <a:lumOff val="50000"/>
                  </a:schemeClr>
                </a:solidFill>
                <a:latin typeface="+mn-lt"/>
              </a:rPr>
              <a:t>tym kontekście konieczne wydają się działania zmierzające do</a:t>
            </a:r>
            <a:r>
              <a:rPr lang="pl-PL" sz="2800" b="1" dirty="0" smtClean="0">
                <a:solidFill>
                  <a:schemeClr val="tx1">
                    <a:lumMod val="50000"/>
                    <a:lumOff val="50000"/>
                  </a:schemeClr>
                </a:solidFill>
                <a:latin typeface="+mn-lt"/>
              </a:rPr>
              <a:t>:</a:t>
            </a:r>
          </a:p>
          <a:p>
            <a:pPr algn="just"/>
            <a:endParaRPr lang="pl-PL" sz="2800" b="1" dirty="0">
              <a:solidFill>
                <a:schemeClr val="tx1">
                  <a:lumMod val="50000"/>
                  <a:lumOff val="50000"/>
                </a:schemeClr>
              </a:solidFill>
              <a:latin typeface="+mn-lt"/>
            </a:endParaRPr>
          </a:p>
          <a:p>
            <a:pPr marL="342900" lvl="0" indent="-342900" algn="just">
              <a:buFont typeface="Wingdings" panose="05000000000000000000" pitchFamily="2" charset="2"/>
              <a:buChar char="q"/>
            </a:pPr>
            <a:r>
              <a:rPr lang="pl-PL" sz="2800" b="1" dirty="0">
                <a:solidFill>
                  <a:schemeClr val="tx1">
                    <a:lumMod val="50000"/>
                    <a:lumOff val="50000"/>
                  </a:schemeClr>
                </a:solidFill>
                <a:latin typeface="+mn-lt"/>
              </a:rPr>
              <a:t>rozwoju sieci ZAZ, szczególnie w województwach, gdzie jest ich najmniej (tj. lubuskie, pomorskie, opolskie, podlaskie</a:t>
            </a:r>
            <a:r>
              <a:rPr lang="pl-PL" sz="2800" b="1" dirty="0" smtClean="0">
                <a:solidFill>
                  <a:schemeClr val="tx1">
                    <a:lumMod val="50000"/>
                    <a:lumOff val="50000"/>
                  </a:schemeClr>
                </a:solidFill>
                <a:latin typeface="+mn-lt"/>
              </a:rPr>
              <a:t>);</a:t>
            </a:r>
          </a:p>
          <a:p>
            <a:pPr marL="342900" lvl="0" indent="-342900" algn="just">
              <a:buFont typeface="Wingdings" panose="05000000000000000000" pitchFamily="2" charset="2"/>
              <a:buChar char="q"/>
            </a:pPr>
            <a:endParaRPr lang="pl-PL" sz="2800" b="1" dirty="0">
              <a:solidFill>
                <a:schemeClr val="tx1">
                  <a:lumMod val="50000"/>
                  <a:lumOff val="50000"/>
                </a:schemeClr>
              </a:solidFill>
              <a:latin typeface="+mn-lt"/>
            </a:endParaRPr>
          </a:p>
          <a:p>
            <a:pPr marL="342900" lvl="0" indent="-342900" algn="just">
              <a:buFont typeface="Wingdings" panose="05000000000000000000" pitchFamily="2" charset="2"/>
              <a:buChar char="q"/>
            </a:pPr>
            <a:r>
              <a:rPr lang="pl-PL" sz="2800" b="1" dirty="0">
                <a:solidFill>
                  <a:schemeClr val="tx1">
                    <a:lumMod val="50000"/>
                    <a:lumOff val="50000"/>
                  </a:schemeClr>
                </a:solidFill>
                <a:latin typeface="+mn-lt"/>
              </a:rPr>
              <a:t>podejmowania działań w celu poprawienia drożności placówek, tak aby z ich kompleksowej oferty mogło skorzystać więcej osób niepełnosprawnych.</a:t>
            </a:r>
          </a:p>
        </p:txBody>
      </p:sp>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Wnioski i rekomendacje…</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25729260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764704"/>
            <a:ext cx="8280920" cy="4801314"/>
          </a:xfrm>
          <a:prstGeom prst="rect">
            <a:avLst/>
          </a:prstGeom>
        </p:spPr>
        <p:txBody>
          <a:bodyPr wrap="square">
            <a:spAutoFit/>
          </a:bodyPr>
          <a:lstStyle/>
          <a:p>
            <a:pPr algn="just"/>
            <a:r>
              <a:rPr lang="pl-PL" b="1" dirty="0" smtClean="0">
                <a:solidFill>
                  <a:srgbClr val="C00000"/>
                </a:solidFill>
                <a:latin typeface="+mn-lt"/>
              </a:rPr>
              <a:t>W </a:t>
            </a:r>
            <a:r>
              <a:rPr lang="pl-PL" b="1" dirty="0">
                <a:solidFill>
                  <a:srgbClr val="C00000"/>
                </a:solidFill>
                <a:latin typeface="+mn-lt"/>
              </a:rPr>
              <a:t>kontekście poprawienia drożności szczególnie istotne wydają się następujące działania:</a:t>
            </a:r>
          </a:p>
          <a:p>
            <a:pPr marL="342900" lvl="0" indent="-342900" algn="just">
              <a:buFont typeface="Wingdings" panose="05000000000000000000" pitchFamily="2" charset="2"/>
              <a:buChar char="q"/>
            </a:pPr>
            <a:r>
              <a:rPr lang="pl-PL" b="1" dirty="0" smtClean="0">
                <a:solidFill>
                  <a:schemeClr val="tx1">
                    <a:lumMod val="50000"/>
                    <a:lumOff val="50000"/>
                  </a:schemeClr>
                </a:solidFill>
                <a:latin typeface="+mn-lt"/>
              </a:rPr>
              <a:t>Zapewnienie </a:t>
            </a:r>
            <a:r>
              <a:rPr lang="pl-PL" b="1" dirty="0">
                <a:solidFill>
                  <a:schemeClr val="tx1">
                    <a:lumMod val="50000"/>
                    <a:lumOff val="50000"/>
                  </a:schemeClr>
                </a:solidFill>
                <a:latin typeface="+mn-lt"/>
              </a:rPr>
              <a:t>odpowiednich środków finansowych na działania związane z aktywizacją zawodową (zwiększenie etatów w ZAZ szczególnie na potrzeby zatrudnienia: doradcy zawodowego, specjalisty do spraw kontaktów z pracodawcami z otwartego rynku pracy itd.);</a:t>
            </a:r>
          </a:p>
          <a:p>
            <a:pPr marL="342900" lvl="0" indent="-342900" algn="just">
              <a:buFont typeface="Wingdings" panose="05000000000000000000" pitchFamily="2" charset="2"/>
              <a:buChar char="q"/>
            </a:pPr>
            <a:r>
              <a:rPr lang="pl-PL" b="1" dirty="0">
                <a:solidFill>
                  <a:schemeClr val="tx1">
                    <a:lumMod val="50000"/>
                    <a:lumOff val="50000"/>
                  </a:schemeClr>
                </a:solidFill>
                <a:latin typeface="+mn-lt"/>
              </a:rPr>
              <a:t>Inwestycje czasowe w budowanie sieci kontaktów z przedsiębiorstwami z ORP, które mogą być potencjalnym miejscem pracy dla osób niepełnosprawnych zatrudnionych w ZAZ; </a:t>
            </a:r>
          </a:p>
          <a:p>
            <a:pPr marL="342900" lvl="0" indent="-342900" algn="just">
              <a:buFont typeface="Wingdings" panose="05000000000000000000" pitchFamily="2" charset="2"/>
              <a:buChar char="q"/>
            </a:pPr>
            <a:r>
              <a:rPr lang="pl-PL" b="1" dirty="0">
                <a:solidFill>
                  <a:schemeClr val="tx1">
                    <a:lumMod val="50000"/>
                    <a:lumOff val="50000"/>
                  </a:schemeClr>
                </a:solidFill>
                <a:latin typeface="+mn-lt"/>
              </a:rPr>
              <a:t>Tworzenie indywidualnych planów zatrudnienia u innego pracodawcy, ich realizacja i częsta weryfikacja;</a:t>
            </a:r>
          </a:p>
          <a:p>
            <a:pPr marL="342900" lvl="0" indent="-342900" algn="just">
              <a:buFont typeface="Wingdings" panose="05000000000000000000" pitchFamily="2" charset="2"/>
              <a:buChar char="q"/>
            </a:pPr>
            <a:r>
              <a:rPr lang="pl-PL" b="1" dirty="0">
                <a:solidFill>
                  <a:schemeClr val="tx1">
                    <a:lumMod val="50000"/>
                    <a:lumOff val="50000"/>
                  </a:schemeClr>
                </a:solidFill>
                <a:latin typeface="+mn-lt"/>
              </a:rPr>
              <a:t>Umożliwienie pracownikom, którzy rokują na podjęcie zatrudnienia poza ZAZ odbycia odpowiednich szkoleń związanych ściśle ze stanowiskiem pracy na jakim mogą pracować na ORP, a przede wszystkim praktyk i staży zawodowych poza ZAZ, najlepiej w porozumieniu z przyszłym potencjalnym pracodawcą;</a:t>
            </a:r>
          </a:p>
          <a:p>
            <a:pPr marL="342900" lvl="0" indent="-342900" algn="just">
              <a:buFont typeface="Wingdings" panose="05000000000000000000" pitchFamily="2" charset="2"/>
              <a:buChar char="q"/>
            </a:pPr>
            <a:r>
              <a:rPr lang="pl-PL" b="1" dirty="0">
                <a:solidFill>
                  <a:schemeClr val="tx1">
                    <a:lumMod val="50000"/>
                    <a:lumOff val="50000"/>
                  </a:schemeClr>
                </a:solidFill>
                <a:latin typeface="+mn-lt"/>
              </a:rPr>
              <a:t>Jasna komunikacja nowo rekrutowanym pracownikom, że ZAZ jest etapem w przejściu na ORP, a nie docelowym miejscem pracy.</a:t>
            </a:r>
          </a:p>
        </p:txBody>
      </p:sp>
      <p:sp>
        <p:nvSpPr>
          <p:cNvPr id="3" name="pole tekstowe 2"/>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Wnioski i rekomendacje…</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31648025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Wnioski i rekomendacje…</a:t>
            </a:r>
            <a:endParaRPr lang="pl-PL" sz="2800" b="1" dirty="0">
              <a:solidFill>
                <a:schemeClr val="tx1">
                  <a:lumMod val="50000"/>
                  <a:lumOff val="50000"/>
                </a:schemeClr>
              </a:solidFill>
              <a:latin typeface="Arial Rounded MT Bold" pitchFamily="34" charset="0"/>
            </a:endParaRPr>
          </a:p>
        </p:txBody>
      </p:sp>
      <p:sp>
        <p:nvSpPr>
          <p:cNvPr id="3" name="Prostokąt 2"/>
          <p:cNvSpPr/>
          <p:nvPr/>
        </p:nvSpPr>
        <p:spPr>
          <a:xfrm>
            <a:off x="395536" y="764704"/>
            <a:ext cx="8136904" cy="5262979"/>
          </a:xfrm>
          <a:prstGeom prst="rect">
            <a:avLst/>
          </a:prstGeom>
        </p:spPr>
        <p:txBody>
          <a:bodyPr wrap="square">
            <a:spAutoFit/>
          </a:bodyPr>
          <a:lstStyle/>
          <a:p>
            <a:pPr algn="just"/>
            <a:r>
              <a:rPr lang="pl-PL" sz="2800" b="1" dirty="0">
                <a:solidFill>
                  <a:srgbClr val="C00000"/>
                </a:solidFill>
                <a:latin typeface="+mn-lt"/>
              </a:rPr>
              <a:t>Wyniki badania wskazują jednak wyraźnie, że w obecnych warunkach rynkowych i systemowych możemy mówić jedynie o działaniach nakierowanych na poprawę drożności, a nie o całkowitym udrożnieniu ZAZ. Należy dopuścić możliwość, że dla części niepełnosprawnych pracowników, ZAZ stanowić będzie docelowe miejsce pracy. Jednak nie powinno to zwalniać kierujących Zakładami z podejmowania wysiłków w celu aktywizowania zawodowego jak największej liczby pracowników ZAZ, tak aby liczba osób podejmujących pracę poza ZAZ zwiększała się. </a:t>
            </a:r>
          </a:p>
        </p:txBody>
      </p:sp>
    </p:spTree>
    <p:extLst>
      <p:ext uri="{BB962C8B-B14F-4D97-AF65-F5344CB8AC3E}">
        <p14:creationId xmlns:p14="http://schemas.microsoft.com/office/powerpoint/2010/main" val="8492614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Wnioski i rekomendacje…</a:t>
            </a:r>
            <a:endParaRPr lang="pl-PL" sz="2800" b="1" dirty="0">
              <a:solidFill>
                <a:schemeClr val="tx1">
                  <a:lumMod val="50000"/>
                  <a:lumOff val="50000"/>
                </a:schemeClr>
              </a:solidFill>
              <a:latin typeface="Arial Rounded MT Bold" pitchFamily="34" charset="0"/>
            </a:endParaRPr>
          </a:p>
        </p:txBody>
      </p:sp>
      <p:sp>
        <p:nvSpPr>
          <p:cNvPr id="3" name="Prostokąt 2"/>
          <p:cNvSpPr/>
          <p:nvPr/>
        </p:nvSpPr>
        <p:spPr>
          <a:xfrm>
            <a:off x="741884" y="791653"/>
            <a:ext cx="7776864" cy="4770537"/>
          </a:xfrm>
          <a:prstGeom prst="rect">
            <a:avLst/>
          </a:prstGeom>
        </p:spPr>
        <p:txBody>
          <a:bodyPr wrap="square">
            <a:spAutoFit/>
          </a:bodyPr>
          <a:lstStyle/>
          <a:p>
            <a:pPr algn="just"/>
            <a:r>
              <a:rPr lang="pl-PL" sz="1600" b="1" dirty="0">
                <a:solidFill>
                  <a:srgbClr val="C00000"/>
                </a:solidFill>
                <a:latin typeface="+mn-lt"/>
              </a:rPr>
              <a:t>Przeprowadzone badanie pokazało również, że konieczne są zmiany w zasadach funkcjonowaniu ZAZ, tak aby umożliwić nie tylko ich rozwój, ale w niektórych przypadkach, w ogóle ich dalsze funkcjonowanie. Do kwestii najważniejszych należą:</a:t>
            </a:r>
          </a:p>
          <a:p>
            <a:pPr marL="342900" indent="-342900" algn="just">
              <a:buFont typeface="Wingdings" panose="05000000000000000000" pitchFamily="2" charset="2"/>
              <a:buChar char="q"/>
            </a:pPr>
            <a:r>
              <a:rPr lang="pl-PL" sz="1600" b="1" dirty="0" smtClean="0">
                <a:solidFill>
                  <a:schemeClr val="tx1">
                    <a:lumMod val="50000"/>
                    <a:lumOff val="50000"/>
                  </a:schemeClr>
                </a:solidFill>
                <a:latin typeface="+mn-lt"/>
              </a:rPr>
              <a:t>waloryzacja </a:t>
            </a:r>
            <a:r>
              <a:rPr lang="pl-PL" sz="1600" b="1" dirty="0">
                <a:solidFill>
                  <a:schemeClr val="tx1">
                    <a:lumMod val="50000"/>
                    <a:lumOff val="50000"/>
                  </a:schemeClr>
                </a:solidFill>
                <a:latin typeface="+mn-lt"/>
              </a:rPr>
              <a:t>algorytmu będącego podstawą przekazywania środków Państwowego Funduszu Rehabilitacji Osób Niepełnosprawnych samorządom wojewódzkim na pokrycie kosztów działalności ZAZ;</a:t>
            </a:r>
          </a:p>
          <a:p>
            <a:pPr marL="342900" indent="-342900" algn="just">
              <a:buFont typeface="Wingdings" panose="05000000000000000000" pitchFamily="2" charset="2"/>
              <a:buChar char="q"/>
            </a:pPr>
            <a:r>
              <a:rPr lang="pl-PL" sz="1600" b="1" dirty="0">
                <a:solidFill>
                  <a:schemeClr val="tx1">
                    <a:lumMod val="50000"/>
                    <a:lumOff val="50000"/>
                  </a:schemeClr>
                </a:solidFill>
                <a:latin typeface="+mn-lt"/>
              </a:rPr>
              <a:t>zmiana wskaźników zatrudnienia w ZAZ osób niepełnosprawnych z określonymi stopniami niepełnosprawności polegająca na zwiększeniu możliwego odsetka osób posiadających umiarkowany stopień niepełnosprawności, z jednoczesnym uchyleniem ograniczenia dot. określonych rodzajów niepełnosprawności. Jest to szczególnie istotne w kontekście obecnej praktyki orzeczniczej, której skutkiem jest zmniejszenie liczby wydawanych orzeczeń o niepełnosprawności </a:t>
            </a:r>
            <a:br>
              <a:rPr lang="pl-PL" sz="1600" b="1" dirty="0">
                <a:solidFill>
                  <a:schemeClr val="tx1">
                    <a:lumMod val="50000"/>
                    <a:lumOff val="50000"/>
                  </a:schemeClr>
                </a:solidFill>
                <a:latin typeface="+mn-lt"/>
              </a:rPr>
            </a:br>
            <a:r>
              <a:rPr lang="pl-PL" sz="1600" b="1" dirty="0">
                <a:solidFill>
                  <a:schemeClr val="tx1">
                    <a:lumMod val="50000"/>
                    <a:lumOff val="50000"/>
                  </a:schemeClr>
                </a:solidFill>
                <a:latin typeface="+mn-lt"/>
              </a:rPr>
              <a:t>w stopniu znacznym. Proponowana zmiana może stać się instrumentem w poprawie drożności ZAZ.</a:t>
            </a:r>
          </a:p>
          <a:p>
            <a:pPr marL="342900" indent="-342900" algn="just">
              <a:buFont typeface="Wingdings" panose="05000000000000000000" pitchFamily="2" charset="2"/>
              <a:buChar char="q"/>
            </a:pPr>
            <a:r>
              <a:rPr lang="pl-PL" sz="1600" b="1" dirty="0" smtClean="0">
                <a:solidFill>
                  <a:schemeClr val="tx1">
                    <a:lumMod val="50000"/>
                    <a:lumOff val="50000"/>
                  </a:schemeClr>
                </a:solidFill>
                <a:latin typeface="+mn-lt"/>
              </a:rPr>
              <a:t>Uelastycznienie przepisów </a:t>
            </a:r>
            <a:r>
              <a:rPr lang="pl-PL" sz="1600" b="1" dirty="0">
                <a:solidFill>
                  <a:schemeClr val="tx1">
                    <a:lumMod val="50000"/>
                    <a:lumOff val="50000"/>
                  </a:schemeClr>
                </a:solidFill>
                <a:latin typeface="+mn-lt"/>
              </a:rPr>
              <a:t>dotyczących funkcjonowania ZAZ, a szczególnie przepisów dotyczących finansowania określonych kosztów działalności ZAZ</a:t>
            </a:r>
            <a:r>
              <a:rPr lang="pl-PL" sz="1600" b="1" dirty="0" smtClean="0">
                <a:solidFill>
                  <a:schemeClr val="tx1">
                    <a:lumMod val="50000"/>
                    <a:lumOff val="50000"/>
                  </a:schemeClr>
                </a:solidFill>
                <a:latin typeface="+mn-lt"/>
              </a:rPr>
              <a:t>.</a:t>
            </a:r>
            <a:endParaRPr lang="pl-PL" sz="1600" b="1" dirty="0">
              <a:solidFill>
                <a:schemeClr val="tx1">
                  <a:lumMod val="50000"/>
                  <a:lumOff val="50000"/>
                </a:schemeClr>
              </a:solidFill>
              <a:latin typeface="+mn-lt"/>
            </a:endParaRPr>
          </a:p>
          <a:p>
            <a:pPr marL="342900" indent="-342900" algn="just">
              <a:buFont typeface="Wingdings" panose="05000000000000000000" pitchFamily="2" charset="2"/>
              <a:buChar char="q"/>
            </a:pPr>
            <a:r>
              <a:rPr lang="pl-PL" sz="1600" b="1" dirty="0" smtClean="0">
                <a:solidFill>
                  <a:schemeClr val="tx1">
                    <a:lumMod val="50000"/>
                    <a:lumOff val="50000"/>
                  </a:schemeClr>
                </a:solidFill>
                <a:latin typeface="+mn-lt"/>
              </a:rPr>
              <a:t>Zwiększenie </a:t>
            </a:r>
            <a:r>
              <a:rPr lang="pl-PL" sz="1600" b="1" dirty="0">
                <a:solidFill>
                  <a:schemeClr val="tx1">
                    <a:lumMod val="50000"/>
                    <a:lumOff val="50000"/>
                  </a:schemeClr>
                </a:solidFill>
                <a:latin typeface="+mn-lt"/>
              </a:rPr>
              <a:t>nakładów na finansowanie działalności ZAZ ze środków samorządu wojewódzkiego (w 2016 r. 29 ZAZ nie otrzymało środków samorządów wojewódzkich</a:t>
            </a:r>
            <a:r>
              <a:rPr lang="pl-PL" sz="1600" b="1" dirty="0" smtClean="0">
                <a:solidFill>
                  <a:schemeClr val="tx1">
                    <a:lumMod val="50000"/>
                    <a:lumOff val="50000"/>
                  </a:schemeClr>
                </a:solidFill>
                <a:latin typeface="+mn-lt"/>
              </a:rPr>
              <a:t>).</a:t>
            </a:r>
            <a:endParaRPr lang="pl-PL" sz="1600" b="1" dirty="0">
              <a:solidFill>
                <a:schemeClr val="tx1">
                  <a:lumMod val="50000"/>
                  <a:lumOff val="50000"/>
                </a:schemeClr>
              </a:solidFill>
              <a:latin typeface="+mn-lt"/>
            </a:endParaRPr>
          </a:p>
        </p:txBody>
      </p:sp>
    </p:spTree>
    <p:extLst>
      <p:ext uri="{BB962C8B-B14F-4D97-AF65-F5344CB8AC3E}">
        <p14:creationId xmlns:p14="http://schemas.microsoft.com/office/powerpoint/2010/main" val="29089047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2536" y="92455"/>
            <a:ext cx="9073008" cy="523220"/>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Wnioski i rekomendacje…</a:t>
            </a:r>
            <a:endParaRPr lang="pl-PL" sz="2800" b="1" dirty="0">
              <a:solidFill>
                <a:schemeClr val="tx1">
                  <a:lumMod val="50000"/>
                  <a:lumOff val="50000"/>
                </a:schemeClr>
              </a:solidFill>
              <a:latin typeface="Arial Rounded MT Bold" pitchFamily="34" charset="0"/>
            </a:endParaRPr>
          </a:p>
        </p:txBody>
      </p:sp>
      <p:sp>
        <p:nvSpPr>
          <p:cNvPr id="3" name="Prostokąt 2"/>
          <p:cNvSpPr/>
          <p:nvPr/>
        </p:nvSpPr>
        <p:spPr>
          <a:xfrm>
            <a:off x="467544" y="1052736"/>
            <a:ext cx="8496944" cy="4493538"/>
          </a:xfrm>
          <a:prstGeom prst="rect">
            <a:avLst/>
          </a:prstGeom>
        </p:spPr>
        <p:txBody>
          <a:bodyPr wrap="square">
            <a:spAutoFit/>
          </a:bodyPr>
          <a:lstStyle/>
          <a:p>
            <a:pPr algn="just"/>
            <a:r>
              <a:rPr lang="pl-PL" sz="2600" b="1" dirty="0">
                <a:solidFill>
                  <a:schemeClr val="tx1">
                    <a:lumMod val="50000"/>
                    <a:lumOff val="50000"/>
                  </a:schemeClr>
                </a:solidFill>
                <a:latin typeface="+mn-lt"/>
              </a:rPr>
              <a:t>Badanie pokazało, że środowisko ZAZ jest dobrze zorganizowane. </a:t>
            </a:r>
          </a:p>
          <a:p>
            <a:pPr algn="just"/>
            <a:endParaRPr lang="pl-PL" sz="2600" b="1" dirty="0">
              <a:solidFill>
                <a:schemeClr val="tx1">
                  <a:lumMod val="50000"/>
                  <a:lumOff val="50000"/>
                </a:schemeClr>
              </a:solidFill>
              <a:latin typeface="+mn-lt"/>
            </a:endParaRPr>
          </a:p>
          <a:p>
            <a:pPr algn="just"/>
            <a:r>
              <a:rPr lang="pl-PL" sz="2600" b="1" dirty="0">
                <a:solidFill>
                  <a:schemeClr val="tx1">
                    <a:lumMod val="50000"/>
                    <a:lumOff val="50000"/>
                  </a:schemeClr>
                </a:solidFill>
                <a:latin typeface="+mn-lt"/>
              </a:rPr>
              <a:t>Posiada wypracowane, przedyskutowane i odpowiednio</a:t>
            </a:r>
            <a:br>
              <a:rPr lang="pl-PL" sz="2600" b="1" dirty="0">
                <a:solidFill>
                  <a:schemeClr val="tx1">
                    <a:lumMod val="50000"/>
                    <a:lumOff val="50000"/>
                  </a:schemeClr>
                </a:solidFill>
                <a:latin typeface="+mn-lt"/>
              </a:rPr>
            </a:br>
            <a:r>
              <a:rPr lang="pl-PL" sz="2600" b="1" dirty="0">
                <a:solidFill>
                  <a:schemeClr val="tx1">
                    <a:lumMod val="50000"/>
                    <a:lumOff val="50000"/>
                  </a:schemeClr>
                </a:solidFill>
                <a:latin typeface="+mn-lt"/>
              </a:rPr>
              <a:t>uzasadnione postulaty w zakresie zmiany przepisów dot. działania i finansowania ZAZ.</a:t>
            </a:r>
          </a:p>
          <a:p>
            <a:pPr algn="just"/>
            <a:endParaRPr lang="pl-PL" sz="2600" b="1" dirty="0" smtClean="0">
              <a:solidFill>
                <a:srgbClr val="C00000"/>
              </a:solidFill>
              <a:latin typeface="+mn-lt"/>
            </a:endParaRPr>
          </a:p>
          <a:p>
            <a:pPr algn="just"/>
            <a:r>
              <a:rPr lang="pl-PL" sz="2600" b="1" dirty="0" smtClean="0">
                <a:solidFill>
                  <a:srgbClr val="C00000"/>
                </a:solidFill>
                <a:latin typeface="+mn-lt"/>
              </a:rPr>
              <a:t>Rekomenduje </a:t>
            </a:r>
            <a:r>
              <a:rPr lang="pl-PL" sz="2600" b="1" dirty="0">
                <a:solidFill>
                  <a:srgbClr val="C00000"/>
                </a:solidFill>
                <a:latin typeface="+mn-lt"/>
              </a:rPr>
              <a:t>się podjęcie z ZAZ dyskusji w celu wypracowania nowych rozwiązań i koniecznych zmian, które umożliwią Zakładom dalszy rozwój i usprawnią ich funkcjonowanie.</a:t>
            </a:r>
          </a:p>
        </p:txBody>
      </p:sp>
    </p:spTree>
    <p:extLst>
      <p:ext uri="{BB962C8B-B14F-4D97-AF65-F5344CB8AC3E}">
        <p14:creationId xmlns:p14="http://schemas.microsoft.com/office/powerpoint/2010/main" val="39207668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szwodzislaw.com/photos/1444756093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32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23528" y="4206113"/>
            <a:ext cx="8712968" cy="1323439"/>
          </a:xfrm>
          <a:prstGeom prst="rect">
            <a:avLst/>
          </a:prstGeom>
          <a:noFill/>
        </p:spPr>
        <p:txBody>
          <a:bodyPr wrap="square">
            <a:spAutoFit/>
          </a:bodyPr>
          <a:lstStyle/>
          <a:p>
            <a:pPr>
              <a:defRPr/>
            </a:pPr>
            <a:r>
              <a:rPr lang="pl-PL" sz="4000" b="1" dirty="0" smtClean="0">
                <a:solidFill>
                  <a:schemeClr val="tx1">
                    <a:lumMod val="50000"/>
                    <a:lumOff val="50000"/>
                  </a:schemeClr>
                </a:solidFill>
                <a:latin typeface="Arial Rounded MT Bold" pitchFamily="34" charset="0"/>
              </a:rPr>
              <a:t>Dziękujemy za uwagę, zapraszamy do lektury raportu z badań</a:t>
            </a:r>
            <a:endParaRPr lang="pl-PL" sz="4000" b="1" dirty="0">
              <a:solidFill>
                <a:schemeClr val="tx1">
                  <a:lumMod val="50000"/>
                  <a:lumOff val="50000"/>
                </a:schemeClr>
              </a:solidFill>
              <a:latin typeface="Arial Rounded MT Bold" pitchFamily="34" charset="0"/>
            </a:endParaRPr>
          </a:p>
        </p:txBody>
      </p:sp>
      <p:pic>
        <p:nvPicPr>
          <p:cNvPr id="4" name="Picture 2" descr="Znalezione obrazy dla zapytania zakłądy aktywności zawodow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85472"/>
            <a:ext cx="2324321" cy="16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203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ole tekstowe 1"/>
          <p:cNvSpPr txBox="1"/>
          <p:nvPr/>
        </p:nvSpPr>
        <p:spPr>
          <a:xfrm>
            <a:off x="-252536" y="92455"/>
            <a:ext cx="9073008" cy="954107"/>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Schemat badawczy – </a:t>
            </a:r>
            <a:r>
              <a:rPr lang="pl-PL" sz="2800" b="1" dirty="0">
                <a:solidFill>
                  <a:srgbClr val="C00000"/>
                </a:solidFill>
                <a:latin typeface="Arial Rounded MT Bold" pitchFamily="34" charset="0"/>
              </a:rPr>
              <a:t>kompozycja </a:t>
            </a:r>
            <a:r>
              <a:rPr lang="pl-PL" sz="2800" b="1" dirty="0" err="1">
                <a:solidFill>
                  <a:srgbClr val="C00000"/>
                </a:solidFill>
                <a:latin typeface="Arial Rounded MT Bold" pitchFamily="34" charset="0"/>
              </a:rPr>
              <a:t>case</a:t>
            </a:r>
            <a:r>
              <a:rPr lang="pl-PL" sz="2800" b="1" dirty="0">
                <a:solidFill>
                  <a:srgbClr val="C00000"/>
                </a:solidFill>
                <a:latin typeface="Arial Rounded MT Bold" pitchFamily="34" charset="0"/>
              </a:rPr>
              <a:t> </a:t>
            </a:r>
            <a:r>
              <a:rPr lang="pl-PL" sz="2800" b="1" dirty="0" err="1">
                <a:solidFill>
                  <a:srgbClr val="C00000"/>
                </a:solidFill>
                <a:latin typeface="Arial Rounded MT Bold" pitchFamily="34" charset="0"/>
              </a:rPr>
              <a:t>study</a:t>
            </a:r>
            <a:endParaRPr lang="pl-PL" sz="2800" b="1" dirty="0">
              <a:solidFill>
                <a:srgbClr val="C00000"/>
              </a:solidFill>
              <a:latin typeface="Arial Rounded MT Bold" pitchFamily="34" charset="0"/>
            </a:endParaRPr>
          </a:p>
          <a:p>
            <a:pPr algn="r">
              <a:defRPr/>
            </a:pPr>
            <a:endParaRPr lang="pl-PL" sz="2800" b="1" dirty="0">
              <a:solidFill>
                <a:schemeClr val="tx1">
                  <a:lumMod val="50000"/>
                  <a:lumOff val="50000"/>
                </a:schemeClr>
              </a:solidFill>
              <a:latin typeface="Arial Rounded MT Bold" pitchFamily="34" charset="0"/>
            </a:endParaRPr>
          </a:p>
        </p:txBody>
      </p:sp>
      <p:sp>
        <p:nvSpPr>
          <p:cNvPr id="4" name="Prostokąt 3"/>
          <p:cNvSpPr/>
          <p:nvPr/>
        </p:nvSpPr>
        <p:spPr>
          <a:xfrm>
            <a:off x="323528" y="569508"/>
            <a:ext cx="8354385" cy="6040115"/>
          </a:xfrm>
          <a:prstGeom prst="rect">
            <a:avLst/>
          </a:prstGeom>
          <a:noFill/>
        </p:spPr>
        <p:txBody>
          <a:bodyPr wrap="square" rtlCol="0">
            <a:spAutoFit/>
          </a:bodyPr>
          <a:lstStyle/>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IDI </a:t>
            </a:r>
            <a:r>
              <a:rPr lang="pl-PL" sz="1700" b="1" dirty="0">
                <a:solidFill>
                  <a:schemeClr val="tx1">
                    <a:lumMod val="50000"/>
                    <a:lumOff val="50000"/>
                  </a:schemeClr>
                </a:solidFill>
                <a:latin typeface="+mn-lt"/>
              </a:rPr>
              <a:t>z przedstawicielem organizatora ZAZ;</a:t>
            </a: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IDI </a:t>
            </a:r>
            <a:r>
              <a:rPr lang="pl-PL" sz="1700" b="1" dirty="0">
                <a:solidFill>
                  <a:schemeClr val="tx1">
                    <a:lumMod val="50000"/>
                    <a:lumOff val="50000"/>
                  </a:schemeClr>
                </a:solidFill>
                <a:latin typeface="+mn-lt"/>
              </a:rPr>
              <a:t>z kierownikiem ZAZ;</a:t>
            </a: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IDI </a:t>
            </a:r>
            <a:r>
              <a:rPr lang="pl-PL" sz="1700" b="1" dirty="0">
                <a:solidFill>
                  <a:schemeClr val="tx1">
                    <a:lumMod val="50000"/>
                    <a:lumOff val="50000"/>
                  </a:schemeClr>
                </a:solidFill>
                <a:latin typeface="+mn-lt"/>
              </a:rPr>
              <a:t>z 2 osobami z personelu obsługowo-rehabilitacyjnego ZAZ;</a:t>
            </a: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IDI </a:t>
            </a:r>
            <a:r>
              <a:rPr lang="pl-PL" sz="1700" b="1" dirty="0">
                <a:solidFill>
                  <a:schemeClr val="tx1">
                    <a:lumMod val="50000"/>
                    <a:lumOff val="50000"/>
                  </a:schemeClr>
                </a:solidFill>
                <a:latin typeface="+mn-lt"/>
              </a:rPr>
              <a:t>z przedstawicielem PUP;</a:t>
            </a: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Obserwacja </a:t>
            </a:r>
            <a:r>
              <a:rPr lang="pl-PL" sz="1700" b="1" dirty="0">
                <a:solidFill>
                  <a:schemeClr val="tx1">
                    <a:lumMod val="50000"/>
                    <a:lumOff val="50000"/>
                  </a:schemeClr>
                </a:solidFill>
                <a:latin typeface="+mn-lt"/>
              </a:rPr>
              <a:t>uczestnicząca w ZAZ (2 dni</a:t>
            </a:r>
            <a:r>
              <a:rPr lang="pl-PL" sz="1700" b="1" dirty="0" smtClean="0">
                <a:solidFill>
                  <a:schemeClr val="tx1">
                    <a:lumMod val="50000"/>
                    <a:lumOff val="50000"/>
                  </a:schemeClr>
                </a:solidFill>
                <a:latin typeface="+mn-lt"/>
              </a:rPr>
              <a:t>);</a:t>
            </a: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Wywiad </a:t>
            </a:r>
            <a:r>
              <a:rPr lang="pl-PL" sz="1700" b="1" dirty="0">
                <a:solidFill>
                  <a:schemeClr val="tx1">
                    <a:lumMod val="50000"/>
                    <a:lumOff val="50000"/>
                  </a:schemeClr>
                </a:solidFill>
                <a:latin typeface="+mn-lt"/>
              </a:rPr>
              <a:t>IDI z uczestnikiem ZAZ, który został z sukcesem wprowadzony na otwarty rynek pracy lub taki, który ma zdaniem pracowników ZAZ szczególnie duże szanse na wejście na otwarty rynek </a:t>
            </a:r>
            <a:r>
              <a:rPr lang="pl-PL" sz="1700" b="1" dirty="0" smtClean="0">
                <a:solidFill>
                  <a:schemeClr val="tx1">
                    <a:lumMod val="50000"/>
                    <a:lumOff val="50000"/>
                  </a:schemeClr>
                </a:solidFill>
                <a:latin typeface="+mn-lt"/>
              </a:rPr>
              <a:t>pracy;</a:t>
            </a:r>
            <a:endParaRPr lang="pl-PL" sz="1700" b="1" dirty="0">
              <a:solidFill>
                <a:schemeClr val="tx1">
                  <a:lumMod val="50000"/>
                  <a:lumOff val="50000"/>
                </a:schemeClr>
              </a:solidFill>
              <a:latin typeface="+mn-lt"/>
            </a:endParaRP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Wywiad </a:t>
            </a:r>
            <a:r>
              <a:rPr lang="pl-PL" sz="1700" b="1" dirty="0">
                <a:solidFill>
                  <a:schemeClr val="tx1">
                    <a:lumMod val="50000"/>
                    <a:lumOff val="50000"/>
                  </a:schemeClr>
                </a:solidFill>
                <a:latin typeface="+mn-lt"/>
              </a:rPr>
              <a:t>IDI z pracodawcą z otwartego rynku pracy współpracującym z ZAZ, w przypadku którego współpraca jest oceniana jako szczególnie korzystna z punktu widzenia </a:t>
            </a:r>
            <a:r>
              <a:rPr lang="pl-PL" sz="1700" b="1" dirty="0" smtClean="0">
                <a:solidFill>
                  <a:schemeClr val="tx1">
                    <a:lumMod val="50000"/>
                    <a:lumOff val="50000"/>
                  </a:schemeClr>
                </a:solidFill>
                <a:latin typeface="+mn-lt"/>
              </a:rPr>
              <a:t>ZAZ;</a:t>
            </a:r>
          </a:p>
          <a:p>
            <a:pPr marL="0" lvl="2" indent="-342900">
              <a:spcBef>
                <a:spcPts val="600"/>
              </a:spcBef>
              <a:spcAft>
                <a:spcPts val="600"/>
              </a:spcAft>
              <a:buClr>
                <a:srgbClr val="960000"/>
              </a:buClr>
              <a:buFont typeface="Wingdings" panose="05000000000000000000" pitchFamily="2" charset="2"/>
              <a:buChar char="q"/>
            </a:pPr>
            <a:r>
              <a:rPr lang="pl-PL" sz="1700" b="1" dirty="0" err="1" smtClean="0">
                <a:solidFill>
                  <a:schemeClr val="tx1">
                    <a:lumMod val="50000"/>
                    <a:lumOff val="50000"/>
                  </a:schemeClr>
                </a:solidFill>
                <a:latin typeface="+mn-lt"/>
              </a:rPr>
              <a:t>Diada</a:t>
            </a:r>
            <a:r>
              <a:rPr lang="pl-PL" sz="1700" b="1" dirty="0">
                <a:solidFill>
                  <a:schemeClr val="tx1">
                    <a:lumMod val="50000"/>
                    <a:lumOff val="50000"/>
                  </a:schemeClr>
                </a:solidFill>
                <a:latin typeface="+mn-lt"/>
              </a:rPr>
              <a:t>//triada z osobami niepełnosprawnymi zatrudnionymi w </a:t>
            </a:r>
            <a:r>
              <a:rPr lang="pl-PL" sz="1700" b="1" dirty="0" smtClean="0">
                <a:solidFill>
                  <a:schemeClr val="tx1">
                    <a:lumMod val="50000"/>
                    <a:lumOff val="50000"/>
                  </a:schemeClr>
                </a:solidFill>
                <a:latin typeface="+mn-lt"/>
              </a:rPr>
              <a:t>ZAZ;</a:t>
            </a:r>
            <a:endParaRPr lang="pl-PL" sz="1700" b="1" dirty="0">
              <a:solidFill>
                <a:schemeClr val="tx1">
                  <a:lumMod val="50000"/>
                  <a:lumOff val="50000"/>
                </a:schemeClr>
              </a:solidFill>
              <a:latin typeface="+mn-lt"/>
            </a:endParaRPr>
          </a:p>
          <a:p>
            <a:pPr marL="0" lvl="2" indent="-342900">
              <a:spcBef>
                <a:spcPts val="600"/>
              </a:spcBef>
              <a:spcAft>
                <a:spcPts val="600"/>
              </a:spcAft>
              <a:buClr>
                <a:srgbClr val="960000"/>
              </a:buClr>
              <a:buFont typeface="Wingdings" panose="05000000000000000000" pitchFamily="2" charset="2"/>
              <a:buChar char="q"/>
            </a:pPr>
            <a:r>
              <a:rPr lang="pl-PL" sz="1700" b="1" dirty="0" err="1" smtClean="0">
                <a:solidFill>
                  <a:schemeClr val="tx1">
                    <a:lumMod val="50000"/>
                    <a:lumOff val="50000"/>
                  </a:schemeClr>
                </a:solidFill>
                <a:latin typeface="+mn-lt"/>
              </a:rPr>
              <a:t>Desk</a:t>
            </a:r>
            <a:r>
              <a:rPr lang="pl-PL" sz="1700" b="1" dirty="0" smtClean="0">
                <a:solidFill>
                  <a:schemeClr val="tx1">
                    <a:lumMod val="50000"/>
                    <a:lumOff val="50000"/>
                  </a:schemeClr>
                </a:solidFill>
                <a:latin typeface="+mn-lt"/>
              </a:rPr>
              <a:t> </a:t>
            </a:r>
            <a:r>
              <a:rPr lang="pl-PL" sz="1700" b="1" dirty="0" err="1">
                <a:solidFill>
                  <a:schemeClr val="tx1">
                    <a:lumMod val="50000"/>
                    <a:lumOff val="50000"/>
                  </a:schemeClr>
                </a:solidFill>
                <a:latin typeface="+mn-lt"/>
              </a:rPr>
              <a:t>research</a:t>
            </a:r>
            <a:r>
              <a:rPr lang="pl-PL" sz="1700" b="1" dirty="0">
                <a:solidFill>
                  <a:schemeClr val="tx1">
                    <a:lumMod val="50000"/>
                    <a:lumOff val="50000"/>
                  </a:schemeClr>
                </a:solidFill>
                <a:latin typeface="+mn-lt"/>
              </a:rPr>
              <a:t> - analiza </a:t>
            </a:r>
            <a:r>
              <a:rPr lang="pl-PL" sz="1700" b="1" dirty="0" smtClean="0">
                <a:solidFill>
                  <a:schemeClr val="tx1">
                    <a:lumMod val="50000"/>
                    <a:lumOff val="50000"/>
                  </a:schemeClr>
                </a:solidFill>
                <a:latin typeface="+mn-lt"/>
              </a:rPr>
              <a:t>10 (</a:t>
            </a:r>
            <a:r>
              <a:rPr lang="pl-PL" sz="1700" b="1" dirty="0">
                <a:solidFill>
                  <a:schemeClr val="tx1">
                    <a:lumMod val="50000"/>
                    <a:lumOff val="50000"/>
                  </a:schemeClr>
                </a:solidFill>
                <a:latin typeface="+mn-lt"/>
              </a:rPr>
              <a:t>IPR) oraz dokumentacji dotyczącej pracy Zespołu Programowego;</a:t>
            </a:r>
          </a:p>
          <a:p>
            <a:pPr marL="0" lvl="2" indent="-342900">
              <a:spcBef>
                <a:spcPts val="600"/>
              </a:spcBef>
              <a:spcAft>
                <a:spcPts val="600"/>
              </a:spcAft>
              <a:buClr>
                <a:srgbClr val="960000"/>
              </a:buClr>
              <a:buFont typeface="Wingdings" panose="05000000000000000000" pitchFamily="2" charset="2"/>
              <a:buChar char="q"/>
            </a:pPr>
            <a:r>
              <a:rPr lang="pl-PL" sz="1700" b="1" dirty="0" smtClean="0">
                <a:solidFill>
                  <a:schemeClr val="tx1">
                    <a:lumMod val="50000"/>
                    <a:lumOff val="50000"/>
                  </a:schemeClr>
                </a:solidFill>
                <a:latin typeface="+mn-lt"/>
              </a:rPr>
              <a:t>Wywiad </a:t>
            </a:r>
            <a:r>
              <a:rPr lang="pl-PL" sz="1700" b="1" dirty="0">
                <a:solidFill>
                  <a:schemeClr val="tx1">
                    <a:lumMod val="50000"/>
                    <a:lumOff val="50000"/>
                  </a:schemeClr>
                </a:solidFill>
                <a:latin typeface="+mn-lt"/>
              </a:rPr>
              <a:t>kwestionariuszowy (</a:t>
            </a:r>
            <a:r>
              <a:rPr lang="pl-PL" sz="1700" b="1" dirty="0" smtClean="0">
                <a:solidFill>
                  <a:schemeClr val="tx1">
                    <a:lumMod val="50000"/>
                    <a:lumOff val="50000"/>
                  </a:schemeClr>
                </a:solidFill>
                <a:latin typeface="+mn-lt"/>
              </a:rPr>
              <a:t>PAPI) </a:t>
            </a:r>
            <a:r>
              <a:rPr lang="pl-PL" sz="1700" b="1" dirty="0">
                <a:solidFill>
                  <a:schemeClr val="tx1">
                    <a:lumMod val="50000"/>
                    <a:lumOff val="50000"/>
                  </a:schemeClr>
                </a:solidFill>
                <a:latin typeface="+mn-lt"/>
              </a:rPr>
              <a:t>z niepełnosprawnymi pracownikami ZAZ – </a:t>
            </a:r>
            <a:r>
              <a:rPr lang="pl-PL" sz="1700" b="1" dirty="0" smtClean="0">
                <a:solidFill>
                  <a:schemeClr val="tx1">
                    <a:lumMod val="50000"/>
                    <a:lumOff val="50000"/>
                  </a:schemeClr>
                </a:solidFill>
                <a:latin typeface="+mn-lt"/>
              </a:rPr>
              <a:t>81 </a:t>
            </a:r>
            <a:r>
              <a:rPr lang="pl-PL" sz="1700" b="1" dirty="0">
                <a:solidFill>
                  <a:schemeClr val="tx1">
                    <a:lumMod val="50000"/>
                    <a:lumOff val="50000"/>
                  </a:schemeClr>
                </a:solidFill>
                <a:latin typeface="+mn-lt"/>
              </a:rPr>
              <a:t>wywiadów (po </a:t>
            </a:r>
            <a:r>
              <a:rPr lang="pl-PL" sz="1700" b="1" dirty="0" smtClean="0">
                <a:solidFill>
                  <a:schemeClr val="tx1">
                    <a:lumMod val="50000"/>
                    <a:lumOff val="50000"/>
                  </a:schemeClr>
                </a:solidFill>
                <a:latin typeface="+mn-lt"/>
              </a:rPr>
              <a:t> 15-18 </a:t>
            </a:r>
            <a:r>
              <a:rPr lang="pl-PL" sz="1700" b="1" dirty="0">
                <a:solidFill>
                  <a:schemeClr val="tx1">
                    <a:lumMod val="50000"/>
                    <a:lumOff val="50000"/>
                  </a:schemeClr>
                </a:solidFill>
                <a:latin typeface="+mn-lt"/>
              </a:rPr>
              <a:t>wywiadów w </a:t>
            </a:r>
            <a:r>
              <a:rPr lang="pl-PL" sz="1700" b="1" dirty="0" smtClean="0">
                <a:solidFill>
                  <a:schemeClr val="tx1">
                    <a:lumMod val="50000"/>
                    <a:lumOff val="50000"/>
                  </a:schemeClr>
                </a:solidFill>
                <a:latin typeface="+mn-lt"/>
              </a:rPr>
              <a:t>każdym z ZAZ).</a:t>
            </a:r>
            <a:endParaRPr lang="pl-PL" sz="1700" b="1" dirty="0">
              <a:solidFill>
                <a:schemeClr val="tx1">
                  <a:lumMod val="50000"/>
                  <a:lumOff val="50000"/>
                </a:schemeClr>
              </a:solidFill>
              <a:latin typeface="+mn-lt"/>
            </a:endParaRPr>
          </a:p>
          <a:p>
            <a:pPr marL="800100" lvl="1" indent="-342900">
              <a:spcBef>
                <a:spcPts val="300"/>
              </a:spcBef>
              <a:spcAft>
                <a:spcPts val="300"/>
              </a:spcAft>
              <a:buClr>
                <a:srgbClr val="960000"/>
              </a:buClr>
              <a:buFont typeface="Wingdings" panose="05000000000000000000" pitchFamily="2" charset="2"/>
              <a:buChar char="q"/>
            </a:pPr>
            <a:endParaRPr lang="pl-PL" sz="1700" b="1" dirty="0">
              <a:solidFill>
                <a:srgbClr val="960000"/>
              </a:solidFill>
              <a:latin typeface="+mn-lt"/>
            </a:endParaRPr>
          </a:p>
        </p:txBody>
      </p:sp>
    </p:spTree>
    <p:extLst>
      <p:ext uri="{BB962C8B-B14F-4D97-AF65-F5344CB8AC3E}">
        <p14:creationId xmlns:p14="http://schemas.microsoft.com/office/powerpoint/2010/main" val="214381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Znalezione obrazy dla zapytania mapa polski województw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620000"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a 28"/>
          <p:cNvGrpSpPr/>
          <p:nvPr/>
        </p:nvGrpSpPr>
        <p:grpSpPr>
          <a:xfrm>
            <a:off x="0" y="416277"/>
            <a:ext cx="4680520" cy="1644571"/>
            <a:chOff x="0" y="416277"/>
            <a:chExt cx="4680520" cy="1644571"/>
          </a:xfrm>
        </p:grpSpPr>
        <p:sp>
          <p:nvSpPr>
            <p:cNvPr id="2" name="Elipsa 1"/>
            <p:cNvSpPr/>
            <p:nvPr/>
          </p:nvSpPr>
          <p:spPr>
            <a:xfrm>
              <a:off x="4306207" y="1952836"/>
              <a:ext cx="13759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Łącznik prosty ze strzałką 3"/>
            <p:cNvCxnSpPr/>
            <p:nvPr/>
          </p:nvCxnSpPr>
          <p:spPr>
            <a:xfrm>
              <a:off x="2644731" y="1430778"/>
              <a:ext cx="1728192" cy="522058"/>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0" y="416277"/>
              <a:ext cx="4680520" cy="98488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l-PL" sz="1400" dirty="0" smtClean="0"/>
                <a:t>Woj. pomorskie - </a:t>
              </a:r>
              <a:r>
                <a:rPr lang="pl-PL" sz="1600" b="1" dirty="0" smtClean="0"/>
                <a:t>ZAZ  </a:t>
              </a:r>
              <a:r>
                <a:rPr lang="pl-PL" sz="1600" b="1" dirty="0"/>
                <a:t>w </a:t>
              </a:r>
              <a:r>
                <a:rPr lang="pl-PL" sz="1600" b="1" dirty="0" smtClean="0"/>
                <a:t>Sztumie</a:t>
              </a:r>
              <a:r>
                <a:rPr lang="pl-PL" sz="1400" dirty="0" smtClean="0"/>
                <a:t>, 11 lat działania, 95 osób zatrudnionych w tym 70 ON. 4 profile: gastronomia, w tym catering, stolarstwo, usługi krawieckie, opakowania foliowe i kartonowe, organizator: Starostwo Powiatowe </a:t>
              </a:r>
              <a:endParaRPr lang="pl-PL" sz="1400" dirty="0"/>
            </a:p>
          </p:txBody>
        </p:sp>
      </p:grpSp>
      <p:grpSp>
        <p:nvGrpSpPr>
          <p:cNvPr id="30" name="Grupa 29"/>
          <p:cNvGrpSpPr/>
          <p:nvPr/>
        </p:nvGrpSpPr>
        <p:grpSpPr>
          <a:xfrm>
            <a:off x="0" y="2084761"/>
            <a:ext cx="4126695" cy="1452251"/>
            <a:chOff x="0" y="2084761"/>
            <a:chExt cx="4126695" cy="1452251"/>
          </a:xfrm>
        </p:grpSpPr>
        <p:sp>
          <p:nvSpPr>
            <p:cNvPr id="11" name="Elipsa 10"/>
            <p:cNvSpPr/>
            <p:nvPr/>
          </p:nvSpPr>
          <p:spPr>
            <a:xfrm>
              <a:off x="3373315" y="3429000"/>
              <a:ext cx="13759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0" y="2084761"/>
              <a:ext cx="4126695"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l-PL" sz="1400" dirty="0" smtClean="0"/>
                <a:t>Woj. wielkopolskie - </a:t>
              </a:r>
              <a:r>
                <a:rPr lang="pl-PL" sz="1600" b="1" dirty="0" smtClean="0"/>
                <a:t>ZAZ  </a:t>
              </a:r>
              <a:r>
                <a:rPr lang="pl-PL" sz="1600" b="1" dirty="0"/>
                <a:t>w </a:t>
              </a:r>
              <a:r>
                <a:rPr lang="pl-PL" sz="1600" b="1" dirty="0" smtClean="0"/>
                <a:t>Leonowie</a:t>
              </a:r>
              <a:r>
                <a:rPr lang="pl-PL" sz="1400" dirty="0" smtClean="0"/>
                <a:t>, 6 lat działania, 55 osób zatrudnionych w tym 40 ON. 5 profili: rękodzieło </a:t>
              </a:r>
              <a:r>
                <a:rPr lang="pl-PL" sz="1400" dirty="0"/>
                <a:t>artystyczne, poligrafia, usługi pralnicze, usługi sprzątania, usługi </a:t>
              </a:r>
              <a:r>
                <a:rPr lang="pl-PL" sz="1400" dirty="0" smtClean="0"/>
                <a:t>montażowe, organizator: </a:t>
              </a:r>
              <a:r>
                <a:rPr lang="pl-PL" sz="1400" dirty="0"/>
                <a:t>Gmina Borek Wielkopolski</a:t>
              </a:r>
            </a:p>
          </p:txBody>
        </p:sp>
        <p:cxnSp>
          <p:nvCxnSpPr>
            <p:cNvPr id="13" name="Łącznik prosty ze strzałką 12"/>
            <p:cNvCxnSpPr/>
            <p:nvPr/>
          </p:nvCxnSpPr>
          <p:spPr>
            <a:xfrm>
              <a:off x="2987824" y="3285090"/>
              <a:ext cx="461720" cy="166743"/>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48" name="Grupa 2047"/>
          <p:cNvGrpSpPr/>
          <p:nvPr/>
        </p:nvGrpSpPr>
        <p:grpSpPr>
          <a:xfrm>
            <a:off x="5114318" y="3152040"/>
            <a:ext cx="3731159" cy="3174830"/>
            <a:chOff x="5114318" y="3152040"/>
            <a:chExt cx="3731159" cy="3174830"/>
          </a:xfrm>
        </p:grpSpPr>
        <p:sp>
          <p:nvSpPr>
            <p:cNvPr id="16" name="Elipsa 15"/>
            <p:cNvSpPr/>
            <p:nvPr/>
          </p:nvSpPr>
          <p:spPr>
            <a:xfrm>
              <a:off x="5940671" y="3152040"/>
              <a:ext cx="137592" cy="54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5114318" y="5126541"/>
              <a:ext cx="3731159"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l-PL" sz="1400" dirty="0" smtClean="0"/>
                <a:t>Woj. mazowieckie - </a:t>
              </a:r>
              <a:r>
                <a:rPr lang="pl-PL" sz="1600" b="1" dirty="0" smtClean="0"/>
                <a:t>ZAZ  </a:t>
              </a:r>
              <a:r>
                <a:rPr lang="pl-PL" sz="1600" b="1" dirty="0"/>
                <a:t>w </a:t>
              </a:r>
              <a:r>
                <a:rPr lang="pl-PL" sz="1600" b="1" dirty="0" smtClean="0"/>
                <a:t>Siedlcach</a:t>
              </a:r>
              <a:r>
                <a:rPr lang="pl-PL" sz="1400" dirty="0" smtClean="0"/>
                <a:t>, 8 lat działania, 60 osób zatrudnionych w tym 44 ON.  Profile: gastronomia</a:t>
              </a:r>
              <a:r>
                <a:rPr lang="pl-PL" sz="1400" dirty="0"/>
                <a:t>, w tym catering, usługi </a:t>
              </a:r>
              <a:r>
                <a:rPr lang="pl-PL" sz="1400" dirty="0" smtClean="0"/>
                <a:t>rehabilitacyjne – </a:t>
              </a:r>
              <a:r>
                <a:rPr lang="pl-PL" sz="1400" smtClean="0"/>
                <a:t>odnowa biologiczna</a:t>
              </a:r>
              <a:r>
                <a:rPr lang="pl-PL" sz="1400" dirty="0" smtClean="0"/>
                <a:t>, </a:t>
              </a:r>
              <a:r>
                <a:rPr lang="pl-PL" sz="1400" dirty="0">
                  <a:ea typeface="Times New Roman"/>
                  <a:cs typeface="Times New Roman"/>
                </a:rPr>
                <a:t>wynajem i </a:t>
              </a:r>
              <a:r>
                <a:rPr lang="pl-PL" sz="1400" dirty="0" smtClean="0">
                  <a:ea typeface="Times New Roman"/>
                  <a:cs typeface="Times New Roman"/>
                </a:rPr>
                <a:t>obsługa </a:t>
              </a:r>
              <a:r>
                <a:rPr lang="pl-PL" sz="1400" dirty="0" err="1">
                  <a:ea typeface="Times New Roman"/>
                  <a:cs typeface="Times New Roman"/>
                </a:rPr>
                <a:t>sal</a:t>
              </a:r>
              <a:r>
                <a:rPr lang="pl-PL" sz="1400" dirty="0">
                  <a:ea typeface="Times New Roman"/>
                  <a:cs typeface="Times New Roman"/>
                </a:rPr>
                <a:t> </a:t>
              </a:r>
              <a:r>
                <a:rPr lang="pl-PL" sz="1400" dirty="0" smtClean="0">
                  <a:ea typeface="Times New Roman"/>
                  <a:cs typeface="Times New Roman"/>
                </a:rPr>
                <a:t>konferencyjnych, </a:t>
              </a:r>
              <a:r>
                <a:rPr lang="pl-PL" sz="1400" dirty="0" smtClean="0"/>
                <a:t>organizator: Caritas</a:t>
              </a:r>
              <a:endParaRPr lang="pl-PL" sz="1400" dirty="0"/>
            </a:p>
          </p:txBody>
        </p:sp>
        <p:cxnSp>
          <p:nvCxnSpPr>
            <p:cNvPr id="18" name="Łącznik prosty ze strzałką 17"/>
            <p:cNvCxnSpPr/>
            <p:nvPr/>
          </p:nvCxnSpPr>
          <p:spPr>
            <a:xfrm flipH="1" flipV="1">
              <a:off x="6009468" y="3259762"/>
              <a:ext cx="866766" cy="1825422"/>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upa 30"/>
          <p:cNvGrpSpPr/>
          <p:nvPr/>
        </p:nvGrpSpPr>
        <p:grpSpPr>
          <a:xfrm>
            <a:off x="43776" y="4653136"/>
            <a:ext cx="4547262" cy="1446550"/>
            <a:chOff x="43776" y="4653136"/>
            <a:chExt cx="4547262" cy="1446550"/>
          </a:xfrm>
        </p:grpSpPr>
        <p:sp>
          <p:nvSpPr>
            <p:cNvPr id="22" name="Elipsa 21"/>
            <p:cNvSpPr/>
            <p:nvPr/>
          </p:nvSpPr>
          <p:spPr>
            <a:xfrm>
              <a:off x="4453446" y="5085184"/>
              <a:ext cx="13759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3" name="Łącznik prosty ze strzałką 22"/>
            <p:cNvCxnSpPr/>
            <p:nvPr/>
          </p:nvCxnSpPr>
          <p:spPr>
            <a:xfrm>
              <a:off x="3373315" y="5150917"/>
              <a:ext cx="1148927" cy="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43776" y="4653136"/>
              <a:ext cx="3228201" cy="144655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l-PL" sz="1400" dirty="0" smtClean="0"/>
                <a:t>Woj. śląskie - </a:t>
              </a:r>
              <a:r>
                <a:rPr lang="pl-PL" sz="1600" b="1" dirty="0"/>
                <a:t>ZAZ  </a:t>
              </a:r>
              <a:r>
                <a:rPr lang="pl-PL" sz="1600" b="1" dirty="0" smtClean="0"/>
                <a:t>Introligatorsko-Drukarski  w </a:t>
              </a:r>
              <a:r>
                <a:rPr lang="pl-PL" sz="1600" b="1" dirty="0"/>
                <a:t>Bielsku </a:t>
              </a:r>
              <a:r>
                <a:rPr lang="pl-PL" sz="1600" b="1" dirty="0" smtClean="0"/>
                <a:t>Białej - </a:t>
              </a:r>
              <a:endParaRPr lang="pl-PL" sz="1600" b="1" dirty="0"/>
            </a:p>
            <a:p>
              <a:r>
                <a:rPr lang="pl-PL" sz="1400" dirty="0" smtClean="0"/>
                <a:t>12 lat działania, 50 osób zatrudnionych w tym 40 ON. </a:t>
              </a:r>
              <a:r>
                <a:rPr lang="pl-PL" sz="1400" dirty="0"/>
                <a:t>2 profile: </a:t>
              </a:r>
              <a:r>
                <a:rPr lang="pl-PL" sz="1400" dirty="0" smtClean="0"/>
                <a:t>rękodzieło </a:t>
              </a:r>
              <a:r>
                <a:rPr lang="pl-PL" sz="1400" dirty="0"/>
                <a:t>artystyczne, poligrafia, organizator: Bielskie Stow. Artystyczne Teatr Grodzki </a:t>
              </a:r>
            </a:p>
          </p:txBody>
        </p:sp>
      </p:grpSp>
      <p:grpSp>
        <p:nvGrpSpPr>
          <p:cNvPr id="2051" name="Grupa 2050"/>
          <p:cNvGrpSpPr/>
          <p:nvPr/>
        </p:nvGrpSpPr>
        <p:grpSpPr>
          <a:xfrm>
            <a:off x="4669238" y="1952837"/>
            <a:ext cx="4621317" cy="1545219"/>
            <a:chOff x="4669238" y="1952837"/>
            <a:chExt cx="4621317" cy="1545219"/>
          </a:xfrm>
        </p:grpSpPr>
        <p:sp>
          <p:nvSpPr>
            <p:cNvPr id="26" name="Elipsa 25"/>
            <p:cNvSpPr/>
            <p:nvPr/>
          </p:nvSpPr>
          <p:spPr>
            <a:xfrm>
              <a:off x="5444717" y="1995157"/>
              <a:ext cx="13759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7" name="Łącznik prosty ze strzałką 26"/>
            <p:cNvCxnSpPr/>
            <p:nvPr/>
          </p:nvCxnSpPr>
          <p:spPr>
            <a:xfrm flipH="1" flipV="1">
              <a:off x="5691546" y="1952837"/>
              <a:ext cx="1112702" cy="34489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4669238" y="2297727"/>
              <a:ext cx="4621317"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l-PL" sz="1400" dirty="0" smtClean="0"/>
                <a:t>Woj. warmińsko-mazurskie - </a:t>
              </a:r>
              <a:r>
                <a:rPr lang="pl-PL" sz="1600" b="1" dirty="0" smtClean="0"/>
                <a:t>ZAZ  </a:t>
              </a:r>
              <a:r>
                <a:rPr lang="pl-PL" sz="1600" b="1" dirty="0"/>
                <a:t>w </a:t>
              </a:r>
              <a:r>
                <a:rPr lang="pl-PL" sz="1600" b="1" dirty="0" smtClean="0"/>
                <a:t> Biskupcu</a:t>
              </a:r>
              <a:r>
                <a:rPr lang="pl-PL" sz="1400" dirty="0" smtClean="0"/>
                <a:t>, 5 lat działania, 54 osób zatrudnionych w tym 38 ON, wyrób </a:t>
              </a:r>
              <a:r>
                <a:rPr lang="pl-PL" sz="1400" dirty="0"/>
                <a:t>podpałki ekologicznej i </a:t>
              </a:r>
              <a:r>
                <a:rPr lang="pl-PL" sz="1400" dirty="0" smtClean="0"/>
                <a:t>brykietów, catering </a:t>
              </a:r>
              <a:r>
                <a:rPr lang="pl-PL" sz="1400" dirty="0"/>
                <a:t>i prowadzenie mobilnej kawiarni, usługi sprzątania oraz usługi </a:t>
              </a:r>
              <a:r>
                <a:rPr lang="pl-PL" sz="1400" dirty="0" smtClean="0"/>
                <a:t>stolarskie, organizator: PSONI.</a:t>
              </a:r>
              <a:endParaRPr lang="pl-PL" sz="1400" dirty="0"/>
            </a:p>
          </p:txBody>
        </p:sp>
      </p:grpSp>
      <p:sp>
        <p:nvSpPr>
          <p:cNvPr id="28" name="pole tekstowe 27"/>
          <p:cNvSpPr txBox="1"/>
          <p:nvPr/>
        </p:nvSpPr>
        <p:spPr>
          <a:xfrm>
            <a:off x="-252536" y="92455"/>
            <a:ext cx="9073008" cy="954107"/>
          </a:xfrm>
          <a:prstGeom prst="rect">
            <a:avLst/>
          </a:prstGeom>
          <a:noFill/>
        </p:spPr>
        <p:txBody>
          <a:bodyPr wrap="square">
            <a:spAutoFit/>
          </a:bodyPr>
          <a:lstStyle/>
          <a:p>
            <a:pPr algn="r">
              <a:defRPr/>
            </a:pPr>
            <a:r>
              <a:rPr lang="pl-PL" sz="2800" b="1" dirty="0" smtClean="0">
                <a:solidFill>
                  <a:schemeClr val="tx1">
                    <a:lumMod val="50000"/>
                    <a:lumOff val="50000"/>
                  </a:schemeClr>
                </a:solidFill>
                <a:latin typeface="Arial Rounded MT Bold" pitchFamily="34" charset="0"/>
              </a:rPr>
              <a:t>Lokalizacja </a:t>
            </a:r>
          </a:p>
          <a:p>
            <a:pPr algn="r">
              <a:defRPr/>
            </a:pPr>
            <a:r>
              <a:rPr lang="pl-PL" sz="2800" b="1" dirty="0" smtClean="0">
                <a:solidFill>
                  <a:schemeClr val="tx1">
                    <a:lumMod val="50000"/>
                    <a:lumOff val="50000"/>
                  </a:schemeClr>
                </a:solidFill>
                <a:latin typeface="Arial Rounded MT Bold" pitchFamily="34" charset="0"/>
              </a:rPr>
              <a:t>studiów przypadku</a:t>
            </a:r>
            <a:endParaRPr lang="pl-PL" sz="2800" b="1"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3564864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48"/>
                                        </p:tgtEl>
                                        <p:attrNameLst>
                                          <p:attrName>style.visibility</p:attrName>
                                        </p:attrNameLst>
                                      </p:cBhvr>
                                      <p:to>
                                        <p:strVal val="visible"/>
                                      </p:to>
                                    </p:set>
                                    <p:animEffect transition="in" filter="fade">
                                      <p:cBhvr>
                                        <p:cTn id="28" dur="1000"/>
                                        <p:tgtEl>
                                          <p:spTgt spid="2048"/>
                                        </p:tgtEl>
                                      </p:cBhvr>
                                    </p:animEffect>
                                    <p:anim calcmode="lin" valueType="num">
                                      <p:cBhvr>
                                        <p:cTn id="29" dur="1000" fill="hold"/>
                                        <p:tgtEl>
                                          <p:spTgt spid="2048"/>
                                        </p:tgtEl>
                                        <p:attrNameLst>
                                          <p:attrName>ppt_x</p:attrName>
                                        </p:attrNameLst>
                                      </p:cBhvr>
                                      <p:tavLst>
                                        <p:tav tm="0">
                                          <p:val>
                                            <p:strVal val="#ppt_x"/>
                                          </p:val>
                                        </p:tav>
                                        <p:tav tm="100000">
                                          <p:val>
                                            <p:strVal val="#ppt_x"/>
                                          </p:val>
                                        </p:tav>
                                      </p:tavLst>
                                    </p:anim>
                                    <p:anim calcmode="lin" valueType="num">
                                      <p:cBhvr>
                                        <p:cTn id="30"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1000"/>
                                        <p:tgtEl>
                                          <p:spTgt spid="2051"/>
                                        </p:tgtEl>
                                      </p:cBhvr>
                                    </p:animEffect>
                                    <p:anim calcmode="lin" valueType="num">
                                      <p:cBhvr>
                                        <p:cTn id="36" dur="1000" fill="hold"/>
                                        <p:tgtEl>
                                          <p:spTgt spid="2051"/>
                                        </p:tgtEl>
                                        <p:attrNameLst>
                                          <p:attrName>ppt_x</p:attrName>
                                        </p:attrNameLst>
                                      </p:cBhvr>
                                      <p:tavLst>
                                        <p:tav tm="0">
                                          <p:val>
                                            <p:strVal val="#ppt_x"/>
                                          </p:val>
                                        </p:tav>
                                        <p:tav tm="100000">
                                          <p:val>
                                            <p:strVal val="#ppt_x"/>
                                          </p:val>
                                        </p:tav>
                                      </p:tavLst>
                                    </p:anim>
                                    <p:anim calcmode="lin" valueType="num">
                                      <p:cBhvr>
                                        <p:cTn id="3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PR_prezentacja_final">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MOPR_prezentacja_final</Template>
  <TotalTime>13170</TotalTime>
  <Words>2869</Words>
  <Application>Microsoft Office PowerPoint</Application>
  <PresentationFormat>Pokaz na ekranie (4:3)</PresentationFormat>
  <Paragraphs>383</Paragraphs>
  <Slides>76</Slides>
  <Notes>1</Notes>
  <HiddenSlides>9</HiddenSlides>
  <MMClips>0</MMClips>
  <ScaleCrop>false</ScaleCrop>
  <HeadingPairs>
    <vt:vector size="4" baseType="variant">
      <vt:variant>
        <vt:lpstr>Motyw</vt:lpstr>
      </vt:variant>
      <vt:variant>
        <vt:i4>2</vt:i4>
      </vt:variant>
      <vt:variant>
        <vt:lpstr>Tytuły slajdów</vt:lpstr>
      </vt:variant>
      <vt:variant>
        <vt:i4>76</vt:i4>
      </vt:variant>
    </vt:vector>
  </HeadingPairs>
  <TitlesOfParts>
    <vt:vector size="78" baseType="lpstr">
      <vt:lpstr>MOPR_prezentacja_final</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Badania Spoleczne</dc:creator>
  <cp:lastModifiedBy>test</cp:lastModifiedBy>
  <cp:revision>442</cp:revision>
  <cp:lastPrinted>2011-06-15T14:20:21Z</cp:lastPrinted>
  <dcterms:created xsi:type="dcterms:W3CDTF">2011-11-18T17:33:20Z</dcterms:created>
  <dcterms:modified xsi:type="dcterms:W3CDTF">2017-10-02T12:03:10Z</dcterms:modified>
</cp:coreProperties>
</file>